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33" r:id="rId2"/>
    <p:sldId id="385" r:id="rId3"/>
    <p:sldId id="308" r:id="rId4"/>
    <p:sldId id="314" r:id="rId5"/>
    <p:sldId id="315" r:id="rId6"/>
    <p:sldId id="317" r:id="rId7"/>
    <p:sldId id="386" r:id="rId8"/>
    <p:sldId id="318" r:id="rId9"/>
    <p:sldId id="319" r:id="rId10"/>
    <p:sldId id="321" r:id="rId11"/>
    <p:sldId id="387" r:id="rId12"/>
    <p:sldId id="322" r:id="rId13"/>
    <p:sldId id="323" r:id="rId14"/>
    <p:sldId id="324" r:id="rId15"/>
    <p:sldId id="325" r:id="rId16"/>
    <p:sldId id="388" r:id="rId17"/>
    <p:sldId id="327" r:id="rId18"/>
    <p:sldId id="328" r:id="rId19"/>
    <p:sldId id="329" r:id="rId20"/>
    <p:sldId id="389" r:id="rId21"/>
  </p:sldIdLst>
  <p:sldSz cx="12195175"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4">
          <p15:clr>
            <a:srgbClr val="A4A3A4"/>
          </p15:clr>
        </p15:guide>
        <p15:guide id="2" pos="3787">
          <p15:clr>
            <a:srgbClr val="A4A3A4"/>
          </p15:clr>
        </p15:guide>
      </p15:sldGuideLst>
    </p:ext>
    <p:ext uri="{2D200454-40CA-4A62-9FC3-DE9A4176ACB9}">
      <p15:notesGuideLst xmlns:p15="http://schemas.microsoft.com/office/powerpoint/2012/main">
        <p15:guide id="1" orient="horz" pos="2880">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9D9D9"/>
    <a:srgbClr val="C20009"/>
    <a:srgbClr val="D8D9DA"/>
    <a:srgbClr val="595959"/>
    <a:srgbClr val="E62A2A"/>
    <a:srgbClr val="CD2232"/>
    <a:srgbClr val="FFFFFF"/>
    <a:srgbClr val="CD2237"/>
    <a:srgbClr val="2C3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9" autoAdjust="0"/>
    <p:restoredTop sz="94660"/>
  </p:normalViewPr>
  <p:slideViewPr>
    <p:cSldViewPr showGuides="1">
      <p:cViewPr>
        <p:scale>
          <a:sx n="62" d="100"/>
          <a:sy n="62" d="100"/>
        </p:scale>
        <p:origin x="2052" y="1122"/>
      </p:cViewPr>
      <p:guideLst>
        <p:guide orient="horz" pos="444"/>
        <p:guide pos="3787"/>
      </p:guideLst>
    </p:cSldViewPr>
  </p:slideViewPr>
  <p:notesTextViewPr>
    <p:cViewPr>
      <p:scale>
        <a:sx n="1" d="1"/>
        <a:sy n="1" d="1"/>
      </p:scale>
      <p:origin x="0" y="0"/>
    </p:cViewPr>
  </p:notesTextViewPr>
  <p:sorterViewPr>
    <p:cViewPr>
      <p:scale>
        <a:sx n="89" d="100"/>
        <a:sy n="89" d="100"/>
      </p:scale>
      <p:origin x="0" y="0"/>
    </p:cViewPr>
  </p:sorterViewPr>
  <p:notesViewPr>
    <p:cSldViewPr>
      <p:cViewPr varScale="1">
        <p:scale>
          <a:sx n="83" d="100"/>
          <a:sy n="83" d="100"/>
        </p:scale>
        <p:origin x="-3240" y="-90"/>
      </p:cViewPr>
      <p:guideLst>
        <p:guide orient="horz" pos="2880"/>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15375592642099"/>
          <c:y val="0"/>
          <c:w val="0.70417817618099099"/>
          <c:h val="0.77170969438042702"/>
        </c:manualLayout>
      </c:layout>
      <c:barChart>
        <c:barDir val="bar"/>
        <c:grouping val="stacked"/>
        <c:varyColors val="0"/>
        <c:ser>
          <c:idx val="0"/>
          <c:order val="0"/>
          <c:tx>
            <c:strRef>
              <c:f>Sheet1!$B$1</c:f>
              <c:strCache>
                <c:ptCount val="1"/>
                <c:pt idx="0">
                  <c:v>系列 1</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0-CE54-4766-B2B2-84A980061F89}"/>
              </c:ext>
            </c:extLst>
          </c:dPt>
          <c:dPt>
            <c:idx val="1"/>
            <c:invertIfNegative val="0"/>
            <c:bubble3D val="0"/>
            <c:extLst>
              <c:ext xmlns:c16="http://schemas.microsoft.com/office/drawing/2014/chart" uri="{C3380CC4-5D6E-409C-BE32-E72D297353CC}">
                <c16:uniqueId val="{00000001-CE54-4766-B2B2-84A980061F89}"/>
              </c:ext>
            </c:extLst>
          </c:dPt>
          <c:dPt>
            <c:idx val="2"/>
            <c:invertIfNegative val="0"/>
            <c:bubble3D val="0"/>
            <c:extLst>
              <c:ext xmlns:c16="http://schemas.microsoft.com/office/drawing/2014/chart" uri="{C3380CC4-5D6E-409C-BE32-E72D297353CC}">
                <c16:uniqueId val="{00000002-CE54-4766-B2B2-84A980061F89}"/>
              </c:ext>
            </c:extLst>
          </c:dPt>
          <c:dPt>
            <c:idx val="3"/>
            <c:invertIfNegative val="0"/>
            <c:bubble3D val="0"/>
            <c:extLst>
              <c:ext xmlns:c16="http://schemas.microsoft.com/office/drawing/2014/chart" uri="{C3380CC4-5D6E-409C-BE32-E72D297353CC}">
                <c16:uniqueId val="{00000003-CE54-4766-B2B2-84A980061F89}"/>
              </c:ext>
            </c:extLst>
          </c:dPt>
          <c:dPt>
            <c:idx val="4"/>
            <c:invertIfNegative val="0"/>
            <c:bubble3D val="0"/>
            <c:extLst>
              <c:ext xmlns:c16="http://schemas.microsoft.com/office/drawing/2014/chart" uri="{C3380CC4-5D6E-409C-BE32-E72D297353CC}">
                <c16:uniqueId val="{00000004-CE54-4766-B2B2-84A980061F89}"/>
              </c:ext>
            </c:extLst>
          </c:dPt>
          <c:dPt>
            <c:idx val="5"/>
            <c:invertIfNegative val="0"/>
            <c:bubble3D val="0"/>
            <c:extLst>
              <c:ext xmlns:c16="http://schemas.microsoft.com/office/drawing/2014/chart" uri="{C3380CC4-5D6E-409C-BE32-E72D297353CC}">
                <c16:uniqueId val="{00000005-CE54-4766-B2B2-84A980061F89}"/>
              </c:ext>
            </c:extLst>
          </c:dPt>
          <c:dLbls>
            <c:dLbl>
              <c:idx val="0"/>
              <c:tx>
                <c:rich>
                  <a:bodyPr/>
                  <a:lstStyle/>
                  <a:p>
                    <a:r>
                      <a:t>60万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54-4766-B2B2-84A980061F89}"/>
                </c:ext>
              </c:extLst>
            </c:dLbl>
            <c:dLbl>
              <c:idx val="1"/>
              <c:tx>
                <c:rich>
                  <a:bodyPr/>
                  <a:lstStyle/>
                  <a:p>
                    <a:r>
                      <a:t>80万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54-4766-B2B2-84A980061F89}"/>
                </c:ext>
              </c:extLst>
            </c:dLbl>
            <c:dLbl>
              <c:idx val="2"/>
              <c:tx>
                <c:rich>
                  <a:bodyPr/>
                  <a:lstStyle/>
                  <a:p>
                    <a:r>
                      <a:t>100万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54-4766-B2B2-84A980061F89}"/>
                </c:ext>
              </c:extLst>
            </c:dLbl>
            <c:dLbl>
              <c:idx val="3"/>
              <c:tx>
                <c:rich>
                  <a:bodyPr/>
                  <a:lstStyle/>
                  <a:p>
                    <a:r>
                      <a:t>60万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54-4766-B2B2-84A980061F89}"/>
                </c:ext>
              </c:extLst>
            </c:dLbl>
            <c:dLbl>
              <c:idx val="4"/>
              <c:tx>
                <c:rich>
                  <a:bodyPr/>
                  <a:lstStyle/>
                  <a:p>
                    <a:r>
                      <a:t>100万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54-4766-B2B2-84A980061F89}"/>
                </c:ext>
              </c:extLst>
            </c:dLbl>
            <c:dLbl>
              <c:idx val="5"/>
              <c:tx>
                <c:rich>
                  <a:bodyPr/>
                  <a:lstStyle/>
                  <a:p>
                    <a:r>
                      <a:t>50万</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54-4766-B2B2-84A980061F89}"/>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右键编辑数据</c:v>
                </c:pt>
                <c:pt idx="1">
                  <c:v>右键编辑数据</c:v>
                </c:pt>
                <c:pt idx="2">
                  <c:v>右键编辑数据</c:v>
                </c:pt>
                <c:pt idx="3">
                  <c:v>右键编辑数据</c:v>
                </c:pt>
                <c:pt idx="4">
                  <c:v>右键编辑数据</c:v>
                </c:pt>
                <c:pt idx="5">
                  <c:v>右键编辑数据</c:v>
                </c:pt>
              </c:strCache>
            </c:strRef>
          </c:cat>
          <c:val>
            <c:numRef>
              <c:f>Sheet1!$B$2:$B$7</c:f>
              <c:numCache>
                <c:formatCode>General</c:formatCode>
                <c:ptCount val="6"/>
                <c:pt idx="0">
                  <c:v>60</c:v>
                </c:pt>
                <c:pt idx="1">
                  <c:v>80</c:v>
                </c:pt>
                <c:pt idx="2">
                  <c:v>100</c:v>
                </c:pt>
                <c:pt idx="3">
                  <c:v>60</c:v>
                </c:pt>
                <c:pt idx="4">
                  <c:v>100</c:v>
                </c:pt>
                <c:pt idx="5">
                  <c:v>50</c:v>
                </c:pt>
              </c:numCache>
            </c:numRef>
          </c:val>
          <c:extLst>
            <c:ext xmlns:c16="http://schemas.microsoft.com/office/drawing/2014/chart" uri="{C3380CC4-5D6E-409C-BE32-E72D297353CC}">
              <c16:uniqueId val="{00000006-CE54-4766-B2B2-84A980061F89}"/>
            </c:ext>
          </c:extLst>
        </c:ser>
        <c:dLbls>
          <c:showLegendKey val="0"/>
          <c:showVal val="1"/>
          <c:showCatName val="0"/>
          <c:showSerName val="0"/>
          <c:showPercent val="0"/>
          <c:showBubbleSize val="0"/>
        </c:dLbls>
        <c:gapWidth val="50"/>
        <c:overlap val="100"/>
        <c:axId val="624026912"/>
        <c:axId val="624028872"/>
      </c:barChart>
      <c:catAx>
        <c:axId val="624026912"/>
        <c:scaling>
          <c:orientation val="minMax"/>
        </c:scaling>
        <c:delete val="0"/>
        <c:axPos val="l"/>
        <c:numFmt formatCode="General" sourceLinked="1"/>
        <c:majorTickMark val="out"/>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endParaRPr lang="zh-CN"/>
          </a:p>
        </c:txPr>
        <c:crossAx val="624028872"/>
        <c:crosses val="autoZero"/>
        <c:auto val="1"/>
        <c:lblAlgn val="ctr"/>
        <c:lblOffset val="100"/>
        <c:noMultiLvlLbl val="0"/>
      </c:catAx>
      <c:valAx>
        <c:axId val="62402887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624026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48C4F0A-2ADC-4AEC-9F71-8B3493A16BB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E33503-B4A9-4273-8D5C-F1CAFA6293E2}"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98CAE9-6D11-4527-ADF3-3D5099E025E8}"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D118EF-6F20-4EA7-BE3B-67C7AF3CB50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7" name="TextBox 15"/>
          <p:cNvSpPr txBox="1"/>
          <p:nvPr userDrawn="1"/>
        </p:nvSpPr>
        <p:spPr>
          <a:xfrm>
            <a:off x="11642203" y="6475648"/>
            <a:ext cx="671347" cy="368300"/>
          </a:xfrm>
          <a:prstGeom prst="rect">
            <a:avLst/>
          </a:prstGeom>
          <a:noFill/>
        </p:spPr>
        <p:txBody>
          <a:bodyPr wrap="square" rtlCol="0">
            <a:spAutoFit/>
          </a:bodyPr>
          <a:lstStyle/>
          <a:p>
            <a:pPr algn="ctr"/>
            <a:r>
              <a:rPr lang="zh-CN" altLang="en-US" sz="1800" b="0" dirty="0">
                <a:solidFill>
                  <a:schemeClr val="bg1"/>
                </a:solidFill>
                <a:latin typeface="微软雅黑 Light" panose="020B0502040204020203" pitchFamily="34" charset="-122"/>
                <a:ea typeface="微软雅黑 Light" panose="020B0502040204020203" pitchFamily="34" charset="-122"/>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600618" y="2085977"/>
            <a:ext cx="3972959" cy="2162175"/>
          </a:xfrm>
          <a:custGeom>
            <a:avLst/>
            <a:gdLst>
              <a:gd name="connsiteX0" fmla="*/ 0 w 3971925"/>
              <a:gd name="connsiteY0" fmla="*/ 0 h 2162175"/>
              <a:gd name="connsiteX1" fmla="*/ 3971925 w 3971925"/>
              <a:gd name="connsiteY1" fmla="*/ 0 h 2162175"/>
              <a:gd name="connsiteX2" fmla="*/ 3971925 w 3971925"/>
              <a:gd name="connsiteY2" fmla="*/ 2162175 h 2162175"/>
              <a:gd name="connsiteX3" fmla="*/ 0 w 3971925"/>
              <a:gd name="connsiteY3" fmla="*/ 2162175 h 2162175"/>
            </a:gdLst>
            <a:ahLst/>
            <a:cxnLst>
              <a:cxn ang="0">
                <a:pos x="connsiteX0" y="connsiteY0"/>
              </a:cxn>
              <a:cxn ang="0">
                <a:pos x="connsiteX1" y="connsiteY1"/>
              </a:cxn>
              <a:cxn ang="0">
                <a:pos x="connsiteX2" y="connsiteY2"/>
              </a:cxn>
              <a:cxn ang="0">
                <a:pos x="connsiteX3" y="connsiteY3"/>
              </a:cxn>
            </a:cxnLst>
            <a:rect l="l" t="t" r="r" b="b"/>
            <a:pathLst>
              <a:path w="3971925" h="2162175">
                <a:moveTo>
                  <a:pt x="0" y="0"/>
                </a:moveTo>
                <a:lnTo>
                  <a:pt x="3971925" y="0"/>
                </a:lnTo>
                <a:lnTo>
                  <a:pt x="3971925" y="2162175"/>
                </a:lnTo>
                <a:lnTo>
                  <a:pt x="0" y="2162175"/>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F57BEC6-7C2B-4B03-B4DD-37A8D3CA46A8}"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361366" y="1753996"/>
            <a:ext cx="3734680" cy="3731274"/>
          </a:xfrm>
          <a:custGeom>
            <a:avLst/>
            <a:gdLst>
              <a:gd name="connsiteX0" fmla="*/ 1866854 w 3733708"/>
              <a:gd name="connsiteY0" fmla="*/ 0 h 3731274"/>
              <a:gd name="connsiteX1" fmla="*/ 3733708 w 3733708"/>
              <a:gd name="connsiteY1" fmla="*/ 1865637 h 3731274"/>
              <a:gd name="connsiteX2" fmla="*/ 1866854 w 3733708"/>
              <a:gd name="connsiteY2" fmla="*/ 3731274 h 3731274"/>
              <a:gd name="connsiteX3" fmla="*/ 0 w 3733708"/>
              <a:gd name="connsiteY3" fmla="*/ 1865637 h 3731274"/>
              <a:gd name="connsiteX4" fmla="*/ 1866854 w 3733708"/>
              <a:gd name="connsiteY4" fmla="*/ 0 h 37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08" h="3731274">
                <a:moveTo>
                  <a:pt x="1866854" y="0"/>
                </a:moveTo>
                <a:cubicBezTo>
                  <a:pt x="2897889" y="0"/>
                  <a:pt x="3733708" y="835274"/>
                  <a:pt x="3733708" y="1865637"/>
                </a:cubicBezTo>
                <a:cubicBezTo>
                  <a:pt x="3733708" y="2896000"/>
                  <a:pt x="2897889" y="3731274"/>
                  <a:pt x="1866854" y="3731274"/>
                </a:cubicBezTo>
                <a:cubicBezTo>
                  <a:pt x="835819" y="3731274"/>
                  <a:pt x="0" y="2896000"/>
                  <a:pt x="0" y="1865637"/>
                </a:cubicBezTo>
                <a:cubicBezTo>
                  <a:pt x="0" y="835274"/>
                  <a:pt x="835819" y="0"/>
                  <a:pt x="1866854" y="0"/>
                </a:cubicBez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t>‹#›</a:t>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559268" y="4441228"/>
            <a:ext cx="2854840"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1435" y="4441228"/>
            <a:ext cx="2854840"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783602" y="4441228"/>
            <a:ext cx="2854840" cy="1295888"/>
          </a:xfrm>
          <a:custGeom>
            <a:avLst/>
            <a:gdLst>
              <a:gd name="connsiteX0" fmla="*/ 0 w 2854097"/>
              <a:gd name="connsiteY0" fmla="*/ 0 h 1295888"/>
              <a:gd name="connsiteX1" fmla="*/ 2854097 w 2854097"/>
              <a:gd name="connsiteY1" fmla="*/ 0 h 1295888"/>
              <a:gd name="connsiteX2" fmla="*/ 2854097 w 2854097"/>
              <a:gd name="connsiteY2" fmla="*/ 1295888 h 1295888"/>
              <a:gd name="connsiteX3" fmla="*/ 0 w 2854097"/>
              <a:gd name="connsiteY3" fmla="*/ 1295888 h 1295888"/>
            </a:gdLst>
            <a:ahLst/>
            <a:cxnLst>
              <a:cxn ang="0">
                <a:pos x="connsiteX0" y="connsiteY0"/>
              </a:cxn>
              <a:cxn ang="0">
                <a:pos x="connsiteX1" y="connsiteY1"/>
              </a:cxn>
              <a:cxn ang="0">
                <a:pos x="connsiteX2" y="connsiteY2"/>
              </a:cxn>
              <a:cxn ang="0">
                <a:pos x="connsiteX3" y="connsiteY3"/>
              </a:cxn>
            </a:cxnLst>
            <a:rect l="l" t="t" r="r" b="b"/>
            <a:pathLst>
              <a:path w="2854097" h="1295888">
                <a:moveTo>
                  <a:pt x="0" y="0"/>
                </a:moveTo>
                <a:lnTo>
                  <a:pt x="2854097" y="0"/>
                </a:lnTo>
                <a:lnTo>
                  <a:pt x="2854097" y="1295888"/>
                </a:lnTo>
                <a:lnTo>
                  <a:pt x="0" y="1295888"/>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69281" y="1781725"/>
            <a:ext cx="2144109" cy="2145757"/>
          </a:xfrm>
          <a:custGeom>
            <a:avLst/>
            <a:gdLst>
              <a:gd name="connsiteX0" fmla="*/ 0 w 2143551"/>
              <a:gd name="connsiteY0" fmla="*/ 0 h 2145757"/>
              <a:gd name="connsiteX1" fmla="*/ 2143551 w 2143551"/>
              <a:gd name="connsiteY1" fmla="*/ 0 h 2145757"/>
              <a:gd name="connsiteX2" fmla="*/ 2143551 w 2143551"/>
              <a:gd name="connsiteY2" fmla="*/ 2145757 h 2145757"/>
              <a:gd name="connsiteX3" fmla="*/ 0 w 2143551"/>
              <a:gd name="connsiteY3" fmla="*/ 2145757 h 2145757"/>
            </a:gdLst>
            <a:ahLst/>
            <a:cxnLst>
              <a:cxn ang="0">
                <a:pos x="connsiteX0" y="connsiteY0"/>
              </a:cxn>
              <a:cxn ang="0">
                <a:pos x="connsiteX1" y="connsiteY1"/>
              </a:cxn>
              <a:cxn ang="0">
                <a:pos x="connsiteX2" y="connsiteY2"/>
              </a:cxn>
              <a:cxn ang="0">
                <a:pos x="connsiteX3" y="connsiteY3"/>
              </a:cxn>
            </a:cxnLst>
            <a:rect l="l" t="t" r="r" b="b"/>
            <a:pathLst>
              <a:path w="2143551" h="2145757">
                <a:moveTo>
                  <a:pt x="0" y="0"/>
                </a:moveTo>
                <a:lnTo>
                  <a:pt x="2143551" y="0"/>
                </a:lnTo>
                <a:lnTo>
                  <a:pt x="2143551" y="2145757"/>
                </a:lnTo>
                <a:lnTo>
                  <a:pt x="0" y="2145757"/>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2900009" y="3915326"/>
            <a:ext cx="2145746" cy="2135033"/>
          </a:xfrm>
          <a:custGeom>
            <a:avLst/>
            <a:gdLst>
              <a:gd name="connsiteX0" fmla="*/ 0 w 2145187"/>
              <a:gd name="connsiteY0" fmla="*/ 0 h 2135033"/>
              <a:gd name="connsiteX1" fmla="*/ 2145187 w 2145187"/>
              <a:gd name="connsiteY1" fmla="*/ 0 h 2135033"/>
              <a:gd name="connsiteX2" fmla="*/ 2145187 w 2145187"/>
              <a:gd name="connsiteY2" fmla="*/ 2135033 h 2135033"/>
              <a:gd name="connsiteX3" fmla="*/ 0 w 2145187"/>
              <a:gd name="connsiteY3" fmla="*/ 2135033 h 2135033"/>
            </a:gdLst>
            <a:ahLst/>
            <a:cxnLst>
              <a:cxn ang="0">
                <a:pos x="connsiteX0" y="connsiteY0"/>
              </a:cxn>
              <a:cxn ang="0">
                <a:pos x="connsiteX1" y="connsiteY1"/>
              </a:cxn>
              <a:cxn ang="0">
                <a:pos x="connsiteX2" y="connsiteY2"/>
              </a:cxn>
              <a:cxn ang="0">
                <a:pos x="connsiteX3" y="connsiteY3"/>
              </a:cxn>
            </a:cxnLst>
            <a:rect l="l" t="t" r="r" b="b"/>
            <a:pathLst>
              <a:path w="2145187" h="2135033">
                <a:moveTo>
                  <a:pt x="0" y="0"/>
                </a:moveTo>
                <a:lnTo>
                  <a:pt x="2145187" y="0"/>
                </a:lnTo>
                <a:lnTo>
                  <a:pt x="2145187" y="2135033"/>
                </a:lnTo>
                <a:lnTo>
                  <a:pt x="0" y="213503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035801" y="1781725"/>
            <a:ext cx="2134156" cy="2133600"/>
          </a:xfrm>
          <a:custGeom>
            <a:avLst/>
            <a:gdLst>
              <a:gd name="connsiteX0" fmla="*/ 0 w 2133600"/>
              <a:gd name="connsiteY0" fmla="*/ 0 h 2133600"/>
              <a:gd name="connsiteX1" fmla="*/ 2133600 w 2133600"/>
              <a:gd name="connsiteY1" fmla="*/ 0 h 2133600"/>
              <a:gd name="connsiteX2" fmla="*/ 2133600 w 2133600"/>
              <a:gd name="connsiteY2" fmla="*/ 2133600 h 2133600"/>
              <a:gd name="connsiteX3" fmla="*/ 0 w 2133600"/>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33600" h="2133600">
                <a:moveTo>
                  <a:pt x="0" y="0"/>
                </a:moveTo>
                <a:lnTo>
                  <a:pt x="2133600" y="0"/>
                </a:lnTo>
                <a:lnTo>
                  <a:pt x="2133600" y="2133600"/>
                </a:lnTo>
                <a:lnTo>
                  <a:pt x="0" y="2133600"/>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9303218" y="1781725"/>
            <a:ext cx="2124202" cy="2133600"/>
          </a:xfrm>
          <a:custGeom>
            <a:avLst/>
            <a:gdLst>
              <a:gd name="connsiteX0" fmla="*/ 0 w 2123649"/>
              <a:gd name="connsiteY0" fmla="*/ 0 h 2133600"/>
              <a:gd name="connsiteX1" fmla="*/ 2123649 w 2123649"/>
              <a:gd name="connsiteY1" fmla="*/ 0 h 2133600"/>
              <a:gd name="connsiteX2" fmla="*/ 2123649 w 2123649"/>
              <a:gd name="connsiteY2" fmla="*/ 2133600 h 2133600"/>
              <a:gd name="connsiteX3" fmla="*/ 0 w 2123649"/>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2123649" h="2133600">
                <a:moveTo>
                  <a:pt x="0" y="0"/>
                </a:moveTo>
                <a:lnTo>
                  <a:pt x="2123649" y="0"/>
                </a:lnTo>
                <a:lnTo>
                  <a:pt x="2123649" y="2133600"/>
                </a:lnTo>
                <a:lnTo>
                  <a:pt x="0" y="2133600"/>
                </a:lnTo>
                <a:close/>
              </a:path>
            </a:pathLst>
          </a:custGeom>
        </p:spPr>
        <p:txBody>
          <a:bodyPr wrap="square">
            <a:noAutofit/>
          </a:bodyPr>
          <a:lstStyle/>
          <a:p>
            <a:endParaRPr lang="zh-CN" altLang="en-US"/>
          </a:p>
        </p:txBody>
      </p:sp>
      <p:sp>
        <p:nvSpPr>
          <p:cNvPr id="6" name="灯片编号占位符 2"/>
          <p:cNvSpPr>
            <a:spLocks noGrp="1"/>
          </p:cNvSpPr>
          <p:nvPr>
            <p:ph type="sldNum" sz="quarter" idx="4"/>
          </p:nvPr>
        </p:nvSpPr>
        <p:spPr>
          <a:xfrm>
            <a:off x="11028059" y="490539"/>
            <a:ext cx="584352" cy="365125"/>
          </a:xfrm>
          <a:prstGeom prst="rect">
            <a:avLst/>
          </a:prstGeom>
        </p:spPr>
        <p:txBody>
          <a:bodyPr vert="horz" lIns="91440" tIns="45720" rIns="91440" bIns="45720" rtlCol="0" anchor="ctr"/>
          <a:lstStyle>
            <a:lvl1pPr algn="ctr">
              <a:defRPr sz="1100" i="1">
                <a:solidFill>
                  <a:schemeClr val="bg1"/>
                </a:solidFill>
                <a:latin typeface="Century Gothic" panose="020B0502020202020204" pitchFamily="34" charset="0"/>
              </a:defRPr>
            </a:lvl1pPr>
          </a:lstStyle>
          <a:p>
            <a:fld id="{34FFDC9D-D022-4C4F-9F36-3FAD1C14D3EB}" type="slidenum">
              <a:rPr lang="zh-CN" altLang="en-US" smtClean="0"/>
              <a:t>‹#›</a:t>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5058" y="441961"/>
            <a:ext cx="4369938"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5736" y="3801452"/>
            <a:ext cx="4513139"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5736" y="4385250"/>
            <a:ext cx="4513139"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6203" y="4817825"/>
            <a:ext cx="4489207"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0" y="0"/>
            <a:ext cx="12195175" cy="6858000"/>
          </a:xfrm>
          <a:prstGeom prst="rect">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A518EE-751A-493E-82A1-3D6BEF00C28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t>2021/1/6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4967595" y="3298579"/>
            <a:ext cx="1531468" cy="260462"/>
          </a:xfrm>
          <a:prstGeom prst="rect">
            <a:avLst/>
          </a:prstGeom>
          <a:noFill/>
          <a:ln w="95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C20009"/>
                </a:solidFill>
              </a14:hiddenFill>
            </a:ext>
          </a:ex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dirty="0">
              <a:ln>
                <a:noFill/>
              </a:ln>
              <a:solidFill>
                <a:schemeClr val="bg1"/>
              </a:solidFill>
              <a:effectLst/>
              <a:cs typeface="+mn-ea"/>
              <a:sym typeface="+mn-lt"/>
            </a:endParaRPr>
          </a:p>
        </p:txBody>
      </p:sp>
      <p:sp>
        <p:nvSpPr>
          <p:cNvPr id="2" name="矩形 18"/>
          <p:cNvSpPr/>
          <p:nvPr/>
        </p:nvSpPr>
        <p:spPr bwMode="auto">
          <a:xfrm>
            <a:off x="-1" y="836711"/>
            <a:ext cx="4583151" cy="5256585"/>
          </a:xfrm>
          <a:custGeom>
            <a:avLst/>
            <a:gdLst>
              <a:gd name="connsiteX0" fmla="*/ 0 w 4585420"/>
              <a:gd name="connsiteY0" fmla="*/ 0 h 5256585"/>
              <a:gd name="connsiteX1" fmla="*/ 4585420 w 4585420"/>
              <a:gd name="connsiteY1" fmla="*/ 0 h 5256585"/>
              <a:gd name="connsiteX2" fmla="*/ 4585420 w 4585420"/>
              <a:gd name="connsiteY2" fmla="*/ 5256585 h 5256585"/>
              <a:gd name="connsiteX3" fmla="*/ 0 w 4585420"/>
              <a:gd name="connsiteY3" fmla="*/ 5256585 h 5256585"/>
              <a:gd name="connsiteX4" fmla="*/ 0 w 4585420"/>
              <a:gd name="connsiteY4" fmla="*/ 0 h 5256585"/>
              <a:gd name="connsiteX0-1" fmla="*/ 0 w 4585420"/>
              <a:gd name="connsiteY0-2" fmla="*/ 0 h 5256585"/>
              <a:gd name="connsiteX1-3" fmla="*/ 4585420 w 4585420"/>
              <a:gd name="connsiteY1-4" fmla="*/ 0 h 5256585"/>
              <a:gd name="connsiteX2-5" fmla="*/ 4583151 w 4585420"/>
              <a:gd name="connsiteY2-6" fmla="*/ 2606166 h 5256585"/>
              <a:gd name="connsiteX3-7" fmla="*/ 4585420 w 4585420"/>
              <a:gd name="connsiteY3-8" fmla="*/ 5256585 h 5256585"/>
              <a:gd name="connsiteX4-9" fmla="*/ 0 w 4585420"/>
              <a:gd name="connsiteY4-10" fmla="*/ 5256585 h 5256585"/>
              <a:gd name="connsiteX5" fmla="*/ 0 w 4585420"/>
              <a:gd name="connsiteY5" fmla="*/ 0 h 5256585"/>
              <a:gd name="connsiteX0-11" fmla="*/ 0 w 4585420"/>
              <a:gd name="connsiteY0-12" fmla="*/ 0 h 5256585"/>
              <a:gd name="connsiteX1-13" fmla="*/ 4583151 w 4585420"/>
              <a:gd name="connsiteY1-14" fmla="*/ 2606166 h 5256585"/>
              <a:gd name="connsiteX2-15" fmla="*/ 4585420 w 4585420"/>
              <a:gd name="connsiteY2-16" fmla="*/ 5256585 h 5256585"/>
              <a:gd name="connsiteX3-17" fmla="*/ 0 w 4585420"/>
              <a:gd name="connsiteY3-18" fmla="*/ 5256585 h 5256585"/>
              <a:gd name="connsiteX4-19" fmla="*/ 0 w 4585420"/>
              <a:gd name="connsiteY4-20" fmla="*/ 0 h 5256585"/>
              <a:gd name="connsiteX0-21" fmla="*/ 0 w 4585420"/>
              <a:gd name="connsiteY0-22" fmla="*/ 0 h 5256585"/>
              <a:gd name="connsiteX1-23" fmla="*/ 4583151 w 4585420"/>
              <a:gd name="connsiteY1-24" fmla="*/ 2606166 h 5256585"/>
              <a:gd name="connsiteX2-25" fmla="*/ 4585420 w 4585420"/>
              <a:gd name="connsiteY2-26" fmla="*/ 5256585 h 5256585"/>
              <a:gd name="connsiteX3-27" fmla="*/ 0 w 4585420"/>
              <a:gd name="connsiteY3-28" fmla="*/ 5256585 h 5256585"/>
              <a:gd name="connsiteX4-29" fmla="*/ 0 w 4585420"/>
              <a:gd name="connsiteY4-30" fmla="*/ 0 h 5256585"/>
              <a:gd name="connsiteX0-31" fmla="*/ 0 w 4585420"/>
              <a:gd name="connsiteY0-32" fmla="*/ 0 h 5256585"/>
              <a:gd name="connsiteX1-33" fmla="*/ 4583151 w 4585420"/>
              <a:gd name="connsiteY1-34" fmla="*/ 2606166 h 5256585"/>
              <a:gd name="connsiteX2-35" fmla="*/ 4585420 w 4585420"/>
              <a:gd name="connsiteY2-36" fmla="*/ 5256585 h 5256585"/>
              <a:gd name="connsiteX3-37" fmla="*/ 0 w 4585420"/>
              <a:gd name="connsiteY3-38" fmla="*/ 5256585 h 5256585"/>
              <a:gd name="connsiteX4-39" fmla="*/ 0 w 4585420"/>
              <a:gd name="connsiteY4-40" fmla="*/ 0 h 5256585"/>
              <a:gd name="connsiteX0-41" fmla="*/ 0 w 4583151"/>
              <a:gd name="connsiteY0-42" fmla="*/ 0 h 5312562"/>
              <a:gd name="connsiteX1-43" fmla="*/ 4583151 w 4583151"/>
              <a:gd name="connsiteY1-44" fmla="*/ 2606166 h 5312562"/>
              <a:gd name="connsiteX2-45" fmla="*/ 0 w 4583151"/>
              <a:gd name="connsiteY2-46" fmla="*/ 5256585 h 5312562"/>
              <a:gd name="connsiteX3-47" fmla="*/ 0 w 4583151"/>
              <a:gd name="connsiteY3-48" fmla="*/ 0 h 5312562"/>
              <a:gd name="connsiteX0-49" fmla="*/ 0 w 4583151"/>
              <a:gd name="connsiteY0-50" fmla="*/ 0 h 5256585"/>
              <a:gd name="connsiteX1-51" fmla="*/ 4583151 w 4583151"/>
              <a:gd name="connsiteY1-52" fmla="*/ 2606166 h 5256585"/>
              <a:gd name="connsiteX2-53" fmla="*/ 0 w 4583151"/>
              <a:gd name="connsiteY2-54" fmla="*/ 5256585 h 5256585"/>
              <a:gd name="connsiteX3-55" fmla="*/ 0 w 4583151"/>
              <a:gd name="connsiteY3-56" fmla="*/ 0 h 5256585"/>
              <a:gd name="connsiteX0-57" fmla="*/ 0 w 4583151"/>
              <a:gd name="connsiteY0-58" fmla="*/ 0 h 5256585"/>
              <a:gd name="connsiteX1-59" fmla="*/ 4583151 w 4583151"/>
              <a:gd name="connsiteY1-60" fmla="*/ 2606166 h 5256585"/>
              <a:gd name="connsiteX2-61" fmla="*/ 0 w 4583151"/>
              <a:gd name="connsiteY2-62" fmla="*/ 5256585 h 5256585"/>
              <a:gd name="connsiteX3-63" fmla="*/ 0 w 4583151"/>
              <a:gd name="connsiteY3-64" fmla="*/ 0 h 5256585"/>
              <a:gd name="connsiteX0-65" fmla="*/ 0 w 4583151"/>
              <a:gd name="connsiteY0-66" fmla="*/ 0 h 5256585"/>
              <a:gd name="connsiteX1-67" fmla="*/ 4583151 w 4583151"/>
              <a:gd name="connsiteY1-68" fmla="*/ 2606166 h 5256585"/>
              <a:gd name="connsiteX2-69" fmla="*/ 0 w 4583151"/>
              <a:gd name="connsiteY2-70" fmla="*/ 5256585 h 5256585"/>
              <a:gd name="connsiteX3-71" fmla="*/ 0 w 4583151"/>
              <a:gd name="connsiteY3-72" fmla="*/ 0 h 5256585"/>
              <a:gd name="connsiteX0-73" fmla="*/ 0 w 4583151"/>
              <a:gd name="connsiteY0-74" fmla="*/ 0 h 5256585"/>
              <a:gd name="connsiteX1-75" fmla="*/ 4583151 w 4583151"/>
              <a:gd name="connsiteY1-76" fmla="*/ 2606166 h 5256585"/>
              <a:gd name="connsiteX2-77" fmla="*/ 0 w 4583151"/>
              <a:gd name="connsiteY2-78" fmla="*/ 5256585 h 5256585"/>
              <a:gd name="connsiteX3-79" fmla="*/ 0 w 4583151"/>
              <a:gd name="connsiteY3-80" fmla="*/ 0 h 5256585"/>
              <a:gd name="connsiteX0-81" fmla="*/ 0 w 4583151"/>
              <a:gd name="connsiteY0-82" fmla="*/ 0 h 5256585"/>
              <a:gd name="connsiteX1-83" fmla="*/ 4583151 w 4583151"/>
              <a:gd name="connsiteY1-84" fmla="*/ 2606166 h 5256585"/>
              <a:gd name="connsiteX2-85" fmla="*/ 0 w 4583151"/>
              <a:gd name="connsiteY2-86" fmla="*/ 5256585 h 5256585"/>
              <a:gd name="connsiteX3-87" fmla="*/ 0 w 4583151"/>
              <a:gd name="connsiteY3-88" fmla="*/ 0 h 5256585"/>
              <a:gd name="connsiteX0-89" fmla="*/ 0 w 4583151"/>
              <a:gd name="connsiteY0-90" fmla="*/ 0 h 5256585"/>
              <a:gd name="connsiteX1-91" fmla="*/ 4583151 w 4583151"/>
              <a:gd name="connsiteY1-92" fmla="*/ 2606166 h 5256585"/>
              <a:gd name="connsiteX2-93" fmla="*/ 0 w 4583151"/>
              <a:gd name="connsiteY2-94" fmla="*/ 5256585 h 5256585"/>
              <a:gd name="connsiteX3-95" fmla="*/ 0 w 4583151"/>
              <a:gd name="connsiteY3-96" fmla="*/ 0 h 5256585"/>
            </a:gdLst>
            <a:ahLst/>
            <a:cxnLst>
              <a:cxn ang="0">
                <a:pos x="connsiteX0-1" y="connsiteY0-2"/>
              </a:cxn>
              <a:cxn ang="0">
                <a:pos x="connsiteX1-3" y="connsiteY1-4"/>
              </a:cxn>
              <a:cxn ang="0">
                <a:pos x="connsiteX2-5" y="connsiteY2-6"/>
              </a:cxn>
              <a:cxn ang="0">
                <a:pos x="connsiteX3-7" y="connsiteY3-8"/>
              </a:cxn>
            </a:cxnLst>
            <a:rect l="l" t="t" r="r" b="b"/>
            <a:pathLst>
              <a:path w="4583151" h="5256585">
                <a:moveTo>
                  <a:pt x="0" y="0"/>
                </a:moveTo>
                <a:lnTo>
                  <a:pt x="4583151" y="2606166"/>
                </a:lnTo>
                <a:cubicBezTo>
                  <a:pt x="2007220" y="4117883"/>
                  <a:pt x="1444083" y="4464313"/>
                  <a:pt x="0" y="5256585"/>
                </a:cubicBezTo>
                <a:lnTo>
                  <a:pt x="0" y="0"/>
                </a:lnTo>
                <a:close/>
              </a:path>
            </a:pathLst>
          </a:custGeom>
          <a:blipFill dpi="0"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l="-57064" r="-18905"/>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 name="梯形 2"/>
          <p:cNvSpPr/>
          <p:nvPr/>
        </p:nvSpPr>
        <p:spPr bwMode="auto">
          <a:xfrm rot="12840000">
            <a:off x="1507490" y="1555115"/>
            <a:ext cx="1567180" cy="977265"/>
          </a:xfrm>
          <a:prstGeom prst="trapezoid">
            <a:avLst/>
          </a:prstGeom>
          <a:solidFill>
            <a:srgbClr val="C20009">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 name="等腰三角形 3"/>
          <p:cNvSpPr/>
          <p:nvPr/>
        </p:nvSpPr>
        <p:spPr bwMode="auto">
          <a:xfrm rot="5400000">
            <a:off x="235301" y="545638"/>
            <a:ext cx="828094" cy="720768"/>
          </a:xfrm>
          <a:prstGeom prst="triangle">
            <a:avLst/>
          </a:prstGeom>
          <a:solidFill>
            <a:srgbClr val="5959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 name="等腰三角形 4"/>
          <p:cNvSpPr/>
          <p:nvPr/>
        </p:nvSpPr>
        <p:spPr bwMode="auto">
          <a:xfrm rot="5400000">
            <a:off x="956121" y="5184374"/>
            <a:ext cx="828094" cy="720768"/>
          </a:xfrm>
          <a:prstGeom prst="triangle">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6" name="等腰三角形 5"/>
          <p:cNvSpPr/>
          <p:nvPr/>
        </p:nvSpPr>
        <p:spPr bwMode="auto">
          <a:xfrm rot="5400000">
            <a:off x="1950637" y="4032145"/>
            <a:ext cx="1529030" cy="1330858"/>
          </a:xfrm>
          <a:prstGeom prst="triangle">
            <a:avLst/>
          </a:prstGeom>
          <a:solidFill>
            <a:srgbClr val="595959">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 name="等腰三角形 6"/>
          <p:cNvSpPr/>
          <p:nvPr/>
        </p:nvSpPr>
        <p:spPr bwMode="auto">
          <a:xfrm rot="5400000">
            <a:off x="3548474" y="3745860"/>
            <a:ext cx="478881" cy="416815"/>
          </a:xfrm>
          <a:prstGeom prst="triangle">
            <a:avLst/>
          </a:prstGeom>
          <a:solidFill>
            <a:srgbClr val="E62A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8" name="文本框 7"/>
          <p:cNvSpPr txBox="1">
            <a:spLocks noChangeArrowheads="1"/>
          </p:cNvSpPr>
          <p:nvPr/>
        </p:nvSpPr>
        <p:spPr bwMode="auto">
          <a:xfrm>
            <a:off x="4719405" y="1444608"/>
            <a:ext cx="69627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7200" b="1" dirty="0">
                <a:solidFill>
                  <a:srgbClr val="C00000"/>
                </a:solidFill>
                <a:latin typeface="微软雅黑" panose="020B0503020204020204" pitchFamily="34" charset="-122"/>
                <a:ea typeface="微软雅黑" panose="020B0503020204020204" pitchFamily="34" charset="-122"/>
                <a:sym typeface="+mn-ea"/>
              </a:rPr>
              <a:t>公司介绍</a:t>
            </a:r>
            <a:r>
              <a:rPr lang="en-US" altLang="zh-CN" sz="7200" b="1" dirty="0">
                <a:solidFill>
                  <a:srgbClr val="C00000"/>
                </a:solidFill>
                <a:latin typeface="微软雅黑" panose="020B0503020204020204" pitchFamily="34" charset="-122"/>
                <a:ea typeface="微软雅黑" panose="020B0503020204020204" pitchFamily="34" charset="-122"/>
                <a:sym typeface="+mn-ea"/>
              </a:rPr>
              <a:t>PPT</a:t>
            </a:r>
            <a:endParaRPr lang="en-US" altLang="zh-CN" sz="7200" b="1"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9" name="文本框 10"/>
          <p:cNvSpPr txBox="1">
            <a:spLocks noChangeArrowheads="1"/>
          </p:cNvSpPr>
          <p:nvPr/>
        </p:nvSpPr>
        <p:spPr bwMode="auto">
          <a:xfrm>
            <a:off x="4800937" y="2715389"/>
            <a:ext cx="545305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00" dirty="0">
                <a:solidFill>
                  <a:schemeClr val="tx1">
                    <a:lumMod val="50000"/>
                    <a:lumOff val="50000"/>
                  </a:schemeClr>
                </a:solidFill>
                <a:latin typeface="+mn-lt"/>
                <a:ea typeface="+mn-ea"/>
                <a:cs typeface="+mn-ea"/>
                <a:sym typeface="+mn-ea"/>
              </a:rPr>
              <a:t>框架及文字内容完整，企业宣传、公司介绍，产品宣传等</a:t>
            </a:r>
            <a:endParaRPr lang="zh-CN" altLang="en-US" sz="1400" dirty="0">
              <a:solidFill>
                <a:schemeClr val="tx1">
                  <a:lumMod val="50000"/>
                  <a:lumOff val="50000"/>
                </a:schemeClr>
              </a:solidFill>
              <a:latin typeface="+mn-lt"/>
              <a:ea typeface="+mn-ea"/>
              <a:cs typeface="+mn-ea"/>
              <a:sym typeface="+mn-lt"/>
            </a:endParaRPr>
          </a:p>
        </p:txBody>
      </p:sp>
      <p:sp>
        <p:nvSpPr>
          <p:cNvPr id="10" name="矩形 9"/>
          <p:cNvSpPr/>
          <p:nvPr/>
        </p:nvSpPr>
        <p:spPr bwMode="auto">
          <a:xfrm>
            <a:off x="4902825" y="3246509"/>
            <a:ext cx="1531468" cy="260462"/>
          </a:xfrm>
          <a:prstGeom prst="rect">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a:ln>
                  <a:noFill/>
                </a:ln>
                <a:solidFill>
                  <a:schemeClr val="bg1"/>
                </a:solidFill>
                <a:effectLst/>
                <a:cs typeface="+mn-ea"/>
                <a:sym typeface="+mn-lt"/>
              </a:rPr>
              <a:t>输入公司名称</a:t>
            </a:r>
          </a:p>
        </p:txBody>
      </p:sp>
      <p:sp>
        <p:nvSpPr>
          <p:cNvPr id="11" name="矩形 10"/>
          <p:cNvSpPr/>
          <p:nvPr/>
        </p:nvSpPr>
        <p:spPr bwMode="auto">
          <a:xfrm>
            <a:off x="6757224" y="3246509"/>
            <a:ext cx="1531468" cy="260462"/>
          </a:xfrm>
          <a:prstGeom prst="rect">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a:ln>
                  <a:noFill/>
                </a:ln>
                <a:solidFill>
                  <a:schemeClr val="bg1"/>
                </a:solidFill>
                <a:effectLst/>
                <a:cs typeface="+mn-ea"/>
                <a:sym typeface="+mn-lt"/>
              </a:rPr>
              <a:t>汇报人：</a:t>
            </a:r>
            <a:r>
              <a:rPr kumimoji="0" lang="en-US" altLang="zh-CN" sz="1200" b="0" i="0" u="none" strike="noStrike" cap="none" normalizeH="0" baseline="0">
                <a:ln>
                  <a:noFill/>
                </a:ln>
                <a:solidFill>
                  <a:schemeClr val="bg1"/>
                </a:solidFill>
                <a:effectLst/>
                <a:cs typeface="+mn-ea"/>
                <a:sym typeface="+mn-lt"/>
              </a:rPr>
              <a:t>xiazaii</a:t>
            </a:r>
            <a:endParaRPr kumimoji="0" lang="zh-CN" altLang="en-US" sz="1200" b="0" i="0" u="none" strike="noStrike" cap="none" normalizeH="0" baseline="0" dirty="0">
              <a:ln>
                <a:noFill/>
              </a:ln>
              <a:solidFill>
                <a:schemeClr val="bg1"/>
              </a:solidFill>
              <a:effectLst/>
              <a:ea typeface="宋体" panose="02010600030101010101" pitchFamily="2" charset="-122"/>
              <a:cs typeface="+mn-ea"/>
              <a:sym typeface="+mn-lt"/>
            </a:endParaRPr>
          </a:p>
        </p:txBody>
      </p:sp>
      <p:sp>
        <p:nvSpPr>
          <p:cNvPr id="12" name="矩形 9"/>
          <p:cNvSpPr>
            <a:spLocks noChangeArrowheads="1"/>
          </p:cNvSpPr>
          <p:nvPr/>
        </p:nvSpPr>
        <p:spPr bwMode="auto">
          <a:xfrm>
            <a:off x="4801165" y="4392891"/>
            <a:ext cx="5904656"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sz="1600" dirty="0">
                <a:solidFill>
                  <a:schemeClr val="tx1">
                    <a:lumMod val="50000"/>
                    <a:lumOff val="50000"/>
                  </a:schemeClr>
                </a:solidFill>
                <a:cs typeface="+mn-ea"/>
                <a:sym typeface="+mn-ea"/>
              </a:rPr>
              <a:t>您的内容打在这里，在此框中选择粘贴，并选择只保留文字。</a:t>
            </a:r>
            <a:endParaRPr lang="zh-CN" altLang="en-US" sz="1600" dirty="0">
              <a:solidFill>
                <a:schemeClr val="tx1">
                  <a:lumMod val="50000"/>
                  <a:lumOff val="50000"/>
                </a:schemeClr>
              </a:solidFill>
              <a:cs typeface="+mn-ea"/>
              <a:sym typeface="+mn-lt"/>
            </a:endParaRPr>
          </a:p>
        </p:txBody>
      </p:sp>
      <p:pic>
        <p:nvPicPr>
          <p:cNvPr id="16" name="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05399" y="-2162417"/>
            <a:ext cx="812549" cy="812549"/>
          </a:xfrm>
          <a:prstGeom prst="rect">
            <a:avLst/>
          </a:prstGeom>
        </p:spPr>
      </p:pic>
      <p:sp>
        <p:nvSpPr>
          <p:cNvPr id="17" name="矩形 16"/>
          <p:cNvSpPr/>
          <p:nvPr/>
        </p:nvSpPr>
        <p:spPr>
          <a:xfrm>
            <a:off x="4801299" y="4729981"/>
            <a:ext cx="6659265" cy="1476375"/>
          </a:xfrm>
          <a:prstGeom prst="rect">
            <a:avLst/>
          </a:prstGeom>
        </p:spPr>
        <p:txBody>
          <a:bodyPr wrap="square">
            <a:spAutoFit/>
          </a:bodyPr>
          <a:lstStyle/>
          <a:p>
            <a:pPr lvl="0" algn="l">
              <a:lnSpc>
                <a:spcPct val="150000"/>
              </a:lnSpc>
              <a:buClrTx/>
              <a:buSzTx/>
              <a:buFontTx/>
            </a:pPr>
            <a:r>
              <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方正兰亭黑_GBK" pitchFamily="2" charset="-122"/>
              </a:rPr>
              <a:t>点击录入你的综合描述说明，点击录入你的综合描述说明。点击录入你的综合描述说明，点击录入你的综合描述说明。点击录入你的综合描述说明，点击录入你的综合描述说明。</a:t>
            </a: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cxnSp>
        <p:nvCxnSpPr>
          <p:cNvPr id="18" name="直接连接符 17"/>
          <p:cNvCxnSpPr/>
          <p:nvPr/>
        </p:nvCxnSpPr>
        <p:spPr>
          <a:xfrm>
            <a:off x="4910445" y="4224566"/>
            <a:ext cx="792088"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平行四边形 20"/>
          <p:cNvSpPr/>
          <p:nvPr/>
        </p:nvSpPr>
        <p:spPr>
          <a:xfrm>
            <a:off x="9743440"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0812780"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8617585"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bwMode="auto">
          <a:xfrm rot="5400000">
            <a:off x="11329670" y="5904230"/>
            <a:ext cx="704215" cy="613410"/>
          </a:xfrm>
          <a:prstGeom prst="triangle">
            <a:avLst/>
          </a:prstGeom>
          <a:solidFill>
            <a:srgbClr val="595959">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7" name="等腰三角形 26"/>
          <p:cNvSpPr/>
          <p:nvPr/>
        </p:nvSpPr>
        <p:spPr bwMode="auto">
          <a:xfrm rot="5400000">
            <a:off x="11566525" y="6131560"/>
            <a:ext cx="597535" cy="520700"/>
          </a:xfrm>
          <a:prstGeom prst="triangle">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cxnSp>
        <p:nvCxnSpPr>
          <p:cNvPr id="34" name="直接连接符 33"/>
          <p:cNvCxnSpPr/>
          <p:nvPr/>
        </p:nvCxnSpPr>
        <p:spPr>
          <a:xfrm>
            <a:off x="8100695" y="1005205"/>
            <a:ext cx="238252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819515" y="825500"/>
            <a:ext cx="20002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6823065" y="3298579"/>
            <a:ext cx="1531468" cy="260462"/>
          </a:xfrm>
          <a:prstGeom prst="rect">
            <a:avLst/>
          </a:prstGeom>
          <a:noFill/>
          <a:ln w="95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C20009"/>
                </a:solidFill>
              </a14:hiddenFill>
            </a:ext>
          </a:ex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dirty="0">
              <a:ln>
                <a:noFill/>
              </a:ln>
              <a:solidFill>
                <a:schemeClr val="bg1"/>
              </a:solidFill>
              <a:effectLst/>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par>
                                <p:cTn id="7" presetID="14"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randombar(horizontal)">
                                      <p:cBhvr>
                                        <p:cTn id="9" dur="5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41" presetClass="entr" presetSubtype="0" fill="hold" grpId="0" nodeType="withEffect">
                                  <p:stCondLst>
                                    <p:cond delay="75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par>
                          <p:cTn id="37" fill="hold">
                            <p:stCondLst>
                              <p:cond delay="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2" presetClass="entr" presetSubtype="8" fill="hold" grpId="0" nodeType="after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0-#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par>
                          <p:cTn id="76" fill="hold">
                            <p:stCondLst>
                              <p:cond delay="8350"/>
                            </p:stCondLst>
                            <p:childTnLst>
                              <p:par>
                                <p:cTn id="77" presetID="42"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par>
                          <p:cTn id="82" fill="hold">
                            <p:stCondLst>
                              <p:cond delay="935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16"/>
                </p:tgtEl>
              </p:cMediaNode>
            </p:audio>
          </p:childTnLst>
        </p:cTn>
      </p:par>
    </p:tnLst>
    <p:bldLst>
      <p:bldP spid="13" grpId="0" bldLvl="0" animBg="1"/>
      <p:bldP spid="2" grpId="0" bldLvl="0" animBg="1"/>
      <p:bldP spid="3" grpId="0" bldLvl="0" animBg="1"/>
      <p:bldP spid="4" grpId="0" animBg="1"/>
      <p:bldP spid="5" grpId="0" bldLvl="0" animBg="1"/>
      <p:bldP spid="6" grpId="0" animBg="1"/>
      <p:bldP spid="7" grpId="0" animBg="1"/>
      <p:bldP spid="8" grpId="0"/>
      <p:bldP spid="9" grpId="0"/>
      <p:bldP spid="10" grpId="0" bldLvl="0" animBg="1"/>
      <p:bldP spid="11" grpId="0" bldLvl="0" animBg="1"/>
      <p:bldP spid="12" grpId="0"/>
      <p:bldP spid="17" grpId="0"/>
      <p:bldP spid="26" grpId="0" bldLvl="0" animBg="1"/>
      <p:bldP spid="27" grpId="0" bldLvl="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组合 84"/>
          <p:cNvGrpSpPr/>
          <p:nvPr/>
        </p:nvGrpSpPr>
        <p:grpSpPr>
          <a:xfrm>
            <a:off x="1433866" y="1889953"/>
            <a:ext cx="9911996" cy="2776895"/>
            <a:chOff x="1203679" y="1972502"/>
            <a:chExt cx="7025921" cy="2776895"/>
          </a:xfrm>
        </p:grpSpPr>
        <p:sp>
          <p:nvSpPr>
            <p:cNvPr id="30" name="Freeform: Shape 30"/>
            <p:cNvSpPr/>
            <p:nvPr/>
          </p:nvSpPr>
          <p:spPr bwMode="auto">
            <a:xfrm>
              <a:off x="1355832" y="2832271"/>
              <a:ext cx="1693529" cy="19130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32" name="Freeform: Shape 32"/>
            <p:cNvSpPr/>
            <p:nvPr/>
          </p:nvSpPr>
          <p:spPr bwMode="auto">
            <a:xfrm>
              <a:off x="3367068" y="2182474"/>
              <a:ext cx="1693529" cy="2562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34" name="Freeform: Shape 34"/>
            <p:cNvSpPr/>
            <p:nvPr/>
          </p:nvSpPr>
          <p:spPr bwMode="auto">
            <a:xfrm>
              <a:off x="5378303" y="2569852"/>
              <a:ext cx="1693529" cy="21754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cxnSp>
          <p:nvCxnSpPr>
            <p:cNvPr id="36" name="Straight Connector 36"/>
            <p:cNvCxnSpPr/>
            <p:nvPr/>
          </p:nvCxnSpPr>
          <p:spPr>
            <a:xfrm>
              <a:off x="1203679" y="4747754"/>
              <a:ext cx="7025921" cy="1643"/>
            </a:xfrm>
            <a:prstGeom prst="line">
              <a:avLst/>
            </a:prstGeom>
            <a:ln w="3175">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9"/>
            <p:cNvSpPr txBox="1"/>
            <p:nvPr/>
          </p:nvSpPr>
          <p:spPr>
            <a:xfrm>
              <a:off x="1900153" y="2593008"/>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70%</a:t>
              </a:r>
            </a:p>
          </p:txBody>
        </p:sp>
        <p:sp>
          <p:nvSpPr>
            <p:cNvPr id="50" name="TextBox 50"/>
            <p:cNvSpPr txBox="1"/>
            <p:nvPr/>
          </p:nvSpPr>
          <p:spPr>
            <a:xfrm>
              <a:off x="2905868" y="287458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60%</a:t>
              </a:r>
            </a:p>
          </p:txBody>
        </p:sp>
        <p:sp>
          <p:nvSpPr>
            <p:cNvPr id="51" name="TextBox 51"/>
            <p:cNvSpPr txBox="1"/>
            <p:nvPr/>
          </p:nvSpPr>
          <p:spPr>
            <a:xfrm>
              <a:off x="3908535" y="197250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90%</a:t>
              </a:r>
            </a:p>
          </p:txBody>
        </p:sp>
        <p:sp>
          <p:nvSpPr>
            <p:cNvPr id="52" name="TextBox 52"/>
            <p:cNvSpPr txBox="1"/>
            <p:nvPr/>
          </p:nvSpPr>
          <p:spPr>
            <a:xfrm>
              <a:off x="4918777" y="3407319"/>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45%</a:t>
              </a:r>
            </a:p>
          </p:txBody>
        </p:sp>
        <p:sp>
          <p:nvSpPr>
            <p:cNvPr id="53" name="TextBox 53"/>
            <p:cNvSpPr txBox="1"/>
            <p:nvPr/>
          </p:nvSpPr>
          <p:spPr>
            <a:xfrm>
              <a:off x="5925628" y="2395734"/>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80%</a:t>
              </a:r>
            </a:p>
          </p:txBody>
        </p:sp>
        <p:sp>
          <p:nvSpPr>
            <p:cNvPr id="54" name="TextBox 54"/>
            <p:cNvSpPr txBox="1"/>
            <p:nvPr/>
          </p:nvSpPr>
          <p:spPr>
            <a:xfrm>
              <a:off x="6934739" y="3056220"/>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dirty="0">
                  <a:solidFill>
                    <a:schemeClr val="tx1">
                      <a:lumMod val="65000"/>
                      <a:lumOff val="35000"/>
                    </a:schemeClr>
                  </a:solidFill>
                  <a:cs typeface="+mn-ea"/>
                  <a:sym typeface="+mn-lt"/>
                </a:rPr>
                <a:t>50%</a:t>
              </a:r>
            </a:p>
          </p:txBody>
        </p:sp>
      </p:grpSp>
      <p:sp>
        <p:nvSpPr>
          <p:cNvPr id="84" name="矩形 83"/>
          <p:cNvSpPr/>
          <p:nvPr/>
        </p:nvSpPr>
        <p:spPr>
          <a:xfrm>
            <a:off x="1929423"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86" name="矩形 85"/>
          <p:cNvSpPr/>
          <p:nvPr/>
        </p:nvSpPr>
        <p:spPr>
          <a:xfrm>
            <a:off x="3348125"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87" name="矩形 86"/>
          <p:cNvSpPr/>
          <p:nvPr/>
        </p:nvSpPr>
        <p:spPr>
          <a:xfrm>
            <a:off x="4766827"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88" name="矩形 87"/>
          <p:cNvSpPr/>
          <p:nvPr/>
        </p:nvSpPr>
        <p:spPr>
          <a:xfrm>
            <a:off x="6185529"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89" name="矩形 88"/>
          <p:cNvSpPr/>
          <p:nvPr/>
        </p:nvSpPr>
        <p:spPr>
          <a:xfrm>
            <a:off x="7604227"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90" name="矩形 89"/>
          <p:cNvSpPr/>
          <p:nvPr/>
        </p:nvSpPr>
        <p:spPr>
          <a:xfrm>
            <a:off x="9022925" y="4745955"/>
            <a:ext cx="1274931" cy="3754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cs typeface="+mn-ea"/>
                <a:sym typeface="+mn-lt"/>
              </a:rPr>
              <a:t>文字添加</a:t>
            </a:r>
          </a:p>
        </p:txBody>
      </p:sp>
      <p:sp>
        <p:nvSpPr>
          <p:cNvPr id="91" name="矩形 90"/>
          <p:cNvSpPr/>
          <p:nvPr/>
        </p:nvSpPr>
        <p:spPr>
          <a:xfrm>
            <a:off x="1135386" y="5214723"/>
            <a:ext cx="9934252" cy="71173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6" name="组合 25"/>
          <p:cNvGrpSpPr/>
          <p:nvPr/>
        </p:nvGrpSpPr>
        <p:grpSpPr>
          <a:xfrm>
            <a:off x="-3" y="260648"/>
            <a:ext cx="6081926" cy="888702"/>
            <a:chOff x="-3" y="260648"/>
            <a:chExt cx="6081926" cy="888702"/>
          </a:xfrm>
        </p:grpSpPr>
        <p:grpSp>
          <p:nvGrpSpPr>
            <p:cNvPr id="27" name="组合 26"/>
            <p:cNvGrpSpPr/>
            <p:nvPr/>
          </p:nvGrpSpPr>
          <p:grpSpPr>
            <a:xfrm>
              <a:off x="1005076" y="425994"/>
              <a:ext cx="5076847" cy="698750"/>
              <a:chOff x="6081010" y="2061026"/>
              <a:chExt cx="5076847" cy="698750"/>
            </a:xfrm>
          </p:grpSpPr>
          <p:sp>
            <p:nvSpPr>
              <p:cNvPr id="38" name="文本框 37"/>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39" name="文本框 3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28" name="等腰三角形 27"/>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9" name="等腰三角形 28"/>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7" name="等腰三角形 36"/>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
        <p:nvSpPr>
          <p:cNvPr id="2" name="Freeform: Shape 30"/>
          <p:cNvSpPr/>
          <p:nvPr/>
        </p:nvSpPr>
        <p:spPr bwMode="auto">
          <a:xfrm>
            <a:off x="1775520" y="2876722"/>
            <a:ext cx="2389189" cy="19130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3" name="Freeform: Shape 32"/>
          <p:cNvSpPr/>
          <p:nvPr/>
        </p:nvSpPr>
        <p:spPr bwMode="auto">
          <a:xfrm>
            <a:off x="4612922" y="2226925"/>
            <a:ext cx="2389189" cy="2562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grpSp>
        <p:nvGrpSpPr>
          <p:cNvPr id="4" name="组合 3"/>
          <p:cNvGrpSpPr/>
          <p:nvPr/>
        </p:nvGrpSpPr>
        <p:grpSpPr>
          <a:xfrm>
            <a:off x="1560866" y="2016953"/>
            <a:ext cx="9911996" cy="2776895"/>
            <a:chOff x="1203679" y="1972502"/>
            <a:chExt cx="7025921" cy="2776895"/>
          </a:xfrm>
        </p:grpSpPr>
        <p:sp>
          <p:nvSpPr>
            <p:cNvPr id="5" name="Freeform: Shape 30"/>
            <p:cNvSpPr/>
            <p:nvPr/>
          </p:nvSpPr>
          <p:spPr bwMode="auto">
            <a:xfrm>
              <a:off x="1355832" y="2832271"/>
              <a:ext cx="1693529" cy="191303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6" name="Freeform: Shape 32"/>
            <p:cNvSpPr/>
            <p:nvPr/>
          </p:nvSpPr>
          <p:spPr bwMode="auto">
            <a:xfrm>
              <a:off x="3367068" y="2182474"/>
              <a:ext cx="1693529" cy="256283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7" name="Freeform: Shape 34"/>
            <p:cNvSpPr/>
            <p:nvPr/>
          </p:nvSpPr>
          <p:spPr bwMode="auto">
            <a:xfrm>
              <a:off x="5378303" y="2569852"/>
              <a:ext cx="1693529" cy="217545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cxnSp>
          <p:nvCxnSpPr>
            <p:cNvPr id="8" name="Straight Connector 36"/>
            <p:cNvCxnSpPr/>
            <p:nvPr/>
          </p:nvCxnSpPr>
          <p:spPr>
            <a:xfrm>
              <a:off x="1203679" y="4747754"/>
              <a:ext cx="7025921" cy="1643"/>
            </a:xfrm>
            <a:prstGeom prst="line">
              <a:avLst/>
            </a:prstGeom>
            <a:ln w="3175">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49"/>
            <p:cNvSpPr txBox="1"/>
            <p:nvPr/>
          </p:nvSpPr>
          <p:spPr>
            <a:xfrm>
              <a:off x="1900153" y="2593008"/>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70%</a:t>
              </a:r>
            </a:p>
          </p:txBody>
        </p:sp>
        <p:sp>
          <p:nvSpPr>
            <p:cNvPr id="10" name="TextBox 50"/>
            <p:cNvSpPr txBox="1"/>
            <p:nvPr/>
          </p:nvSpPr>
          <p:spPr>
            <a:xfrm>
              <a:off x="2905868" y="287458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60%</a:t>
              </a:r>
            </a:p>
          </p:txBody>
        </p:sp>
        <p:sp>
          <p:nvSpPr>
            <p:cNvPr id="11" name="TextBox 51"/>
            <p:cNvSpPr txBox="1"/>
            <p:nvPr/>
          </p:nvSpPr>
          <p:spPr>
            <a:xfrm>
              <a:off x="3908535" y="1972502"/>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90%</a:t>
              </a:r>
            </a:p>
          </p:txBody>
        </p:sp>
        <p:sp>
          <p:nvSpPr>
            <p:cNvPr id="12" name="TextBox 52"/>
            <p:cNvSpPr txBox="1"/>
            <p:nvPr/>
          </p:nvSpPr>
          <p:spPr>
            <a:xfrm>
              <a:off x="4918777" y="3407319"/>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45%</a:t>
              </a:r>
            </a:p>
          </p:txBody>
        </p:sp>
        <p:sp>
          <p:nvSpPr>
            <p:cNvPr id="13" name="TextBox 53"/>
            <p:cNvSpPr txBox="1"/>
            <p:nvPr/>
          </p:nvSpPr>
          <p:spPr>
            <a:xfrm>
              <a:off x="5925628" y="2395734"/>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a:solidFill>
                    <a:schemeClr val="tx1">
                      <a:lumMod val="65000"/>
                      <a:lumOff val="35000"/>
                    </a:schemeClr>
                  </a:solidFill>
                  <a:cs typeface="+mn-ea"/>
                  <a:sym typeface="+mn-lt"/>
                </a:rPr>
                <a:t>80%</a:t>
              </a:r>
            </a:p>
          </p:txBody>
        </p:sp>
        <p:sp>
          <p:nvSpPr>
            <p:cNvPr id="14" name="TextBox 54"/>
            <p:cNvSpPr txBox="1"/>
            <p:nvPr/>
          </p:nvSpPr>
          <p:spPr>
            <a:xfrm>
              <a:off x="6934739" y="3056220"/>
              <a:ext cx="604886" cy="262728"/>
            </a:xfrm>
            <a:prstGeom prst="rect">
              <a:avLst/>
            </a:prstGeom>
            <a:noFill/>
          </p:spPr>
          <p:txBody>
            <a:bodyPr wrap="none">
              <a:normAutofit fontScale="92500" lnSpcReduction="20000"/>
              <a:scene3d>
                <a:camera prst="orthographicFront"/>
                <a:lightRig rig="threePt" dir="t"/>
              </a:scene3d>
              <a:sp3d contourW="12700"/>
            </a:bodyPr>
            <a:lstStyle/>
            <a:p>
              <a:pPr algn="ctr"/>
              <a:r>
                <a:rPr lang="en-US" sz="1400" b="1" dirty="0">
                  <a:solidFill>
                    <a:schemeClr val="tx1">
                      <a:lumMod val="65000"/>
                      <a:lumOff val="35000"/>
                    </a:schemeClr>
                  </a:solidFill>
                  <a:cs typeface="+mn-ea"/>
                  <a:sym typeface="+mn-lt"/>
                </a:rPr>
                <a:t>50%</a:t>
              </a: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500" fill="hold"/>
                                        <p:tgtEl>
                                          <p:spTgt spid="84"/>
                                        </p:tgtEl>
                                        <p:attrNameLst>
                                          <p:attrName>ppt_w</p:attrName>
                                        </p:attrNameLst>
                                      </p:cBhvr>
                                      <p:tavLst>
                                        <p:tav tm="0">
                                          <p:val>
                                            <p:fltVal val="0"/>
                                          </p:val>
                                        </p:tav>
                                        <p:tav tm="100000">
                                          <p:val>
                                            <p:strVal val="#ppt_w"/>
                                          </p:val>
                                        </p:tav>
                                      </p:tavLst>
                                    </p:anim>
                                    <p:anim calcmode="lin" valueType="num">
                                      <p:cBhvr>
                                        <p:cTn id="14" dur="500" fill="hold"/>
                                        <p:tgtEl>
                                          <p:spTgt spid="84"/>
                                        </p:tgtEl>
                                        <p:attrNameLst>
                                          <p:attrName>ppt_h</p:attrName>
                                        </p:attrNameLst>
                                      </p:cBhvr>
                                      <p:tavLst>
                                        <p:tav tm="0">
                                          <p:val>
                                            <p:fltVal val="0"/>
                                          </p:val>
                                        </p:tav>
                                        <p:tav tm="100000">
                                          <p:val>
                                            <p:strVal val="#ppt_h"/>
                                          </p:val>
                                        </p:tav>
                                      </p:tavLst>
                                    </p:anim>
                                    <p:animEffect transition="in" filter="fade">
                                      <p:cBhvr>
                                        <p:cTn id="15" dur="500"/>
                                        <p:tgtEl>
                                          <p:spTgt spid="8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p:cTn id="23" dur="500" fill="hold"/>
                                        <p:tgtEl>
                                          <p:spTgt spid="87"/>
                                        </p:tgtEl>
                                        <p:attrNameLst>
                                          <p:attrName>ppt_w</p:attrName>
                                        </p:attrNameLst>
                                      </p:cBhvr>
                                      <p:tavLst>
                                        <p:tav tm="0">
                                          <p:val>
                                            <p:fltVal val="0"/>
                                          </p:val>
                                        </p:tav>
                                        <p:tav tm="100000">
                                          <p:val>
                                            <p:strVal val="#ppt_w"/>
                                          </p:val>
                                        </p:tav>
                                      </p:tavLst>
                                    </p:anim>
                                    <p:anim calcmode="lin" valueType="num">
                                      <p:cBhvr>
                                        <p:cTn id="24" dur="500" fill="hold"/>
                                        <p:tgtEl>
                                          <p:spTgt spid="87"/>
                                        </p:tgtEl>
                                        <p:attrNameLst>
                                          <p:attrName>ppt_h</p:attrName>
                                        </p:attrNameLst>
                                      </p:cBhvr>
                                      <p:tavLst>
                                        <p:tav tm="0">
                                          <p:val>
                                            <p:fltVal val="0"/>
                                          </p:val>
                                        </p:tav>
                                        <p:tav tm="100000">
                                          <p:val>
                                            <p:strVal val="#ppt_h"/>
                                          </p:val>
                                        </p:tav>
                                      </p:tavLst>
                                    </p:anim>
                                    <p:animEffect transition="in" filter="fade">
                                      <p:cBhvr>
                                        <p:cTn id="25" dur="500"/>
                                        <p:tgtEl>
                                          <p:spTgt spid="8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 calcmode="lin" valueType="num">
                                      <p:cBhvr>
                                        <p:cTn id="28" dur="500" fill="hold"/>
                                        <p:tgtEl>
                                          <p:spTgt spid="88"/>
                                        </p:tgtEl>
                                        <p:attrNameLst>
                                          <p:attrName>ppt_w</p:attrName>
                                        </p:attrNameLst>
                                      </p:cBhvr>
                                      <p:tavLst>
                                        <p:tav tm="0">
                                          <p:val>
                                            <p:fltVal val="0"/>
                                          </p:val>
                                        </p:tav>
                                        <p:tav tm="100000">
                                          <p:val>
                                            <p:strVal val="#ppt_w"/>
                                          </p:val>
                                        </p:tav>
                                      </p:tavLst>
                                    </p:anim>
                                    <p:anim calcmode="lin" valueType="num">
                                      <p:cBhvr>
                                        <p:cTn id="29" dur="500" fill="hold"/>
                                        <p:tgtEl>
                                          <p:spTgt spid="88"/>
                                        </p:tgtEl>
                                        <p:attrNameLst>
                                          <p:attrName>ppt_h</p:attrName>
                                        </p:attrNameLst>
                                      </p:cBhvr>
                                      <p:tavLst>
                                        <p:tav tm="0">
                                          <p:val>
                                            <p:fltVal val="0"/>
                                          </p:val>
                                        </p:tav>
                                        <p:tav tm="100000">
                                          <p:val>
                                            <p:strVal val="#ppt_h"/>
                                          </p:val>
                                        </p:tav>
                                      </p:tavLst>
                                    </p:anim>
                                    <p:animEffect transition="in" filter="fade">
                                      <p:cBhvr>
                                        <p:cTn id="30" dur="500"/>
                                        <p:tgtEl>
                                          <p:spTgt spid="8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anim calcmode="lin" valueType="num">
                                      <p:cBhvr>
                                        <p:cTn id="33" dur="500" fill="hold"/>
                                        <p:tgtEl>
                                          <p:spTgt spid="89"/>
                                        </p:tgtEl>
                                        <p:attrNameLst>
                                          <p:attrName>ppt_w</p:attrName>
                                        </p:attrNameLst>
                                      </p:cBhvr>
                                      <p:tavLst>
                                        <p:tav tm="0">
                                          <p:val>
                                            <p:fltVal val="0"/>
                                          </p:val>
                                        </p:tav>
                                        <p:tav tm="100000">
                                          <p:val>
                                            <p:strVal val="#ppt_w"/>
                                          </p:val>
                                        </p:tav>
                                      </p:tavLst>
                                    </p:anim>
                                    <p:anim calcmode="lin" valueType="num">
                                      <p:cBhvr>
                                        <p:cTn id="34" dur="500" fill="hold"/>
                                        <p:tgtEl>
                                          <p:spTgt spid="89"/>
                                        </p:tgtEl>
                                        <p:attrNameLst>
                                          <p:attrName>ppt_h</p:attrName>
                                        </p:attrNameLst>
                                      </p:cBhvr>
                                      <p:tavLst>
                                        <p:tav tm="0">
                                          <p:val>
                                            <p:fltVal val="0"/>
                                          </p:val>
                                        </p:tav>
                                        <p:tav tm="100000">
                                          <p:val>
                                            <p:strVal val="#ppt_h"/>
                                          </p:val>
                                        </p:tav>
                                      </p:tavLst>
                                    </p:anim>
                                    <p:animEffect transition="in" filter="fade">
                                      <p:cBhvr>
                                        <p:cTn id="35" dur="500"/>
                                        <p:tgtEl>
                                          <p:spTgt spid="8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0"/>
                                        </p:tgtEl>
                                        <p:attrNameLst>
                                          <p:attrName>style.visibility</p:attrName>
                                        </p:attrNameLst>
                                      </p:cBhvr>
                                      <p:to>
                                        <p:strVal val="visible"/>
                                      </p:to>
                                    </p:set>
                                    <p:anim calcmode="lin" valueType="num">
                                      <p:cBhvr>
                                        <p:cTn id="38" dur="500" fill="hold"/>
                                        <p:tgtEl>
                                          <p:spTgt spid="90"/>
                                        </p:tgtEl>
                                        <p:attrNameLst>
                                          <p:attrName>ppt_w</p:attrName>
                                        </p:attrNameLst>
                                      </p:cBhvr>
                                      <p:tavLst>
                                        <p:tav tm="0">
                                          <p:val>
                                            <p:fltVal val="0"/>
                                          </p:val>
                                        </p:tav>
                                        <p:tav tm="100000">
                                          <p:val>
                                            <p:strVal val="#ppt_w"/>
                                          </p:val>
                                        </p:tav>
                                      </p:tavLst>
                                    </p:anim>
                                    <p:anim calcmode="lin" valueType="num">
                                      <p:cBhvr>
                                        <p:cTn id="39" dur="500" fill="hold"/>
                                        <p:tgtEl>
                                          <p:spTgt spid="90"/>
                                        </p:tgtEl>
                                        <p:attrNameLst>
                                          <p:attrName>ppt_h</p:attrName>
                                        </p:attrNameLst>
                                      </p:cBhvr>
                                      <p:tavLst>
                                        <p:tav tm="0">
                                          <p:val>
                                            <p:fltVal val="0"/>
                                          </p:val>
                                        </p:tav>
                                        <p:tav tm="100000">
                                          <p:val>
                                            <p:strVal val="#ppt_h"/>
                                          </p:val>
                                        </p:tav>
                                      </p:tavLst>
                                    </p:anim>
                                    <p:animEffect transition="in" filter="fade">
                                      <p:cBhvr>
                                        <p:cTn id="40" dur="500"/>
                                        <p:tgtEl>
                                          <p:spTgt spid="90"/>
                                        </p:tgtEl>
                                      </p:cBhvr>
                                    </p:animEffect>
                                  </p:childTnLst>
                                </p:cTn>
                              </p:par>
                            </p:childTnLst>
                          </p:cTn>
                        </p:par>
                        <p:par>
                          <p:cTn id="41" fill="hold">
                            <p:stCondLst>
                              <p:cond delay="1500"/>
                            </p:stCondLst>
                            <p:childTnLst>
                              <p:par>
                                <p:cTn id="42" presetID="2" presetClass="entr" presetSubtype="8" decel="100000" fill="hold" grpId="0" nodeType="after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42" presetClass="entr" presetSubtype="0"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7" grpId="0"/>
      <p:bldP spid="88" grpId="0"/>
      <p:bldP spid="89" grpId="0"/>
      <p:bldP spid="90"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0281" y="2482751"/>
            <a:ext cx="2836183" cy="523220"/>
          </a:xfrm>
          <a:prstGeom prst="rect">
            <a:avLst/>
          </a:prstGeom>
          <a:noFill/>
        </p:spPr>
        <p:txBody>
          <a:bodyPr wrap="square" rtlCol="0">
            <a:spAutoFit/>
          </a:bodyPr>
          <a:lstStyle/>
          <a:p>
            <a:r>
              <a:rPr lang="zh-CN" altLang="en-US" sz="2800" dirty="0">
                <a:solidFill>
                  <a:srgbClr val="404040"/>
                </a:solidFill>
                <a:latin typeface="Century Gothic" panose="020B0502020202020204" pitchFamily="34" charset="0"/>
                <a:ea typeface="微软雅黑" panose="020B0503020204020204" pitchFamily="34" charset="-122"/>
              </a:rPr>
              <a:t>请输入您的标题</a:t>
            </a:r>
          </a:p>
        </p:txBody>
      </p:sp>
      <p:sp>
        <p:nvSpPr>
          <p:cNvPr id="27" name="文本框 26"/>
          <p:cNvSpPr txBox="1"/>
          <p:nvPr/>
        </p:nvSpPr>
        <p:spPr>
          <a:xfrm>
            <a:off x="604882" y="2913369"/>
            <a:ext cx="3204529" cy="523220"/>
          </a:xfrm>
          <a:prstGeom prst="rect">
            <a:avLst/>
          </a:prstGeom>
          <a:noFill/>
        </p:spPr>
        <p:txBody>
          <a:bodyPr wrap="square" rtlCol="0">
            <a:spAutoFit/>
          </a:bodyPr>
          <a:lstStyle/>
          <a:p>
            <a:r>
              <a:rPr lang="en-US" altLang="zh-CN" sz="2800" dirty="0">
                <a:solidFill>
                  <a:srgbClr val="C00000"/>
                </a:solidFill>
                <a:latin typeface="Century Gothic" panose="020B0502020202020204" pitchFamily="34" charset="0"/>
                <a:ea typeface="微软雅黑" panose="020B0503020204020204" pitchFamily="34" charset="-122"/>
              </a:rPr>
              <a:t>BASIC SITUATION</a:t>
            </a:r>
            <a:endParaRPr lang="zh-CN" altLang="en-US" sz="2800" dirty="0">
              <a:solidFill>
                <a:srgbClr val="C00000"/>
              </a:solidFill>
              <a:latin typeface="Century Gothic" panose="020B0502020202020204" pitchFamily="34" charset="0"/>
              <a:ea typeface="微软雅黑" panose="020B0503020204020204" pitchFamily="34" charset="-122"/>
            </a:endParaRPr>
          </a:p>
        </p:txBody>
      </p:sp>
      <p:sp>
        <p:nvSpPr>
          <p:cNvPr id="29" name="矩形 28"/>
          <p:cNvSpPr/>
          <p:nvPr/>
        </p:nvSpPr>
        <p:spPr>
          <a:xfrm>
            <a:off x="630282" y="3378792"/>
            <a:ext cx="4279856" cy="646331"/>
          </a:xfrm>
          <a:prstGeom prst="rect">
            <a:avLst/>
          </a:prstGeom>
        </p:spPr>
        <p:txBody>
          <a:bodyPr wrap="square">
            <a:spAutoFit/>
          </a:bodyPr>
          <a:lstStyle/>
          <a:p>
            <a:r>
              <a:rPr lang="en-US" altLang="zh-CN" b="0" i="0" dirty="0">
                <a:solidFill>
                  <a:srgbClr val="404040"/>
                </a:solidFill>
                <a:effectLst/>
                <a:latin typeface="Century Gothic" panose="020B0502020202020204" pitchFamily="34" charset="0"/>
              </a:rPr>
              <a:t>Be always as merry as ever you can, for no-one delights in </a:t>
            </a:r>
            <a:r>
              <a:rPr lang="en-US" altLang="zh-CN" dirty="0">
                <a:solidFill>
                  <a:srgbClr val="404040"/>
                </a:solidFill>
                <a:latin typeface="Century Gothic" panose="020B0502020202020204" pitchFamily="34" charset="0"/>
              </a:rPr>
              <a:t>.</a:t>
            </a:r>
            <a:endParaRPr lang="zh-CN" altLang="en-US" dirty="0">
              <a:solidFill>
                <a:srgbClr val="404040"/>
              </a:solidFill>
              <a:latin typeface="Century Gothic" panose="020B0502020202020204" pitchFamily="34" charset="0"/>
            </a:endParaRPr>
          </a:p>
        </p:txBody>
      </p:sp>
      <p:cxnSp>
        <p:nvCxnSpPr>
          <p:cNvPr id="30" name="直接连接符 29"/>
          <p:cNvCxnSpPr/>
          <p:nvPr/>
        </p:nvCxnSpPr>
        <p:spPr>
          <a:xfrm>
            <a:off x="728074" y="225810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圆角矩形 31"/>
          <p:cNvSpPr/>
          <p:nvPr/>
        </p:nvSpPr>
        <p:spPr>
          <a:xfrm>
            <a:off x="829672" y="4803169"/>
            <a:ext cx="743576" cy="303948"/>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855865" y="4789448"/>
            <a:ext cx="781960" cy="307777"/>
          </a:xfrm>
          <a:prstGeom prst="rect">
            <a:avLst/>
          </a:prstGeom>
          <a:noFill/>
        </p:spPr>
        <p:txBody>
          <a:bodyPr wrap="square" rtlCol="0">
            <a:spAutoFit/>
          </a:bodyPr>
          <a:lstStyle/>
          <a:p>
            <a:r>
              <a:rPr lang="en-US" altLang="zh-CN" sz="1400" dirty="0">
                <a:solidFill>
                  <a:srgbClr val="C00000"/>
                </a:solidFill>
                <a:latin typeface="Century Gothic" panose="020B0502020202020204" pitchFamily="34" charset="0"/>
                <a:ea typeface="微软雅黑" panose="020B0503020204020204" pitchFamily="34" charset="-122"/>
              </a:rPr>
              <a:t>ready</a:t>
            </a:r>
            <a:endParaRPr lang="zh-CN" altLang="en-US" sz="1400" dirty="0">
              <a:solidFill>
                <a:srgbClr val="C00000"/>
              </a:solidFill>
              <a:latin typeface="Century Gothic" panose="020B0502020202020204" pitchFamily="34" charset="0"/>
              <a:ea typeface="微软雅黑" panose="020B0503020204020204" pitchFamily="34" charset="-122"/>
            </a:endParaRPr>
          </a:p>
        </p:txBody>
      </p:sp>
      <p:sp>
        <p:nvSpPr>
          <p:cNvPr id="33" name="矩形 32"/>
          <p:cNvSpPr/>
          <p:nvPr/>
        </p:nvSpPr>
        <p:spPr>
          <a:xfrm>
            <a:off x="630280" y="941068"/>
            <a:ext cx="571502"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42262" y="941068"/>
            <a:ext cx="54768"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Conexão reta 24"/>
          <p:cNvCxnSpPr/>
          <p:nvPr/>
        </p:nvCxnSpPr>
        <p:spPr>
          <a:xfrm>
            <a:off x="605155" y="1453198"/>
            <a:ext cx="590708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3"/>
          <a:srcRect l="46039" r="1439"/>
          <a:stretch>
            <a:fillRect/>
          </a:stretch>
        </p:blipFill>
        <p:spPr>
          <a:xfrm>
            <a:off x="5786438" y="0"/>
            <a:ext cx="6402387" cy="6858000"/>
          </a:xfrm>
          <a:prstGeom prst="rect">
            <a:avLst/>
          </a:prstGeom>
          <a:noFill/>
          <a:ln w="9525">
            <a:noFill/>
          </a:ln>
        </p:spPr>
      </p:pic>
      <p:sp>
        <p:nvSpPr>
          <p:cNvPr id="7" name="Retângulo 25"/>
          <p:cNvSpPr/>
          <p:nvPr/>
        </p:nvSpPr>
        <p:spPr bwMode="auto">
          <a:xfrm>
            <a:off x="6372225" y="560388"/>
            <a:ext cx="5283200" cy="5737225"/>
          </a:xfrm>
          <a:prstGeom prst="rect">
            <a:avLst/>
          </a:prstGeom>
          <a:noFill/>
          <a:ln w="76200" cmpd="sng">
            <a:solidFill>
              <a:srgbClr val="E4AF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16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Conexão reta 26"/>
          <p:cNvCxnSpPr/>
          <p:nvPr/>
        </p:nvCxnSpPr>
        <p:spPr>
          <a:xfrm>
            <a:off x="5773738" y="1690688"/>
            <a:ext cx="4271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10" presetClass="entr" presetSubtype="0" fill="hold" nodeType="withEffect">
                                  <p:stCondLst>
                                    <p:cond delay="3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6" presetClass="entr" presetSubtype="21"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par>
                                <p:cTn id="52" presetID="22" presetClass="entr" presetSubtype="2" fill="hold" nodeType="withEffect">
                                  <p:stCondLst>
                                    <p:cond delay="35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1" grpId="0" bldLvl="0" animBg="1"/>
      <p:bldP spid="32" grpId="0"/>
      <p:bldP spid="33" grpId="0" bldLvl="0" animBg="1"/>
      <p:bldP spid="3"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3275" y="1593851"/>
            <a:ext cx="7394575" cy="4403725"/>
            <a:chOff x="801688" y="1593850"/>
            <a:chExt cx="7394575" cy="4403725"/>
          </a:xfrm>
        </p:grpSpPr>
        <p:sp>
          <p:nvSpPr>
            <p:cNvPr id="23556" name="椭圆 1"/>
            <p:cNvSpPr>
              <a:spLocks noChangeAspect="1" noChangeArrowheads="1"/>
            </p:cNvSpPr>
            <p:nvPr/>
          </p:nvSpPr>
          <p:spPr bwMode="auto">
            <a:xfrm>
              <a:off x="801688" y="2355850"/>
              <a:ext cx="2879725" cy="287972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58" name="椭圆 5"/>
            <p:cNvSpPr>
              <a:spLocks noChangeAspect="1" noChangeArrowheads="1"/>
            </p:cNvSpPr>
            <p:nvPr/>
          </p:nvSpPr>
          <p:spPr bwMode="auto">
            <a:xfrm>
              <a:off x="3135313" y="1819275"/>
              <a:ext cx="449262" cy="449263"/>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59" name="椭圆 6"/>
            <p:cNvSpPr>
              <a:spLocks noChangeAspect="1" noChangeArrowheads="1"/>
            </p:cNvSpPr>
            <p:nvPr/>
          </p:nvSpPr>
          <p:spPr bwMode="auto">
            <a:xfrm>
              <a:off x="4033838" y="2987675"/>
              <a:ext cx="450850" cy="44926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0" name="椭圆 7"/>
            <p:cNvSpPr>
              <a:spLocks noChangeAspect="1" noChangeArrowheads="1"/>
            </p:cNvSpPr>
            <p:nvPr/>
          </p:nvSpPr>
          <p:spPr bwMode="auto">
            <a:xfrm>
              <a:off x="4033838" y="4154488"/>
              <a:ext cx="450850" cy="45085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1" name="椭圆 10"/>
            <p:cNvSpPr>
              <a:spLocks noChangeAspect="1" noChangeArrowheads="1"/>
            </p:cNvSpPr>
            <p:nvPr/>
          </p:nvSpPr>
          <p:spPr bwMode="auto">
            <a:xfrm>
              <a:off x="3135313" y="5322888"/>
              <a:ext cx="449262" cy="44926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2" name="椭圆 11"/>
            <p:cNvSpPr>
              <a:spLocks noChangeAspect="1" noChangeArrowheads="1"/>
            </p:cNvSpPr>
            <p:nvPr/>
          </p:nvSpPr>
          <p:spPr bwMode="auto">
            <a:xfrm>
              <a:off x="5591175" y="1593850"/>
              <a:ext cx="900113" cy="900113"/>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3" name="椭圆 12"/>
            <p:cNvSpPr>
              <a:spLocks noChangeAspect="1" noChangeArrowheads="1"/>
            </p:cNvSpPr>
            <p:nvPr/>
          </p:nvSpPr>
          <p:spPr bwMode="auto">
            <a:xfrm>
              <a:off x="7296150" y="2762250"/>
              <a:ext cx="900113" cy="900113"/>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4" name="椭圆 13"/>
            <p:cNvSpPr>
              <a:spLocks noChangeAspect="1" noChangeArrowheads="1"/>
            </p:cNvSpPr>
            <p:nvPr/>
          </p:nvSpPr>
          <p:spPr bwMode="auto">
            <a:xfrm>
              <a:off x="7296150" y="3930650"/>
              <a:ext cx="900113" cy="898525"/>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3565" name="椭圆 14"/>
            <p:cNvSpPr>
              <a:spLocks noChangeAspect="1" noChangeArrowheads="1"/>
            </p:cNvSpPr>
            <p:nvPr/>
          </p:nvSpPr>
          <p:spPr bwMode="auto">
            <a:xfrm>
              <a:off x="5591175" y="5097463"/>
              <a:ext cx="900113" cy="900112"/>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cxnSp>
          <p:nvCxnSpPr>
            <p:cNvPr id="23566" name="直接连接符 4"/>
            <p:cNvCxnSpPr>
              <a:cxnSpLocks noChangeShapeType="1"/>
              <a:stCxn id="23558" idx="6"/>
              <a:endCxn id="23562" idx="2"/>
            </p:cNvCxnSpPr>
            <p:nvPr/>
          </p:nvCxnSpPr>
          <p:spPr bwMode="auto">
            <a:xfrm>
              <a:off x="3584575" y="2044700"/>
              <a:ext cx="2006600"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cxnSp>
          <p:nvCxnSpPr>
            <p:cNvPr id="23567" name="直接连接符 16"/>
            <p:cNvCxnSpPr>
              <a:cxnSpLocks noChangeShapeType="1"/>
              <a:stCxn id="23559" idx="6"/>
              <a:endCxn id="23563" idx="2"/>
            </p:cNvCxnSpPr>
            <p:nvPr/>
          </p:nvCxnSpPr>
          <p:spPr bwMode="auto">
            <a:xfrm>
              <a:off x="4484688" y="3211513"/>
              <a:ext cx="2811462"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cxnSp>
          <p:nvCxnSpPr>
            <p:cNvPr id="23568" name="直接连接符 18"/>
            <p:cNvCxnSpPr>
              <a:cxnSpLocks noChangeShapeType="1"/>
              <a:stCxn id="23560" idx="6"/>
              <a:endCxn id="23564" idx="2"/>
            </p:cNvCxnSpPr>
            <p:nvPr/>
          </p:nvCxnSpPr>
          <p:spPr bwMode="auto">
            <a:xfrm>
              <a:off x="4484688" y="4379913"/>
              <a:ext cx="2811462"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cxnSp>
          <p:nvCxnSpPr>
            <p:cNvPr id="23569" name="直接连接符 20"/>
            <p:cNvCxnSpPr>
              <a:cxnSpLocks noChangeShapeType="1"/>
              <a:stCxn id="23561" idx="6"/>
              <a:endCxn id="23565" idx="2"/>
            </p:cNvCxnSpPr>
            <p:nvPr/>
          </p:nvCxnSpPr>
          <p:spPr bwMode="auto">
            <a:xfrm>
              <a:off x="3584575" y="5548313"/>
              <a:ext cx="2006600" cy="0"/>
            </a:xfrm>
            <a:prstGeom prst="line">
              <a:avLst/>
            </a:prstGeom>
            <a:noFill/>
            <a:ln w="9525" cmpd="sng">
              <a:solidFill>
                <a:srgbClr val="BFBFBF"/>
              </a:solidFill>
              <a:round/>
            </a:ln>
            <a:extLst>
              <a:ext uri="{909E8E84-426E-40DD-AFC4-6F175D3DCCD1}">
                <a14:hiddenFill xmlns:a14="http://schemas.microsoft.com/office/drawing/2010/main">
                  <a:noFill/>
                </a14:hiddenFill>
              </a:ext>
            </a:extLst>
          </p:spPr>
        </p:cxnSp>
        <p:sp>
          <p:nvSpPr>
            <p:cNvPr id="23578" name="KSO_Shape"/>
            <p:cNvSpPr>
              <a:spLocks noChangeAspect="1"/>
            </p:cNvSpPr>
            <p:nvPr/>
          </p:nvSpPr>
          <p:spPr bwMode="auto">
            <a:xfrm>
              <a:off x="5759450" y="1795463"/>
              <a:ext cx="539750" cy="534987"/>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3579" name="KSO_Shape"/>
            <p:cNvSpPr>
              <a:spLocks noChangeAspect="1"/>
            </p:cNvSpPr>
            <p:nvPr/>
          </p:nvSpPr>
          <p:spPr bwMode="auto">
            <a:xfrm>
              <a:off x="7567613" y="4110038"/>
              <a:ext cx="396875" cy="53975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3580" name="KSO_Shape"/>
            <p:cNvSpPr>
              <a:spLocks noChangeAspect="1"/>
            </p:cNvSpPr>
            <p:nvPr/>
          </p:nvSpPr>
          <p:spPr bwMode="auto">
            <a:xfrm>
              <a:off x="7545388" y="2925763"/>
              <a:ext cx="400050" cy="539750"/>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3581" name="KSO_Shape"/>
            <p:cNvSpPr>
              <a:spLocks noChangeAspect="1"/>
            </p:cNvSpPr>
            <p:nvPr/>
          </p:nvSpPr>
          <p:spPr bwMode="auto">
            <a:xfrm>
              <a:off x="5789613" y="5300663"/>
              <a:ext cx="536575" cy="539750"/>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3582" name="KSO_Shape"/>
            <p:cNvSpPr>
              <a:spLocks noChangeAspect="1"/>
            </p:cNvSpPr>
            <p:nvPr/>
          </p:nvSpPr>
          <p:spPr bwMode="auto">
            <a:xfrm>
              <a:off x="1701800" y="2987675"/>
              <a:ext cx="1079500" cy="1057275"/>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3583" name="文本框 34"/>
            <p:cNvSpPr txBox="1">
              <a:spLocks noChangeArrowheads="1"/>
            </p:cNvSpPr>
            <p:nvPr/>
          </p:nvSpPr>
          <p:spPr bwMode="auto">
            <a:xfrm>
              <a:off x="954981" y="4160838"/>
              <a:ext cx="2573140" cy="45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lnSpc>
                  <a:spcPct val="125000"/>
                </a:lnSpc>
                <a:spcAft>
                  <a:spcPts val="800"/>
                </a:spcAft>
              </a:pPr>
              <a:r>
                <a:rPr lang="en-US" altLang="zh-CN" sz="2000">
                  <a:solidFill>
                    <a:schemeClr val="bg1"/>
                  </a:solidFill>
                  <a:latin typeface="+mn-lt"/>
                  <a:ea typeface="+mn-ea"/>
                  <a:cs typeface="+mn-ea"/>
                  <a:sym typeface="+mn-lt"/>
                </a:rPr>
                <a:t>ADD TEXT HERE</a:t>
              </a:r>
              <a:endParaRPr lang="zh-CN" altLang="en-US" sz="2000">
                <a:solidFill>
                  <a:schemeClr val="bg1"/>
                </a:solidFill>
                <a:latin typeface="+mn-lt"/>
                <a:ea typeface="+mn-ea"/>
                <a:cs typeface="+mn-ea"/>
                <a:sym typeface="+mn-lt"/>
              </a:endParaRPr>
            </a:p>
          </p:txBody>
        </p:sp>
      </p:grpSp>
      <p:grpSp>
        <p:nvGrpSpPr>
          <p:cNvPr id="32" name="组合 31"/>
          <p:cNvGrpSpPr/>
          <p:nvPr/>
        </p:nvGrpSpPr>
        <p:grpSpPr>
          <a:xfrm>
            <a:off x="6640512" y="1568684"/>
            <a:ext cx="3368150" cy="962022"/>
            <a:chOff x="6798184" y="1678126"/>
            <a:chExt cx="3368150" cy="962022"/>
          </a:xfrm>
        </p:grpSpPr>
        <p:sp>
          <p:nvSpPr>
            <p:cNvPr id="33" name="矩形 32"/>
            <p:cNvSpPr/>
            <p:nvPr/>
          </p:nvSpPr>
          <p:spPr>
            <a:xfrm>
              <a:off x="6798184" y="2030750"/>
              <a:ext cx="336815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a:t>
              </a:r>
            </a:p>
          </p:txBody>
        </p:sp>
        <p:sp>
          <p:nvSpPr>
            <p:cNvPr id="34" name="矩形 33"/>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2" name="组合 41"/>
          <p:cNvGrpSpPr/>
          <p:nvPr/>
        </p:nvGrpSpPr>
        <p:grpSpPr>
          <a:xfrm>
            <a:off x="6526213" y="5076148"/>
            <a:ext cx="3368150" cy="962022"/>
            <a:chOff x="6798184" y="1678126"/>
            <a:chExt cx="3368150" cy="962022"/>
          </a:xfrm>
        </p:grpSpPr>
        <p:sp>
          <p:nvSpPr>
            <p:cNvPr id="43" name="矩形 42"/>
            <p:cNvSpPr/>
            <p:nvPr/>
          </p:nvSpPr>
          <p:spPr>
            <a:xfrm>
              <a:off x="6798184" y="2030750"/>
              <a:ext cx="336815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a:t>
              </a:r>
            </a:p>
          </p:txBody>
        </p:sp>
        <p:sp>
          <p:nvSpPr>
            <p:cNvPr id="44" name="矩形 43"/>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5" name="组合 44"/>
          <p:cNvGrpSpPr/>
          <p:nvPr/>
        </p:nvGrpSpPr>
        <p:grpSpPr>
          <a:xfrm>
            <a:off x="8425124" y="3909335"/>
            <a:ext cx="3368150" cy="962022"/>
            <a:chOff x="6798184" y="1678126"/>
            <a:chExt cx="3368150" cy="962022"/>
          </a:xfrm>
        </p:grpSpPr>
        <p:sp>
          <p:nvSpPr>
            <p:cNvPr id="46" name="矩形 45"/>
            <p:cNvSpPr/>
            <p:nvPr/>
          </p:nvSpPr>
          <p:spPr>
            <a:xfrm>
              <a:off x="6798184" y="2030750"/>
              <a:ext cx="336815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a:t>
              </a:r>
            </a:p>
          </p:txBody>
        </p:sp>
        <p:sp>
          <p:nvSpPr>
            <p:cNvPr id="47" name="矩形 4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8" name="组合 47"/>
          <p:cNvGrpSpPr/>
          <p:nvPr/>
        </p:nvGrpSpPr>
        <p:grpSpPr>
          <a:xfrm>
            <a:off x="8425124" y="2735495"/>
            <a:ext cx="3368150" cy="962022"/>
            <a:chOff x="6798184" y="1678126"/>
            <a:chExt cx="3368150" cy="962022"/>
          </a:xfrm>
        </p:grpSpPr>
        <p:sp>
          <p:nvSpPr>
            <p:cNvPr id="49" name="矩形 48"/>
            <p:cNvSpPr/>
            <p:nvPr/>
          </p:nvSpPr>
          <p:spPr>
            <a:xfrm>
              <a:off x="6798184" y="2030750"/>
              <a:ext cx="336815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a:t>
              </a:r>
            </a:p>
          </p:txBody>
        </p:sp>
        <p:sp>
          <p:nvSpPr>
            <p:cNvPr id="50" name="矩形 4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51" name="组合 50"/>
          <p:cNvGrpSpPr/>
          <p:nvPr/>
        </p:nvGrpSpPr>
        <p:grpSpPr>
          <a:xfrm>
            <a:off x="-3" y="260648"/>
            <a:ext cx="6081926" cy="888702"/>
            <a:chOff x="-3" y="260648"/>
            <a:chExt cx="6081926" cy="888702"/>
          </a:xfrm>
        </p:grpSpPr>
        <p:grpSp>
          <p:nvGrpSpPr>
            <p:cNvPr id="52" name="组合 51"/>
            <p:cNvGrpSpPr/>
            <p:nvPr/>
          </p:nvGrpSpPr>
          <p:grpSpPr>
            <a:xfrm>
              <a:off x="1005076" y="425994"/>
              <a:ext cx="5076847" cy="698750"/>
              <a:chOff x="6081010" y="2061026"/>
              <a:chExt cx="5076847" cy="698750"/>
            </a:xfrm>
          </p:grpSpPr>
          <p:sp>
            <p:nvSpPr>
              <p:cNvPr id="56" name="文本框 55"/>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57" name="文本框 5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53" name="等腰三角形 52"/>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4" name="等腰三角形 53"/>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5" name="等腰三角形 54"/>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
        <p:nvSpPr>
          <p:cNvPr id="3" name="椭圆 1"/>
          <p:cNvSpPr>
            <a:spLocks noChangeAspect="1" noChangeArrowheads="1"/>
          </p:cNvSpPr>
          <p:nvPr/>
        </p:nvSpPr>
        <p:spPr bwMode="auto">
          <a:xfrm>
            <a:off x="662940" y="2179955"/>
            <a:ext cx="3160395" cy="3233420"/>
          </a:xfrm>
          <a:prstGeom prst="ellipse">
            <a:avLst/>
          </a:prstGeom>
          <a:noFill/>
          <a:ln w="12700">
            <a:solidFill>
              <a:schemeClr val="accent2"/>
            </a:solidFill>
            <a:round/>
          </a:ln>
          <a:extLst>
            <a:ext uri="{909E8E84-426E-40DD-AFC4-6F175D3DCCD1}">
              <a14:hiddenFill xmlns:a14="http://schemas.microsoft.com/office/drawing/2010/main">
                <a:solidFill>
                  <a:srgbClr val="C00000"/>
                </a:solidFill>
              </a14:hiddenFill>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Tree>
  </p:cSld>
  <p:clrMapOvr>
    <a:masterClrMapping/>
  </p:clrMapOvr>
  <p:transition spd="slow" advClick="0" advTm="400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60000">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14:bounceEnd="60000">
                                          <p:cBhvr additive="base">
                                            <p:cTn id="12" dur="10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13" dur="10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14:bounceEnd="60000">
                                          <p:cBhvr additive="base">
                                            <p:cTn id="16" dur="1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17" dur="1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0000">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14:bounceEnd="60000">
                                          <p:cBhvr additive="base">
                                            <p:cTn id="20" dur="10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21" dur="100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60000">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14:bounceEnd="60000">
                                          <p:cBhvr additive="base">
                                            <p:cTn id="24" dur="10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1000" fill="hold"/>
                                            <p:tgtEl>
                                              <p:spTgt spid="32"/>
                                            </p:tgtEl>
                                            <p:attrNameLst>
                                              <p:attrName>ppt_x</p:attrName>
                                            </p:attrNameLst>
                                          </p:cBhvr>
                                          <p:tavLst>
                                            <p:tav tm="0">
                                              <p:val>
                                                <p:strVal val="1+#ppt_w/2"/>
                                              </p:val>
                                            </p:tav>
                                            <p:tav tm="100000">
                                              <p:val>
                                                <p:strVal val="#ppt_x"/>
                                              </p:val>
                                            </p:tav>
                                          </p:tavLst>
                                        </p:anim>
                                        <p:anim calcmode="lin" valueType="num">
                                          <p:cBhvr additive="base">
                                            <p:cTn id="13" dur="1000" fill="hold"/>
                                            <p:tgtEl>
                                              <p:spTgt spid="3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1000" fill="hold"/>
                                            <p:tgtEl>
                                              <p:spTgt spid="42"/>
                                            </p:tgtEl>
                                            <p:attrNameLst>
                                              <p:attrName>ppt_x</p:attrName>
                                            </p:attrNameLst>
                                          </p:cBhvr>
                                          <p:tavLst>
                                            <p:tav tm="0">
                                              <p:val>
                                                <p:strVal val="1+#ppt_w/2"/>
                                              </p:val>
                                            </p:tav>
                                            <p:tav tm="100000">
                                              <p:val>
                                                <p:strVal val="#ppt_x"/>
                                              </p:val>
                                            </p:tav>
                                          </p:tavLst>
                                        </p:anim>
                                        <p:anim calcmode="lin" valueType="num">
                                          <p:cBhvr additive="base">
                                            <p:cTn id="17" dur="1000" fill="hold"/>
                                            <p:tgtEl>
                                              <p:spTgt spid="4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1+#ppt_w/2"/>
                                              </p:val>
                                            </p:tav>
                                            <p:tav tm="100000">
                                              <p:val>
                                                <p:strVal val="#ppt_x"/>
                                              </p:val>
                                            </p:tav>
                                          </p:tavLst>
                                        </p:anim>
                                        <p:anim calcmode="lin" valueType="num">
                                          <p:cBhvr additive="base">
                                            <p:cTn id="21" dur="1000" fill="hold"/>
                                            <p:tgtEl>
                                              <p:spTgt spid="4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000" fill="hold"/>
                                            <p:tgtEl>
                                              <p:spTgt spid="48"/>
                                            </p:tgtEl>
                                            <p:attrNameLst>
                                              <p:attrName>ppt_x</p:attrName>
                                            </p:attrNameLst>
                                          </p:cBhvr>
                                          <p:tavLst>
                                            <p:tav tm="0">
                                              <p:val>
                                                <p:strVal val="1+#ppt_w/2"/>
                                              </p:val>
                                            </p:tav>
                                            <p:tav tm="100000">
                                              <p:val>
                                                <p:strVal val="#ppt_x"/>
                                              </p:val>
                                            </p:tav>
                                          </p:tavLst>
                                        </p:anim>
                                        <p:anim calcmode="lin" valueType="num">
                                          <p:cBhvr additive="base">
                                            <p:cTn id="25"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spect="1" noChangeArrowheads="1"/>
          </p:cNvSpPr>
          <p:nvPr/>
        </p:nvSpPr>
        <p:spPr bwMode="auto">
          <a:xfrm rot="18900000">
            <a:off x="5494972" y="3314701"/>
            <a:ext cx="1441450" cy="1438275"/>
          </a:xfrm>
          <a:prstGeom prst="rect">
            <a:avLst/>
          </a:prstGeom>
          <a:solidFill>
            <a:srgbClr val="C00000"/>
          </a:solidFill>
          <a:ln>
            <a:solidFill>
              <a:schemeClr val="accent2"/>
            </a:soli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5604" name="椭圆 3"/>
          <p:cNvSpPr>
            <a:spLocks noChangeAspect="1" noChangeArrowheads="1"/>
          </p:cNvSpPr>
          <p:nvPr/>
        </p:nvSpPr>
        <p:spPr bwMode="auto">
          <a:xfrm>
            <a:off x="7515226" y="3424239"/>
            <a:ext cx="720725" cy="720725"/>
          </a:xfrm>
          <a:prstGeom prst="ellipse">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4</a:t>
            </a:r>
            <a:endParaRPr lang="zh-CN" altLang="en-US" sz="2800">
              <a:solidFill>
                <a:schemeClr val="bg1"/>
              </a:solidFill>
              <a:latin typeface="+mn-lt"/>
              <a:ea typeface="+mn-ea"/>
              <a:cs typeface="+mn-ea"/>
              <a:sym typeface="+mn-lt"/>
            </a:endParaRPr>
          </a:p>
        </p:txBody>
      </p:sp>
      <p:sp>
        <p:nvSpPr>
          <p:cNvPr id="25605" name="椭圆 4"/>
          <p:cNvSpPr>
            <a:spLocks noChangeAspect="1" noChangeArrowheads="1"/>
          </p:cNvSpPr>
          <p:nvPr/>
        </p:nvSpPr>
        <p:spPr bwMode="auto">
          <a:xfrm>
            <a:off x="3906837" y="3424239"/>
            <a:ext cx="719138" cy="720725"/>
          </a:xfrm>
          <a:prstGeom prst="ellipse">
            <a:avLst/>
          </a:prstGeom>
          <a:solidFill>
            <a:srgbClr val="C000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3</a:t>
            </a:r>
            <a:endParaRPr lang="zh-CN" altLang="en-US" sz="2800">
              <a:solidFill>
                <a:schemeClr val="bg1"/>
              </a:solidFill>
              <a:latin typeface="+mn-lt"/>
              <a:ea typeface="+mn-ea"/>
              <a:cs typeface="+mn-ea"/>
              <a:sym typeface="+mn-lt"/>
            </a:endParaRPr>
          </a:p>
        </p:txBody>
      </p:sp>
      <p:cxnSp>
        <p:nvCxnSpPr>
          <p:cNvPr id="25606" name="直接连接符 5"/>
          <p:cNvCxnSpPr>
            <a:cxnSpLocks noChangeShapeType="1"/>
            <a:stCxn id="25605" idx="6"/>
            <a:endCxn id="25604" idx="2"/>
          </p:cNvCxnSpPr>
          <p:nvPr/>
        </p:nvCxnSpPr>
        <p:spPr bwMode="auto">
          <a:xfrm>
            <a:off x="4625975" y="3784600"/>
            <a:ext cx="2889250" cy="0"/>
          </a:xfrm>
          <a:prstGeom prst="line">
            <a:avLst/>
          </a:prstGeom>
          <a:noFill/>
          <a:ln w="12700" cmpd="sng">
            <a:solidFill>
              <a:srgbClr val="BFBFBF"/>
            </a:solidFill>
            <a:round/>
            <a:headEnd type="oval" w="med" len="med"/>
            <a:tailEnd type="oval" w="med" len="med"/>
          </a:ln>
          <a:extLst>
            <a:ext uri="{909E8E84-426E-40DD-AFC4-6F175D3DCCD1}">
              <a14:hiddenFill xmlns:a14="http://schemas.microsoft.com/office/drawing/2010/main">
                <a:noFill/>
              </a14:hiddenFill>
            </a:ext>
          </a:extLst>
        </p:spPr>
      </p:cxnSp>
      <p:sp>
        <p:nvSpPr>
          <p:cNvPr id="25607" name="椭圆 7"/>
          <p:cNvSpPr>
            <a:spLocks noChangeAspect="1" noChangeArrowheads="1"/>
          </p:cNvSpPr>
          <p:nvPr/>
        </p:nvSpPr>
        <p:spPr bwMode="auto">
          <a:xfrm>
            <a:off x="7515226" y="2044701"/>
            <a:ext cx="720725" cy="720725"/>
          </a:xfrm>
          <a:prstGeom prst="ellipse">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2</a:t>
            </a:r>
            <a:endParaRPr lang="zh-CN" altLang="en-US" sz="2800">
              <a:solidFill>
                <a:schemeClr val="bg1"/>
              </a:solidFill>
              <a:latin typeface="+mn-lt"/>
              <a:ea typeface="+mn-ea"/>
              <a:cs typeface="+mn-ea"/>
              <a:sym typeface="+mn-lt"/>
            </a:endParaRPr>
          </a:p>
        </p:txBody>
      </p:sp>
      <p:sp>
        <p:nvSpPr>
          <p:cNvPr id="25608" name="椭圆 8"/>
          <p:cNvSpPr>
            <a:spLocks noChangeAspect="1" noChangeArrowheads="1"/>
          </p:cNvSpPr>
          <p:nvPr/>
        </p:nvSpPr>
        <p:spPr bwMode="auto">
          <a:xfrm>
            <a:off x="7515226" y="4805364"/>
            <a:ext cx="720725" cy="719137"/>
          </a:xfrm>
          <a:prstGeom prst="ellipse">
            <a:avLst/>
          </a:prstGeom>
          <a:solidFill>
            <a:schemeClr val="tx1">
              <a:lumMod val="75000"/>
              <a:lumOff val="25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6</a:t>
            </a:r>
            <a:endParaRPr lang="zh-CN" altLang="en-US" sz="2800">
              <a:solidFill>
                <a:schemeClr val="bg1"/>
              </a:solidFill>
              <a:latin typeface="+mn-lt"/>
              <a:ea typeface="+mn-ea"/>
              <a:cs typeface="+mn-ea"/>
              <a:sym typeface="+mn-lt"/>
            </a:endParaRPr>
          </a:p>
        </p:txBody>
      </p:sp>
      <p:sp>
        <p:nvSpPr>
          <p:cNvPr id="25609" name="椭圆 9"/>
          <p:cNvSpPr>
            <a:spLocks noChangeAspect="1" noChangeArrowheads="1"/>
          </p:cNvSpPr>
          <p:nvPr/>
        </p:nvSpPr>
        <p:spPr bwMode="auto">
          <a:xfrm>
            <a:off x="3906837" y="2044701"/>
            <a:ext cx="719138" cy="720725"/>
          </a:xfrm>
          <a:prstGeom prst="ellipse">
            <a:avLst/>
          </a:prstGeom>
          <a:solidFill>
            <a:srgbClr val="C000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1</a:t>
            </a:r>
            <a:endParaRPr lang="zh-CN" altLang="en-US" sz="2800">
              <a:solidFill>
                <a:schemeClr val="bg1"/>
              </a:solidFill>
              <a:latin typeface="+mn-lt"/>
              <a:ea typeface="+mn-ea"/>
              <a:cs typeface="+mn-ea"/>
              <a:sym typeface="+mn-lt"/>
            </a:endParaRPr>
          </a:p>
        </p:txBody>
      </p:sp>
      <p:sp>
        <p:nvSpPr>
          <p:cNvPr id="25610" name="椭圆 10"/>
          <p:cNvSpPr>
            <a:spLocks noChangeAspect="1" noChangeArrowheads="1"/>
          </p:cNvSpPr>
          <p:nvPr/>
        </p:nvSpPr>
        <p:spPr bwMode="auto">
          <a:xfrm>
            <a:off x="3906837" y="4805364"/>
            <a:ext cx="719138" cy="719137"/>
          </a:xfrm>
          <a:prstGeom prst="ellipse">
            <a:avLst/>
          </a:prstGeom>
          <a:solidFill>
            <a:srgbClr val="C00000"/>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2800">
                <a:solidFill>
                  <a:schemeClr val="bg1"/>
                </a:solidFill>
                <a:latin typeface="+mn-lt"/>
                <a:ea typeface="+mn-ea"/>
                <a:cs typeface="+mn-ea"/>
                <a:sym typeface="+mn-lt"/>
              </a:rPr>
              <a:t>5</a:t>
            </a:r>
            <a:endParaRPr lang="zh-CN" altLang="en-US" sz="2800">
              <a:solidFill>
                <a:schemeClr val="bg1"/>
              </a:solidFill>
              <a:latin typeface="+mn-lt"/>
              <a:ea typeface="+mn-ea"/>
              <a:cs typeface="+mn-ea"/>
              <a:sym typeface="+mn-lt"/>
            </a:endParaRPr>
          </a:p>
        </p:txBody>
      </p:sp>
      <p:grpSp>
        <p:nvGrpSpPr>
          <p:cNvPr id="25611" name="组合 22"/>
          <p:cNvGrpSpPr/>
          <p:nvPr/>
        </p:nvGrpSpPr>
        <p:grpSpPr bwMode="auto">
          <a:xfrm>
            <a:off x="4625975" y="2405063"/>
            <a:ext cx="2889250" cy="908050"/>
            <a:chOff x="0" y="0"/>
            <a:chExt cx="2888779" cy="908714"/>
          </a:xfrm>
        </p:grpSpPr>
        <p:cxnSp>
          <p:nvCxnSpPr>
            <p:cNvPr id="25612" name="直接连接符 12"/>
            <p:cNvCxnSpPr>
              <a:cxnSpLocks noChangeShapeType="1"/>
            </p:cNvCxnSpPr>
            <p:nvPr/>
          </p:nvCxnSpPr>
          <p:spPr bwMode="auto">
            <a:xfrm>
              <a:off x="571407" y="908714"/>
              <a:ext cx="1799932" cy="0"/>
            </a:xfrm>
            <a:prstGeom prst="line">
              <a:avLst/>
            </a:prstGeom>
            <a:noFill/>
            <a:ln w="12700" cmpd="sng">
              <a:solidFill>
                <a:srgbClr val="BFBFBF"/>
              </a:solidFill>
              <a:round/>
            </a:ln>
            <a:extLst>
              <a:ext uri="{909E8E84-426E-40DD-AFC4-6F175D3DCCD1}">
                <a14:hiddenFill xmlns:a14="http://schemas.microsoft.com/office/drawing/2010/main">
                  <a:noFill/>
                </a14:hiddenFill>
              </a:ext>
            </a:extLst>
          </p:spPr>
        </p:cxnSp>
        <p:cxnSp>
          <p:nvCxnSpPr>
            <p:cNvPr id="25613" name="肘形连接符 13"/>
            <p:cNvCxnSpPr>
              <a:cxnSpLocks noChangeShapeType="1"/>
              <a:stCxn id="25609" idx="6"/>
            </p:cNvCxnSpPr>
            <p:nvPr/>
          </p:nvCxnSpPr>
          <p:spPr bwMode="auto">
            <a:xfrm>
              <a:off x="0" y="0"/>
              <a:ext cx="571407" cy="908714"/>
            </a:xfrm>
            <a:prstGeom prst="bentConnector2">
              <a:avLst/>
            </a:prstGeom>
            <a:noFill/>
            <a:ln w="12700" cmpd="sng">
              <a:solidFill>
                <a:srgbClr val="BFBFBF"/>
              </a:solidFill>
              <a:miter lim="800000"/>
              <a:headEnd type="oval" w="med" len="med"/>
            </a:ln>
            <a:extLst>
              <a:ext uri="{909E8E84-426E-40DD-AFC4-6F175D3DCCD1}">
                <a14:hiddenFill xmlns:a14="http://schemas.microsoft.com/office/drawing/2010/main">
                  <a:noFill/>
                </a14:hiddenFill>
              </a:ext>
            </a:extLst>
          </p:spPr>
        </p:cxnSp>
        <p:cxnSp>
          <p:nvCxnSpPr>
            <p:cNvPr id="25614" name="肘形连接符 14"/>
            <p:cNvCxnSpPr>
              <a:cxnSpLocks noChangeShapeType="1"/>
              <a:stCxn id="25607" idx="2"/>
            </p:cNvCxnSpPr>
            <p:nvPr/>
          </p:nvCxnSpPr>
          <p:spPr bwMode="auto">
            <a:xfrm rot="10800000" flipV="1">
              <a:off x="2371338" y="0"/>
              <a:ext cx="517441" cy="908714"/>
            </a:xfrm>
            <a:prstGeom prst="bentConnector2">
              <a:avLst/>
            </a:prstGeom>
            <a:noFill/>
            <a:ln w="12700" cmpd="sng">
              <a:solidFill>
                <a:srgbClr val="BFBFBF"/>
              </a:solidFill>
              <a:miter lim="800000"/>
              <a:headEnd type="oval" w="med" len="med"/>
            </a:ln>
            <a:extLst>
              <a:ext uri="{909E8E84-426E-40DD-AFC4-6F175D3DCCD1}">
                <a14:hiddenFill xmlns:a14="http://schemas.microsoft.com/office/drawing/2010/main">
                  <a:noFill/>
                </a14:hiddenFill>
              </a:ext>
            </a:extLst>
          </p:spPr>
        </p:cxnSp>
      </p:grpSp>
      <p:grpSp>
        <p:nvGrpSpPr>
          <p:cNvPr id="25615" name="组合 23"/>
          <p:cNvGrpSpPr/>
          <p:nvPr/>
        </p:nvGrpSpPr>
        <p:grpSpPr bwMode="auto">
          <a:xfrm>
            <a:off x="4625975" y="4322763"/>
            <a:ext cx="2889250" cy="842962"/>
            <a:chOff x="0" y="0"/>
            <a:chExt cx="2888779" cy="842380"/>
          </a:xfrm>
        </p:grpSpPr>
        <p:cxnSp>
          <p:nvCxnSpPr>
            <p:cNvPr id="25616" name="直接连接符 16"/>
            <p:cNvCxnSpPr>
              <a:cxnSpLocks noChangeShapeType="1"/>
            </p:cNvCxnSpPr>
            <p:nvPr/>
          </p:nvCxnSpPr>
          <p:spPr bwMode="auto">
            <a:xfrm>
              <a:off x="571407" y="0"/>
              <a:ext cx="1799932" cy="0"/>
            </a:xfrm>
            <a:prstGeom prst="line">
              <a:avLst/>
            </a:prstGeom>
            <a:noFill/>
            <a:ln w="12700" cmpd="sng">
              <a:solidFill>
                <a:srgbClr val="BFBFBF"/>
              </a:solidFill>
              <a:round/>
            </a:ln>
            <a:extLst>
              <a:ext uri="{909E8E84-426E-40DD-AFC4-6F175D3DCCD1}">
                <a14:hiddenFill xmlns:a14="http://schemas.microsoft.com/office/drawing/2010/main">
                  <a:noFill/>
                </a14:hiddenFill>
              </a:ext>
            </a:extLst>
          </p:spPr>
        </p:cxnSp>
        <p:cxnSp>
          <p:nvCxnSpPr>
            <p:cNvPr id="25617" name="肘形连接符 17"/>
            <p:cNvCxnSpPr>
              <a:cxnSpLocks noChangeShapeType="1"/>
              <a:stCxn id="25610" idx="6"/>
            </p:cNvCxnSpPr>
            <p:nvPr/>
          </p:nvCxnSpPr>
          <p:spPr bwMode="auto">
            <a:xfrm flipV="1">
              <a:off x="0" y="0"/>
              <a:ext cx="571407" cy="842380"/>
            </a:xfrm>
            <a:prstGeom prst="bentConnector2">
              <a:avLst/>
            </a:prstGeom>
            <a:noFill/>
            <a:ln w="12700" cmpd="sng">
              <a:solidFill>
                <a:srgbClr val="BFBFBF"/>
              </a:solidFill>
              <a:miter lim="800000"/>
              <a:headEnd type="oval" w="med" len="med"/>
            </a:ln>
            <a:extLst>
              <a:ext uri="{909E8E84-426E-40DD-AFC4-6F175D3DCCD1}">
                <a14:hiddenFill xmlns:a14="http://schemas.microsoft.com/office/drawing/2010/main">
                  <a:noFill/>
                </a14:hiddenFill>
              </a:ext>
            </a:extLst>
          </p:spPr>
        </p:cxnSp>
        <p:cxnSp>
          <p:nvCxnSpPr>
            <p:cNvPr id="25618" name="肘形连接符 18"/>
            <p:cNvCxnSpPr>
              <a:cxnSpLocks noChangeShapeType="1"/>
              <a:stCxn id="25608" idx="2"/>
            </p:cNvCxnSpPr>
            <p:nvPr/>
          </p:nvCxnSpPr>
          <p:spPr bwMode="auto">
            <a:xfrm rot="10800000">
              <a:off x="2371338" y="0"/>
              <a:ext cx="517441" cy="842380"/>
            </a:xfrm>
            <a:prstGeom prst="bentConnector2">
              <a:avLst/>
            </a:prstGeom>
            <a:noFill/>
            <a:ln w="12700" cmpd="sng">
              <a:solidFill>
                <a:srgbClr val="BFBFBF"/>
              </a:solidFill>
              <a:miter lim="800000"/>
              <a:headEnd type="oval" w="med" len="med"/>
            </a:ln>
            <a:extLst>
              <a:ext uri="{909E8E84-426E-40DD-AFC4-6F175D3DCCD1}">
                <a14:hiddenFill xmlns:a14="http://schemas.microsoft.com/office/drawing/2010/main">
                  <a:noFill/>
                </a14:hiddenFill>
              </a:ext>
            </a:extLst>
          </p:spPr>
        </p:cxnSp>
      </p:grpSp>
      <p:sp>
        <p:nvSpPr>
          <p:cNvPr id="25631" name="矩形 42"/>
          <p:cNvSpPr>
            <a:spLocks noChangeAspect="1" noChangeArrowheads="1"/>
          </p:cNvSpPr>
          <p:nvPr/>
        </p:nvSpPr>
        <p:spPr bwMode="auto">
          <a:xfrm rot="18900000">
            <a:off x="5494972" y="3075306"/>
            <a:ext cx="1441450" cy="1438275"/>
          </a:xfrm>
          <a:prstGeom prst="rect">
            <a:avLst/>
          </a:prstGeom>
          <a:solidFill>
            <a:srgbClr val="C00000"/>
          </a:solidFill>
          <a:ln>
            <a:solidFill>
              <a:schemeClr val="accent2"/>
            </a:solid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5632" name="KSO_Shape"/>
          <p:cNvSpPr>
            <a:spLocks noChangeAspect="1"/>
          </p:cNvSpPr>
          <p:nvPr/>
        </p:nvSpPr>
        <p:spPr bwMode="auto">
          <a:xfrm>
            <a:off x="5735638" y="3344864"/>
            <a:ext cx="709613" cy="898525"/>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lstStyle/>
          <a:p>
            <a:endParaRPr lang="zh-CN" altLang="en-US">
              <a:cs typeface="+mn-ea"/>
              <a:sym typeface="+mn-lt"/>
            </a:endParaRPr>
          </a:p>
        </p:txBody>
      </p:sp>
      <p:grpSp>
        <p:nvGrpSpPr>
          <p:cNvPr id="33" name="组合 32"/>
          <p:cNvGrpSpPr/>
          <p:nvPr/>
        </p:nvGrpSpPr>
        <p:grpSpPr>
          <a:xfrm>
            <a:off x="8330424" y="1794785"/>
            <a:ext cx="3368150" cy="1220554"/>
            <a:chOff x="6798184" y="1678126"/>
            <a:chExt cx="3368150" cy="1220554"/>
          </a:xfrm>
        </p:grpSpPr>
        <p:sp>
          <p:nvSpPr>
            <p:cNvPr id="34" name="矩形 3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35" name="矩形 3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3" name="组合 42"/>
          <p:cNvGrpSpPr/>
          <p:nvPr/>
        </p:nvGrpSpPr>
        <p:grpSpPr>
          <a:xfrm>
            <a:off x="8330424" y="3172735"/>
            <a:ext cx="3368150" cy="1220554"/>
            <a:chOff x="6798184" y="1678126"/>
            <a:chExt cx="3368150" cy="1220554"/>
          </a:xfrm>
        </p:grpSpPr>
        <p:sp>
          <p:nvSpPr>
            <p:cNvPr id="44" name="矩形 4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45" name="矩形 4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6" name="组合 45"/>
          <p:cNvGrpSpPr/>
          <p:nvPr/>
        </p:nvGrpSpPr>
        <p:grpSpPr>
          <a:xfrm>
            <a:off x="8330424" y="4554654"/>
            <a:ext cx="3368150" cy="1220554"/>
            <a:chOff x="6798184" y="1678126"/>
            <a:chExt cx="3368150" cy="1220554"/>
          </a:xfrm>
        </p:grpSpPr>
        <p:sp>
          <p:nvSpPr>
            <p:cNvPr id="47" name="矩形 46"/>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48" name="矩形 47"/>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9" name="组合 48"/>
          <p:cNvGrpSpPr/>
          <p:nvPr/>
        </p:nvGrpSpPr>
        <p:grpSpPr>
          <a:xfrm>
            <a:off x="521225" y="1794785"/>
            <a:ext cx="3368150" cy="1220554"/>
            <a:chOff x="6798184" y="1678126"/>
            <a:chExt cx="3368150" cy="1220554"/>
          </a:xfrm>
        </p:grpSpPr>
        <p:sp>
          <p:nvSpPr>
            <p:cNvPr id="50" name="矩形 49"/>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51" name="矩形 50"/>
            <p:cNvSpPr/>
            <p:nvPr/>
          </p:nvSpPr>
          <p:spPr>
            <a:xfrm>
              <a:off x="7924360"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52" name="组合 51"/>
          <p:cNvGrpSpPr/>
          <p:nvPr/>
        </p:nvGrpSpPr>
        <p:grpSpPr>
          <a:xfrm>
            <a:off x="521225" y="3172735"/>
            <a:ext cx="3368150" cy="1220554"/>
            <a:chOff x="6798184" y="1678126"/>
            <a:chExt cx="3368150" cy="1220554"/>
          </a:xfrm>
        </p:grpSpPr>
        <p:sp>
          <p:nvSpPr>
            <p:cNvPr id="53" name="矩形 52"/>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54" name="矩形 53"/>
            <p:cNvSpPr/>
            <p:nvPr/>
          </p:nvSpPr>
          <p:spPr>
            <a:xfrm>
              <a:off x="7924360"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55" name="组合 54"/>
          <p:cNvGrpSpPr/>
          <p:nvPr/>
        </p:nvGrpSpPr>
        <p:grpSpPr>
          <a:xfrm>
            <a:off x="521225" y="4554654"/>
            <a:ext cx="3368150" cy="1220554"/>
            <a:chOff x="6798184" y="1678126"/>
            <a:chExt cx="3368150" cy="1220554"/>
          </a:xfrm>
        </p:grpSpPr>
        <p:sp>
          <p:nvSpPr>
            <p:cNvPr id="56" name="矩形 55"/>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57" name="矩形 56"/>
            <p:cNvSpPr/>
            <p:nvPr/>
          </p:nvSpPr>
          <p:spPr>
            <a:xfrm>
              <a:off x="7924360" y="1678126"/>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标题文字添加</a:t>
              </a:r>
            </a:p>
          </p:txBody>
        </p:sp>
      </p:grpSp>
      <p:grpSp>
        <p:nvGrpSpPr>
          <p:cNvPr id="58" name="组合 57"/>
          <p:cNvGrpSpPr/>
          <p:nvPr/>
        </p:nvGrpSpPr>
        <p:grpSpPr>
          <a:xfrm>
            <a:off x="-3" y="260648"/>
            <a:ext cx="6081926" cy="888702"/>
            <a:chOff x="-3" y="260648"/>
            <a:chExt cx="6081926" cy="888702"/>
          </a:xfrm>
        </p:grpSpPr>
        <p:grpSp>
          <p:nvGrpSpPr>
            <p:cNvPr id="59" name="组合 58"/>
            <p:cNvGrpSpPr/>
            <p:nvPr/>
          </p:nvGrpSpPr>
          <p:grpSpPr>
            <a:xfrm>
              <a:off x="1005076" y="425994"/>
              <a:ext cx="5076847" cy="698750"/>
              <a:chOff x="6081010" y="2061026"/>
              <a:chExt cx="5076847" cy="698750"/>
            </a:xfrm>
          </p:grpSpPr>
          <p:sp>
            <p:nvSpPr>
              <p:cNvPr id="63" name="文本框 62"/>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64" name="文本框 63"/>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60" name="等腰三角形 59"/>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61" name="等腰三角形 60"/>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62" name="等腰三角形 61"/>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400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ppt_x"/>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6"/>
                                            </p:tgtEl>
                                            <p:attrNameLst>
                                              <p:attrName>style.visibility</p:attrName>
                                            </p:attrNameLst>
                                          </p:cBhvr>
                                          <p:to>
                                            <p:strVal val="visible"/>
                                          </p:to>
                                        </p:set>
                                        <p:anim calcmode="lin" valueType="num">
                                          <p:cBhvr additive="base">
                                            <p:cTn id="15" dur="500" fill="hold"/>
                                            <p:tgtEl>
                                              <p:spTgt spid="25606"/>
                                            </p:tgtEl>
                                            <p:attrNameLst>
                                              <p:attrName>ppt_x</p:attrName>
                                            </p:attrNameLst>
                                          </p:cBhvr>
                                          <p:tavLst>
                                            <p:tav tm="0">
                                              <p:val>
                                                <p:strVal val="#ppt_x"/>
                                              </p:val>
                                            </p:tav>
                                            <p:tav tm="100000">
                                              <p:val>
                                                <p:strVal val="#ppt_x"/>
                                              </p:val>
                                            </p:tav>
                                          </p:tavLst>
                                        </p:anim>
                                        <p:anim calcmode="lin" valueType="num">
                                          <p:cBhvr additive="base">
                                            <p:cTn id="16" dur="500" fill="hold"/>
                                            <p:tgtEl>
                                              <p:spTgt spid="256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additive="base">
                                            <p:cTn id="19" dur="500" fill="hold"/>
                                            <p:tgtEl>
                                              <p:spTgt spid="25607"/>
                                            </p:tgtEl>
                                            <p:attrNameLst>
                                              <p:attrName>ppt_x</p:attrName>
                                            </p:attrNameLst>
                                          </p:cBhvr>
                                          <p:tavLst>
                                            <p:tav tm="0">
                                              <p:val>
                                                <p:strVal val="#ppt_x"/>
                                              </p:val>
                                            </p:tav>
                                            <p:tav tm="100000">
                                              <p:val>
                                                <p:strVal val="#ppt_x"/>
                                              </p:val>
                                            </p:tav>
                                          </p:tavLst>
                                        </p:anim>
                                        <p:anim calcmode="lin" valueType="num">
                                          <p:cBhvr additive="base">
                                            <p:cTn id="20" dur="500" fill="hold"/>
                                            <p:tgtEl>
                                              <p:spTgt spid="256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8"/>
                                            </p:tgtEl>
                                            <p:attrNameLst>
                                              <p:attrName>style.visibility</p:attrName>
                                            </p:attrNameLst>
                                          </p:cBhvr>
                                          <p:to>
                                            <p:strVal val="visible"/>
                                          </p:to>
                                        </p:set>
                                        <p:anim calcmode="lin" valueType="num">
                                          <p:cBhvr additive="base">
                                            <p:cTn id="23" dur="500" fill="hold"/>
                                            <p:tgtEl>
                                              <p:spTgt spid="25608"/>
                                            </p:tgtEl>
                                            <p:attrNameLst>
                                              <p:attrName>ppt_x</p:attrName>
                                            </p:attrNameLst>
                                          </p:cBhvr>
                                          <p:tavLst>
                                            <p:tav tm="0">
                                              <p:val>
                                                <p:strVal val="#ppt_x"/>
                                              </p:val>
                                            </p:tav>
                                            <p:tav tm="100000">
                                              <p:val>
                                                <p:strVal val="#ppt_x"/>
                                              </p:val>
                                            </p:tav>
                                          </p:tavLst>
                                        </p:anim>
                                        <p:anim calcmode="lin" valueType="num">
                                          <p:cBhvr additive="base">
                                            <p:cTn id="24" dur="500" fill="hold"/>
                                            <p:tgtEl>
                                              <p:spTgt spid="2560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609"/>
                                            </p:tgtEl>
                                            <p:attrNameLst>
                                              <p:attrName>style.visibility</p:attrName>
                                            </p:attrNameLst>
                                          </p:cBhvr>
                                          <p:to>
                                            <p:strVal val="visible"/>
                                          </p:to>
                                        </p:set>
                                        <p:anim calcmode="lin" valueType="num">
                                          <p:cBhvr additive="base">
                                            <p:cTn id="27" dur="500" fill="hold"/>
                                            <p:tgtEl>
                                              <p:spTgt spid="25609"/>
                                            </p:tgtEl>
                                            <p:attrNameLst>
                                              <p:attrName>ppt_x</p:attrName>
                                            </p:attrNameLst>
                                          </p:cBhvr>
                                          <p:tavLst>
                                            <p:tav tm="0">
                                              <p:val>
                                                <p:strVal val="#ppt_x"/>
                                              </p:val>
                                            </p:tav>
                                            <p:tav tm="100000">
                                              <p:val>
                                                <p:strVal val="#ppt_x"/>
                                              </p:val>
                                            </p:tav>
                                          </p:tavLst>
                                        </p:anim>
                                        <p:anim calcmode="lin" valueType="num">
                                          <p:cBhvr additive="base">
                                            <p:cTn id="28" dur="500" fill="hold"/>
                                            <p:tgtEl>
                                              <p:spTgt spid="2560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10"/>
                                            </p:tgtEl>
                                            <p:attrNameLst>
                                              <p:attrName>style.visibility</p:attrName>
                                            </p:attrNameLst>
                                          </p:cBhvr>
                                          <p:to>
                                            <p:strVal val="visible"/>
                                          </p:to>
                                        </p:set>
                                        <p:anim calcmode="lin" valueType="num">
                                          <p:cBhvr additive="base">
                                            <p:cTn id="31" dur="500" fill="hold"/>
                                            <p:tgtEl>
                                              <p:spTgt spid="25610"/>
                                            </p:tgtEl>
                                            <p:attrNameLst>
                                              <p:attrName>ppt_x</p:attrName>
                                            </p:attrNameLst>
                                          </p:cBhvr>
                                          <p:tavLst>
                                            <p:tav tm="0">
                                              <p:val>
                                                <p:strVal val="#ppt_x"/>
                                              </p:val>
                                            </p:tav>
                                            <p:tav tm="100000">
                                              <p:val>
                                                <p:strVal val="#ppt_x"/>
                                              </p:val>
                                            </p:tav>
                                          </p:tavLst>
                                        </p:anim>
                                        <p:anim calcmode="lin" valueType="num">
                                          <p:cBhvr additive="base">
                                            <p:cTn id="32" dur="500" fill="hold"/>
                                            <p:tgtEl>
                                              <p:spTgt spid="256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additive="base">
                                            <p:cTn id="35" dur="500" fill="hold"/>
                                            <p:tgtEl>
                                              <p:spTgt spid="25611"/>
                                            </p:tgtEl>
                                            <p:attrNameLst>
                                              <p:attrName>ppt_x</p:attrName>
                                            </p:attrNameLst>
                                          </p:cBhvr>
                                          <p:tavLst>
                                            <p:tav tm="0">
                                              <p:val>
                                                <p:strVal val="#ppt_x"/>
                                              </p:val>
                                            </p:tav>
                                            <p:tav tm="100000">
                                              <p:val>
                                                <p:strVal val="#ppt_x"/>
                                              </p:val>
                                            </p:tav>
                                          </p:tavLst>
                                        </p:anim>
                                        <p:anim calcmode="lin" valueType="num">
                                          <p:cBhvr additive="base">
                                            <p:cTn id="36" dur="500" fill="hold"/>
                                            <p:tgtEl>
                                              <p:spTgt spid="256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615"/>
                                            </p:tgtEl>
                                            <p:attrNameLst>
                                              <p:attrName>style.visibility</p:attrName>
                                            </p:attrNameLst>
                                          </p:cBhvr>
                                          <p:to>
                                            <p:strVal val="visible"/>
                                          </p:to>
                                        </p:set>
                                        <p:anim calcmode="lin" valueType="num">
                                          <p:cBhvr additive="base">
                                            <p:cTn id="39" dur="500" fill="hold"/>
                                            <p:tgtEl>
                                              <p:spTgt spid="25615"/>
                                            </p:tgtEl>
                                            <p:attrNameLst>
                                              <p:attrName>ppt_x</p:attrName>
                                            </p:attrNameLst>
                                          </p:cBhvr>
                                          <p:tavLst>
                                            <p:tav tm="0">
                                              <p:val>
                                                <p:strVal val="#ppt_x"/>
                                              </p:val>
                                            </p:tav>
                                            <p:tav tm="100000">
                                              <p:val>
                                                <p:strVal val="#ppt_x"/>
                                              </p:val>
                                            </p:tav>
                                          </p:tavLst>
                                        </p:anim>
                                        <p:anim calcmode="lin" valueType="num">
                                          <p:cBhvr additive="base">
                                            <p:cTn id="40" dur="500" fill="hold"/>
                                            <p:tgtEl>
                                              <p:spTgt spid="256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631"/>
                                            </p:tgtEl>
                                            <p:attrNameLst>
                                              <p:attrName>style.visibility</p:attrName>
                                            </p:attrNameLst>
                                          </p:cBhvr>
                                          <p:to>
                                            <p:strVal val="visible"/>
                                          </p:to>
                                        </p:set>
                                        <p:anim calcmode="lin" valueType="num">
                                          <p:cBhvr additive="base">
                                            <p:cTn id="43" dur="500" fill="hold"/>
                                            <p:tgtEl>
                                              <p:spTgt spid="25631"/>
                                            </p:tgtEl>
                                            <p:attrNameLst>
                                              <p:attrName>ppt_x</p:attrName>
                                            </p:attrNameLst>
                                          </p:cBhvr>
                                          <p:tavLst>
                                            <p:tav tm="0">
                                              <p:val>
                                                <p:strVal val="#ppt_x"/>
                                              </p:val>
                                            </p:tav>
                                            <p:tav tm="100000">
                                              <p:val>
                                                <p:strVal val="#ppt_x"/>
                                              </p:val>
                                            </p:tav>
                                          </p:tavLst>
                                        </p:anim>
                                        <p:anim calcmode="lin" valueType="num">
                                          <p:cBhvr additive="base">
                                            <p:cTn id="44" dur="500" fill="hold"/>
                                            <p:tgtEl>
                                              <p:spTgt spid="256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632"/>
                                            </p:tgtEl>
                                            <p:attrNameLst>
                                              <p:attrName>style.visibility</p:attrName>
                                            </p:attrNameLst>
                                          </p:cBhvr>
                                          <p:to>
                                            <p:strVal val="visible"/>
                                          </p:to>
                                        </p:set>
                                        <p:anim calcmode="lin" valueType="num">
                                          <p:cBhvr additive="base">
                                            <p:cTn id="47" dur="500" fill="hold"/>
                                            <p:tgtEl>
                                              <p:spTgt spid="25632"/>
                                            </p:tgtEl>
                                            <p:attrNameLst>
                                              <p:attrName>ppt_x</p:attrName>
                                            </p:attrNameLst>
                                          </p:cBhvr>
                                          <p:tavLst>
                                            <p:tav tm="0">
                                              <p:val>
                                                <p:strVal val="#ppt_x"/>
                                              </p:val>
                                            </p:tav>
                                            <p:tav tm="100000">
                                              <p:val>
                                                <p:strVal val="#ppt_x"/>
                                              </p:val>
                                            </p:tav>
                                          </p:tavLst>
                                        </p:anim>
                                        <p:anim calcmode="lin" valueType="num">
                                          <p:cBhvr additive="base">
                                            <p:cTn id="48" dur="500" fill="hold"/>
                                            <p:tgtEl>
                                              <p:spTgt spid="2563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2" fill="hold" nodeType="afterEffect" p14:presetBounceEnd="60000">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14:bounceEnd="60000">
                                          <p:cBhvr additive="base">
                                            <p:cTn id="52" dur="1000" fill="hold"/>
                                            <p:tgtEl>
                                              <p:spTgt spid="33"/>
                                            </p:tgtEl>
                                            <p:attrNameLst>
                                              <p:attrName>ppt_x</p:attrName>
                                            </p:attrNameLst>
                                          </p:cBhvr>
                                          <p:tavLst>
                                            <p:tav tm="0">
                                              <p:val>
                                                <p:strVal val="1+#ppt_w/2"/>
                                              </p:val>
                                            </p:tav>
                                            <p:tav tm="100000">
                                              <p:val>
                                                <p:strVal val="#ppt_x"/>
                                              </p:val>
                                            </p:tav>
                                          </p:tavLst>
                                        </p:anim>
                                        <p:anim calcmode="lin" valueType="num" p14:bounceEnd="60000">
                                          <p:cBhvr additive="base">
                                            <p:cTn id="53" dur="1000" fill="hold"/>
                                            <p:tgtEl>
                                              <p:spTgt spid="3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14:presetBounceEnd="60000">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14:bounceEnd="60000">
                                          <p:cBhvr additive="base">
                                            <p:cTn id="56" dur="10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57" dur="1000" fill="hold"/>
                                            <p:tgtEl>
                                              <p:spTgt spid="4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60000">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14:bounceEnd="60000">
                                          <p:cBhvr additive="base">
                                            <p:cTn id="60" dur="1000" fill="hold"/>
                                            <p:tgtEl>
                                              <p:spTgt spid="46"/>
                                            </p:tgtEl>
                                            <p:attrNameLst>
                                              <p:attrName>ppt_x</p:attrName>
                                            </p:attrNameLst>
                                          </p:cBhvr>
                                          <p:tavLst>
                                            <p:tav tm="0">
                                              <p:val>
                                                <p:strVal val="1+#ppt_w/2"/>
                                              </p:val>
                                            </p:tav>
                                            <p:tav tm="100000">
                                              <p:val>
                                                <p:strVal val="#ppt_x"/>
                                              </p:val>
                                            </p:tav>
                                          </p:tavLst>
                                        </p:anim>
                                        <p:anim calcmode="lin" valueType="num" p14:bounceEnd="60000">
                                          <p:cBhvr additive="base">
                                            <p:cTn id="61" dur="1000" fill="hold"/>
                                            <p:tgtEl>
                                              <p:spTgt spid="4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14:presetBounceEnd="60000">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14:bounceEnd="60000">
                                          <p:cBhvr additive="base">
                                            <p:cTn id="64" dur="1000" fill="hold"/>
                                            <p:tgtEl>
                                              <p:spTgt spid="49"/>
                                            </p:tgtEl>
                                            <p:attrNameLst>
                                              <p:attrName>ppt_x</p:attrName>
                                            </p:attrNameLst>
                                          </p:cBhvr>
                                          <p:tavLst>
                                            <p:tav tm="0">
                                              <p:val>
                                                <p:strVal val="0-#ppt_w/2"/>
                                              </p:val>
                                            </p:tav>
                                            <p:tav tm="100000">
                                              <p:val>
                                                <p:strVal val="#ppt_x"/>
                                              </p:val>
                                            </p:tav>
                                          </p:tavLst>
                                        </p:anim>
                                        <p:anim calcmode="lin" valueType="num" p14:bounceEnd="60000">
                                          <p:cBhvr additive="base">
                                            <p:cTn id="65" dur="1000" fill="hold"/>
                                            <p:tgtEl>
                                              <p:spTgt spid="4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14:presetBounceEnd="60000">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14:bounceEnd="60000">
                                          <p:cBhvr additive="base">
                                            <p:cTn id="68" dur="1000" fill="hold"/>
                                            <p:tgtEl>
                                              <p:spTgt spid="52"/>
                                            </p:tgtEl>
                                            <p:attrNameLst>
                                              <p:attrName>ppt_x</p:attrName>
                                            </p:attrNameLst>
                                          </p:cBhvr>
                                          <p:tavLst>
                                            <p:tav tm="0">
                                              <p:val>
                                                <p:strVal val="0-#ppt_w/2"/>
                                              </p:val>
                                            </p:tav>
                                            <p:tav tm="100000">
                                              <p:val>
                                                <p:strVal val="#ppt_x"/>
                                              </p:val>
                                            </p:tav>
                                          </p:tavLst>
                                        </p:anim>
                                        <p:anim calcmode="lin" valueType="num" p14:bounceEnd="60000">
                                          <p:cBhvr additive="base">
                                            <p:cTn id="69" dur="10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14:presetBounceEnd="60000">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14:bounceEnd="60000">
                                          <p:cBhvr additive="base">
                                            <p:cTn id="72" dur="1000" fill="hold"/>
                                            <p:tgtEl>
                                              <p:spTgt spid="55"/>
                                            </p:tgtEl>
                                            <p:attrNameLst>
                                              <p:attrName>ppt_x</p:attrName>
                                            </p:attrNameLst>
                                          </p:cBhvr>
                                          <p:tavLst>
                                            <p:tav tm="0">
                                              <p:val>
                                                <p:strVal val="0-#ppt_w/2"/>
                                              </p:val>
                                            </p:tav>
                                            <p:tav tm="100000">
                                              <p:val>
                                                <p:strVal val="#ppt_x"/>
                                              </p:val>
                                            </p:tav>
                                          </p:tavLst>
                                        </p:anim>
                                        <p:anim calcmode="lin" valueType="num" p14:bounceEnd="60000">
                                          <p:cBhvr additive="base">
                                            <p:cTn id="73"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7" grpId="0" animBg="1"/>
          <p:bldP spid="25608" grpId="0" animBg="1"/>
          <p:bldP spid="25609" grpId="0" animBg="1"/>
          <p:bldP spid="25610" grpId="0" animBg="1"/>
          <p:bldP spid="25631" grpId="0" bldLvl="0" animBg="1"/>
          <p:bldP spid="256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500" fill="hold"/>
                                            <p:tgtEl>
                                              <p:spTgt spid="25605"/>
                                            </p:tgtEl>
                                            <p:attrNameLst>
                                              <p:attrName>ppt_x</p:attrName>
                                            </p:attrNameLst>
                                          </p:cBhvr>
                                          <p:tavLst>
                                            <p:tav tm="0">
                                              <p:val>
                                                <p:strVal val="#ppt_x"/>
                                              </p:val>
                                            </p:tav>
                                            <p:tav tm="100000">
                                              <p:val>
                                                <p:strVal val="#ppt_x"/>
                                              </p:val>
                                            </p:tav>
                                          </p:tavLst>
                                        </p:anim>
                                        <p:anim calcmode="lin" valueType="num">
                                          <p:cBhvr additive="base">
                                            <p:cTn id="12" dur="500" fill="hold"/>
                                            <p:tgtEl>
                                              <p:spTgt spid="2560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606"/>
                                            </p:tgtEl>
                                            <p:attrNameLst>
                                              <p:attrName>style.visibility</p:attrName>
                                            </p:attrNameLst>
                                          </p:cBhvr>
                                          <p:to>
                                            <p:strVal val="visible"/>
                                          </p:to>
                                        </p:set>
                                        <p:anim calcmode="lin" valueType="num">
                                          <p:cBhvr additive="base">
                                            <p:cTn id="15" dur="500" fill="hold"/>
                                            <p:tgtEl>
                                              <p:spTgt spid="25606"/>
                                            </p:tgtEl>
                                            <p:attrNameLst>
                                              <p:attrName>ppt_x</p:attrName>
                                            </p:attrNameLst>
                                          </p:cBhvr>
                                          <p:tavLst>
                                            <p:tav tm="0">
                                              <p:val>
                                                <p:strVal val="#ppt_x"/>
                                              </p:val>
                                            </p:tav>
                                            <p:tav tm="100000">
                                              <p:val>
                                                <p:strVal val="#ppt_x"/>
                                              </p:val>
                                            </p:tav>
                                          </p:tavLst>
                                        </p:anim>
                                        <p:anim calcmode="lin" valueType="num">
                                          <p:cBhvr additive="base">
                                            <p:cTn id="16" dur="500" fill="hold"/>
                                            <p:tgtEl>
                                              <p:spTgt spid="256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07"/>
                                            </p:tgtEl>
                                            <p:attrNameLst>
                                              <p:attrName>style.visibility</p:attrName>
                                            </p:attrNameLst>
                                          </p:cBhvr>
                                          <p:to>
                                            <p:strVal val="visible"/>
                                          </p:to>
                                        </p:set>
                                        <p:anim calcmode="lin" valueType="num">
                                          <p:cBhvr additive="base">
                                            <p:cTn id="19" dur="500" fill="hold"/>
                                            <p:tgtEl>
                                              <p:spTgt spid="25607"/>
                                            </p:tgtEl>
                                            <p:attrNameLst>
                                              <p:attrName>ppt_x</p:attrName>
                                            </p:attrNameLst>
                                          </p:cBhvr>
                                          <p:tavLst>
                                            <p:tav tm="0">
                                              <p:val>
                                                <p:strVal val="#ppt_x"/>
                                              </p:val>
                                            </p:tav>
                                            <p:tav tm="100000">
                                              <p:val>
                                                <p:strVal val="#ppt_x"/>
                                              </p:val>
                                            </p:tav>
                                          </p:tavLst>
                                        </p:anim>
                                        <p:anim calcmode="lin" valueType="num">
                                          <p:cBhvr additive="base">
                                            <p:cTn id="20" dur="500" fill="hold"/>
                                            <p:tgtEl>
                                              <p:spTgt spid="256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608"/>
                                            </p:tgtEl>
                                            <p:attrNameLst>
                                              <p:attrName>style.visibility</p:attrName>
                                            </p:attrNameLst>
                                          </p:cBhvr>
                                          <p:to>
                                            <p:strVal val="visible"/>
                                          </p:to>
                                        </p:set>
                                        <p:anim calcmode="lin" valueType="num">
                                          <p:cBhvr additive="base">
                                            <p:cTn id="23" dur="500" fill="hold"/>
                                            <p:tgtEl>
                                              <p:spTgt spid="25608"/>
                                            </p:tgtEl>
                                            <p:attrNameLst>
                                              <p:attrName>ppt_x</p:attrName>
                                            </p:attrNameLst>
                                          </p:cBhvr>
                                          <p:tavLst>
                                            <p:tav tm="0">
                                              <p:val>
                                                <p:strVal val="#ppt_x"/>
                                              </p:val>
                                            </p:tav>
                                            <p:tav tm="100000">
                                              <p:val>
                                                <p:strVal val="#ppt_x"/>
                                              </p:val>
                                            </p:tav>
                                          </p:tavLst>
                                        </p:anim>
                                        <p:anim calcmode="lin" valueType="num">
                                          <p:cBhvr additive="base">
                                            <p:cTn id="24" dur="500" fill="hold"/>
                                            <p:tgtEl>
                                              <p:spTgt spid="2560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609"/>
                                            </p:tgtEl>
                                            <p:attrNameLst>
                                              <p:attrName>style.visibility</p:attrName>
                                            </p:attrNameLst>
                                          </p:cBhvr>
                                          <p:to>
                                            <p:strVal val="visible"/>
                                          </p:to>
                                        </p:set>
                                        <p:anim calcmode="lin" valueType="num">
                                          <p:cBhvr additive="base">
                                            <p:cTn id="27" dur="500" fill="hold"/>
                                            <p:tgtEl>
                                              <p:spTgt spid="25609"/>
                                            </p:tgtEl>
                                            <p:attrNameLst>
                                              <p:attrName>ppt_x</p:attrName>
                                            </p:attrNameLst>
                                          </p:cBhvr>
                                          <p:tavLst>
                                            <p:tav tm="0">
                                              <p:val>
                                                <p:strVal val="#ppt_x"/>
                                              </p:val>
                                            </p:tav>
                                            <p:tav tm="100000">
                                              <p:val>
                                                <p:strVal val="#ppt_x"/>
                                              </p:val>
                                            </p:tav>
                                          </p:tavLst>
                                        </p:anim>
                                        <p:anim calcmode="lin" valueType="num">
                                          <p:cBhvr additive="base">
                                            <p:cTn id="28" dur="500" fill="hold"/>
                                            <p:tgtEl>
                                              <p:spTgt spid="2560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610"/>
                                            </p:tgtEl>
                                            <p:attrNameLst>
                                              <p:attrName>style.visibility</p:attrName>
                                            </p:attrNameLst>
                                          </p:cBhvr>
                                          <p:to>
                                            <p:strVal val="visible"/>
                                          </p:to>
                                        </p:set>
                                        <p:anim calcmode="lin" valueType="num">
                                          <p:cBhvr additive="base">
                                            <p:cTn id="31" dur="500" fill="hold"/>
                                            <p:tgtEl>
                                              <p:spTgt spid="25610"/>
                                            </p:tgtEl>
                                            <p:attrNameLst>
                                              <p:attrName>ppt_x</p:attrName>
                                            </p:attrNameLst>
                                          </p:cBhvr>
                                          <p:tavLst>
                                            <p:tav tm="0">
                                              <p:val>
                                                <p:strVal val="#ppt_x"/>
                                              </p:val>
                                            </p:tav>
                                            <p:tav tm="100000">
                                              <p:val>
                                                <p:strVal val="#ppt_x"/>
                                              </p:val>
                                            </p:tav>
                                          </p:tavLst>
                                        </p:anim>
                                        <p:anim calcmode="lin" valueType="num">
                                          <p:cBhvr additive="base">
                                            <p:cTn id="32" dur="500" fill="hold"/>
                                            <p:tgtEl>
                                              <p:spTgt spid="256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additive="base">
                                            <p:cTn id="35" dur="500" fill="hold"/>
                                            <p:tgtEl>
                                              <p:spTgt spid="25611"/>
                                            </p:tgtEl>
                                            <p:attrNameLst>
                                              <p:attrName>ppt_x</p:attrName>
                                            </p:attrNameLst>
                                          </p:cBhvr>
                                          <p:tavLst>
                                            <p:tav tm="0">
                                              <p:val>
                                                <p:strVal val="#ppt_x"/>
                                              </p:val>
                                            </p:tav>
                                            <p:tav tm="100000">
                                              <p:val>
                                                <p:strVal val="#ppt_x"/>
                                              </p:val>
                                            </p:tav>
                                          </p:tavLst>
                                        </p:anim>
                                        <p:anim calcmode="lin" valueType="num">
                                          <p:cBhvr additive="base">
                                            <p:cTn id="36" dur="500" fill="hold"/>
                                            <p:tgtEl>
                                              <p:spTgt spid="256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5615"/>
                                            </p:tgtEl>
                                            <p:attrNameLst>
                                              <p:attrName>style.visibility</p:attrName>
                                            </p:attrNameLst>
                                          </p:cBhvr>
                                          <p:to>
                                            <p:strVal val="visible"/>
                                          </p:to>
                                        </p:set>
                                        <p:anim calcmode="lin" valueType="num">
                                          <p:cBhvr additive="base">
                                            <p:cTn id="39" dur="500" fill="hold"/>
                                            <p:tgtEl>
                                              <p:spTgt spid="25615"/>
                                            </p:tgtEl>
                                            <p:attrNameLst>
                                              <p:attrName>ppt_x</p:attrName>
                                            </p:attrNameLst>
                                          </p:cBhvr>
                                          <p:tavLst>
                                            <p:tav tm="0">
                                              <p:val>
                                                <p:strVal val="#ppt_x"/>
                                              </p:val>
                                            </p:tav>
                                            <p:tav tm="100000">
                                              <p:val>
                                                <p:strVal val="#ppt_x"/>
                                              </p:val>
                                            </p:tav>
                                          </p:tavLst>
                                        </p:anim>
                                        <p:anim calcmode="lin" valueType="num">
                                          <p:cBhvr additive="base">
                                            <p:cTn id="40" dur="500" fill="hold"/>
                                            <p:tgtEl>
                                              <p:spTgt spid="256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631"/>
                                            </p:tgtEl>
                                            <p:attrNameLst>
                                              <p:attrName>style.visibility</p:attrName>
                                            </p:attrNameLst>
                                          </p:cBhvr>
                                          <p:to>
                                            <p:strVal val="visible"/>
                                          </p:to>
                                        </p:set>
                                        <p:anim calcmode="lin" valueType="num">
                                          <p:cBhvr additive="base">
                                            <p:cTn id="43" dur="500" fill="hold"/>
                                            <p:tgtEl>
                                              <p:spTgt spid="25631"/>
                                            </p:tgtEl>
                                            <p:attrNameLst>
                                              <p:attrName>ppt_x</p:attrName>
                                            </p:attrNameLst>
                                          </p:cBhvr>
                                          <p:tavLst>
                                            <p:tav tm="0">
                                              <p:val>
                                                <p:strVal val="#ppt_x"/>
                                              </p:val>
                                            </p:tav>
                                            <p:tav tm="100000">
                                              <p:val>
                                                <p:strVal val="#ppt_x"/>
                                              </p:val>
                                            </p:tav>
                                          </p:tavLst>
                                        </p:anim>
                                        <p:anim calcmode="lin" valueType="num">
                                          <p:cBhvr additive="base">
                                            <p:cTn id="44" dur="500" fill="hold"/>
                                            <p:tgtEl>
                                              <p:spTgt spid="256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632"/>
                                            </p:tgtEl>
                                            <p:attrNameLst>
                                              <p:attrName>style.visibility</p:attrName>
                                            </p:attrNameLst>
                                          </p:cBhvr>
                                          <p:to>
                                            <p:strVal val="visible"/>
                                          </p:to>
                                        </p:set>
                                        <p:anim calcmode="lin" valueType="num">
                                          <p:cBhvr additive="base">
                                            <p:cTn id="47" dur="500" fill="hold"/>
                                            <p:tgtEl>
                                              <p:spTgt spid="25632"/>
                                            </p:tgtEl>
                                            <p:attrNameLst>
                                              <p:attrName>ppt_x</p:attrName>
                                            </p:attrNameLst>
                                          </p:cBhvr>
                                          <p:tavLst>
                                            <p:tav tm="0">
                                              <p:val>
                                                <p:strVal val="#ppt_x"/>
                                              </p:val>
                                            </p:tav>
                                            <p:tav tm="100000">
                                              <p:val>
                                                <p:strVal val="#ppt_x"/>
                                              </p:val>
                                            </p:tav>
                                          </p:tavLst>
                                        </p:anim>
                                        <p:anim calcmode="lin" valueType="num">
                                          <p:cBhvr additive="base">
                                            <p:cTn id="48" dur="500" fill="hold"/>
                                            <p:tgtEl>
                                              <p:spTgt spid="2563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2"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1000" fill="hold"/>
                                            <p:tgtEl>
                                              <p:spTgt spid="33"/>
                                            </p:tgtEl>
                                            <p:attrNameLst>
                                              <p:attrName>ppt_x</p:attrName>
                                            </p:attrNameLst>
                                          </p:cBhvr>
                                          <p:tavLst>
                                            <p:tav tm="0">
                                              <p:val>
                                                <p:strVal val="1+#ppt_w/2"/>
                                              </p:val>
                                            </p:tav>
                                            <p:tav tm="100000">
                                              <p:val>
                                                <p:strVal val="#ppt_x"/>
                                              </p:val>
                                            </p:tav>
                                          </p:tavLst>
                                        </p:anim>
                                        <p:anim calcmode="lin" valueType="num">
                                          <p:cBhvr additive="base">
                                            <p:cTn id="53" dur="1000" fill="hold"/>
                                            <p:tgtEl>
                                              <p:spTgt spid="33"/>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1000" fill="hold"/>
                                            <p:tgtEl>
                                              <p:spTgt spid="43"/>
                                            </p:tgtEl>
                                            <p:attrNameLst>
                                              <p:attrName>ppt_x</p:attrName>
                                            </p:attrNameLst>
                                          </p:cBhvr>
                                          <p:tavLst>
                                            <p:tav tm="0">
                                              <p:val>
                                                <p:strVal val="1+#ppt_w/2"/>
                                              </p:val>
                                            </p:tav>
                                            <p:tav tm="100000">
                                              <p:val>
                                                <p:strVal val="#ppt_x"/>
                                              </p:val>
                                            </p:tav>
                                          </p:tavLst>
                                        </p:anim>
                                        <p:anim calcmode="lin" valueType="num">
                                          <p:cBhvr additive="base">
                                            <p:cTn id="57" dur="1000" fill="hold"/>
                                            <p:tgtEl>
                                              <p:spTgt spid="4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1000" fill="hold"/>
                                            <p:tgtEl>
                                              <p:spTgt spid="46"/>
                                            </p:tgtEl>
                                            <p:attrNameLst>
                                              <p:attrName>ppt_x</p:attrName>
                                            </p:attrNameLst>
                                          </p:cBhvr>
                                          <p:tavLst>
                                            <p:tav tm="0">
                                              <p:val>
                                                <p:strVal val="1+#ppt_w/2"/>
                                              </p:val>
                                            </p:tav>
                                            <p:tav tm="100000">
                                              <p:val>
                                                <p:strVal val="#ppt_x"/>
                                              </p:val>
                                            </p:tav>
                                          </p:tavLst>
                                        </p:anim>
                                        <p:anim calcmode="lin" valueType="num">
                                          <p:cBhvr additive="base">
                                            <p:cTn id="61" dur="1000" fill="hold"/>
                                            <p:tgtEl>
                                              <p:spTgt spid="46"/>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1000" fill="hold"/>
                                            <p:tgtEl>
                                              <p:spTgt spid="49"/>
                                            </p:tgtEl>
                                            <p:attrNameLst>
                                              <p:attrName>ppt_x</p:attrName>
                                            </p:attrNameLst>
                                          </p:cBhvr>
                                          <p:tavLst>
                                            <p:tav tm="0">
                                              <p:val>
                                                <p:strVal val="0-#ppt_w/2"/>
                                              </p:val>
                                            </p:tav>
                                            <p:tav tm="100000">
                                              <p:val>
                                                <p:strVal val="#ppt_x"/>
                                              </p:val>
                                            </p:tav>
                                          </p:tavLst>
                                        </p:anim>
                                        <p:anim calcmode="lin" valueType="num">
                                          <p:cBhvr additive="base">
                                            <p:cTn id="65" dur="1000" fill="hold"/>
                                            <p:tgtEl>
                                              <p:spTgt spid="49"/>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1000" fill="hold"/>
                                            <p:tgtEl>
                                              <p:spTgt spid="52"/>
                                            </p:tgtEl>
                                            <p:attrNameLst>
                                              <p:attrName>ppt_x</p:attrName>
                                            </p:attrNameLst>
                                          </p:cBhvr>
                                          <p:tavLst>
                                            <p:tav tm="0">
                                              <p:val>
                                                <p:strVal val="0-#ppt_w/2"/>
                                              </p:val>
                                            </p:tav>
                                            <p:tav tm="100000">
                                              <p:val>
                                                <p:strVal val="#ppt_x"/>
                                              </p:val>
                                            </p:tav>
                                          </p:tavLst>
                                        </p:anim>
                                        <p:anim calcmode="lin" valueType="num">
                                          <p:cBhvr additive="base">
                                            <p:cTn id="69" dur="10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1000" fill="hold"/>
                                            <p:tgtEl>
                                              <p:spTgt spid="55"/>
                                            </p:tgtEl>
                                            <p:attrNameLst>
                                              <p:attrName>ppt_x</p:attrName>
                                            </p:attrNameLst>
                                          </p:cBhvr>
                                          <p:tavLst>
                                            <p:tav tm="0">
                                              <p:val>
                                                <p:strVal val="0-#ppt_w/2"/>
                                              </p:val>
                                            </p:tav>
                                            <p:tav tm="100000">
                                              <p:val>
                                                <p:strVal val="#ppt_x"/>
                                              </p:val>
                                            </p:tav>
                                          </p:tavLst>
                                        </p:anim>
                                        <p:anim calcmode="lin" valueType="num">
                                          <p:cBhvr additive="base">
                                            <p:cTn id="73"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7" grpId="0" animBg="1"/>
          <p:bldP spid="25608" grpId="0" animBg="1"/>
          <p:bldP spid="25609" grpId="0" animBg="1"/>
          <p:bldP spid="25610" grpId="0" animBg="1"/>
          <p:bldP spid="25631" grpId="0" bldLvl="0" animBg="1"/>
          <p:bldP spid="2563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9788" y="2792414"/>
            <a:ext cx="8029575" cy="2727325"/>
            <a:chOff x="838200" y="2792413"/>
            <a:chExt cx="8029575" cy="2727325"/>
          </a:xfrm>
        </p:grpSpPr>
        <p:sp>
          <p:nvSpPr>
            <p:cNvPr id="26628" name="椭圆 10"/>
            <p:cNvSpPr>
              <a:spLocks noChangeArrowheads="1"/>
            </p:cNvSpPr>
            <p:nvPr/>
          </p:nvSpPr>
          <p:spPr bwMode="auto">
            <a:xfrm>
              <a:off x="838200" y="2792413"/>
              <a:ext cx="914400" cy="9144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6629" name="椭圆 11"/>
            <p:cNvSpPr>
              <a:spLocks noChangeArrowheads="1"/>
            </p:cNvSpPr>
            <p:nvPr/>
          </p:nvSpPr>
          <p:spPr bwMode="auto">
            <a:xfrm>
              <a:off x="2954338" y="4605338"/>
              <a:ext cx="914400" cy="914400"/>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6630" name="椭圆 12"/>
            <p:cNvSpPr>
              <a:spLocks noChangeArrowheads="1"/>
            </p:cNvSpPr>
            <p:nvPr/>
          </p:nvSpPr>
          <p:spPr bwMode="auto">
            <a:xfrm>
              <a:off x="5365750" y="2792413"/>
              <a:ext cx="914400" cy="91440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6631" name="椭圆 13"/>
            <p:cNvSpPr>
              <a:spLocks noChangeArrowheads="1"/>
            </p:cNvSpPr>
            <p:nvPr/>
          </p:nvSpPr>
          <p:spPr bwMode="auto">
            <a:xfrm>
              <a:off x="7842250" y="4605338"/>
              <a:ext cx="914400" cy="914400"/>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cxnSp>
          <p:nvCxnSpPr>
            <p:cNvPr id="26632" name="直接箭头连接符 14"/>
            <p:cNvCxnSpPr>
              <a:cxnSpLocks noChangeShapeType="1"/>
              <a:stCxn id="26628" idx="5"/>
              <a:endCxn id="26629" idx="1"/>
            </p:cNvCxnSpPr>
            <p:nvPr/>
          </p:nvCxnSpPr>
          <p:spPr bwMode="auto">
            <a:xfrm>
              <a:off x="1619250" y="3573463"/>
              <a:ext cx="1468438" cy="1165225"/>
            </a:xfrm>
            <a:prstGeom prst="straightConnector1">
              <a:avLst/>
            </a:prstGeom>
            <a:noFill/>
            <a:ln w="19050" cmpd="sng">
              <a:solidFill>
                <a:srgbClr val="000000"/>
              </a:solidFill>
              <a:prstDash val="sysDot"/>
              <a:round/>
              <a:tailEnd type="triangle" w="med" len="med"/>
            </a:ln>
            <a:extLst>
              <a:ext uri="{909E8E84-426E-40DD-AFC4-6F175D3DCCD1}">
                <a14:hiddenFill xmlns:a14="http://schemas.microsoft.com/office/drawing/2010/main">
                  <a:noFill/>
                </a14:hiddenFill>
              </a:ext>
            </a:extLst>
          </p:spPr>
        </p:cxnSp>
        <p:cxnSp>
          <p:nvCxnSpPr>
            <p:cNvPr id="26633" name="直接箭头连接符 15"/>
            <p:cNvCxnSpPr>
              <a:cxnSpLocks noChangeShapeType="1"/>
              <a:stCxn id="26629" idx="7"/>
              <a:endCxn id="26630" idx="3"/>
            </p:cNvCxnSpPr>
            <p:nvPr/>
          </p:nvCxnSpPr>
          <p:spPr bwMode="auto">
            <a:xfrm flipV="1">
              <a:off x="3733800" y="3573463"/>
              <a:ext cx="1765300" cy="1165225"/>
            </a:xfrm>
            <a:prstGeom prst="straightConnector1">
              <a:avLst/>
            </a:prstGeom>
            <a:noFill/>
            <a:ln w="19050" cmpd="sng">
              <a:solidFill>
                <a:srgbClr val="000000"/>
              </a:solidFill>
              <a:prstDash val="sysDot"/>
              <a:round/>
              <a:tailEnd type="triangle" w="med" len="med"/>
            </a:ln>
            <a:extLst>
              <a:ext uri="{909E8E84-426E-40DD-AFC4-6F175D3DCCD1}">
                <a14:hiddenFill xmlns:a14="http://schemas.microsoft.com/office/drawing/2010/main">
                  <a:noFill/>
                </a14:hiddenFill>
              </a:ext>
            </a:extLst>
          </p:spPr>
        </p:cxnSp>
        <p:cxnSp>
          <p:nvCxnSpPr>
            <p:cNvPr id="26634" name="直接箭头连接符 16"/>
            <p:cNvCxnSpPr>
              <a:cxnSpLocks noChangeShapeType="1"/>
              <a:stCxn id="26630" idx="5"/>
              <a:endCxn id="26631" idx="1"/>
            </p:cNvCxnSpPr>
            <p:nvPr/>
          </p:nvCxnSpPr>
          <p:spPr bwMode="auto">
            <a:xfrm>
              <a:off x="6146800" y="3573463"/>
              <a:ext cx="1828800" cy="1165225"/>
            </a:xfrm>
            <a:prstGeom prst="straightConnector1">
              <a:avLst/>
            </a:prstGeom>
            <a:noFill/>
            <a:ln w="19050" cmpd="sng">
              <a:solidFill>
                <a:srgbClr val="000000"/>
              </a:solidFill>
              <a:prstDash val="sysDot"/>
              <a:round/>
              <a:tailEnd type="triangle" w="med" len="med"/>
            </a:ln>
            <a:extLst>
              <a:ext uri="{909E8E84-426E-40DD-AFC4-6F175D3DCCD1}">
                <a14:hiddenFill xmlns:a14="http://schemas.microsoft.com/office/drawing/2010/main">
                  <a:noFill/>
                </a14:hiddenFill>
              </a:ext>
            </a:extLst>
          </p:spPr>
        </p:cxnSp>
        <p:sp>
          <p:nvSpPr>
            <p:cNvPr id="26635" name="椭圆 17"/>
            <p:cNvSpPr>
              <a:spLocks noChangeAspect="1" noChangeArrowheads="1"/>
            </p:cNvSpPr>
            <p:nvPr/>
          </p:nvSpPr>
          <p:spPr bwMode="auto">
            <a:xfrm>
              <a:off x="1446213" y="3449638"/>
              <a:ext cx="306387" cy="306387"/>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mn-lt"/>
                  <a:ea typeface="+mn-ea"/>
                  <a:cs typeface="+mn-ea"/>
                  <a:sym typeface="+mn-lt"/>
                </a:rPr>
                <a:t>1</a:t>
              </a:r>
              <a:endParaRPr lang="zh-CN" altLang="en-US" sz="1600">
                <a:solidFill>
                  <a:srgbClr val="FFFFFF"/>
                </a:solidFill>
                <a:latin typeface="+mn-lt"/>
                <a:ea typeface="+mn-ea"/>
                <a:cs typeface="+mn-ea"/>
                <a:sym typeface="+mn-lt"/>
              </a:endParaRPr>
            </a:p>
          </p:txBody>
        </p:sp>
        <p:sp>
          <p:nvSpPr>
            <p:cNvPr id="26636" name="椭圆 18"/>
            <p:cNvSpPr>
              <a:spLocks noChangeAspect="1" noChangeArrowheads="1"/>
            </p:cNvSpPr>
            <p:nvPr/>
          </p:nvSpPr>
          <p:spPr bwMode="auto">
            <a:xfrm>
              <a:off x="3581400" y="4605338"/>
              <a:ext cx="306388" cy="306387"/>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mn-lt"/>
                  <a:ea typeface="+mn-ea"/>
                  <a:cs typeface="+mn-ea"/>
                  <a:sym typeface="+mn-lt"/>
                </a:rPr>
                <a:t>2</a:t>
              </a:r>
              <a:endParaRPr lang="zh-CN" altLang="en-US" sz="1600">
                <a:solidFill>
                  <a:srgbClr val="FFFFFF"/>
                </a:solidFill>
                <a:latin typeface="+mn-lt"/>
                <a:ea typeface="+mn-ea"/>
                <a:cs typeface="+mn-ea"/>
                <a:sym typeface="+mn-lt"/>
              </a:endParaRPr>
            </a:p>
          </p:txBody>
        </p:sp>
        <p:sp>
          <p:nvSpPr>
            <p:cNvPr id="26637" name="椭圆 19"/>
            <p:cNvSpPr>
              <a:spLocks noChangeAspect="1" noChangeArrowheads="1"/>
            </p:cNvSpPr>
            <p:nvPr/>
          </p:nvSpPr>
          <p:spPr bwMode="auto">
            <a:xfrm>
              <a:off x="8561388" y="5099050"/>
              <a:ext cx="306387" cy="306388"/>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mn-lt"/>
                  <a:ea typeface="+mn-ea"/>
                  <a:cs typeface="+mn-ea"/>
                  <a:sym typeface="+mn-lt"/>
                </a:rPr>
                <a:t>4</a:t>
              </a:r>
              <a:endParaRPr lang="zh-CN" altLang="en-US" sz="1600">
                <a:solidFill>
                  <a:srgbClr val="FFFFFF"/>
                </a:solidFill>
                <a:latin typeface="+mn-lt"/>
                <a:ea typeface="+mn-ea"/>
                <a:cs typeface="+mn-ea"/>
                <a:sym typeface="+mn-lt"/>
              </a:endParaRPr>
            </a:p>
          </p:txBody>
        </p:sp>
        <p:sp>
          <p:nvSpPr>
            <p:cNvPr id="26646" name="Freeform 5"/>
            <p:cNvSpPr>
              <a:spLocks noChangeAspect="1" noEditPoints="1"/>
            </p:cNvSpPr>
            <p:nvPr/>
          </p:nvSpPr>
          <p:spPr bwMode="auto">
            <a:xfrm>
              <a:off x="1025525" y="2992438"/>
              <a:ext cx="539750" cy="514350"/>
            </a:xfrm>
            <a:custGeom>
              <a:avLst/>
              <a:gdLst>
                <a:gd name="T0" fmla="*/ 1460 w 2389"/>
                <a:gd name="T1" fmla="*/ 2175 h 2272"/>
                <a:gd name="T2" fmla="*/ 1456 w 2389"/>
                <a:gd name="T3" fmla="*/ 2038 h 2272"/>
                <a:gd name="T4" fmla="*/ 1920 w 2389"/>
                <a:gd name="T5" fmla="*/ 1771 h 2272"/>
                <a:gd name="T6" fmla="*/ 1838 w 2389"/>
                <a:gd name="T7" fmla="*/ 1553 h 2272"/>
                <a:gd name="T8" fmla="*/ 1851 w 2389"/>
                <a:gd name="T9" fmla="*/ 1288 h 2272"/>
                <a:gd name="T10" fmla="*/ 1474 w 2389"/>
                <a:gd name="T11" fmla="*/ 972 h 2272"/>
                <a:gd name="T12" fmla="*/ 1810 w 2389"/>
                <a:gd name="T13" fmla="*/ 504 h 2272"/>
                <a:gd name="T14" fmla="*/ 1349 w 2389"/>
                <a:gd name="T15" fmla="*/ 137 h 2272"/>
                <a:gd name="T16" fmla="*/ 1436 w 2389"/>
                <a:gd name="T17" fmla="*/ 441 h 2272"/>
                <a:gd name="T18" fmla="*/ 1308 w 2389"/>
                <a:gd name="T19" fmla="*/ 749 h 2272"/>
                <a:gd name="T20" fmla="*/ 918 w 2389"/>
                <a:gd name="T21" fmla="*/ 721 h 2272"/>
                <a:gd name="T22" fmla="*/ 1019 w 2389"/>
                <a:gd name="T23" fmla="*/ 962 h 2272"/>
                <a:gd name="T24" fmla="*/ 1275 w 2389"/>
                <a:gd name="T25" fmla="*/ 1292 h 2272"/>
                <a:gd name="T26" fmla="*/ 854 w 2389"/>
                <a:gd name="T27" fmla="*/ 1363 h 2272"/>
                <a:gd name="T28" fmla="*/ 581 w 2389"/>
                <a:gd name="T29" fmla="*/ 1007 h 2272"/>
                <a:gd name="T30" fmla="*/ 336 w 2389"/>
                <a:gd name="T31" fmla="*/ 1094 h 2272"/>
                <a:gd name="T32" fmla="*/ 342 w 2389"/>
                <a:gd name="T33" fmla="*/ 1239 h 2272"/>
                <a:gd name="T34" fmla="*/ 201 w 2389"/>
                <a:gd name="T35" fmla="*/ 1094 h 2272"/>
                <a:gd name="T36" fmla="*/ 2389 w 2389"/>
                <a:gd name="T37" fmla="*/ 1094 h 2272"/>
                <a:gd name="T38" fmla="*/ 1301 w 2389"/>
                <a:gd name="T39" fmla="*/ 1535 h 2272"/>
                <a:gd name="T40" fmla="*/ 1478 w 2389"/>
                <a:gd name="T41" fmla="*/ 1399 h 2272"/>
                <a:gd name="T42" fmla="*/ 966 w 2389"/>
                <a:gd name="T43" fmla="*/ 1516 h 2272"/>
                <a:gd name="T44" fmla="*/ 236 w 2389"/>
                <a:gd name="T45" fmla="*/ 1389 h 2272"/>
                <a:gd name="T46" fmla="*/ 207 w 2389"/>
                <a:gd name="T47" fmla="*/ 1482 h 2272"/>
                <a:gd name="T48" fmla="*/ 322 w 2389"/>
                <a:gd name="T49" fmla="*/ 1831 h 2272"/>
                <a:gd name="T50" fmla="*/ 52 w 2389"/>
                <a:gd name="T51" fmla="*/ 1732 h 2272"/>
                <a:gd name="T52" fmla="*/ 13 w 2389"/>
                <a:gd name="T53" fmla="*/ 1802 h 2272"/>
                <a:gd name="T54" fmla="*/ 111 w 2389"/>
                <a:gd name="T55" fmla="*/ 1975 h 2272"/>
                <a:gd name="T56" fmla="*/ 179 w 2389"/>
                <a:gd name="T57" fmla="*/ 2119 h 2272"/>
                <a:gd name="T58" fmla="*/ 1568 w 2389"/>
                <a:gd name="T59" fmla="*/ 1413 h 2272"/>
                <a:gd name="T60" fmla="*/ 1288 w 2389"/>
                <a:gd name="T61" fmla="*/ 1867 h 2272"/>
                <a:gd name="T62" fmla="*/ 1345 w 2389"/>
                <a:gd name="T63" fmla="*/ 2114 h 2272"/>
                <a:gd name="T64" fmla="*/ 1240 w 2389"/>
                <a:gd name="T65" fmla="*/ 2264 h 2272"/>
                <a:gd name="T66" fmla="*/ 974 w 2389"/>
                <a:gd name="T67" fmla="*/ 201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6647" name="Freeform 22"/>
            <p:cNvSpPr>
              <a:spLocks noChangeAspect="1" noEditPoints="1"/>
            </p:cNvSpPr>
            <p:nvPr/>
          </p:nvSpPr>
          <p:spPr bwMode="auto">
            <a:xfrm>
              <a:off x="3143250" y="4802188"/>
              <a:ext cx="539750" cy="520700"/>
            </a:xfrm>
            <a:custGeom>
              <a:avLst/>
              <a:gdLst>
                <a:gd name="T0" fmla="*/ 220 w 340"/>
                <a:gd name="T1" fmla="*/ 272 h 328"/>
                <a:gd name="T2" fmla="*/ 220 w 340"/>
                <a:gd name="T3" fmla="*/ 150 h 328"/>
                <a:gd name="T4" fmla="*/ 291 w 340"/>
                <a:gd name="T5" fmla="*/ 139 h 328"/>
                <a:gd name="T6" fmla="*/ 163 w 340"/>
                <a:gd name="T7" fmla="*/ 32 h 328"/>
                <a:gd name="T8" fmla="*/ 32 w 340"/>
                <a:gd name="T9" fmla="*/ 163 h 328"/>
                <a:gd name="T10" fmla="*/ 163 w 340"/>
                <a:gd name="T11" fmla="*/ 294 h 328"/>
                <a:gd name="T12" fmla="*/ 184 w 340"/>
                <a:gd name="T13" fmla="*/ 292 h 328"/>
                <a:gd name="T14" fmla="*/ 210 w 340"/>
                <a:gd name="T15" fmla="*/ 273 h 328"/>
                <a:gd name="T16" fmla="*/ 220 w 340"/>
                <a:gd name="T17" fmla="*/ 272 h 328"/>
                <a:gd name="T18" fmla="*/ 187 w 340"/>
                <a:gd name="T19" fmla="*/ 43 h 328"/>
                <a:gd name="T20" fmla="*/ 173 w 340"/>
                <a:gd name="T21" fmla="*/ 104 h 328"/>
                <a:gd name="T22" fmla="*/ 159 w 340"/>
                <a:gd name="T23" fmla="*/ 104 h 328"/>
                <a:gd name="T24" fmla="*/ 149 w 340"/>
                <a:gd name="T25" fmla="*/ 43 h 328"/>
                <a:gd name="T26" fmla="*/ 187 w 340"/>
                <a:gd name="T27" fmla="*/ 43 h 328"/>
                <a:gd name="T28" fmla="*/ 163 w 340"/>
                <a:gd name="T29" fmla="*/ 212 h 328"/>
                <a:gd name="T30" fmla="*/ 114 w 340"/>
                <a:gd name="T31" fmla="*/ 163 h 328"/>
                <a:gd name="T32" fmla="*/ 163 w 340"/>
                <a:gd name="T33" fmla="*/ 114 h 328"/>
                <a:gd name="T34" fmla="*/ 212 w 340"/>
                <a:gd name="T35" fmla="*/ 163 h 328"/>
                <a:gd name="T36" fmla="*/ 163 w 340"/>
                <a:gd name="T37" fmla="*/ 212 h 328"/>
                <a:gd name="T38" fmla="*/ 163 w 340"/>
                <a:gd name="T39" fmla="*/ 126 h 328"/>
                <a:gd name="T40" fmla="*/ 126 w 340"/>
                <a:gd name="T41" fmla="*/ 163 h 328"/>
                <a:gd name="T42" fmla="*/ 163 w 340"/>
                <a:gd name="T43" fmla="*/ 200 h 328"/>
                <a:gd name="T44" fmla="*/ 200 w 340"/>
                <a:gd name="T45" fmla="*/ 163 h 328"/>
                <a:gd name="T46" fmla="*/ 163 w 340"/>
                <a:gd name="T47" fmla="*/ 126 h 328"/>
                <a:gd name="T48" fmla="*/ 163 w 340"/>
                <a:gd name="T49" fmla="*/ 189 h 328"/>
                <a:gd name="T50" fmla="*/ 137 w 340"/>
                <a:gd name="T51" fmla="*/ 163 h 328"/>
                <a:gd name="T52" fmla="*/ 163 w 340"/>
                <a:gd name="T53" fmla="*/ 137 h 328"/>
                <a:gd name="T54" fmla="*/ 189 w 340"/>
                <a:gd name="T55" fmla="*/ 163 h 328"/>
                <a:gd name="T56" fmla="*/ 163 w 340"/>
                <a:gd name="T57" fmla="*/ 189 h 328"/>
                <a:gd name="T58" fmla="*/ 180 w 340"/>
                <a:gd name="T59" fmla="*/ 315 h 328"/>
                <a:gd name="T60" fmla="*/ 184 w 340"/>
                <a:gd name="T61" fmla="*/ 324 h 328"/>
                <a:gd name="T62" fmla="*/ 163 w 340"/>
                <a:gd name="T63" fmla="*/ 326 h 328"/>
                <a:gd name="T64" fmla="*/ 0 w 340"/>
                <a:gd name="T65" fmla="*/ 163 h 328"/>
                <a:gd name="T66" fmla="*/ 163 w 340"/>
                <a:gd name="T67" fmla="*/ 0 h 328"/>
                <a:gd name="T68" fmla="*/ 323 w 340"/>
                <a:gd name="T69" fmla="*/ 134 h 328"/>
                <a:gd name="T70" fmla="*/ 307 w 340"/>
                <a:gd name="T71" fmla="*/ 136 h 328"/>
                <a:gd name="T72" fmla="*/ 163 w 340"/>
                <a:gd name="T73" fmla="*/ 16 h 328"/>
                <a:gd name="T74" fmla="*/ 16 w 340"/>
                <a:gd name="T75" fmla="*/ 163 h 328"/>
                <a:gd name="T76" fmla="*/ 163 w 340"/>
                <a:gd name="T77" fmla="*/ 310 h 328"/>
                <a:gd name="T78" fmla="*/ 179 w 340"/>
                <a:gd name="T79" fmla="*/ 309 h 328"/>
                <a:gd name="T80" fmla="*/ 180 w 340"/>
                <a:gd name="T81" fmla="*/ 315 h 328"/>
                <a:gd name="T82" fmla="*/ 340 w 340"/>
                <a:gd name="T83" fmla="*/ 142 h 328"/>
                <a:gd name="T84" fmla="*/ 340 w 340"/>
                <a:gd name="T85" fmla="*/ 283 h 328"/>
                <a:gd name="T86" fmla="*/ 317 w 340"/>
                <a:gd name="T87" fmla="*/ 308 h 328"/>
                <a:gd name="T88" fmla="*/ 285 w 340"/>
                <a:gd name="T89" fmla="*/ 294 h 328"/>
                <a:gd name="T90" fmla="*/ 307 w 340"/>
                <a:gd name="T91" fmla="*/ 266 h 328"/>
                <a:gd name="T92" fmla="*/ 326 w 340"/>
                <a:gd name="T93" fmla="*/ 267 h 328"/>
                <a:gd name="T94" fmla="*/ 326 w 340"/>
                <a:gd name="T95" fmla="*/ 182 h 328"/>
                <a:gd name="T96" fmla="*/ 250 w 340"/>
                <a:gd name="T97" fmla="*/ 196 h 328"/>
                <a:gd name="T98" fmla="*/ 249 w 340"/>
                <a:gd name="T99" fmla="*/ 302 h 328"/>
                <a:gd name="T100" fmla="*/ 249 w 340"/>
                <a:gd name="T101" fmla="*/ 302 h 328"/>
                <a:gd name="T102" fmla="*/ 227 w 340"/>
                <a:gd name="T103" fmla="*/ 325 h 328"/>
                <a:gd name="T104" fmla="*/ 195 w 340"/>
                <a:gd name="T105" fmla="*/ 311 h 328"/>
                <a:gd name="T106" fmla="*/ 217 w 340"/>
                <a:gd name="T107" fmla="*/ 284 h 328"/>
                <a:gd name="T108" fmla="*/ 235 w 340"/>
                <a:gd name="T109" fmla="*/ 284 h 328"/>
                <a:gd name="T110" fmla="*/ 235 w 340"/>
                <a:gd name="T111" fmla="*/ 159 h 328"/>
                <a:gd name="T112" fmla="*/ 340 w 340"/>
                <a:gd name="T113" fmla="*/ 14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pic>
          <p:nvPicPr>
            <p:cNvPr id="26648" name="Group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2992438"/>
              <a:ext cx="4619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Group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4906963"/>
              <a:ext cx="5429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0" name="椭圆 38"/>
            <p:cNvSpPr>
              <a:spLocks noChangeAspect="1" noChangeArrowheads="1"/>
            </p:cNvSpPr>
            <p:nvPr/>
          </p:nvSpPr>
          <p:spPr bwMode="auto">
            <a:xfrm>
              <a:off x="5973763" y="3419475"/>
              <a:ext cx="306387" cy="30638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r>
                <a:rPr lang="en-US" altLang="zh-CN" sz="1600">
                  <a:solidFill>
                    <a:srgbClr val="FFFFFF"/>
                  </a:solidFill>
                  <a:latin typeface="+mn-lt"/>
                  <a:ea typeface="+mn-ea"/>
                  <a:cs typeface="+mn-ea"/>
                  <a:sym typeface="+mn-lt"/>
                </a:rPr>
                <a:t>3</a:t>
              </a:r>
              <a:endParaRPr lang="zh-CN" altLang="en-US" sz="1600">
                <a:solidFill>
                  <a:srgbClr val="FFFFFF"/>
                </a:solidFill>
                <a:latin typeface="+mn-lt"/>
                <a:ea typeface="+mn-ea"/>
                <a:cs typeface="+mn-ea"/>
                <a:sym typeface="+mn-lt"/>
              </a:endParaRPr>
            </a:p>
          </p:txBody>
        </p:sp>
      </p:grpSp>
      <p:grpSp>
        <p:nvGrpSpPr>
          <p:cNvPr id="27" name="组合 26"/>
          <p:cNvGrpSpPr/>
          <p:nvPr/>
        </p:nvGrpSpPr>
        <p:grpSpPr>
          <a:xfrm>
            <a:off x="1628775" y="1694890"/>
            <a:ext cx="3368150" cy="1220554"/>
            <a:chOff x="6798184" y="1678126"/>
            <a:chExt cx="3368150" cy="1220554"/>
          </a:xfrm>
        </p:grpSpPr>
        <p:sp>
          <p:nvSpPr>
            <p:cNvPr id="28" name="矩形 2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29" name="矩形 2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37" name="组合 36"/>
          <p:cNvGrpSpPr/>
          <p:nvPr/>
        </p:nvGrpSpPr>
        <p:grpSpPr>
          <a:xfrm>
            <a:off x="6173263" y="1694890"/>
            <a:ext cx="3368150" cy="1220554"/>
            <a:chOff x="6798184" y="1678126"/>
            <a:chExt cx="3368150" cy="1220554"/>
          </a:xfrm>
        </p:grpSpPr>
        <p:sp>
          <p:nvSpPr>
            <p:cNvPr id="38" name="矩形 3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39" name="矩形 3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0" name="组合 39"/>
          <p:cNvGrpSpPr/>
          <p:nvPr/>
        </p:nvGrpSpPr>
        <p:grpSpPr>
          <a:xfrm>
            <a:off x="4071413" y="4545273"/>
            <a:ext cx="3368150" cy="1220554"/>
            <a:chOff x="6798184" y="1678126"/>
            <a:chExt cx="3368150" cy="1220554"/>
          </a:xfrm>
        </p:grpSpPr>
        <p:sp>
          <p:nvSpPr>
            <p:cNvPr id="41" name="矩形 4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42" name="矩形 41"/>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3" name="组合 42"/>
          <p:cNvGrpSpPr/>
          <p:nvPr/>
        </p:nvGrpSpPr>
        <p:grpSpPr>
          <a:xfrm>
            <a:off x="8908526" y="4545273"/>
            <a:ext cx="2661175" cy="1220554"/>
            <a:chOff x="6798184" y="1678126"/>
            <a:chExt cx="2661175" cy="1220554"/>
          </a:xfrm>
        </p:grpSpPr>
        <p:sp>
          <p:nvSpPr>
            <p:cNvPr id="44" name="矩形 43"/>
            <p:cNvSpPr/>
            <p:nvPr/>
          </p:nvSpPr>
          <p:spPr>
            <a:xfrm>
              <a:off x="6798184" y="2030750"/>
              <a:ext cx="2661175"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a:t>
              </a:r>
            </a:p>
          </p:txBody>
        </p:sp>
        <p:sp>
          <p:nvSpPr>
            <p:cNvPr id="45" name="矩形 4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cs typeface="+mn-ea"/>
                  <a:sym typeface="+mn-lt"/>
                </a:rPr>
                <a:t>标题文字添加</a:t>
              </a:r>
            </a:p>
          </p:txBody>
        </p:sp>
      </p:grpSp>
      <p:grpSp>
        <p:nvGrpSpPr>
          <p:cNvPr id="46" name="组合 45"/>
          <p:cNvGrpSpPr/>
          <p:nvPr/>
        </p:nvGrpSpPr>
        <p:grpSpPr>
          <a:xfrm>
            <a:off x="-3" y="260648"/>
            <a:ext cx="6081926" cy="888702"/>
            <a:chOff x="-3" y="260648"/>
            <a:chExt cx="6081926" cy="888702"/>
          </a:xfrm>
        </p:grpSpPr>
        <p:grpSp>
          <p:nvGrpSpPr>
            <p:cNvPr id="47" name="组合 46"/>
            <p:cNvGrpSpPr/>
            <p:nvPr/>
          </p:nvGrpSpPr>
          <p:grpSpPr>
            <a:xfrm>
              <a:off x="1005076" y="425994"/>
              <a:ext cx="5076847" cy="698750"/>
              <a:chOff x="6081010" y="2061026"/>
              <a:chExt cx="5076847" cy="698750"/>
            </a:xfrm>
          </p:grpSpPr>
          <p:sp>
            <p:nvSpPr>
              <p:cNvPr id="51" name="文本框 50"/>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52" name="文本框 51"/>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48" name="等腰三角形 47"/>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9" name="等腰三角形 48"/>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0" name="等腰三角形 49"/>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400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2" fill="hold" nodeType="afterEffect" p14:presetBounceEnd="60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10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60000">
                                          <p:cBhvr additive="base">
                                            <p:cTn id="15"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0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60000">
                                          <p:cBhvr additive="base">
                                            <p:cTn id="19" dur="1000" fill="hold"/>
                                            <p:tgtEl>
                                              <p:spTgt spid="40"/>
                                            </p:tgtEl>
                                            <p:attrNameLst>
                                              <p:attrName>ppt_x</p:attrName>
                                            </p:attrNameLst>
                                          </p:cBhvr>
                                          <p:tavLst>
                                            <p:tav tm="0">
                                              <p:val>
                                                <p:strVal val="1+#ppt_w/2"/>
                                              </p:val>
                                            </p:tav>
                                            <p:tav tm="100000">
                                              <p:val>
                                                <p:strVal val="#ppt_x"/>
                                              </p:val>
                                            </p:tav>
                                          </p:tavLst>
                                        </p:anim>
                                        <p:anim calcmode="lin" valueType="num" p14:bounceEnd="60000">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60000">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14:bounceEnd="60000">
                                          <p:cBhvr additive="base">
                                            <p:cTn id="23" dur="1000" fill="hold"/>
                                            <p:tgtEl>
                                              <p:spTgt spid="43"/>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1+#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1+#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1+#ppt_w/2"/>
                                              </p:val>
                                            </p:tav>
                                            <p:tav tm="100000">
                                              <p:val>
                                                <p:strVal val="#ppt_x"/>
                                              </p:val>
                                            </p:tav>
                                          </p:tavLst>
                                        </p:anim>
                                        <p:anim calcmode="lin" valueType="num">
                                          <p:cBhvr additive="base">
                                            <p:cTn id="20" dur="10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000" fill="hold"/>
                                            <p:tgtEl>
                                              <p:spTgt spid="43"/>
                                            </p:tgtEl>
                                            <p:attrNameLst>
                                              <p:attrName>ppt_x</p:attrName>
                                            </p:attrNameLst>
                                          </p:cBhvr>
                                          <p:tavLst>
                                            <p:tav tm="0">
                                              <p:val>
                                                <p:strVal val="1+#ppt_w/2"/>
                                              </p:val>
                                            </p:tav>
                                            <p:tav tm="100000">
                                              <p:val>
                                                <p:strVal val="#ppt_x"/>
                                              </p:val>
                                            </p:tav>
                                          </p:tavLst>
                                        </p:anim>
                                        <p:anim calcmode="lin" valueType="num">
                                          <p:cBhvr additive="base">
                                            <p:cTn id="24"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组合 2"/>
          <p:cNvGrpSpPr>
            <a:grpSpLocks noChangeAspect="1"/>
          </p:cNvGrpSpPr>
          <p:nvPr/>
        </p:nvGrpSpPr>
        <p:grpSpPr bwMode="auto">
          <a:xfrm>
            <a:off x="1620837" y="2176463"/>
            <a:ext cx="1079500" cy="1079500"/>
            <a:chOff x="0" y="0"/>
            <a:chExt cx="1080000" cy="1080000"/>
          </a:xfrm>
        </p:grpSpPr>
        <p:sp>
          <p:nvSpPr>
            <p:cNvPr id="24581" name="圆角矩形 4"/>
            <p:cNvSpPr>
              <a:spLocks noChangeAspect="1" noChangeArrowheads="1"/>
            </p:cNvSpPr>
            <p:nvPr/>
          </p:nvSpPr>
          <p:spPr bwMode="auto">
            <a:xfrm rot="1800000">
              <a:off x="0" y="0"/>
              <a:ext cx="1080000" cy="1080000"/>
            </a:xfrm>
            <a:prstGeom prst="roundRect">
              <a:avLst>
                <a:gd name="adj" fmla="val 30000"/>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4582" name="圆角矩形 5"/>
            <p:cNvSpPr>
              <a:spLocks noChangeAspect="1" noChangeArrowheads="1"/>
            </p:cNvSpPr>
            <p:nvPr/>
          </p:nvSpPr>
          <p:spPr bwMode="auto">
            <a:xfrm rot="2700000">
              <a:off x="0" y="0"/>
              <a:ext cx="1080000" cy="1080000"/>
            </a:xfrm>
            <a:prstGeom prst="roundRect">
              <a:avLst>
                <a:gd name="adj" fmla="val 3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grpSp>
      <p:cxnSp>
        <p:nvCxnSpPr>
          <p:cNvPr id="24583" name="直接连接符 18"/>
          <p:cNvCxnSpPr>
            <a:cxnSpLocks noChangeShapeType="1"/>
          </p:cNvCxnSpPr>
          <p:nvPr/>
        </p:nvCxnSpPr>
        <p:spPr bwMode="auto">
          <a:xfrm>
            <a:off x="2160587" y="3346450"/>
            <a:ext cx="0" cy="539750"/>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grpSp>
        <p:nvGrpSpPr>
          <p:cNvPr id="24586" name="组合 7"/>
          <p:cNvGrpSpPr>
            <a:grpSpLocks noChangeAspect="1"/>
          </p:cNvGrpSpPr>
          <p:nvPr/>
        </p:nvGrpSpPr>
        <p:grpSpPr bwMode="auto">
          <a:xfrm>
            <a:off x="4248150" y="2176463"/>
            <a:ext cx="1079500" cy="1079500"/>
            <a:chOff x="0" y="0"/>
            <a:chExt cx="1080000" cy="1080000"/>
          </a:xfrm>
        </p:grpSpPr>
        <p:sp>
          <p:nvSpPr>
            <p:cNvPr id="24587" name="圆角矩形 8"/>
            <p:cNvSpPr>
              <a:spLocks noChangeAspect="1" noChangeArrowheads="1"/>
            </p:cNvSpPr>
            <p:nvPr/>
          </p:nvSpPr>
          <p:spPr bwMode="auto">
            <a:xfrm rot="1800000">
              <a:off x="0" y="0"/>
              <a:ext cx="1080000" cy="1080000"/>
            </a:xfrm>
            <a:prstGeom prst="roundRect">
              <a:avLst>
                <a:gd name="adj" fmla="val 3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4588" name="圆角矩形 9"/>
            <p:cNvSpPr>
              <a:spLocks noChangeAspect="1" noChangeArrowheads="1"/>
            </p:cNvSpPr>
            <p:nvPr/>
          </p:nvSpPr>
          <p:spPr bwMode="auto">
            <a:xfrm rot="2700000">
              <a:off x="0" y="0"/>
              <a:ext cx="1080000" cy="1080000"/>
            </a:xfrm>
            <a:prstGeom prst="roundRect">
              <a:avLst>
                <a:gd name="adj" fmla="val 30000"/>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grpSp>
      <p:cxnSp>
        <p:nvCxnSpPr>
          <p:cNvPr id="24589" name="直接连接符 19"/>
          <p:cNvCxnSpPr>
            <a:cxnSpLocks noChangeShapeType="1"/>
          </p:cNvCxnSpPr>
          <p:nvPr/>
        </p:nvCxnSpPr>
        <p:spPr bwMode="auto">
          <a:xfrm>
            <a:off x="4787900" y="3346450"/>
            <a:ext cx="0" cy="53975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grpSp>
        <p:nvGrpSpPr>
          <p:cNvPr id="24592" name="组合 10"/>
          <p:cNvGrpSpPr>
            <a:grpSpLocks noChangeAspect="1"/>
          </p:cNvGrpSpPr>
          <p:nvPr/>
        </p:nvGrpSpPr>
        <p:grpSpPr bwMode="auto">
          <a:xfrm>
            <a:off x="6875462" y="2176463"/>
            <a:ext cx="1081088" cy="1079500"/>
            <a:chOff x="0" y="0"/>
            <a:chExt cx="1080000" cy="1080000"/>
          </a:xfrm>
        </p:grpSpPr>
        <p:sp>
          <p:nvSpPr>
            <p:cNvPr id="24593" name="圆角矩形 11"/>
            <p:cNvSpPr>
              <a:spLocks noChangeAspect="1" noChangeArrowheads="1"/>
            </p:cNvSpPr>
            <p:nvPr/>
          </p:nvSpPr>
          <p:spPr bwMode="auto">
            <a:xfrm rot="1800000">
              <a:off x="0" y="0"/>
              <a:ext cx="1080000" cy="1080000"/>
            </a:xfrm>
            <a:prstGeom prst="roundRect">
              <a:avLst>
                <a:gd name="adj" fmla="val 30000"/>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4594" name="圆角矩形 12"/>
            <p:cNvSpPr>
              <a:spLocks noChangeAspect="1" noChangeArrowheads="1"/>
            </p:cNvSpPr>
            <p:nvPr/>
          </p:nvSpPr>
          <p:spPr bwMode="auto">
            <a:xfrm rot="2700000">
              <a:off x="0" y="0"/>
              <a:ext cx="1080000" cy="1080000"/>
            </a:xfrm>
            <a:prstGeom prst="roundRect">
              <a:avLst>
                <a:gd name="adj" fmla="val 3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grpSp>
      <p:cxnSp>
        <p:nvCxnSpPr>
          <p:cNvPr id="24595" name="直接连接符 20"/>
          <p:cNvCxnSpPr>
            <a:cxnSpLocks noChangeShapeType="1"/>
          </p:cNvCxnSpPr>
          <p:nvPr/>
        </p:nvCxnSpPr>
        <p:spPr bwMode="auto">
          <a:xfrm>
            <a:off x="7415212" y="3346450"/>
            <a:ext cx="0" cy="539750"/>
          </a:xfrm>
          <a:prstGeom prst="line">
            <a:avLst/>
          </a:prstGeom>
          <a:noFill/>
          <a:ln w="19050" cmpd="sng">
            <a:solidFill>
              <a:schemeClr val="accent2"/>
            </a:solidFill>
            <a:round/>
          </a:ln>
          <a:extLst>
            <a:ext uri="{909E8E84-426E-40DD-AFC4-6F175D3DCCD1}">
              <a14:hiddenFill xmlns:a14="http://schemas.microsoft.com/office/drawing/2010/main">
                <a:noFill/>
              </a14:hiddenFill>
            </a:ext>
          </a:extLst>
        </p:spPr>
      </p:cxnSp>
      <p:grpSp>
        <p:nvGrpSpPr>
          <p:cNvPr id="24598" name="组合 13"/>
          <p:cNvGrpSpPr>
            <a:grpSpLocks noChangeAspect="1"/>
          </p:cNvGrpSpPr>
          <p:nvPr/>
        </p:nvGrpSpPr>
        <p:grpSpPr bwMode="auto">
          <a:xfrm>
            <a:off x="9504362" y="2176463"/>
            <a:ext cx="1079500" cy="1079500"/>
            <a:chOff x="0" y="0"/>
            <a:chExt cx="1080000" cy="1080000"/>
          </a:xfrm>
        </p:grpSpPr>
        <p:sp>
          <p:nvSpPr>
            <p:cNvPr id="24599" name="圆角矩形 14"/>
            <p:cNvSpPr>
              <a:spLocks noChangeAspect="1" noChangeArrowheads="1"/>
            </p:cNvSpPr>
            <p:nvPr/>
          </p:nvSpPr>
          <p:spPr bwMode="auto">
            <a:xfrm rot="1800000">
              <a:off x="0" y="0"/>
              <a:ext cx="1080000" cy="1080000"/>
            </a:xfrm>
            <a:prstGeom prst="roundRect">
              <a:avLst>
                <a:gd name="adj" fmla="val 30000"/>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sp>
          <p:nvSpPr>
            <p:cNvPr id="24600" name="圆角矩形 15"/>
            <p:cNvSpPr>
              <a:spLocks noChangeAspect="1" noChangeArrowheads="1"/>
            </p:cNvSpPr>
            <p:nvPr/>
          </p:nvSpPr>
          <p:spPr bwMode="auto">
            <a:xfrm rot="2700000">
              <a:off x="0" y="0"/>
              <a:ext cx="1080000" cy="1080000"/>
            </a:xfrm>
            <a:prstGeom prst="roundRect">
              <a:avLst>
                <a:gd name="adj" fmla="val 30000"/>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mn-lt"/>
                <a:ea typeface="+mn-ea"/>
                <a:cs typeface="+mn-ea"/>
                <a:sym typeface="+mn-lt"/>
              </a:endParaRPr>
            </a:p>
          </p:txBody>
        </p:sp>
      </p:grpSp>
      <p:cxnSp>
        <p:nvCxnSpPr>
          <p:cNvPr id="24601" name="直接连接符 21"/>
          <p:cNvCxnSpPr>
            <a:cxnSpLocks noChangeShapeType="1"/>
          </p:cNvCxnSpPr>
          <p:nvPr/>
        </p:nvCxnSpPr>
        <p:spPr bwMode="auto">
          <a:xfrm>
            <a:off x="10044112" y="3346450"/>
            <a:ext cx="0" cy="539750"/>
          </a:xfrm>
          <a:prstGeom prst="line">
            <a:avLst/>
          </a:prstGeom>
          <a:noFill/>
          <a:ln w="19050" cmpd="sng">
            <a:solidFill>
              <a:srgbClr val="354B5E"/>
            </a:solidFill>
            <a:round/>
          </a:ln>
          <a:extLst>
            <a:ext uri="{909E8E84-426E-40DD-AFC4-6F175D3DCCD1}">
              <a14:hiddenFill xmlns:a14="http://schemas.microsoft.com/office/drawing/2010/main">
                <a:noFill/>
              </a14:hiddenFill>
            </a:ext>
          </a:extLst>
        </p:spPr>
      </p:cxnSp>
      <p:sp>
        <p:nvSpPr>
          <p:cNvPr id="24604" name="KSO_Shape"/>
          <p:cNvSpPr>
            <a:spLocks noChangeAspect="1"/>
          </p:cNvSpPr>
          <p:nvPr/>
        </p:nvSpPr>
        <p:spPr bwMode="auto">
          <a:xfrm>
            <a:off x="1800226" y="2395539"/>
            <a:ext cx="720725" cy="71437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4605" name="KSO_Shape"/>
          <p:cNvSpPr>
            <a:spLocks noChangeAspect="1"/>
          </p:cNvSpPr>
          <p:nvPr/>
        </p:nvSpPr>
        <p:spPr bwMode="auto">
          <a:xfrm>
            <a:off x="4524375" y="2320926"/>
            <a:ext cx="527050" cy="720725"/>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4606" name="KSO_Shape"/>
          <p:cNvSpPr>
            <a:spLocks noChangeAspect="1"/>
          </p:cNvSpPr>
          <p:nvPr/>
        </p:nvSpPr>
        <p:spPr bwMode="auto">
          <a:xfrm>
            <a:off x="7148512" y="2306639"/>
            <a:ext cx="534988" cy="719137"/>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sp>
        <p:nvSpPr>
          <p:cNvPr id="24607" name="KSO_Shape"/>
          <p:cNvSpPr>
            <a:spLocks noChangeAspect="1"/>
          </p:cNvSpPr>
          <p:nvPr/>
        </p:nvSpPr>
        <p:spPr bwMode="auto">
          <a:xfrm>
            <a:off x="9685338" y="2355851"/>
            <a:ext cx="715963" cy="720725"/>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nvGrpSpPr>
          <p:cNvPr id="32" name="组合 31"/>
          <p:cNvGrpSpPr/>
          <p:nvPr/>
        </p:nvGrpSpPr>
        <p:grpSpPr>
          <a:xfrm>
            <a:off x="915987" y="4041774"/>
            <a:ext cx="2489200" cy="1479086"/>
            <a:chOff x="7237659" y="1678126"/>
            <a:chExt cx="2489200" cy="1479086"/>
          </a:xfrm>
        </p:grpSpPr>
        <p:sp>
          <p:nvSpPr>
            <p:cNvPr id="33" name="矩形 32"/>
            <p:cNvSpPr/>
            <p:nvPr/>
          </p:nvSpPr>
          <p:spPr>
            <a:xfrm>
              <a:off x="7237659" y="2030750"/>
              <a:ext cx="24892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34" name="矩形 33"/>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cs typeface="+mn-ea"/>
                  <a:sym typeface="+mn-lt"/>
                </a:rPr>
                <a:t>标题文字添加</a:t>
              </a:r>
            </a:p>
          </p:txBody>
        </p:sp>
      </p:grpSp>
      <p:grpSp>
        <p:nvGrpSpPr>
          <p:cNvPr id="42" name="组合 41"/>
          <p:cNvGrpSpPr/>
          <p:nvPr/>
        </p:nvGrpSpPr>
        <p:grpSpPr>
          <a:xfrm>
            <a:off x="3543300" y="4041774"/>
            <a:ext cx="2489200" cy="1479086"/>
            <a:chOff x="7237659" y="1678126"/>
            <a:chExt cx="2489200" cy="1479086"/>
          </a:xfrm>
        </p:grpSpPr>
        <p:sp>
          <p:nvSpPr>
            <p:cNvPr id="43" name="矩形 42"/>
            <p:cNvSpPr/>
            <p:nvPr/>
          </p:nvSpPr>
          <p:spPr>
            <a:xfrm>
              <a:off x="7237659" y="2030750"/>
              <a:ext cx="24892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44" name="矩形 43"/>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cs typeface="+mn-ea"/>
                  <a:sym typeface="+mn-lt"/>
                </a:rPr>
                <a:t>标题文字添加</a:t>
              </a:r>
            </a:p>
          </p:txBody>
        </p:sp>
      </p:grpSp>
      <p:grpSp>
        <p:nvGrpSpPr>
          <p:cNvPr id="45" name="组合 44"/>
          <p:cNvGrpSpPr/>
          <p:nvPr/>
        </p:nvGrpSpPr>
        <p:grpSpPr>
          <a:xfrm>
            <a:off x="6170612" y="4041774"/>
            <a:ext cx="2489200" cy="1479086"/>
            <a:chOff x="7237659" y="1678126"/>
            <a:chExt cx="2489200" cy="1479086"/>
          </a:xfrm>
        </p:grpSpPr>
        <p:sp>
          <p:nvSpPr>
            <p:cNvPr id="46" name="矩形 45"/>
            <p:cNvSpPr/>
            <p:nvPr/>
          </p:nvSpPr>
          <p:spPr>
            <a:xfrm>
              <a:off x="7237659" y="2030750"/>
              <a:ext cx="24892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47" name="矩形 46"/>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cs typeface="+mn-ea"/>
                  <a:sym typeface="+mn-lt"/>
                </a:rPr>
                <a:t>标题文字添加</a:t>
              </a:r>
            </a:p>
          </p:txBody>
        </p:sp>
      </p:grpSp>
      <p:grpSp>
        <p:nvGrpSpPr>
          <p:cNvPr id="48" name="组合 47"/>
          <p:cNvGrpSpPr/>
          <p:nvPr/>
        </p:nvGrpSpPr>
        <p:grpSpPr>
          <a:xfrm>
            <a:off x="8797924" y="4041774"/>
            <a:ext cx="2489200" cy="1479086"/>
            <a:chOff x="7237659" y="1678126"/>
            <a:chExt cx="2489200" cy="1479086"/>
          </a:xfrm>
        </p:grpSpPr>
        <p:sp>
          <p:nvSpPr>
            <p:cNvPr id="49" name="矩形 48"/>
            <p:cNvSpPr/>
            <p:nvPr/>
          </p:nvSpPr>
          <p:spPr>
            <a:xfrm>
              <a:off x="7237659" y="2030750"/>
              <a:ext cx="2489200"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cs typeface="+mn-ea"/>
                  <a:sym typeface="+mn-lt"/>
                </a:rPr>
                <a:t>用户可以在投影仪或者计算机上进行演示也可以将演示文稿打印出来制作成胶片以便应用到更广泛的领域中</a:t>
              </a:r>
            </a:p>
          </p:txBody>
        </p:sp>
        <p:sp>
          <p:nvSpPr>
            <p:cNvPr id="50" name="矩形 49"/>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cs typeface="+mn-ea"/>
                  <a:sym typeface="+mn-lt"/>
                </a:rPr>
                <a:t>标题文字添加</a:t>
              </a:r>
            </a:p>
          </p:txBody>
        </p:sp>
      </p:grpSp>
      <p:grpSp>
        <p:nvGrpSpPr>
          <p:cNvPr id="51" name="组合 50"/>
          <p:cNvGrpSpPr/>
          <p:nvPr/>
        </p:nvGrpSpPr>
        <p:grpSpPr>
          <a:xfrm>
            <a:off x="-3" y="260648"/>
            <a:ext cx="6081926" cy="888702"/>
            <a:chOff x="-3" y="260648"/>
            <a:chExt cx="6081926" cy="888702"/>
          </a:xfrm>
        </p:grpSpPr>
        <p:grpSp>
          <p:nvGrpSpPr>
            <p:cNvPr id="52" name="组合 51"/>
            <p:cNvGrpSpPr/>
            <p:nvPr/>
          </p:nvGrpSpPr>
          <p:grpSpPr>
            <a:xfrm>
              <a:off x="1005076" y="425994"/>
              <a:ext cx="5076847" cy="698750"/>
              <a:chOff x="6081010" y="2061026"/>
              <a:chExt cx="5076847" cy="698750"/>
            </a:xfrm>
          </p:grpSpPr>
          <p:sp>
            <p:nvSpPr>
              <p:cNvPr id="56" name="文本框 55"/>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57" name="文本框 5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53" name="等腰三角形 52"/>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4" name="等腰三角形 53"/>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5" name="等腰三角形 54"/>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400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Effect transition="in" filter="fade">
                                          <p:cBhvr>
                                            <p:cTn id="9" dur="500"/>
                                            <p:tgtEl>
                                              <p:spTgt spid="24580"/>
                                            </p:tgtEl>
                                          </p:cBhvr>
                                        </p:animEffect>
                                      </p:childTnLst>
                                    </p:cTn>
                                  </p:par>
                                  <p:par>
                                    <p:cTn id="10" presetID="53" presetClass="entr" presetSubtype="16" fill="hold" nodeType="withEffect">
                                      <p:stCondLst>
                                        <p:cond delay="0"/>
                                      </p:stCondLst>
                                      <p:childTnLst>
                                        <p:set>
                                          <p:cBhvr>
                                            <p:cTn id="11" dur="1" fill="hold">
                                              <p:stCondLst>
                                                <p:cond delay="0"/>
                                              </p:stCondLst>
                                            </p:cTn>
                                            <p:tgtEl>
                                              <p:spTgt spid="24586"/>
                                            </p:tgtEl>
                                            <p:attrNameLst>
                                              <p:attrName>style.visibility</p:attrName>
                                            </p:attrNameLst>
                                          </p:cBhvr>
                                          <p:to>
                                            <p:strVal val="visible"/>
                                          </p:to>
                                        </p:set>
                                        <p:anim calcmode="lin" valueType="num">
                                          <p:cBhvr>
                                            <p:cTn id="12" dur="500" fill="hold"/>
                                            <p:tgtEl>
                                              <p:spTgt spid="24586"/>
                                            </p:tgtEl>
                                            <p:attrNameLst>
                                              <p:attrName>ppt_w</p:attrName>
                                            </p:attrNameLst>
                                          </p:cBhvr>
                                          <p:tavLst>
                                            <p:tav tm="0">
                                              <p:val>
                                                <p:fltVal val="0"/>
                                              </p:val>
                                            </p:tav>
                                            <p:tav tm="100000">
                                              <p:val>
                                                <p:strVal val="#ppt_w"/>
                                              </p:val>
                                            </p:tav>
                                          </p:tavLst>
                                        </p:anim>
                                        <p:anim calcmode="lin" valueType="num">
                                          <p:cBhvr>
                                            <p:cTn id="13" dur="500" fill="hold"/>
                                            <p:tgtEl>
                                              <p:spTgt spid="24586"/>
                                            </p:tgtEl>
                                            <p:attrNameLst>
                                              <p:attrName>ppt_h</p:attrName>
                                            </p:attrNameLst>
                                          </p:cBhvr>
                                          <p:tavLst>
                                            <p:tav tm="0">
                                              <p:val>
                                                <p:fltVal val="0"/>
                                              </p:val>
                                            </p:tav>
                                            <p:tav tm="100000">
                                              <p:val>
                                                <p:strVal val="#ppt_h"/>
                                              </p:val>
                                            </p:tav>
                                          </p:tavLst>
                                        </p:anim>
                                        <p:animEffect transition="in" filter="fade">
                                          <p:cBhvr>
                                            <p:cTn id="14" dur="500"/>
                                            <p:tgtEl>
                                              <p:spTgt spid="24586"/>
                                            </p:tgtEl>
                                          </p:cBhvr>
                                        </p:animEffect>
                                      </p:childTnLst>
                                    </p:cTn>
                                  </p:par>
                                  <p:par>
                                    <p:cTn id="15" presetID="53" presetClass="entr" presetSubtype="16" fill="hold" nodeType="withEffect">
                                      <p:stCondLst>
                                        <p:cond delay="0"/>
                                      </p:stCondLst>
                                      <p:childTnLst>
                                        <p:set>
                                          <p:cBhvr>
                                            <p:cTn id="16" dur="1" fill="hold">
                                              <p:stCondLst>
                                                <p:cond delay="0"/>
                                              </p:stCondLst>
                                            </p:cTn>
                                            <p:tgtEl>
                                              <p:spTgt spid="24592"/>
                                            </p:tgtEl>
                                            <p:attrNameLst>
                                              <p:attrName>style.visibility</p:attrName>
                                            </p:attrNameLst>
                                          </p:cBhvr>
                                          <p:to>
                                            <p:strVal val="visible"/>
                                          </p:to>
                                        </p:set>
                                        <p:anim calcmode="lin" valueType="num">
                                          <p:cBhvr>
                                            <p:cTn id="17" dur="500" fill="hold"/>
                                            <p:tgtEl>
                                              <p:spTgt spid="24592"/>
                                            </p:tgtEl>
                                            <p:attrNameLst>
                                              <p:attrName>ppt_w</p:attrName>
                                            </p:attrNameLst>
                                          </p:cBhvr>
                                          <p:tavLst>
                                            <p:tav tm="0">
                                              <p:val>
                                                <p:fltVal val="0"/>
                                              </p:val>
                                            </p:tav>
                                            <p:tav tm="100000">
                                              <p:val>
                                                <p:strVal val="#ppt_w"/>
                                              </p:val>
                                            </p:tav>
                                          </p:tavLst>
                                        </p:anim>
                                        <p:anim calcmode="lin" valueType="num">
                                          <p:cBhvr>
                                            <p:cTn id="18" dur="500" fill="hold"/>
                                            <p:tgtEl>
                                              <p:spTgt spid="24592"/>
                                            </p:tgtEl>
                                            <p:attrNameLst>
                                              <p:attrName>ppt_h</p:attrName>
                                            </p:attrNameLst>
                                          </p:cBhvr>
                                          <p:tavLst>
                                            <p:tav tm="0">
                                              <p:val>
                                                <p:fltVal val="0"/>
                                              </p:val>
                                            </p:tav>
                                            <p:tav tm="100000">
                                              <p:val>
                                                <p:strVal val="#ppt_h"/>
                                              </p:val>
                                            </p:tav>
                                          </p:tavLst>
                                        </p:anim>
                                        <p:animEffect transition="in" filter="fade">
                                          <p:cBhvr>
                                            <p:cTn id="19" dur="500"/>
                                            <p:tgtEl>
                                              <p:spTgt spid="24592"/>
                                            </p:tgtEl>
                                          </p:cBhvr>
                                        </p:animEffect>
                                      </p:childTnLst>
                                    </p:cTn>
                                  </p:par>
                                  <p:par>
                                    <p:cTn id="20" presetID="53" presetClass="entr" presetSubtype="16" fill="hold" nodeType="withEffect">
                                      <p:stCondLst>
                                        <p:cond delay="0"/>
                                      </p:stCondLst>
                                      <p:childTnLst>
                                        <p:set>
                                          <p:cBhvr>
                                            <p:cTn id="21" dur="1" fill="hold">
                                              <p:stCondLst>
                                                <p:cond delay="0"/>
                                              </p:stCondLst>
                                            </p:cTn>
                                            <p:tgtEl>
                                              <p:spTgt spid="24598"/>
                                            </p:tgtEl>
                                            <p:attrNameLst>
                                              <p:attrName>style.visibility</p:attrName>
                                            </p:attrNameLst>
                                          </p:cBhvr>
                                          <p:to>
                                            <p:strVal val="visible"/>
                                          </p:to>
                                        </p:set>
                                        <p:anim calcmode="lin" valueType="num">
                                          <p:cBhvr>
                                            <p:cTn id="22" dur="500" fill="hold"/>
                                            <p:tgtEl>
                                              <p:spTgt spid="24598"/>
                                            </p:tgtEl>
                                            <p:attrNameLst>
                                              <p:attrName>ppt_w</p:attrName>
                                            </p:attrNameLst>
                                          </p:cBhvr>
                                          <p:tavLst>
                                            <p:tav tm="0">
                                              <p:val>
                                                <p:fltVal val="0"/>
                                              </p:val>
                                            </p:tav>
                                            <p:tav tm="100000">
                                              <p:val>
                                                <p:strVal val="#ppt_w"/>
                                              </p:val>
                                            </p:tav>
                                          </p:tavLst>
                                        </p:anim>
                                        <p:anim calcmode="lin" valueType="num">
                                          <p:cBhvr>
                                            <p:cTn id="23" dur="500" fill="hold"/>
                                            <p:tgtEl>
                                              <p:spTgt spid="24598"/>
                                            </p:tgtEl>
                                            <p:attrNameLst>
                                              <p:attrName>ppt_h</p:attrName>
                                            </p:attrNameLst>
                                          </p:cBhvr>
                                          <p:tavLst>
                                            <p:tav tm="0">
                                              <p:val>
                                                <p:fltVal val="0"/>
                                              </p:val>
                                            </p:tav>
                                            <p:tav tm="100000">
                                              <p:val>
                                                <p:strVal val="#ppt_h"/>
                                              </p:val>
                                            </p:tav>
                                          </p:tavLst>
                                        </p:anim>
                                        <p:animEffect transition="in" filter="fade">
                                          <p:cBhvr>
                                            <p:cTn id="24" dur="500"/>
                                            <p:tgtEl>
                                              <p:spTgt spid="2459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604"/>
                                            </p:tgtEl>
                                            <p:attrNameLst>
                                              <p:attrName>style.visibility</p:attrName>
                                            </p:attrNameLst>
                                          </p:cBhvr>
                                          <p:to>
                                            <p:strVal val="visible"/>
                                          </p:to>
                                        </p:set>
                                        <p:anim calcmode="lin" valueType="num">
                                          <p:cBhvr>
                                            <p:cTn id="27" dur="500" fill="hold"/>
                                            <p:tgtEl>
                                              <p:spTgt spid="24604"/>
                                            </p:tgtEl>
                                            <p:attrNameLst>
                                              <p:attrName>ppt_w</p:attrName>
                                            </p:attrNameLst>
                                          </p:cBhvr>
                                          <p:tavLst>
                                            <p:tav tm="0">
                                              <p:val>
                                                <p:fltVal val="0"/>
                                              </p:val>
                                            </p:tav>
                                            <p:tav tm="100000">
                                              <p:val>
                                                <p:strVal val="#ppt_w"/>
                                              </p:val>
                                            </p:tav>
                                          </p:tavLst>
                                        </p:anim>
                                        <p:anim calcmode="lin" valueType="num">
                                          <p:cBhvr>
                                            <p:cTn id="28" dur="500" fill="hold"/>
                                            <p:tgtEl>
                                              <p:spTgt spid="24604"/>
                                            </p:tgtEl>
                                            <p:attrNameLst>
                                              <p:attrName>ppt_h</p:attrName>
                                            </p:attrNameLst>
                                          </p:cBhvr>
                                          <p:tavLst>
                                            <p:tav tm="0">
                                              <p:val>
                                                <p:fltVal val="0"/>
                                              </p:val>
                                            </p:tav>
                                            <p:tav tm="100000">
                                              <p:val>
                                                <p:strVal val="#ppt_h"/>
                                              </p:val>
                                            </p:tav>
                                          </p:tavLst>
                                        </p:anim>
                                        <p:animEffect transition="in" filter="fade">
                                          <p:cBhvr>
                                            <p:cTn id="29" dur="500"/>
                                            <p:tgtEl>
                                              <p:spTgt spid="246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605"/>
                                            </p:tgtEl>
                                            <p:attrNameLst>
                                              <p:attrName>style.visibility</p:attrName>
                                            </p:attrNameLst>
                                          </p:cBhvr>
                                          <p:to>
                                            <p:strVal val="visible"/>
                                          </p:to>
                                        </p:set>
                                        <p:anim calcmode="lin" valueType="num">
                                          <p:cBhvr>
                                            <p:cTn id="32" dur="500" fill="hold"/>
                                            <p:tgtEl>
                                              <p:spTgt spid="24605"/>
                                            </p:tgtEl>
                                            <p:attrNameLst>
                                              <p:attrName>ppt_w</p:attrName>
                                            </p:attrNameLst>
                                          </p:cBhvr>
                                          <p:tavLst>
                                            <p:tav tm="0">
                                              <p:val>
                                                <p:fltVal val="0"/>
                                              </p:val>
                                            </p:tav>
                                            <p:tav tm="100000">
                                              <p:val>
                                                <p:strVal val="#ppt_w"/>
                                              </p:val>
                                            </p:tav>
                                          </p:tavLst>
                                        </p:anim>
                                        <p:anim calcmode="lin" valueType="num">
                                          <p:cBhvr>
                                            <p:cTn id="33" dur="500" fill="hold"/>
                                            <p:tgtEl>
                                              <p:spTgt spid="24605"/>
                                            </p:tgtEl>
                                            <p:attrNameLst>
                                              <p:attrName>ppt_h</p:attrName>
                                            </p:attrNameLst>
                                          </p:cBhvr>
                                          <p:tavLst>
                                            <p:tav tm="0">
                                              <p:val>
                                                <p:fltVal val="0"/>
                                              </p:val>
                                            </p:tav>
                                            <p:tav tm="100000">
                                              <p:val>
                                                <p:strVal val="#ppt_h"/>
                                              </p:val>
                                            </p:tav>
                                          </p:tavLst>
                                        </p:anim>
                                        <p:animEffect transition="in" filter="fade">
                                          <p:cBhvr>
                                            <p:cTn id="34" dur="500"/>
                                            <p:tgtEl>
                                              <p:spTgt spid="2460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606"/>
                                            </p:tgtEl>
                                            <p:attrNameLst>
                                              <p:attrName>style.visibility</p:attrName>
                                            </p:attrNameLst>
                                          </p:cBhvr>
                                          <p:to>
                                            <p:strVal val="visible"/>
                                          </p:to>
                                        </p:set>
                                        <p:anim calcmode="lin" valueType="num">
                                          <p:cBhvr>
                                            <p:cTn id="37" dur="500" fill="hold"/>
                                            <p:tgtEl>
                                              <p:spTgt spid="24606"/>
                                            </p:tgtEl>
                                            <p:attrNameLst>
                                              <p:attrName>ppt_w</p:attrName>
                                            </p:attrNameLst>
                                          </p:cBhvr>
                                          <p:tavLst>
                                            <p:tav tm="0">
                                              <p:val>
                                                <p:fltVal val="0"/>
                                              </p:val>
                                            </p:tav>
                                            <p:tav tm="100000">
                                              <p:val>
                                                <p:strVal val="#ppt_w"/>
                                              </p:val>
                                            </p:tav>
                                          </p:tavLst>
                                        </p:anim>
                                        <p:anim calcmode="lin" valueType="num">
                                          <p:cBhvr>
                                            <p:cTn id="38" dur="500" fill="hold"/>
                                            <p:tgtEl>
                                              <p:spTgt spid="24606"/>
                                            </p:tgtEl>
                                            <p:attrNameLst>
                                              <p:attrName>ppt_h</p:attrName>
                                            </p:attrNameLst>
                                          </p:cBhvr>
                                          <p:tavLst>
                                            <p:tav tm="0">
                                              <p:val>
                                                <p:fltVal val="0"/>
                                              </p:val>
                                            </p:tav>
                                            <p:tav tm="100000">
                                              <p:val>
                                                <p:strVal val="#ppt_h"/>
                                              </p:val>
                                            </p:tav>
                                          </p:tavLst>
                                        </p:anim>
                                        <p:animEffect transition="in" filter="fade">
                                          <p:cBhvr>
                                            <p:cTn id="39" dur="500"/>
                                            <p:tgtEl>
                                              <p:spTgt spid="2460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607"/>
                                            </p:tgtEl>
                                            <p:attrNameLst>
                                              <p:attrName>style.visibility</p:attrName>
                                            </p:attrNameLst>
                                          </p:cBhvr>
                                          <p:to>
                                            <p:strVal val="visible"/>
                                          </p:to>
                                        </p:set>
                                        <p:anim calcmode="lin" valueType="num">
                                          <p:cBhvr>
                                            <p:cTn id="42" dur="500" fill="hold"/>
                                            <p:tgtEl>
                                              <p:spTgt spid="24607"/>
                                            </p:tgtEl>
                                            <p:attrNameLst>
                                              <p:attrName>ppt_w</p:attrName>
                                            </p:attrNameLst>
                                          </p:cBhvr>
                                          <p:tavLst>
                                            <p:tav tm="0">
                                              <p:val>
                                                <p:fltVal val="0"/>
                                              </p:val>
                                            </p:tav>
                                            <p:tav tm="100000">
                                              <p:val>
                                                <p:strVal val="#ppt_w"/>
                                              </p:val>
                                            </p:tav>
                                          </p:tavLst>
                                        </p:anim>
                                        <p:anim calcmode="lin" valueType="num">
                                          <p:cBhvr>
                                            <p:cTn id="43" dur="500" fill="hold"/>
                                            <p:tgtEl>
                                              <p:spTgt spid="24607"/>
                                            </p:tgtEl>
                                            <p:attrNameLst>
                                              <p:attrName>ppt_h</p:attrName>
                                            </p:attrNameLst>
                                          </p:cBhvr>
                                          <p:tavLst>
                                            <p:tav tm="0">
                                              <p:val>
                                                <p:fltVal val="0"/>
                                              </p:val>
                                            </p:tav>
                                            <p:tav tm="100000">
                                              <p:val>
                                                <p:strVal val="#ppt_h"/>
                                              </p:val>
                                            </p:tav>
                                          </p:tavLst>
                                        </p:anim>
                                        <p:animEffect transition="in" filter="fade">
                                          <p:cBhvr>
                                            <p:cTn id="44" dur="500"/>
                                            <p:tgtEl>
                                              <p:spTgt spid="24607"/>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wipe(up)">
                                          <p:cBhvr>
                                            <p:cTn id="48" dur="500"/>
                                            <p:tgtEl>
                                              <p:spTgt spid="24583"/>
                                            </p:tgtEl>
                                          </p:cBhvr>
                                        </p:animEffect>
                                      </p:childTnLst>
                                    </p:cTn>
                                  </p:par>
                                  <p:par>
                                    <p:cTn id="49" presetID="22" presetClass="entr" presetSubtype="1" fill="hold" nodeType="withEffect">
                                      <p:stCondLst>
                                        <p:cond delay="0"/>
                                      </p:stCondLst>
                                      <p:childTnLst>
                                        <p:set>
                                          <p:cBhvr>
                                            <p:cTn id="50" dur="1" fill="hold">
                                              <p:stCondLst>
                                                <p:cond delay="0"/>
                                              </p:stCondLst>
                                            </p:cTn>
                                            <p:tgtEl>
                                              <p:spTgt spid="24589"/>
                                            </p:tgtEl>
                                            <p:attrNameLst>
                                              <p:attrName>style.visibility</p:attrName>
                                            </p:attrNameLst>
                                          </p:cBhvr>
                                          <p:to>
                                            <p:strVal val="visible"/>
                                          </p:to>
                                        </p:set>
                                        <p:animEffect transition="in" filter="wipe(up)">
                                          <p:cBhvr>
                                            <p:cTn id="51" dur="500"/>
                                            <p:tgtEl>
                                              <p:spTgt spid="24589"/>
                                            </p:tgtEl>
                                          </p:cBhvr>
                                        </p:animEffect>
                                      </p:childTnLst>
                                    </p:cTn>
                                  </p:par>
                                  <p:par>
                                    <p:cTn id="52" presetID="22" presetClass="entr" presetSubtype="1" fill="hold" nodeType="withEffect">
                                      <p:stCondLst>
                                        <p:cond delay="0"/>
                                      </p:stCondLst>
                                      <p:childTnLst>
                                        <p:set>
                                          <p:cBhvr>
                                            <p:cTn id="53" dur="1" fill="hold">
                                              <p:stCondLst>
                                                <p:cond delay="0"/>
                                              </p:stCondLst>
                                            </p:cTn>
                                            <p:tgtEl>
                                              <p:spTgt spid="24595"/>
                                            </p:tgtEl>
                                            <p:attrNameLst>
                                              <p:attrName>style.visibility</p:attrName>
                                            </p:attrNameLst>
                                          </p:cBhvr>
                                          <p:to>
                                            <p:strVal val="visible"/>
                                          </p:to>
                                        </p:set>
                                        <p:animEffect transition="in" filter="wipe(up)">
                                          <p:cBhvr>
                                            <p:cTn id="54" dur="500"/>
                                            <p:tgtEl>
                                              <p:spTgt spid="24595"/>
                                            </p:tgtEl>
                                          </p:cBhvr>
                                        </p:animEffect>
                                      </p:childTnLst>
                                    </p:cTn>
                                  </p:par>
                                  <p:par>
                                    <p:cTn id="55" presetID="22" presetClass="entr" presetSubtype="1" fill="hold" nodeType="withEffect">
                                      <p:stCondLst>
                                        <p:cond delay="0"/>
                                      </p:stCondLst>
                                      <p:childTnLst>
                                        <p:set>
                                          <p:cBhvr>
                                            <p:cTn id="56" dur="1" fill="hold">
                                              <p:stCondLst>
                                                <p:cond delay="0"/>
                                              </p:stCondLst>
                                            </p:cTn>
                                            <p:tgtEl>
                                              <p:spTgt spid="24601"/>
                                            </p:tgtEl>
                                            <p:attrNameLst>
                                              <p:attrName>style.visibility</p:attrName>
                                            </p:attrNameLst>
                                          </p:cBhvr>
                                          <p:to>
                                            <p:strVal val="visible"/>
                                          </p:to>
                                        </p:set>
                                        <p:animEffect transition="in" filter="wipe(up)">
                                          <p:cBhvr>
                                            <p:cTn id="57" dur="500"/>
                                            <p:tgtEl>
                                              <p:spTgt spid="24601"/>
                                            </p:tgtEl>
                                          </p:cBhvr>
                                        </p:animEffect>
                                      </p:childTnLst>
                                    </p:cTn>
                                  </p:par>
                                </p:childTnLst>
                              </p:cTn>
                            </p:par>
                            <p:par>
                              <p:cTn id="58" fill="hold">
                                <p:stCondLst>
                                  <p:cond delay="1000"/>
                                </p:stCondLst>
                                <p:childTnLst>
                                  <p:par>
                                    <p:cTn id="59" presetID="2" presetClass="entr" presetSubtype="2" fill="hold" nodeType="afterEffect" p14:presetBounceEnd="60000">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14:bounceEnd="60000">
                                          <p:cBhvr additive="base">
                                            <p:cTn id="61" dur="10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62" dur="1000" fill="hold"/>
                                            <p:tgtEl>
                                              <p:spTgt spid="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14:presetBounceEnd="60000">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14:bounceEnd="60000">
                                          <p:cBhvr additive="base">
                                            <p:cTn id="65" dur="1000" fill="hold"/>
                                            <p:tgtEl>
                                              <p:spTgt spid="42"/>
                                            </p:tgtEl>
                                            <p:attrNameLst>
                                              <p:attrName>ppt_x</p:attrName>
                                            </p:attrNameLst>
                                          </p:cBhvr>
                                          <p:tavLst>
                                            <p:tav tm="0">
                                              <p:val>
                                                <p:strVal val="1+#ppt_w/2"/>
                                              </p:val>
                                            </p:tav>
                                            <p:tav tm="100000">
                                              <p:val>
                                                <p:strVal val="#ppt_x"/>
                                              </p:val>
                                            </p:tav>
                                          </p:tavLst>
                                        </p:anim>
                                        <p:anim calcmode="lin" valueType="num" p14:bounceEnd="60000">
                                          <p:cBhvr additive="base">
                                            <p:cTn id="66" dur="1000" fill="hold"/>
                                            <p:tgtEl>
                                              <p:spTgt spid="4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14:presetBounceEnd="60000">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14:bounceEnd="60000">
                                          <p:cBhvr additive="base">
                                            <p:cTn id="69" dur="1000" fill="hold"/>
                                            <p:tgtEl>
                                              <p:spTgt spid="45"/>
                                            </p:tgtEl>
                                            <p:attrNameLst>
                                              <p:attrName>ppt_x</p:attrName>
                                            </p:attrNameLst>
                                          </p:cBhvr>
                                          <p:tavLst>
                                            <p:tav tm="0">
                                              <p:val>
                                                <p:strVal val="1+#ppt_w/2"/>
                                              </p:val>
                                            </p:tav>
                                            <p:tav tm="100000">
                                              <p:val>
                                                <p:strVal val="#ppt_x"/>
                                              </p:val>
                                            </p:tav>
                                          </p:tavLst>
                                        </p:anim>
                                        <p:anim calcmode="lin" valueType="num" p14:bounceEnd="60000">
                                          <p:cBhvr additive="base">
                                            <p:cTn id="70" dur="1000" fill="hold"/>
                                            <p:tgtEl>
                                              <p:spTgt spid="45"/>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14:presetBounceEnd="60000">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14:bounceEnd="60000">
                                          <p:cBhvr additive="base">
                                            <p:cTn id="73" dur="1000" fill="hold"/>
                                            <p:tgtEl>
                                              <p:spTgt spid="48"/>
                                            </p:tgtEl>
                                            <p:attrNameLst>
                                              <p:attrName>ppt_x</p:attrName>
                                            </p:attrNameLst>
                                          </p:cBhvr>
                                          <p:tavLst>
                                            <p:tav tm="0">
                                              <p:val>
                                                <p:strVal val="1+#ppt_w/2"/>
                                              </p:val>
                                            </p:tav>
                                            <p:tav tm="100000">
                                              <p:val>
                                                <p:strVal val="#ppt_x"/>
                                              </p:val>
                                            </p:tav>
                                          </p:tavLst>
                                        </p:anim>
                                        <p:anim calcmode="lin" valueType="num" p14:bounceEnd="60000">
                                          <p:cBhvr additive="base">
                                            <p:cTn id="74"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4" grpId="0" animBg="1"/>
          <p:bldP spid="24605" grpId="0" animBg="1"/>
          <p:bldP spid="24606" grpId="0" animBg="1"/>
          <p:bldP spid="2460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animEffect transition="in" filter="fade">
                                          <p:cBhvr>
                                            <p:cTn id="9" dur="500"/>
                                            <p:tgtEl>
                                              <p:spTgt spid="24580"/>
                                            </p:tgtEl>
                                          </p:cBhvr>
                                        </p:animEffect>
                                      </p:childTnLst>
                                    </p:cTn>
                                  </p:par>
                                  <p:par>
                                    <p:cTn id="10" presetID="53" presetClass="entr" presetSubtype="16" fill="hold" nodeType="withEffect">
                                      <p:stCondLst>
                                        <p:cond delay="0"/>
                                      </p:stCondLst>
                                      <p:childTnLst>
                                        <p:set>
                                          <p:cBhvr>
                                            <p:cTn id="11" dur="1" fill="hold">
                                              <p:stCondLst>
                                                <p:cond delay="0"/>
                                              </p:stCondLst>
                                            </p:cTn>
                                            <p:tgtEl>
                                              <p:spTgt spid="24586"/>
                                            </p:tgtEl>
                                            <p:attrNameLst>
                                              <p:attrName>style.visibility</p:attrName>
                                            </p:attrNameLst>
                                          </p:cBhvr>
                                          <p:to>
                                            <p:strVal val="visible"/>
                                          </p:to>
                                        </p:set>
                                        <p:anim calcmode="lin" valueType="num">
                                          <p:cBhvr>
                                            <p:cTn id="12" dur="500" fill="hold"/>
                                            <p:tgtEl>
                                              <p:spTgt spid="24586"/>
                                            </p:tgtEl>
                                            <p:attrNameLst>
                                              <p:attrName>ppt_w</p:attrName>
                                            </p:attrNameLst>
                                          </p:cBhvr>
                                          <p:tavLst>
                                            <p:tav tm="0">
                                              <p:val>
                                                <p:fltVal val="0"/>
                                              </p:val>
                                            </p:tav>
                                            <p:tav tm="100000">
                                              <p:val>
                                                <p:strVal val="#ppt_w"/>
                                              </p:val>
                                            </p:tav>
                                          </p:tavLst>
                                        </p:anim>
                                        <p:anim calcmode="lin" valueType="num">
                                          <p:cBhvr>
                                            <p:cTn id="13" dur="500" fill="hold"/>
                                            <p:tgtEl>
                                              <p:spTgt spid="24586"/>
                                            </p:tgtEl>
                                            <p:attrNameLst>
                                              <p:attrName>ppt_h</p:attrName>
                                            </p:attrNameLst>
                                          </p:cBhvr>
                                          <p:tavLst>
                                            <p:tav tm="0">
                                              <p:val>
                                                <p:fltVal val="0"/>
                                              </p:val>
                                            </p:tav>
                                            <p:tav tm="100000">
                                              <p:val>
                                                <p:strVal val="#ppt_h"/>
                                              </p:val>
                                            </p:tav>
                                          </p:tavLst>
                                        </p:anim>
                                        <p:animEffect transition="in" filter="fade">
                                          <p:cBhvr>
                                            <p:cTn id="14" dur="500"/>
                                            <p:tgtEl>
                                              <p:spTgt spid="24586"/>
                                            </p:tgtEl>
                                          </p:cBhvr>
                                        </p:animEffect>
                                      </p:childTnLst>
                                    </p:cTn>
                                  </p:par>
                                  <p:par>
                                    <p:cTn id="15" presetID="53" presetClass="entr" presetSubtype="16" fill="hold" nodeType="withEffect">
                                      <p:stCondLst>
                                        <p:cond delay="0"/>
                                      </p:stCondLst>
                                      <p:childTnLst>
                                        <p:set>
                                          <p:cBhvr>
                                            <p:cTn id="16" dur="1" fill="hold">
                                              <p:stCondLst>
                                                <p:cond delay="0"/>
                                              </p:stCondLst>
                                            </p:cTn>
                                            <p:tgtEl>
                                              <p:spTgt spid="24592"/>
                                            </p:tgtEl>
                                            <p:attrNameLst>
                                              <p:attrName>style.visibility</p:attrName>
                                            </p:attrNameLst>
                                          </p:cBhvr>
                                          <p:to>
                                            <p:strVal val="visible"/>
                                          </p:to>
                                        </p:set>
                                        <p:anim calcmode="lin" valueType="num">
                                          <p:cBhvr>
                                            <p:cTn id="17" dur="500" fill="hold"/>
                                            <p:tgtEl>
                                              <p:spTgt spid="24592"/>
                                            </p:tgtEl>
                                            <p:attrNameLst>
                                              <p:attrName>ppt_w</p:attrName>
                                            </p:attrNameLst>
                                          </p:cBhvr>
                                          <p:tavLst>
                                            <p:tav tm="0">
                                              <p:val>
                                                <p:fltVal val="0"/>
                                              </p:val>
                                            </p:tav>
                                            <p:tav tm="100000">
                                              <p:val>
                                                <p:strVal val="#ppt_w"/>
                                              </p:val>
                                            </p:tav>
                                          </p:tavLst>
                                        </p:anim>
                                        <p:anim calcmode="lin" valueType="num">
                                          <p:cBhvr>
                                            <p:cTn id="18" dur="500" fill="hold"/>
                                            <p:tgtEl>
                                              <p:spTgt spid="24592"/>
                                            </p:tgtEl>
                                            <p:attrNameLst>
                                              <p:attrName>ppt_h</p:attrName>
                                            </p:attrNameLst>
                                          </p:cBhvr>
                                          <p:tavLst>
                                            <p:tav tm="0">
                                              <p:val>
                                                <p:fltVal val="0"/>
                                              </p:val>
                                            </p:tav>
                                            <p:tav tm="100000">
                                              <p:val>
                                                <p:strVal val="#ppt_h"/>
                                              </p:val>
                                            </p:tav>
                                          </p:tavLst>
                                        </p:anim>
                                        <p:animEffect transition="in" filter="fade">
                                          <p:cBhvr>
                                            <p:cTn id="19" dur="500"/>
                                            <p:tgtEl>
                                              <p:spTgt spid="24592"/>
                                            </p:tgtEl>
                                          </p:cBhvr>
                                        </p:animEffect>
                                      </p:childTnLst>
                                    </p:cTn>
                                  </p:par>
                                  <p:par>
                                    <p:cTn id="20" presetID="53" presetClass="entr" presetSubtype="16" fill="hold" nodeType="withEffect">
                                      <p:stCondLst>
                                        <p:cond delay="0"/>
                                      </p:stCondLst>
                                      <p:childTnLst>
                                        <p:set>
                                          <p:cBhvr>
                                            <p:cTn id="21" dur="1" fill="hold">
                                              <p:stCondLst>
                                                <p:cond delay="0"/>
                                              </p:stCondLst>
                                            </p:cTn>
                                            <p:tgtEl>
                                              <p:spTgt spid="24598"/>
                                            </p:tgtEl>
                                            <p:attrNameLst>
                                              <p:attrName>style.visibility</p:attrName>
                                            </p:attrNameLst>
                                          </p:cBhvr>
                                          <p:to>
                                            <p:strVal val="visible"/>
                                          </p:to>
                                        </p:set>
                                        <p:anim calcmode="lin" valueType="num">
                                          <p:cBhvr>
                                            <p:cTn id="22" dur="500" fill="hold"/>
                                            <p:tgtEl>
                                              <p:spTgt spid="24598"/>
                                            </p:tgtEl>
                                            <p:attrNameLst>
                                              <p:attrName>ppt_w</p:attrName>
                                            </p:attrNameLst>
                                          </p:cBhvr>
                                          <p:tavLst>
                                            <p:tav tm="0">
                                              <p:val>
                                                <p:fltVal val="0"/>
                                              </p:val>
                                            </p:tav>
                                            <p:tav tm="100000">
                                              <p:val>
                                                <p:strVal val="#ppt_w"/>
                                              </p:val>
                                            </p:tav>
                                          </p:tavLst>
                                        </p:anim>
                                        <p:anim calcmode="lin" valueType="num">
                                          <p:cBhvr>
                                            <p:cTn id="23" dur="500" fill="hold"/>
                                            <p:tgtEl>
                                              <p:spTgt spid="24598"/>
                                            </p:tgtEl>
                                            <p:attrNameLst>
                                              <p:attrName>ppt_h</p:attrName>
                                            </p:attrNameLst>
                                          </p:cBhvr>
                                          <p:tavLst>
                                            <p:tav tm="0">
                                              <p:val>
                                                <p:fltVal val="0"/>
                                              </p:val>
                                            </p:tav>
                                            <p:tav tm="100000">
                                              <p:val>
                                                <p:strVal val="#ppt_h"/>
                                              </p:val>
                                            </p:tav>
                                          </p:tavLst>
                                        </p:anim>
                                        <p:animEffect transition="in" filter="fade">
                                          <p:cBhvr>
                                            <p:cTn id="24" dur="500"/>
                                            <p:tgtEl>
                                              <p:spTgt spid="2459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604"/>
                                            </p:tgtEl>
                                            <p:attrNameLst>
                                              <p:attrName>style.visibility</p:attrName>
                                            </p:attrNameLst>
                                          </p:cBhvr>
                                          <p:to>
                                            <p:strVal val="visible"/>
                                          </p:to>
                                        </p:set>
                                        <p:anim calcmode="lin" valueType="num">
                                          <p:cBhvr>
                                            <p:cTn id="27" dur="500" fill="hold"/>
                                            <p:tgtEl>
                                              <p:spTgt spid="24604"/>
                                            </p:tgtEl>
                                            <p:attrNameLst>
                                              <p:attrName>ppt_w</p:attrName>
                                            </p:attrNameLst>
                                          </p:cBhvr>
                                          <p:tavLst>
                                            <p:tav tm="0">
                                              <p:val>
                                                <p:fltVal val="0"/>
                                              </p:val>
                                            </p:tav>
                                            <p:tav tm="100000">
                                              <p:val>
                                                <p:strVal val="#ppt_w"/>
                                              </p:val>
                                            </p:tav>
                                          </p:tavLst>
                                        </p:anim>
                                        <p:anim calcmode="lin" valueType="num">
                                          <p:cBhvr>
                                            <p:cTn id="28" dur="500" fill="hold"/>
                                            <p:tgtEl>
                                              <p:spTgt spid="24604"/>
                                            </p:tgtEl>
                                            <p:attrNameLst>
                                              <p:attrName>ppt_h</p:attrName>
                                            </p:attrNameLst>
                                          </p:cBhvr>
                                          <p:tavLst>
                                            <p:tav tm="0">
                                              <p:val>
                                                <p:fltVal val="0"/>
                                              </p:val>
                                            </p:tav>
                                            <p:tav tm="100000">
                                              <p:val>
                                                <p:strVal val="#ppt_h"/>
                                              </p:val>
                                            </p:tav>
                                          </p:tavLst>
                                        </p:anim>
                                        <p:animEffect transition="in" filter="fade">
                                          <p:cBhvr>
                                            <p:cTn id="29" dur="500"/>
                                            <p:tgtEl>
                                              <p:spTgt spid="246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605"/>
                                            </p:tgtEl>
                                            <p:attrNameLst>
                                              <p:attrName>style.visibility</p:attrName>
                                            </p:attrNameLst>
                                          </p:cBhvr>
                                          <p:to>
                                            <p:strVal val="visible"/>
                                          </p:to>
                                        </p:set>
                                        <p:anim calcmode="lin" valueType="num">
                                          <p:cBhvr>
                                            <p:cTn id="32" dur="500" fill="hold"/>
                                            <p:tgtEl>
                                              <p:spTgt spid="24605"/>
                                            </p:tgtEl>
                                            <p:attrNameLst>
                                              <p:attrName>ppt_w</p:attrName>
                                            </p:attrNameLst>
                                          </p:cBhvr>
                                          <p:tavLst>
                                            <p:tav tm="0">
                                              <p:val>
                                                <p:fltVal val="0"/>
                                              </p:val>
                                            </p:tav>
                                            <p:tav tm="100000">
                                              <p:val>
                                                <p:strVal val="#ppt_w"/>
                                              </p:val>
                                            </p:tav>
                                          </p:tavLst>
                                        </p:anim>
                                        <p:anim calcmode="lin" valueType="num">
                                          <p:cBhvr>
                                            <p:cTn id="33" dur="500" fill="hold"/>
                                            <p:tgtEl>
                                              <p:spTgt spid="24605"/>
                                            </p:tgtEl>
                                            <p:attrNameLst>
                                              <p:attrName>ppt_h</p:attrName>
                                            </p:attrNameLst>
                                          </p:cBhvr>
                                          <p:tavLst>
                                            <p:tav tm="0">
                                              <p:val>
                                                <p:fltVal val="0"/>
                                              </p:val>
                                            </p:tav>
                                            <p:tav tm="100000">
                                              <p:val>
                                                <p:strVal val="#ppt_h"/>
                                              </p:val>
                                            </p:tav>
                                          </p:tavLst>
                                        </p:anim>
                                        <p:animEffect transition="in" filter="fade">
                                          <p:cBhvr>
                                            <p:cTn id="34" dur="500"/>
                                            <p:tgtEl>
                                              <p:spTgt spid="2460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606"/>
                                            </p:tgtEl>
                                            <p:attrNameLst>
                                              <p:attrName>style.visibility</p:attrName>
                                            </p:attrNameLst>
                                          </p:cBhvr>
                                          <p:to>
                                            <p:strVal val="visible"/>
                                          </p:to>
                                        </p:set>
                                        <p:anim calcmode="lin" valueType="num">
                                          <p:cBhvr>
                                            <p:cTn id="37" dur="500" fill="hold"/>
                                            <p:tgtEl>
                                              <p:spTgt spid="24606"/>
                                            </p:tgtEl>
                                            <p:attrNameLst>
                                              <p:attrName>ppt_w</p:attrName>
                                            </p:attrNameLst>
                                          </p:cBhvr>
                                          <p:tavLst>
                                            <p:tav tm="0">
                                              <p:val>
                                                <p:fltVal val="0"/>
                                              </p:val>
                                            </p:tav>
                                            <p:tav tm="100000">
                                              <p:val>
                                                <p:strVal val="#ppt_w"/>
                                              </p:val>
                                            </p:tav>
                                          </p:tavLst>
                                        </p:anim>
                                        <p:anim calcmode="lin" valueType="num">
                                          <p:cBhvr>
                                            <p:cTn id="38" dur="500" fill="hold"/>
                                            <p:tgtEl>
                                              <p:spTgt spid="24606"/>
                                            </p:tgtEl>
                                            <p:attrNameLst>
                                              <p:attrName>ppt_h</p:attrName>
                                            </p:attrNameLst>
                                          </p:cBhvr>
                                          <p:tavLst>
                                            <p:tav tm="0">
                                              <p:val>
                                                <p:fltVal val="0"/>
                                              </p:val>
                                            </p:tav>
                                            <p:tav tm="100000">
                                              <p:val>
                                                <p:strVal val="#ppt_h"/>
                                              </p:val>
                                            </p:tav>
                                          </p:tavLst>
                                        </p:anim>
                                        <p:animEffect transition="in" filter="fade">
                                          <p:cBhvr>
                                            <p:cTn id="39" dur="500"/>
                                            <p:tgtEl>
                                              <p:spTgt spid="2460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607"/>
                                            </p:tgtEl>
                                            <p:attrNameLst>
                                              <p:attrName>style.visibility</p:attrName>
                                            </p:attrNameLst>
                                          </p:cBhvr>
                                          <p:to>
                                            <p:strVal val="visible"/>
                                          </p:to>
                                        </p:set>
                                        <p:anim calcmode="lin" valueType="num">
                                          <p:cBhvr>
                                            <p:cTn id="42" dur="500" fill="hold"/>
                                            <p:tgtEl>
                                              <p:spTgt spid="24607"/>
                                            </p:tgtEl>
                                            <p:attrNameLst>
                                              <p:attrName>ppt_w</p:attrName>
                                            </p:attrNameLst>
                                          </p:cBhvr>
                                          <p:tavLst>
                                            <p:tav tm="0">
                                              <p:val>
                                                <p:fltVal val="0"/>
                                              </p:val>
                                            </p:tav>
                                            <p:tav tm="100000">
                                              <p:val>
                                                <p:strVal val="#ppt_w"/>
                                              </p:val>
                                            </p:tav>
                                          </p:tavLst>
                                        </p:anim>
                                        <p:anim calcmode="lin" valueType="num">
                                          <p:cBhvr>
                                            <p:cTn id="43" dur="500" fill="hold"/>
                                            <p:tgtEl>
                                              <p:spTgt spid="24607"/>
                                            </p:tgtEl>
                                            <p:attrNameLst>
                                              <p:attrName>ppt_h</p:attrName>
                                            </p:attrNameLst>
                                          </p:cBhvr>
                                          <p:tavLst>
                                            <p:tav tm="0">
                                              <p:val>
                                                <p:fltVal val="0"/>
                                              </p:val>
                                            </p:tav>
                                            <p:tav tm="100000">
                                              <p:val>
                                                <p:strVal val="#ppt_h"/>
                                              </p:val>
                                            </p:tav>
                                          </p:tavLst>
                                        </p:anim>
                                        <p:animEffect transition="in" filter="fade">
                                          <p:cBhvr>
                                            <p:cTn id="44" dur="500"/>
                                            <p:tgtEl>
                                              <p:spTgt spid="24607"/>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4583"/>
                                            </p:tgtEl>
                                            <p:attrNameLst>
                                              <p:attrName>style.visibility</p:attrName>
                                            </p:attrNameLst>
                                          </p:cBhvr>
                                          <p:to>
                                            <p:strVal val="visible"/>
                                          </p:to>
                                        </p:set>
                                        <p:animEffect transition="in" filter="wipe(up)">
                                          <p:cBhvr>
                                            <p:cTn id="48" dur="500"/>
                                            <p:tgtEl>
                                              <p:spTgt spid="24583"/>
                                            </p:tgtEl>
                                          </p:cBhvr>
                                        </p:animEffect>
                                      </p:childTnLst>
                                    </p:cTn>
                                  </p:par>
                                  <p:par>
                                    <p:cTn id="49" presetID="22" presetClass="entr" presetSubtype="1" fill="hold" nodeType="withEffect">
                                      <p:stCondLst>
                                        <p:cond delay="0"/>
                                      </p:stCondLst>
                                      <p:childTnLst>
                                        <p:set>
                                          <p:cBhvr>
                                            <p:cTn id="50" dur="1" fill="hold">
                                              <p:stCondLst>
                                                <p:cond delay="0"/>
                                              </p:stCondLst>
                                            </p:cTn>
                                            <p:tgtEl>
                                              <p:spTgt spid="24589"/>
                                            </p:tgtEl>
                                            <p:attrNameLst>
                                              <p:attrName>style.visibility</p:attrName>
                                            </p:attrNameLst>
                                          </p:cBhvr>
                                          <p:to>
                                            <p:strVal val="visible"/>
                                          </p:to>
                                        </p:set>
                                        <p:animEffect transition="in" filter="wipe(up)">
                                          <p:cBhvr>
                                            <p:cTn id="51" dur="500"/>
                                            <p:tgtEl>
                                              <p:spTgt spid="24589"/>
                                            </p:tgtEl>
                                          </p:cBhvr>
                                        </p:animEffect>
                                      </p:childTnLst>
                                    </p:cTn>
                                  </p:par>
                                  <p:par>
                                    <p:cTn id="52" presetID="22" presetClass="entr" presetSubtype="1" fill="hold" nodeType="withEffect">
                                      <p:stCondLst>
                                        <p:cond delay="0"/>
                                      </p:stCondLst>
                                      <p:childTnLst>
                                        <p:set>
                                          <p:cBhvr>
                                            <p:cTn id="53" dur="1" fill="hold">
                                              <p:stCondLst>
                                                <p:cond delay="0"/>
                                              </p:stCondLst>
                                            </p:cTn>
                                            <p:tgtEl>
                                              <p:spTgt spid="24595"/>
                                            </p:tgtEl>
                                            <p:attrNameLst>
                                              <p:attrName>style.visibility</p:attrName>
                                            </p:attrNameLst>
                                          </p:cBhvr>
                                          <p:to>
                                            <p:strVal val="visible"/>
                                          </p:to>
                                        </p:set>
                                        <p:animEffect transition="in" filter="wipe(up)">
                                          <p:cBhvr>
                                            <p:cTn id="54" dur="500"/>
                                            <p:tgtEl>
                                              <p:spTgt spid="24595"/>
                                            </p:tgtEl>
                                          </p:cBhvr>
                                        </p:animEffect>
                                      </p:childTnLst>
                                    </p:cTn>
                                  </p:par>
                                  <p:par>
                                    <p:cTn id="55" presetID="22" presetClass="entr" presetSubtype="1" fill="hold" nodeType="withEffect">
                                      <p:stCondLst>
                                        <p:cond delay="0"/>
                                      </p:stCondLst>
                                      <p:childTnLst>
                                        <p:set>
                                          <p:cBhvr>
                                            <p:cTn id="56" dur="1" fill="hold">
                                              <p:stCondLst>
                                                <p:cond delay="0"/>
                                              </p:stCondLst>
                                            </p:cTn>
                                            <p:tgtEl>
                                              <p:spTgt spid="24601"/>
                                            </p:tgtEl>
                                            <p:attrNameLst>
                                              <p:attrName>style.visibility</p:attrName>
                                            </p:attrNameLst>
                                          </p:cBhvr>
                                          <p:to>
                                            <p:strVal val="visible"/>
                                          </p:to>
                                        </p:set>
                                        <p:animEffect transition="in" filter="wipe(up)">
                                          <p:cBhvr>
                                            <p:cTn id="57" dur="500"/>
                                            <p:tgtEl>
                                              <p:spTgt spid="24601"/>
                                            </p:tgtEl>
                                          </p:cBhvr>
                                        </p:animEffect>
                                      </p:childTnLst>
                                    </p:cTn>
                                  </p:par>
                                </p:childTnLst>
                              </p:cTn>
                            </p:par>
                            <p:par>
                              <p:cTn id="58" fill="hold">
                                <p:stCondLst>
                                  <p:cond delay="1000"/>
                                </p:stCondLst>
                                <p:childTnLst>
                                  <p:par>
                                    <p:cTn id="59" presetID="2" presetClass="entr" presetSubtype="2"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000" fill="hold"/>
                                            <p:tgtEl>
                                              <p:spTgt spid="32"/>
                                            </p:tgtEl>
                                            <p:attrNameLst>
                                              <p:attrName>ppt_x</p:attrName>
                                            </p:attrNameLst>
                                          </p:cBhvr>
                                          <p:tavLst>
                                            <p:tav tm="0">
                                              <p:val>
                                                <p:strVal val="1+#ppt_w/2"/>
                                              </p:val>
                                            </p:tav>
                                            <p:tav tm="100000">
                                              <p:val>
                                                <p:strVal val="#ppt_x"/>
                                              </p:val>
                                            </p:tav>
                                          </p:tavLst>
                                        </p:anim>
                                        <p:anim calcmode="lin" valueType="num">
                                          <p:cBhvr additive="base">
                                            <p:cTn id="62" dur="1000" fill="hold"/>
                                            <p:tgtEl>
                                              <p:spTgt spid="3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1000" fill="hold"/>
                                            <p:tgtEl>
                                              <p:spTgt spid="42"/>
                                            </p:tgtEl>
                                            <p:attrNameLst>
                                              <p:attrName>ppt_x</p:attrName>
                                            </p:attrNameLst>
                                          </p:cBhvr>
                                          <p:tavLst>
                                            <p:tav tm="0">
                                              <p:val>
                                                <p:strVal val="1+#ppt_w/2"/>
                                              </p:val>
                                            </p:tav>
                                            <p:tav tm="100000">
                                              <p:val>
                                                <p:strVal val="#ppt_x"/>
                                              </p:val>
                                            </p:tav>
                                          </p:tavLst>
                                        </p:anim>
                                        <p:anim calcmode="lin" valueType="num">
                                          <p:cBhvr additive="base">
                                            <p:cTn id="66" dur="1000" fill="hold"/>
                                            <p:tgtEl>
                                              <p:spTgt spid="4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1000" fill="hold"/>
                                            <p:tgtEl>
                                              <p:spTgt spid="45"/>
                                            </p:tgtEl>
                                            <p:attrNameLst>
                                              <p:attrName>ppt_x</p:attrName>
                                            </p:attrNameLst>
                                          </p:cBhvr>
                                          <p:tavLst>
                                            <p:tav tm="0">
                                              <p:val>
                                                <p:strVal val="1+#ppt_w/2"/>
                                              </p:val>
                                            </p:tav>
                                            <p:tav tm="100000">
                                              <p:val>
                                                <p:strVal val="#ppt_x"/>
                                              </p:val>
                                            </p:tav>
                                          </p:tavLst>
                                        </p:anim>
                                        <p:anim calcmode="lin" valueType="num">
                                          <p:cBhvr additive="base">
                                            <p:cTn id="70" dur="1000" fill="hold"/>
                                            <p:tgtEl>
                                              <p:spTgt spid="45"/>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additive="base">
                                            <p:cTn id="73" dur="1000" fill="hold"/>
                                            <p:tgtEl>
                                              <p:spTgt spid="48"/>
                                            </p:tgtEl>
                                            <p:attrNameLst>
                                              <p:attrName>ppt_x</p:attrName>
                                            </p:attrNameLst>
                                          </p:cBhvr>
                                          <p:tavLst>
                                            <p:tav tm="0">
                                              <p:val>
                                                <p:strVal val="1+#ppt_w/2"/>
                                              </p:val>
                                            </p:tav>
                                            <p:tav tm="100000">
                                              <p:val>
                                                <p:strVal val="#ppt_x"/>
                                              </p:val>
                                            </p:tav>
                                          </p:tavLst>
                                        </p:anim>
                                        <p:anim calcmode="lin" valueType="num">
                                          <p:cBhvr additive="base">
                                            <p:cTn id="74"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4" grpId="0" animBg="1"/>
          <p:bldP spid="24605" grpId="0" animBg="1"/>
          <p:bldP spid="24606" grpId="0" animBg="1"/>
          <p:bldP spid="2460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0281" y="2482751"/>
            <a:ext cx="2836183" cy="523220"/>
          </a:xfrm>
          <a:prstGeom prst="rect">
            <a:avLst/>
          </a:prstGeom>
          <a:noFill/>
        </p:spPr>
        <p:txBody>
          <a:bodyPr wrap="square" rtlCol="0">
            <a:spAutoFit/>
          </a:bodyPr>
          <a:lstStyle/>
          <a:p>
            <a:r>
              <a:rPr lang="zh-CN" altLang="en-US" sz="2800" dirty="0">
                <a:solidFill>
                  <a:srgbClr val="404040"/>
                </a:solidFill>
                <a:latin typeface="Century Gothic" panose="020B0502020202020204" pitchFamily="34" charset="0"/>
                <a:ea typeface="微软雅黑" panose="020B0503020204020204" pitchFamily="34" charset="-122"/>
              </a:rPr>
              <a:t>请输入您的标题</a:t>
            </a:r>
          </a:p>
        </p:txBody>
      </p:sp>
      <p:sp>
        <p:nvSpPr>
          <p:cNvPr id="27" name="文本框 26"/>
          <p:cNvSpPr txBox="1"/>
          <p:nvPr/>
        </p:nvSpPr>
        <p:spPr>
          <a:xfrm>
            <a:off x="604882" y="2913369"/>
            <a:ext cx="3204529" cy="523220"/>
          </a:xfrm>
          <a:prstGeom prst="rect">
            <a:avLst/>
          </a:prstGeom>
          <a:noFill/>
        </p:spPr>
        <p:txBody>
          <a:bodyPr wrap="square" rtlCol="0">
            <a:spAutoFit/>
          </a:bodyPr>
          <a:lstStyle/>
          <a:p>
            <a:r>
              <a:rPr lang="en-US" altLang="zh-CN" sz="2800" dirty="0">
                <a:solidFill>
                  <a:srgbClr val="C00000"/>
                </a:solidFill>
                <a:latin typeface="Century Gothic" panose="020B0502020202020204" pitchFamily="34" charset="0"/>
                <a:ea typeface="微软雅黑" panose="020B0503020204020204" pitchFamily="34" charset="-122"/>
              </a:rPr>
              <a:t>BASIC SITUATION</a:t>
            </a:r>
            <a:endParaRPr lang="zh-CN" altLang="en-US" sz="2800" dirty="0">
              <a:solidFill>
                <a:srgbClr val="C00000"/>
              </a:solidFill>
              <a:latin typeface="Century Gothic" panose="020B0502020202020204" pitchFamily="34" charset="0"/>
              <a:ea typeface="微软雅黑" panose="020B0503020204020204" pitchFamily="34" charset="-122"/>
            </a:endParaRPr>
          </a:p>
        </p:txBody>
      </p:sp>
      <p:sp>
        <p:nvSpPr>
          <p:cNvPr id="29" name="矩形 28"/>
          <p:cNvSpPr/>
          <p:nvPr/>
        </p:nvSpPr>
        <p:spPr>
          <a:xfrm>
            <a:off x="630282" y="3378792"/>
            <a:ext cx="4279856" cy="646331"/>
          </a:xfrm>
          <a:prstGeom prst="rect">
            <a:avLst/>
          </a:prstGeom>
        </p:spPr>
        <p:txBody>
          <a:bodyPr wrap="square">
            <a:spAutoFit/>
          </a:bodyPr>
          <a:lstStyle/>
          <a:p>
            <a:r>
              <a:rPr lang="en-US" altLang="zh-CN" b="0" i="0" dirty="0">
                <a:solidFill>
                  <a:srgbClr val="404040"/>
                </a:solidFill>
                <a:effectLst/>
                <a:latin typeface="Century Gothic" panose="020B0502020202020204" pitchFamily="34" charset="0"/>
              </a:rPr>
              <a:t>Be always as merry as ever you can, for no-one delights in </a:t>
            </a:r>
            <a:r>
              <a:rPr lang="en-US" altLang="zh-CN" dirty="0">
                <a:solidFill>
                  <a:srgbClr val="404040"/>
                </a:solidFill>
                <a:latin typeface="Century Gothic" panose="020B0502020202020204" pitchFamily="34" charset="0"/>
              </a:rPr>
              <a:t>.</a:t>
            </a:r>
            <a:endParaRPr lang="zh-CN" altLang="en-US" dirty="0">
              <a:solidFill>
                <a:srgbClr val="404040"/>
              </a:solidFill>
              <a:latin typeface="Century Gothic" panose="020B0502020202020204" pitchFamily="34" charset="0"/>
            </a:endParaRPr>
          </a:p>
        </p:txBody>
      </p:sp>
      <p:cxnSp>
        <p:nvCxnSpPr>
          <p:cNvPr id="30" name="直接连接符 29"/>
          <p:cNvCxnSpPr/>
          <p:nvPr/>
        </p:nvCxnSpPr>
        <p:spPr>
          <a:xfrm>
            <a:off x="728074" y="225810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圆角矩形 31"/>
          <p:cNvSpPr/>
          <p:nvPr/>
        </p:nvSpPr>
        <p:spPr>
          <a:xfrm>
            <a:off x="829672" y="4803169"/>
            <a:ext cx="743576" cy="303948"/>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855865" y="4789448"/>
            <a:ext cx="781960" cy="307777"/>
          </a:xfrm>
          <a:prstGeom prst="rect">
            <a:avLst/>
          </a:prstGeom>
          <a:noFill/>
        </p:spPr>
        <p:txBody>
          <a:bodyPr wrap="square" rtlCol="0">
            <a:spAutoFit/>
          </a:bodyPr>
          <a:lstStyle/>
          <a:p>
            <a:r>
              <a:rPr lang="en-US" altLang="zh-CN" sz="1400" dirty="0">
                <a:solidFill>
                  <a:srgbClr val="C00000"/>
                </a:solidFill>
                <a:latin typeface="Century Gothic" panose="020B0502020202020204" pitchFamily="34" charset="0"/>
                <a:ea typeface="微软雅黑" panose="020B0503020204020204" pitchFamily="34" charset="-122"/>
              </a:rPr>
              <a:t>ready</a:t>
            </a:r>
            <a:endParaRPr lang="zh-CN" altLang="en-US" sz="1400" dirty="0">
              <a:solidFill>
                <a:srgbClr val="C00000"/>
              </a:solidFill>
              <a:latin typeface="Century Gothic" panose="020B0502020202020204" pitchFamily="34" charset="0"/>
              <a:ea typeface="微软雅黑" panose="020B0503020204020204" pitchFamily="34" charset="-122"/>
            </a:endParaRPr>
          </a:p>
        </p:txBody>
      </p:sp>
      <p:sp>
        <p:nvSpPr>
          <p:cNvPr id="33" name="矩形 32"/>
          <p:cNvSpPr/>
          <p:nvPr/>
        </p:nvSpPr>
        <p:spPr>
          <a:xfrm>
            <a:off x="630280" y="941068"/>
            <a:ext cx="571502"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42262" y="941068"/>
            <a:ext cx="54768"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Conexão reta 24"/>
          <p:cNvCxnSpPr/>
          <p:nvPr/>
        </p:nvCxnSpPr>
        <p:spPr>
          <a:xfrm>
            <a:off x="605155" y="1453198"/>
            <a:ext cx="590708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3"/>
          <a:srcRect l="46039" r="1439"/>
          <a:stretch>
            <a:fillRect/>
          </a:stretch>
        </p:blipFill>
        <p:spPr>
          <a:xfrm>
            <a:off x="5786438" y="0"/>
            <a:ext cx="6402387" cy="6858000"/>
          </a:xfrm>
          <a:prstGeom prst="rect">
            <a:avLst/>
          </a:prstGeom>
          <a:noFill/>
          <a:ln w="9525">
            <a:noFill/>
          </a:ln>
        </p:spPr>
      </p:pic>
      <p:sp>
        <p:nvSpPr>
          <p:cNvPr id="7" name="Retângulo 25"/>
          <p:cNvSpPr/>
          <p:nvPr/>
        </p:nvSpPr>
        <p:spPr bwMode="auto">
          <a:xfrm>
            <a:off x="6372225" y="560388"/>
            <a:ext cx="5283200" cy="5737225"/>
          </a:xfrm>
          <a:prstGeom prst="rect">
            <a:avLst/>
          </a:prstGeom>
          <a:noFill/>
          <a:ln w="76200" cmpd="sng">
            <a:solidFill>
              <a:srgbClr val="E4AF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16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Conexão reta 26"/>
          <p:cNvCxnSpPr/>
          <p:nvPr/>
        </p:nvCxnSpPr>
        <p:spPr>
          <a:xfrm>
            <a:off x="5773738" y="1690688"/>
            <a:ext cx="4271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10" presetClass="entr" presetSubtype="0" fill="hold" nodeType="withEffect">
                                  <p:stCondLst>
                                    <p:cond delay="3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6" presetClass="entr" presetSubtype="21"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par>
                                <p:cTn id="52" presetID="22" presetClass="entr" presetSubtype="2" fill="hold" nodeType="withEffect">
                                  <p:stCondLst>
                                    <p:cond delay="35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1" grpId="0" bldLvl="0" animBg="1"/>
      <p:bldP spid="32" grpId="0"/>
      <p:bldP spid="33" grpId="0" bldLvl="0" animBg="1"/>
      <p:bldP spid="3"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0"/>
          <p:cNvGrpSpPr/>
          <p:nvPr/>
        </p:nvGrpSpPr>
        <p:grpSpPr>
          <a:xfrm>
            <a:off x="8671530" y="1960743"/>
            <a:ext cx="2476540" cy="1087849"/>
            <a:chOff x="1762139" y="1304395"/>
            <a:chExt cx="1542507" cy="815886"/>
          </a:xfrm>
        </p:grpSpPr>
        <p:sp>
          <p:nvSpPr>
            <p:cNvPr id="27" name="TextBox 26"/>
            <p:cNvSpPr txBox="1"/>
            <p:nvPr/>
          </p:nvSpPr>
          <p:spPr>
            <a:xfrm>
              <a:off x="1762140" y="1304395"/>
              <a:ext cx="1542506" cy="249299"/>
            </a:xfrm>
            <a:prstGeom prst="rect">
              <a:avLst/>
            </a:prstGeom>
            <a:noFill/>
          </p:spPr>
          <p:txBody>
            <a:bodyPr wrap="square" lIns="0" tIns="0" rIns="0" bIns="0" rtlCol="0" anchor="t">
              <a:spAutoFit/>
            </a:bodyPr>
            <a:lstStyle/>
            <a:p>
              <a:pP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28" name="TextBox 27"/>
            <p:cNvSpPr txBox="1"/>
            <p:nvPr/>
          </p:nvSpPr>
          <p:spPr>
            <a:xfrm>
              <a:off x="1762139" y="1538584"/>
              <a:ext cx="1542507" cy="58169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4" name="Group 131"/>
          <p:cNvGrpSpPr/>
          <p:nvPr/>
        </p:nvGrpSpPr>
        <p:grpSpPr>
          <a:xfrm>
            <a:off x="8671530" y="2992919"/>
            <a:ext cx="2476540" cy="1111472"/>
            <a:chOff x="1762139" y="2072489"/>
            <a:chExt cx="1542507" cy="833601"/>
          </a:xfrm>
        </p:grpSpPr>
        <p:sp>
          <p:nvSpPr>
            <p:cNvPr id="30" name="TextBox 29"/>
            <p:cNvSpPr txBox="1"/>
            <p:nvPr/>
          </p:nvSpPr>
          <p:spPr>
            <a:xfrm>
              <a:off x="1762140" y="2072489"/>
              <a:ext cx="1542506" cy="249298"/>
            </a:xfrm>
            <a:prstGeom prst="rect">
              <a:avLst/>
            </a:prstGeom>
            <a:noFill/>
          </p:spPr>
          <p:txBody>
            <a:bodyPr wrap="square" lIns="0" tIns="0" rIns="0" bIns="0" rtlCol="0" anchor="t">
              <a:spAutoFit/>
            </a:bodyPr>
            <a:lstStyle/>
            <a:p>
              <a:pP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31" name="TextBox 30"/>
            <p:cNvSpPr txBox="1"/>
            <p:nvPr/>
          </p:nvSpPr>
          <p:spPr>
            <a:xfrm>
              <a:off x="1762139" y="2324394"/>
              <a:ext cx="1542507" cy="581696"/>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5" name="Group 144"/>
          <p:cNvGrpSpPr/>
          <p:nvPr/>
        </p:nvGrpSpPr>
        <p:grpSpPr>
          <a:xfrm>
            <a:off x="8671530" y="4076283"/>
            <a:ext cx="2476540" cy="1083888"/>
            <a:chOff x="1762139" y="2840581"/>
            <a:chExt cx="1542507" cy="812916"/>
          </a:xfrm>
        </p:grpSpPr>
        <p:sp>
          <p:nvSpPr>
            <p:cNvPr id="33" name="TextBox 32"/>
            <p:cNvSpPr txBox="1"/>
            <p:nvPr/>
          </p:nvSpPr>
          <p:spPr>
            <a:xfrm>
              <a:off x="1762140" y="2840581"/>
              <a:ext cx="1542506" cy="249299"/>
            </a:xfrm>
            <a:prstGeom prst="rect">
              <a:avLst/>
            </a:prstGeom>
            <a:noFill/>
          </p:spPr>
          <p:txBody>
            <a:bodyPr wrap="square" lIns="0" tIns="0" rIns="0" bIns="0" rtlCol="0" anchor="t">
              <a:spAutoFit/>
            </a:bodyPr>
            <a:lstStyle/>
            <a:p>
              <a:pP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34" name="TextBox 33"/>
            <p:cNvSpPr txBox="1"/>
            <p:nvPr/>
          </p:nvSpPr>
          <p:spPr>
            <a:xfrm>
              <a:off x="1762139" y="3071799"/>
              <a:ext cx="1542507" cy="581698"/>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26" name="Group 145"/>
          <p:cNvGrpSpPr/>
          <p:nvPr/>
        </p:nvGrpSpPr>
        <p:grpSpPr>
          <a:xfrm>
            <a:off x="8671530" y="5134053"/>
            <a:ext cx="2476540" cy="1081913"/>
            <a:chOff x="1762139" y="3608675"/>
            <a:chExt cx="1542507" cy="811434"/>
          </a:xfrm>
        </p:grpSpPr>
        <p:sp>
          <p:nvSpPr>
            <p:cNvPr id="36" name="TextBox 35"/>
            <p:cNvSpPr txBox="1"/>
            <p:nvPr/>
          </p:nvSpPr>
          <p:spPr>
            <a:xfrm>
              <a:off x="1762140" y="3608675"/>
              <a:ext cx="1542506" cy="249299"/>
            </a:xfrm>
            <a:prstGeom prst="rect">
              <a:avLst/>
            </a:prstGeom>
            <a:noFill/>
          </p:spPr>
          <p:txBody>
            <a:bodyPr wrap="square" lIns="0" tIns="0" rIns="0" bIns="0" rtlCol="0" anchor="t">
              <a:spAutoFit/>
            </a:bodyPr>
            <a:lstStyle/>
            <a:p>
              <a:pP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37" name="TextBox 36"/>
            <p:cNvSpPr txBox="1"/>
            <p:nvPr/>
          </p:nvSpPr>
          <p:spPr>
            <a:xfrm>
              <a:off x="1762139" y="3838412"/>
              <a:ext cx="1542507" cy="581697"/>
            </a:xfrm>
            <a:prstGeom prst="rect">
              <a:avLst/>
            </a:prstGeom>
            <a:noFill/>
          </p:spPr>
          <p:txBody>
            <a:bodyPr wrap="square" lIns="0" tIns="0" rIns="0" bIns="0" rtlCol="0" anchor="t">
              <a:spAutoFit/>
            </a:bodyPr>
            <a:lstStyle/>
            <a:p>
              <a:pPr algn="just">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29" name="Group 113"/>
          <p:cNvGrpSpPr/>
          <p:nvPr/>
        </p:nvGrpSpPr>
        <p:grpSpPr>
          <a:xfrm>
            <a:off x="942991" y="1943870"/>
            <a:ext cx="2476540" cy="1104724"/>
            <a:chOff x="5839354" y="1336687"/>
            <a:chExt cx="1542507" cy="828543"/>
          </a:xfrm>
        </p:grpSpPr>
        <p:sp>
          <p:nvSpPr>
            <p:cNvPr id="39" name="TextBox 38"/>
            <p:cNvSpPr txBox="1"/>
            <p:nvPr/>
          </p:nvSpPr>
          <p:spPr>
            <a:xfrm>
              <a:off x="5839355" y="1336687"/>
              <a:ext cx="1542506" cy="249299"/>
            </a:xfrm>
            <a:prstGeom prst="rect">
              <a:avLst/>
            </a:prstGeom>
            <a:noFill/>
          </p:spPr>
          <p:txBody>
            <a:bodyPr wrap="square" lIns="0" tIns="0" rIns="0" bIns="0" rtlCol="0" anchor="t">
              <a:spAutoFit/>
            </a:bodyPr>
            <a:lstStyle/>
            <a:p>
              <a:pPr algn="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40" name="TextBox 39"/>
            <p:cNvSpPr txBox="1"/>
            <p:nvPr/>
          </p:nvSpPr>
          <p:spPr>
            <a:xfrm>
              <a:off x="5839354" y="1583532"/>
              <a:ext cx="1542507" cy="581698"/>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32" name="Group 117"/>
          <p:cNvGrpSpPr/>
          <p:nvPr/>
        </p:nvGrpSpPr>
        <p:grpSpPr>
          <a:xfrm>
            <a:off x="975034" y="2988702"/>
            <a:ext cx="2476540" cy="1115688"/>
            <a:chOff x="5863395" y="2079109"/>
            <a:chExt cx="1542507" cy="836763"/>
          </a:xfrm>
        </p:grpSpPr>
        <p:sp>
          <p:nvSpPr>
            <p:cNvPr id="42" name="TextBox 41"/>
            <p:cNvSpPr txBox="1"/>
            <p:nvPr/>
          </p:nvSpPr>
          <p:spPr>
            <a:xfrm>
              <a:off x="5863396" y="2079109"/>
              <a:ext cx="1542506" cy="249298"/>
            </a:xfrm>
            <a:prstGeom prst="rect">
              <a:avLst/>
            </a:prstGeom>
            <a:noFill/>
          </p:spPr>
          <p:txBody>
            <a:bodyPr wrap="square" lIns="0" tIns="0" rIns="0" bIns="0" rtlCol="0" anchor="t">
              <a:spAutoFit/>
            </a:bodyPr>
            <a:lstStyle/>
            <a:p>
              <a:pPr algn="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43" name="TextBox 42"/>
            <p:cNvSpPr txBox="1"/>
            <p:nvPr/>
          </p:nvSpPr>
          <p:spPr>
            <a:xfrm>
              <a:off x="5863395" y="2334176"/>
              <a:ext cx="1542507" cy="581696"/>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35" name="Group 118"/>
          <p:cNvGrpSpPr/>
          <p:nvPr/>
        </p:nvGrpSpPr>
        <p:grpSpPr>
          <a:xfrm>
            <a:off x="975034" y="4042150"/>
            <a:ext cx="2476540" cy="1118019"/>
            <a:chOff x="5863395" y="2821529"/>
            <a:chExt cx="1542507" cy="838514"/>
          </a:xfrm>
        </p:grpSpPr>
        <p:sp>
          <p:nvSpPr>
            <p:cNvPr id="45" name="TextBox 44"/>
            <p:cNvSpPr txBox="1"/>
            <p:nvPr/>
          </p:nvSpPr>
          <p:spPr>
            <a:xfrm>
              <a:off x="5863396" y="2821529"/>
              <a:ext cx="1542506" cy="249299"/>
            </a:xfrm>
            <a:prstGeom prst="rect">
              <a:avLst/>
            </a:prstGeom>
            <a:noFill/>
          </p:spPr>
          <p:txBody>
            <a:bodyPr wrap="square" lIns="0" tIns="0" rIns="0" bIns="0" rtlCol="0" anchor="t">
              <a:spAutoFit/>
            </a:bodyPr>
            <a:lstStyle/>
            <a:p>
              <a:pPr algn="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46" name="TextBox 45"/>
            <p:cNvSpPr txBox="1"/>
            <p:nvPr/>
          </p:nvSpPr>
          <p:spPr>
            <a:xfrm>
              <a:off x="5863395" y="3078345"/>
              <a:ext cx="1542507" cy="581698"/>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38" name="Group 119"/>
          <p:cNvGrpSpPr/>
          <p:nvPr/>
        </p:nvGrpSpPr>
        <p:grpSpPr>
          <a:xfrm>
            <a:off x="975034" y="5104248"/>
            <a:ext cx="2476540" cy="1111729"/>
            <a:chOff x="5863395" y="3563949"/>
            <a:chExt cx="1542507" cy="833794"/>
          </a:xfrm>
        </p:grpSpPr>
        <p:sp>
          <p:nvSpPr>
            <p:cNvPr id="48" name="TextBox 47"/>
            <p:cNvSpPr txBox="1"/>
            <p:nvPr/>
          </p:nvSpPr>
          <p:spPr>
            <a:xfrm>
              <a:off x="5863396" y="3563949"/>
              <a:ext cx="1542506" cy="249298"/>
            </a:xfrm>
            <a:prstGeom prst="rect">
              <a:avLst/>
            </a:prstGeom>
            <a:noFill/>
          </p:spPr>
          <p:txBody>
            <a:bodyPr wrap="square" lIns="0" tIns="0" rIns="0" bIns="0" rtlCol="0" anchor="t">
              <a:spAutoFit/>
            </a:bodyPr>
            <a:lstStyle/>
            <a:p>
              <a:pPr algn="r">
                <a:lnSpc>
                  <a:spcPct val="120000"/>
                </a:lnSpc>
              </a:pPr>
              <a:r>
                <a:rPr lang="zh-CN" altLang="en-US" b="1" dirty="0">
                  <a:solidFill>
                    <a:schemeClr val="tx1">
                      <a:lumMod val="50000"/>
                      <a:lumOff val="50000"/>
                    </a:schemeClr>
                  </a:solidFill>
                  <a:cs typeface="+mn-ea"/>
                  <a:sym typeface="+mn-lt"/>
                </a:rPr>
                <a:t>文字内容</a:t>
              </a:r>
              <a:endParaRPr lang="en-US" b="1" dirty="0">
                <a:solidFill>
                  <a:schemeClr val="tx1">
                    <a:lumMod val="50000"/>
                    <a:lumOff val="50000"/>
                  </a:schemeClr>
                </a:solidFill>
                <a:cs typeface="+mn-ea"/>
                <a:sym typeface="+mn-lt"/>
              </a:endParaRPr>
            </a:p>
          </p:txBody>
        </p:sp>
        <p:sp>
          <p:nvSpPr>
            <p:cNvPr id="49" name="TextBox 48"/>
            <p:cNvSpPr txBox="1"/>
            <p:nvPr/>
          </p:nvSpPr>
          <p:spPr>
            <a:xfrm>
              <a:off x="5863395" y="3816047"/>
              <a:ext cx="1542507" cy="581696"/>
            </a:xfrm>
            <a:prstGeom prst="rect">
              <a:avLst/>
            </a:prstGeom>
            <a:noFill/>
          </p:spPr>
          <p:txBody>
            <a:bodyPr wrap="square" lIns="0" tIns="0" rIns="0" bIns="0" rtlCol="0" anchor="t">
              <a:spAutoFit/>
            </a:bodyPr>
            <a:lstStyle/>
            <a:p>
              <a:pPr algn="r">
                <a:lnSpc>
                  <a:spcPct val="120000"/>
                </a:lnSpc>
                <a:defRPr sz="1800">
                  <a:solidFill>
                    <a:srgbClr val="000000"/>
                  </a:solidFill>
                </a:defRPr>
              </a:pPr>
              <a:r>
                <a:rPr lang="zh-CN" altLang="en-US" sz="1400" dirty="0">
                  <a:solidFill>
                    <a:schemeClr val="tx1">
                      <a:lumMod val="50000"/>
                      <a:lumOff val="50000"/>
                    </a:schemeClr>
                  </a:solidFill>
                  <a:cs typeface="+mn-ea"/>
                  <a:sym typeface="+mn-lt"/>
                </a:rPr>
                <a:t>请替换文字内容，点击添加相关标题文字，修改文字内容</a:t>
              </a:r>
              <a:endParaRPr lang="zh-CN" altLang="en-US" sz="1050" dirty="0">
                <a:solidFill>
                  <a:schemeClr val="tx1">
                    <a:lumMod val="50000"/>
                    <a:lumOff val="50000"/>
                  </a:schemeClr>
                </a:solidFill>
                <a:cs typeface="+mn-ea"/>
                <a:sym typeface="+mn-lt"/>
              </a:endParaRPr>
            </a:p>
          </p:txBody>
        </p:sp>
      </p:grpSp>
      <p:grpSp>
        <p:nvGrpSpPr>
          <p:cNvPr id="41" name="Group 108"/>
          <p:cNvGrpSpPr/>
          <p:nvPr/>
        </p:nvGrpSpPr>
        <p:grpSpPr>
          <a:xfrm>
            <a:off x="3610684" y="4092954"/>
            <a:ext cx="625135" cy="607458"/>
            <a:chOff x="6299532" y="3384456"/>
            <a:chExt cx="469021" cy="455593"/>
          </a:xfrm>
        </p:grpSpPr>
        <p:sp>
          <p:nvSpPr>
            <p:cNvPr id="51" name="Oval 50"/>
            <p:cNvSpPr>
              <a:spLocks noChangeAspect="1"/>
            </p:cNvSpPr>
            <p:nvPr/>
          </p:nvSpPr>
          <p:spPr>
            <a:xfrm>
              <a:off x="6299532" y="3384456"/>
              <a:ext cx="469021" cy="4555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44" name="Group 111"/>
          <p:cNvGrpSpPr/>
          <p:nvPr/>
        </p:nvGrpSpPr>
        <p:grpSpPr>
          <a:xfrm>
            <a:off x="3610684" y="5150725"/>
            <a:ext cx="625135" cy="607458"/>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47" name="Group 114"/>
          <p:cNvGrpSpPr/>
          <p:nvPr/>
        </p:nvGrpSpPr>
        <p:grpSpPr>
          <a:xfrm>
            <a:off x="3610684" y="3035184"/>
            <a:ext cx="625135" cy="607458"/>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50" name="Group 117"/>
          <p:cNvGrpSpPr/>
          <p:nvPr/>
        </p:nvGrpSpPr>
        <p:grpSpPr>
          <a:xfrm>
            <a:off x="3610684" y="1977415"/>
            <a:ext cx="625135" cy="607458"/>
            <a:chOff x="630683" y="3383511"/>
            <a:chExt cx="469021" cy="455593"/>
          </a:xfrm>
        </p:grpSpPr>
        <p:sp>
          <p:nvSpPr>
            <p:cNvPr id="60" name="Oval 59"/>
            <p:cNvSpPr>
              <a:spLocks noChangeAspect="1"/>
            </p:cNvSpPr>
            <p:nvPr/>
          </p:nvSpPr>
          <p:spPr>
            <a:xfrm>
              <a:off x="630683" y="3383511"/>
              <a:ext cx="469021" cy="4555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53" name="Group 120"/>
          <p:cNvGrpSpPr/>
          <p:nvPr/>
        </p:nvGrpSpPr>
        <p:grpSpPr>
          <a:xfrm>
            <a:off x="7851307" y="1977415"/>
            <a:ext cx="625135" cy="607458"/>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56" name="Group 123"/>
          <p:cNvGrpSpPr/>
          <p:nvPr/>
        </p:nvGrpSpPr>
        <p:grpSpPr>
          <a:xfrm>
            <a:off x="7851307" y="3035184"/>
            <a:ext cx="625135" cy="607458"/>
            <a:chOff x="6299532" y="4190009"/>
            <a:chExt cx="469021" cy="455593"/>
          </a:xfrm>
        </p:grpSpPr>
        <p:sp>
          <p:nvSpPr>
            <p:cNvPr id="66" name="Oval 65"/>
            <p:cNvSpPr>
              <a:spLocks noChangeAspect="1"/>
            </p:cNvSpPr>
            <p:nvPr/>
          </p:nvSpPr>
          <p:spPr>
            <a:xfrm>
              <a:off x="6299532" y="4190009"/>
              <a:ext cx="469021" cy="4555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59" name="Group 126"/>
          <p:cNvGrpSpPr/>
          <p:nvPr/>
        </p:nvGrpSpPr>
        <p:grpSpPr>
          <a:xfrm>
            <a:off x="7851307" y="5150725"/>
            <a:ext cx="625135" cy="607458"/>
            <a:chOff x="7501792" y="3621100"/>
            <a:chExt cx="469021" cy="455593"/>
          </a:xfrm>
        </p:grpSpPr>
        <p:sp>
          <p:nvSpPr>
            <p:cNvPr id="69" name="Oval 68"/>
            <p:cNvSpPr>
              <a:spLocks noChangeAspect="1"/>
            </p:cNvSpPr>
            <p:nvPr/>
          </p:nvSpPr>
          <p:spPr>
            <a:xfrm>
              <a:off x="7501792" y="3621100"/>
              <a:ext cx="469021" cy="45559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62" name="Group 129"/>
          <p:cNvGrpSpPr/>
          <p:nvPr/>
        </p:nvGrpSpPr>
        <p:grpSpPr>
          <a:xfrm>
            <a:off x="7851307" y="4092954"/>
            <a:ext cx="625135" cy="607458"/>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cs typeface="+mn-ea"/>
                <a:sym typeface="+mn-lt"/>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71387" tIns="85694" rIns="171387" bIns="85694" numCol="1" anchor="t" anchorCtr="0" compatLnSpc="1"/>
            <a:lstStyle/>
            <a:p>
              <a:pPr>
                <a:lnSpc>
                  <a:spcPct val="120000"/>
                </a:lnSpc>
              </a:pPr>
              <a:endParaRPr lang="en-US" sz="800" dirty="0">
                <a:cs typeface="+mn-ea"/>
                <a:sym typeface="+mn-lt"/>
              </a:endParaRPr>
            </a:p>
          </p:txBody>
        </p:sp>
      </p:grpSp>
      <p:grpSp>
        <p:nvGrpSpPr>
          <p:cNvPr id="71" name="组合 70"/>
          <p:cNvGrpSpPr/>
          <p:nvPr/>
        </p:nvGrpSpPr>
        <p:grpSpPr>
          <a:xfrm>
            <a:off x="-3" y="260648"/>
            <a:ext cx="6081926" cy="888702"/>
            <a:chOff x="-3" y="260648"/>
            <a:chExt cx="6081926" cy="888702"/>
          </a:xfrm>
        </p:grpSpPr>
        <p:grpSp>
          <p:nvGrpSpPr>
            <p:cNvPr id="74" name="组合 73"/>
            <p:cNvGrpSpPr/>
            <p:nvPr/>
          </p:nvGrpSpPr>
          <p:grpSpPr>
            <a:xfrm>
              <a:off x="1005076" y="425994"/>
              <a:ext cx="5076847" cy="698750"/>
              <a:chOff x="6081010" y="2061026"/>
              <a:chExt cx="5076847" cy="698750"/>
            </a:xfrm>
          </p:grpSpPr>
          <p:sp>
            <p:nvSpPr>
              <p:cNvPr id="78" name="文本框 77"/>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79" name="文本框 78"/>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75" name="等腰三角形 74"/>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6" name="等腰三角形 75"/>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7" name="等腰三角形 76"/>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
        <p:nvSpPr>
          <p:cNvPr id="97" name="千图PPT彼岸天：ID 8661124库_任意多边形 3"/>
          <p:cNvSpPr/>
          <p:nvPr>
            <p:custDataLst>
              <p:tags r:id="rId1"/>
            </p:custDataLst>
          </p:nvPr>
        </p:nvSpPr>
        <p:spPr>
          <a:xfrm rot="5400000">
            <a:off x="5876607" y="2985922"/>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rgbClr val="C0000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千图PPT彼岸天：ID 8661124库_任意多边形 4"/>
          <p:cNvSpPr/>
          <p:nvPr>
            <p:custDataLst>
              <p:tags r:id="rId2"/>
            </p:custDataLst>
          </p:nvPr>
        </p:nvSpPr>
        <p:spPr>
          <a:xfrm rot="16200000" flipH="1">
            <a:off x="4044634" y="2985926"/>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9" name="千图PPT彼岸天：ID 8661124库_任意多边形 6"/>
          <p:cNvSpPr/>
          <p:nvPr>
            <p:custDataLst>
              <p:tags r:id="rId3"/>
            </p:custDataLst>
          </p:nvPr>
        </p:nvSpPr>
        <p:spPr>
          <a:xfrm rot="16200000" flipH="1">
            <a:off x="4955858" y="2985925"/>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rgbClr val="C0000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2" presetClass="entr" presetSubtype="8" accel="50000" decel="5000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childTnLst>
                          </p:cTn>
                        </p:par>
                        <p:par>
                          <p:cTn id="21" fill="hold">
                            <p:stCondLst>
                              <p:cond delay="1500"/>
                            </p:stCondLst>
                            <p:childTnLst>
                              <p:par>
                                <p:cTn id="22" presetID="2" presetClass="entr" presetSubtype="8" accel="50000" decel="5000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0-#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childTnLst>
                          </p:cTn>
                        </p:par>
                        <p:par>
                          <p:cTn id="32" fill="hold">
                            <p:stCondLst>
                              <p:cond delay="2500"/>
                            </p:stCondLst>
                            <p:childTnLst>
                              <p:par>
                                <p:cTn id="33" presetID="2" presetClass="entr" presetSubtype="8" accel="50000" decel="5000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500" fill="hold"/>
                                        <p:tgtEl>
                                          <p:spTgt spid="44"/>
                                        </p:tgtEl>
                                        <p:attrNameLst>
                                          <p:attrName>ppt_w</p:attrName>
                                        </p:attrNameLst>
                                      </p:cBhvr>
                                      <p:tavLst>
                                        <p:tav tm="0">
                                          <p:val>
                                            <p:fltVal val="0"/>
                                          </p:val>
                                        </p:tav>
                                        <p:tav tm="100000">
                                          <p:val>
                                            <p:strVal val="#ppt_w"/>
                                          </p:val>
                                        </p:tav>
                                      </p:tavLst>
                                    </p:anim>
                                    <p:anim calcmode="lin" valueType="num">
                                      <p:cBhvr>
                                        <p:cTn id="41" dur="500" fill="hold"/>
                                        <p:tgtEl>
                                          <p:spTgt spid="44"/>
                                        </p:tgtEl>
                                        <p:attrNameLst>
                                          <p:attrName>ppt_h</p:attrName>
                                        </p:attrNameLst>
                                      </p:cBhvr>
                                      <p:tavLst>
                                        <p:tav tm="0">
                                          <p:val>
                                            <p:fltVal val="0"/>
                                          </p:val>
                                        </p:tav>
                                        <p:tav tm="100000">
                                          <p:val>
                                            <p:strVal val="#ppt_h"/>
                                          </p:val>
                                        </p:tav>
                                      </p:tavLst>
                                    </p:anim>
                                    <p:animEffect transition="in" filter="fade">
                                      <p:cBhvr>
                                        <p:cTn id="42" dur="500"/>
                                        <p:tgtEl>
                                          <p:spTgt spid="44"/>
                                        </p:tgtEl>
                                      </p:cBhvr>
                                    </p:animEffect>
                                  </p:childTnLst>
                                </p:cTn>
                              </p:par>
                            </p:childTnLst>
                          </p:cTn>
                        </p:par>
                        <p:par>
                          <p:cTn id="43" fill="hold">
                            <p:stCondLst>
                              <p:cond delay="3500"/>
                            </p:stCondLst>
                            <p:childTnLst>
                              <p:par>
                                <p:cTn id="44" presetID="2" presetClass="entr" presetSubtype="8" accel="50000" decel="50000"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p:cTn id="51" dur="500" fill="hold"/>
                                        <p:tgtEl>
                                          <p:spTgt spid="53"/>
                                        </p:tgtEl>
                                        <p:attrNameLst>
                                          <p:attrName>ppt_w</p:attrName>
                                        </p:attrNameLst>
                                      </p:cBhvr>
                                      <p:tavLst>
                                        <p:tav tm="0">
                                          <p:val>
                                            <p:fltVal val="0"/>
                                          </p:val>
                                        </p:tav>
                                        <p:tav tm="100000">
                                          <p:val>
                                            <p:strVal val="#ppt_w"/>
                                          </p:val>
                                        </p:tav>
                                      </p:tavLst>
                                    </p:anim>
                                    <p:anim calcmode="lin" valueType="num">
                                      <p:cBhvr>
                                        <p:cTn id="52" dur="500" fill="hold"/>
                                        <p:tgtEl>
                                          <p:spTgt spid="53"/>
                                        </p:tgtEl>
                                        <p:attrNameLst>
                                          <p:attrName>ppt_h</p:attrName>
                                        </p:attrNameLst>
                                      </p:cBhvr>
                                      <p:tavLst>
                                        <p:tav tm="0">
                                          <p:val>
                                            <p:fltVal val="0"/>
                                          </p:val>
                                        </p:tav>
                                        <p:tav tm="100000">
                                          <p:val>
                                            <p:strVal val="#ppt_h"/>
                                          </p:val>
                                        </p:tav>
                                      </p:tavLst>
                                    </p:anim>
                                    <p:animEffect transition="in" filter="fade">
                                      <p:cBhvr>
                                        <p:cTn id="53" dur="500"/>
                                        <p:tgtEl>
                                          <p:spTgt spid="53"/>
                                        </p:tgtEl>
                                      </p:cBhvr>
                                    </p:animEffect>
                                  </p:childTnLst>
                                </p:cTn>
                              </p:par>
                            </p:childTnLst>
                          </p:cTn>
                        </p:par>
                        <p:par>
                          <p:cTn id="54" fill="hold">
                            <p:stCondLst>
                              <p:cond delay="4500"/>
                            </p:stCondLst>
                            <p:childTnLst>
                              <p:par>
                                <p:cTn id="55" presetID="2" presetClass="entr" presetSubtype="2" accel="50000" decel="50000"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childTnLst>
                          </p:cTn>
                        </p:par>
                        <p:par>
                          <p:cTn id="65" fill="hold">
                            <p:stCondLst>
                              <p:cond delay="5500"/>
                            </p:stCondLst>
                            <p:childTnLst>
                              <p:par>
                                <p:cTn id="66" presetID="2" presetClass="entr" presetSubtype="2" accel="50000" decel="5000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additive="base">
                                        <p:cTn id="68" dur="500" fill="hold"/>
                                        <p:tgtEl>
                                          <p:spTgt spid="4"/>
                                        </p:tgtEl>
                                        <p:attrNameLst>
                                          <p:attrName>ppt_x</p:attrName>
                                        </p:attrNameLst>
                                      </p:cBhvr>
                                      <p:tavLst>
                                        <p:tav tm="0">
                                          <p:val>
                                            <p:strVal val="1+#ppt_w/2"/>
                                          </p:val>
                                        </p:tav>
                                        <p:tav tm="100000">
                                          <p:val>
                                            <p:strVal val="#ppt_x"/>
                                          </p:val>
                                        </p:tav>
                                      </p:tavLst>
                                    </p:anim>
                                    <p:anim calcmode="lin" valueType="num">
                                      <p:cBhvr additive="base">
                                        <p:cTn id="69" dur="500" fill="hold"/>
                                        <p:tgtEl>
                                          <p:spTgt spid="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childTnLst>
                          </p:cTn>
                        </p:par>
                        <p:par>
                          <p:cTn id="76" fill="hold">
                            <p:stCondLst>
                              <p:cond delay="6500"/>
                            </p:stCondLst>
                            <p:childTnLst>
                              <p:par>
                                <p:cTn id="77" presetID="2" presetClass="entr" presetSubtype="2" accel="50000" decel="50000"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1+#ppt_w/2"/>
                                          </p:val>
                                        </p:tav>
                                        <p:tav tm="100000">
                                          <p:val>
                                            <p:strVal val="#ppt_x"/>
                                          </p:val>
                                        </p:tav>
                                      </p:tavLst>
                                    </p:anim>
                                    <p:anim calcmode="lin" valueType="num">
                                      <p:cBhvr additive="base">
                                        <p:cTn id="80" dur="500" fill="hold"/>
                                        <p:tgtEl>
                                          <p:spTgt spid="5"/>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53" presetClass="entr" presetSubtype="16"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500" fill="hold"/>
                                        <p:tgtEl>
                                          <p:spTgt spid="59"/>
                                        </p:tgtEl>
                                        <p:attrNameLst>
                                          <p:attrName>ppt_w</p:attrName>
                                        </p:attrNameLst>
                                      </p:cBhvr>
                                      <p:tavLst>
                                        <p:tav tm="0">
                                          <p:val>
                                            <p:fltVal val="0"/>
                                          </p:val>
                                        </p:tav>
                                        <p:tav tm="100000">
                                          <p:val>
                                            <p:strVal val="#ppt_w"/>
                                          </p:val>
                                        </p:tav>
                                      </p:tavLst>
                                    </p:anim>
                                    <p:anim calcmode="lin" valueType="num">
                                      <p:cBhvr>
                                        <p:cTn id="85" dur="500" fill="hold"/>
                                        <p:tgtEl>
                                          <p:spTgt spid="59"/>
                                        </p:tgtEl>
                                        <p:attrNameLst>
                                          <p:attrName>ppt_h</p:attrName>
                                        </p:attrNameLst>
                                      </p:cBhvr>
                                      <p:tavLst>
                                        <p:tav tm="0">
                                          <p:val>
                                            <p:fltVal val="0"/>
                                          </p:val>
                                        </p:tav>
                                        <p:tav tm="100000">
                                          <p:val>
                                            <p:strVal val="#ppt_h"/>
                                          </p:val>
                                        </p:tav>
                                      </p:tavLst>
                                    </p:anim>
                                    <p:animEffect transition="in" filter="fade">
                                      <p:cBhvr>
                                        <p:cTn id="86" dur="500"/>
                                        <p:tgtEl>
                                          <p:spTgt spid="59"/>
                                        </p:tgtEl>
                                      </p:cBhvr>
                                    </p:animEffect>
                                  </p:childTnLst>
                                </p:cTn>
                              </p:par>
                            </p:childTnLst>
                          </p:cTn>
                        </p:par>
                        <p:par>
                          <p:cTn id="87" fill="hold">
                            <p:stCondLst>
                              <p:cond delay="7500"/>
                            </p:stCondLst>
                            <p:childTnLst>
                              <p:par>
                                <p:cTn id="88" presetID="2" presetClass="entr" presetSubtype="2" accel="50000" decel="50000" fill="hold"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2" presetClass="entr" presetSubtype="4" fill="hold" grpId="0" nodeType="afterEffect">
                                  <p:stCondLst>
                                    <p:cond delay="0"/>
                                  </p:stCondLst>
                                  <p:childTnLst>
                                    <p:set>
                                      <p:cBhvr>
                                        <p:cTn id="94" dur="1" fill="hold">
                                          <p:stCondLst>
                                            <p:cond delay="0"/>
                                          </p:stCondLst>
                                        </p:cTn>
                                        <p:tgtEl>
                                          <p:spTgt spid="97"/>
                                        </p:tgtEl>
                                        <p:attrNameLst>
                                          <p:attrName>style.visibility</p:attrName>
                                        </p:attrNameLst>
                                      </p:cBhvr>
                                      <p:to>
                                        <p:strVal val="visible"/>
                                      </p:to>
                                    </p:set>
                                    <p:anim calcmode="lin" valueType="num">
                                      <p:cBhvr additive="base">
                                        <p:cTn id="95" dur="500"/>
                                        <p:tgtEl>
                                          <p:spTgt spid="97"/>
                                        </p:tgtEl>
                                        <p:attrNameLst>
                                          <p:attrName>ppt_y</p:attrName>
                                        </p:attrNameLst>
                                      </p:cBhvr>
                                      <p:tavLst>
                                        <p:tav tm="0">
                                          <p:val>
                                            <p:strVal val="#ppt_y+#ppt_h*1.125000"/>
                                          </p:val>
                                        </p:tav>
                                        <p:tav tm="100000">
                                          <p:val>
                                            <p:strVal val="#ppt_y"/>
                                          </p:val>
                                        </p:tav>
                                      </p:tavLst>
                                    </p:anim>
                                    <p:animEffect transition="in" filter="wipe(up)">
                                      <p:cBhvr>
                                        <p:cTn id="96" dur="500"/>
                                        <p:tgtEl>
                                          <p:spTgt spid="97"/>
                                        </p:tgtEl>
                                      </p:cBhvr>
                                    </p:animEffect>
                                  </p:childTnLst>
                                </p:cTn>
                              </p:par>
                            </p:childTnLst>
                          </p:cTn>
                        </p:par>
                        <p:par>
                          <p:cTn id="97" fill="hold">
                            <p:stCondLst>
                              <p:cond delay="8500"/>
                            </p:stCondLst>
                            <p:childTnLst>
                              <p:par>
                                <p:cTn id="98" presetID="12" presetClass="entr" presetSubtype="4" fill="hold" grpId="0" nodeType="after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additive="base">
                                        <p:cTn id="100" dur="500"/>
                                        <p:tgtEl>
                                          <p:spTgt spid="98"/>
                                        </p:tgtEl>
                                        <p:attrNameLst>
                                          <p:attrName>ppt_y</p:attrName>
                                        </p:attrNameLst>
                                      </p:cBhvr>
                                      <p:tavLst>
                                        <p:tav tm="0">
                                          <p:val>
                                            <p:strVal val="#ppt_y+#ppt_h*1.125000"/>
                                          </p:val>
                                        </p:tav>
                                        <p:tav tm="100000">
                                          <p:val>
                                            <p:strVal val="#ppt_y"/>
                                          </p:val>
                                        </p:tav>
                                      </p:tavLst>
                                    </p:anim>
                                    <p:animEffect transition="in" filter="wipe(up)">
                                      <p:cBhvr>
                                        <p:cTn id="101" dur="500"/>
                                        <p:tgtEl>
                                          <p:spTgt spid="98"/>
                                        </p:tgtEl>
                                      </p:cBhvr>
                                    </p:animEffect>
                                  </p:childTnLst>
                                </p:cTn>
                              </p:par>
                            </p:childTnLst>
                          </p:cTn>
                        </p:par>
                        <p:par>
                          <p:cTn id="102" fill="hold">
                            <p:stCondLst>
                              <p:cond delay="9000"/>
                            </p:stCondLst>
                            <p:childTnLst>
                              <p:par>
                                <p:cTn id="103" presetID="12" presetClass="entr" presetSubtype="4"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 calcmode="lin" valueType="num">
                                      <p:cBhvr additive="base">
                                        <p:cTn id="105" dur="500"/>
                                        <p:tgtEl>
                                          <p:spTgt spid="99"/>
                                        </p:tgtEl>
                                        <p:attrNameLst>
                                          <p:attrName>ppt_y</p:attrName>
                                        </p:attrNameLst>
                                      </p:cBhvr>
                                      <p:tavLst>
                                        <p:tav tm="0">
                                          <p:val>
                                            <p:strVal val="#ppt_y+#ppt_h*1.125000"/>
                                          </p:val>
                                        </p:tav>
                                        <p:tav tm="100000">
                                          <p:val>
                                            <p:strVal val="#ppt_y"/>
                                          </p:val>
                                        </p:tav>
                                      </p:tavLst>
                                    </p:anim>
                                    <p:animEffect transition="in" filter="wipe(up)">
                                      <p:cBhvr>
                                        <p:cTn id="10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98" grpId="0" bldLvl="0" animBg="1"/>
      <p:bldP spid="9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1139547" y="1702179"/>
            <a:ext cx="3453935" cy="1550670"/>
            <a:chOff x="1481200" y="4382357"/>
            <a:chExt cx="3214801" cy="1550669"/>
          </a:xfrm>
        </p:grpSpPr>
        <p:sp>
          <p:nvSpPr>
            <p:cNvPr id="11" name="矩形 10"/>
            <p:cNvSpPr/>
            <p:nvPr/>
          </p:nvSpPr>
          <p:spPr>
            <a:xfrm>
              <a:off x="1481200" y="4806565"/>
              <a:ext cx="2841876" cy="1126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bg1">
                      <a:lumMod val="50000"/>
                    </a:schemeClr>
                  </a:solidFill>
                  <a:cs typeface="+mn-ea"/>
                  <a:sym typeface="+mn-lt"/>
                </a:rPr>
                <a:t>输入您的内容或者通过右键复制粘贴您的内容，并选择只保留文字。输入您的内容或者通过右键复制粘贴您的内容，并选择只保留文字</a:t>
              </a:r>
            </a:p>
          </p:txBody>
        </p:sp>
        <p:sp>
          <p:nvSpPr>
            <p:cNvPr id="12" name="Rectangle 84"/>
            <p:cNvSpPr>
              <a:spLocks noChangeArrowheads="1"/>
            </p:cNvSpPr>
            <p:nvPr/>
          </p:nvSpPr>
          <p:spPr bwMode="auto">
            <a:xfrm>
              <a:off x="2801355" y="4382357"/>
              <a:ext cx="1894646"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r>
                <a:rPr lang="zh-CN" altLang="en-US" b="1" kern="0" dirty="0">
                  <a:solidFill>
                    <a:schemeClr val="bg1">
                      <a:lumMod val="50000"/>
                    </a:schemeClr>
                  </a:solidFill>
                  <a:cs typeface="+mn-ea"/>
                  <a:sym typeface="+mn-lt"/>
                </a:rPr>
                <a:t>输入标题</a:t>
              </a:r>
            </a:p>
          </p:txBody>
        </p:sp>
      </p:grpSp>
      <p:grpSp>
        <p:nvGrpSpPr>
          <p:cNvPr id="10" name="组合 12"/>
          <p:cNvGrpSpPr/>
          <p:nvPr/>
        </p:nvGrpSpPr>
        <p:grpSpPr>
          <a:xfrm>
            <a:off x="7468098" y="1702435"/>
            <a:ext cx="3479549" cy="1526677"/>
            <a:chOff x="1084435" y="4406349"/>
            <a:chExt cx="3238641" cy="1526676"/>
          </a:xfrm>
        </p:grpSpPr>
        <p:sp>
          <p:nvSpPr>
            <p:cNvPr id="14" name="矩形 13"/>
            <p:cNvSpPr/>
            <p:nvPr/>
          </p:nvSpPr>
          <p:spPr>
            <a:xfrm>
              <a:off x="1481199" y="4806564"/>
              <a:ext cx="2841877" cy="1126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bg1">
                      <a:lumMod val="50000"/>
                    </a:schemeClr>
                  </a:solidFill>
                  <a:cs typeface="+mn-ea"/>
                  <a:sym typeface="+mn-lt"/>
                </a:rPr>
                <a:t>输入您的内容或者通过右键复制粘贴您的内容，并选择只保留文字。输入您的内容或者通过右键复制粘贴您的内容，并选择只保留文字。</a:t>
              </a:r>
            </a:p>
          </p:txBody>
        </p:sp>
        <p:sp>
          <p:nvSpPr>
            <p:cNvPr id="15" name="Rectangle 84"/>
            <p:cNvSpPr>
              <a:spLocks noChangeArrowheads="1"/>
            </p:cNvSpPr>
            <p:nvPr/>
          </p:nvSpPr>
          <p:spPr bwMode="auto">
            <a:xfrm>
              <a:off x="1084435" y="4406349"/>
              <a:ext cx="1894645"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r>
                <a:rPr lang="zh-CN" altLang="en-US" b="1" kern="0" dirty="0">
                  <a:solidFill>
                    <a:schemeClr val="bg1">
                      <a:lumMod val="50000"/>
                    </a:schemeClr>
                  </a:solidFill>
                  <a:cs typeface="+mn-ea"/>
                  <a:sym typeface="+mn-lt"/>
                </a:rPr>
                <a:t>输入标题</a:t>
              </a:r>
            </a:p>
          </p:txBody>
        </p:sp>
      </p:grpSp>
      <p:grpSp>
        <p:nvGrpSpPr>
          <p:cNvPr id="13" name="组合 15"/>
          <p:cNvGrpSpPr/>
          <p:nvPr/>
        </p:nvGrpSpPr>
        <p:grpSpPr>
          <a:xfrm>
            <a:off x="1099993" y="3752516"/>
            <a:ext cx="3420502" cy="1550670"/>
            <a:chOff x="1481200" y="4382357"/>
            <a:chExt cx="3183682" cy="1550669"/>
          </a:xfrm>
        </p:grpSpPr>
        <p:sp>
          <p:nvSpPr>
            <p:cNvPr id="17" name="矩形 16"/>
            <p:cNvSpPr/>
            <p:nvPr/>
          </p:nvSpPr>
          <p:spPr>
            <a:xfrm>
              <a:off x="1481200" y="4806565"/>
              <a:ext cx="2841876" cy="112646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chemeClr val="bg1">
                      <a:lumMod val="50000"/>
                    </a:schemeClr>
                  </a:solidFill>
                  <a:cs typeface="+mn-ea"/>
                  <a:sym typeface="+mn-lt"/>
                </a:rPr>
                <a:t>输入您的内容或者通过右键复制粘贴您的内容，并选择只保留文字。输入您的内容或者通过右键复制粘贴您的内容，并选择只保留文字</a:t>
              </a:r>
            </a:p>
          </p:txBody>
        </p:sp>
        <p:sp>
          <p:nvSpPr>
            <p:cNvPr id="18" name="Rectangle 84"/>
            <p:cNvSpPr>
              <a:spLocks noChangeArrowheads="1"/>
            </p:cNvSpPr>
            <p:nvPr/>
          </p:nvSpPr>
          <p:spPr bwMode="auto">
            <a:xfrm>
              <a:off x="2770236" y="4382357"/>
              <a:ext cx="1894646"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r>
                <a:rPr lang="zh-CN" altLang="en-US" b="1" kern="0" dirty="0">
                  <a:solidFill>
                    <a:schemeClr val="bg1">
                      <a:lumMod val="50000"/>
                    </a:schemeClr>
                  </a:solidFill>
                  <a:cs typeface="+mn-ea"/>
                  <a:sym typeface="+mn-lt"/>
                </a:rPr>
                <a:t>输入标题</a:t>
              </a:r>
            </a:p>
          </p:txBody>
        </p:sp>
      </p:grpSp>
      <p:grpSp>
        <p:nvGrpSpPr>
          <p:cNvPr id="16" name="组合 18"/>
          <p:cNvGrpSpPr/>
          <p:nvPr/>
        </p:nvGrpSpPr>
        <p:grpSpPr>
          <a:xfrm>
            <a:off x="7442784" y="3766186"/>
            <a:ext cx="3506751" cy="1515905"/>
            <a:chOff x="1059117" y="4406349"/>
            <a:chExt cx="3263959" cy="1515904"/>
          </a:xfrm>
        </p:grpSpPr>
        <p:sp>
          <p:nvSpPr>
            <p:cNvPr id="20" name="矩形 19"/>
            <p:cNvSpPr/>
            <p:nvPr/>
          </p:nvSpPr>
          <p:spPr>
            <a:xfrm>
              <a:off x="1481199" y="4806564"/>
              <a:ext cx="2841877" cy="111568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bg1">
                      <a:lumMod val="50000"/>
                    </a:schemeClr>
                  </a:solidFill>
                  <a:cs typeface="+mn-ea"/>
                  <a:sym typeface="+mn-lt"/>
                </a:rPr>
                <a:t>输入您的内容或者通过右键复制粘贴您的内容，并选择只保留文字。输入您的内容或者通过右键复制粘贴您的内容，并选择只保留文字。</a:t>
              </a:r>
            </a:p>
          </p:txBody>
        </p:sp>
        <p:sp>
          <p:nvSpPr>
            <p:cNvPr id="21" name="Rectangle 84"/>
            <p:cNvSpPr>
              <a:spLocks noChangeArrowheads="1"/>
            </p:cNvSpPr>
            <p:nvPr/>
          </p:nvSpPr>
          <p:spPr bwMode="auto">
            <a:xfrm>
              <a:off x="1059117" y="4406349"/>
              <a:ext cx="1894645" cy="4813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r>
                <a:rPr lang="zh-CN" altLang="en-US" b="1" kern="0" dirty="0">
                  <a:solidFill>
                    <a:schemeClr val="bg1">
                      <a:lumMod val="50000"/>
                    </a:schemeClr>
                  </a:solidFill>
                  <a:cs typeface="+mn-ea"/>
                  <a:sym typeface="+mn-lt"/>
                </a:rPr>
                <a:t>输入标题</a:t>
              </a:r>
            </a:p>
          </p:txBody>
        </p:sp>
      </p:grpSp>
      <p:grpSp>
        <p:nvGrpSpPr>
          <p:cNvPr id="19" name="组合 21"/>
          <p:cNvGrpSpPr/>
          <p:nvPr/>
        </p:nvGrpSpPr>
        <p:grpSpPr>
          <a:xfrm>
            <a:off x="6715774" y="2139340"/>
            <a:ext cx="833289" cy="831850"/>
            <a:chOff x="6904037" y="2532063"/>
            <a:chExt cx="833438" cy="831850"/>
          </a:xfrm>
        </p:grpSpPr>
        <p:grpSp>
          <p:nvGrpSpPr>
            <p:cNvPr id="22" name="组合 22"/>
            <p:cNvGrpSpPr/>
            <p:nvPr/>
          </p:nvGrpSpPr>
          <p:grpSpPr bwMode="auto">
            <a:xfrm>
              <a:off x="6904037" y="2532063"/>
              <a:ext cx="833438" cy="831850"/>
              <a:chOff x="3176812" y="2273198"/>
              <a:chExt cx="2641825" cy="2726239"/>
            </a:xfrm>
          </p:grpSpPr>
          <p:sp>
            <p:nvSpPr>
              <p:cNvPr id="25" name="椭圆 2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sp>
            <p:nvSpPr>
              <p:cNvPr id="26" name="椭圆 25"/>
              <p:cNvSpPr/>
              <p:nvPr/>
            </p:nvSpPr>
            <p:spPr>
              <a:xfrm>
                <a:off x="3267389" y="2366847"/>
                <a:ext cx="2460671" cy="253894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grpSp>
        <p:sp>
          <p:nvSpPr>
            <p:cNvPr id="24" name="Freeform 10"/>
            <p:cNvSpPr>
              <a:spLocks noEditPoints="1"/>
            </p:cNvSpPr>
            <p:nvPr/>
          </p:nvSpPr>
          <p:spPr bwMode="auto">
            <a:xfrm>
              <a:off x="7052696" y="2680494"/>
              <a:ext cx="536120" cy="534987"/>
            </a:xfrm>
            <a:custGeom>
              <a:avLst/>
              <a:gdLst>
                <a:gd name="T0" fmla="*/ 133112 w 689"/>
                <a:gd name="T1" fmla="*/ 513932 h 688"/>
                <a:gd name="T2" fmla="*/ 618646 w 689"/>
                <a:gd name="T3" fmla="*/ 234100 h 688"/>
                <a:gd name="T4" fmla="*/ 540087 w 689"/>
                <a:gd name="T5" fmla="*/ 658747 h 688"/>
                <a:gd name="T6" fmla="*/ 211671 w 689"/>
                <a:gd name="T7" fmla="*/ 90374 h 688"/>
                <a:gd name="T8" fmla="*/ 540087 w 689"/>
                <a:gd name="T9" fmla="*/ 658747 h 688"/>
                <a:gd name="T10" fmla="*/ 175665 w 689"/>
                <a:gd name="T11" fmla="*/ 489977 h 688"/>
                <a:gd name="T12" fmla="*/ 576093 w 689"/>
                <a:gd name="T13" fmla="*/ 259144 h 688"/>
                <a:gd name="T14" fmla="*/ 501899 w 689"/>
                <a:gd name="T15" fmla="*/ 591239 h 688"/>
                <a:gd name="T16" fmla="*/ 250950 w 689"/>
                <a:gd name="T17" fmla="*/ 157882 h 688"/>
                <a:gd name="T18" fmla="*/ 501899 w 689"/>
                <a:gd name="T19" fmla="*/ 591239 h 688"/>
                <a:gd name="T20" fmla="*/ 376425 w 689"/>
                <a:gd name="T21" fmla="*/ 409403 h 688"/>
                <a:gd name="T22" fmla="*/ 376425 w 689"/>
                <a:gd name="T23" fmla="*/ 338629 h 688"/>
                <a:gd name="T24" fmla="*/ 391700 w 689"/>
                <a:gd name="T25" fmla="*/ 172037 h 688"/>
                <a:gd name="T26" fmla="*/ 375333 w 689"/>
                <a:gd name="T27" fmla="*/ 187280 h 688"/>
                <a:gd name="T28" fmla="*/ 360058 w 689"/>
                <a:gd name="T29" fmla="*/ 146993 h 688"/>
                <a:gd name="T30" fmla="*/ 376425 w 689"/>
                <a:gd name="T31" fmla="*/ 131749 h 688"/>
                <a:gd name="T32" fmla="*/ 391700 w 689"/>
                <a:gd name="T33" fmla="*/ 172037 h 688"/>
                <a:gd name="T34" fmla="*/ 376425 w 689"/>
                <a:gd name="T35" fmla="*/ 617372 h 688"/>
                <a:gd name="T36" fmla="*/ 360058 w 689"/>
                <a:gd name="T37" fmla="*/ 602128 h 688"/>
                <a:gd name="T38" fmla="*/ 375333 w 689"/>
                <a:gd name="T39" fmla="*/ 561841 h 688"/>
                <a:gd name="T40" fmla="*/ 391700 w 689"/>
                <a:gd name="T41" fmla="*/ 577085 h 688"/>
                <a:gd name="T42" fmla="*/ 173483 w 689"/>
                <a:gd name="T43" fmla="*/ 354961 h 688"/>
                <a:gd name="T44" fmla="*/ 188758 w 689"/>
                <a:gd name="T45" fmla="*/ 372383 h 688"/>
                <a:gd name="T46" fmla="*/ 148388 w 689"/>
                <a:gd name="T47" fmla="*/ 387627 h 688"/>
                <a:gd name="T48" fmla="*/ 133112 w 689"/>
                <a:gd name="T49" fmla="*/ 370205 h 688"/>
                <a:gd name="T50" fmla="*/ 173483 w 689"/>
                <a:gd name="T51" fmla="*/ 354961 h 688"/>
                <a:gd name="T52" fmla="*/ 618646 w 689"/>
                <a:gd name="T53" fmla="*/ 370205 h 688"/>
                <a:gd name="T54" fmla="*/ 603370 w 689"/>
                <a:gd name="T55" fmla="*/ 387627 h 688"/>
                <a:gd name="T56" fmla="*/ 563000 w 689"/>
                <a:gd name="T57" fmla="*/ 372383 h 688"/>
                <a:gd name="T58" fmla="*/ 578275 w 689"/>
                <a:gd name="T59" fmla="*/ 354961 h 688"/>
                <a:gd name="T60" fmla="*/ 396064 w 689"/>
                <a:gd name="T61" fmla="*/ 374561 h 688"/>
                <a:gd name="T62" fmla="*/ 356785 w 689"/>
                <a:gd name="T63" fmla="*/ 374561 h 688"/>
                <a:gd name="T64" fmla="*/ 376425 w 689"/>
                <a:gd name="T65" fmla="*/ 218857 h 688"/>
                <a:gd name="T66" fmla="*/ 396064 w 689"/>
                <a:gd name="T67" fmla="*/ 374561 h 688"/>
                <a:gd name="T68" fmla="*/ 285864 w 689"/>
                <a:gd name="T69" fmla="*/ 467112 h 688"/>
                <a:gd name="T70" fmla="*/ 358967 w 689"/>
                <a:gd name="T71" fmla="*/ 365850 h 688"/>
                <a:gd name="T72" fmla="*/ 387335 w 689"/>
                <a:gd name="T73" fmla="*/ 393071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9"/>
                <a:gd name="T112" fmla="*/ 0 h 688"/>
                <a:gd name="T113" fmla="*/ 689 w 689"/>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lIns="121874" tIns="60937" rIns="121874" bIns="6093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grpSp>
      <p:grpSp>
        <p:nvGrpSpPr>
          <p:cNvPr id="23" name="组合 26"/>
          <p:cNvGrpSpPr/>
          <p:nvPr/>
        </p:nvGrpSpPr>
        <p:grpSpPr>
          <a:xfrm>
            <a:off x="4246108" y="2069173"/>
            <a:ext cx="833289" cy="833437"/>
            <a:chOff x="4186237" y="1771650"/>
            <a:chExt cx="833438" cy="833438"/>
          </a:xfrm>
        </p:grpSpPr>
        <p:grpSp>
          <p:nvGrpSpPr>
            <p:cNvPr id="27" name="组合 27"/>
            <p:cNvGrpSpPr/>
            <p:nvPr/>
          </p:nvGrpSpPr>
          <p:grpSpPr bwMode="auto">
            <a:xfrm>
              <a:off x="4186237" y="1771650"/>
              <a:ext cx="833438" cy="833438"/>
              <a:chOff x="3176812" y="2273198"/>
              <a:chExt cx="2641825" cy="2726239"/>
            </a:xfrm>
          </p:grpSpPr>
          <p:sp>
            <p:nvSpPr>
              <p:cNvPr id="30" name="椭圆 29"/>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sp>
            <p:nvSpPr>
              <p:cNvPr id="31" name="椭圆 30"/>
              <p:cNvSpPr/>
              <p:nvPr/>
            </p:nvSpPr>
            <p:spPr>
              <a:xfrm>
                <a:off x="3267389" y="2366669"/>
                <a:ext cx="2460671" cy="25392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grpSp>
        <p:sp>
          <p:nvSpPr>
            <p:cNvPr id="29" name="Freeform 18"/>
            <p:cNvSpPr>
              <a:spLocks noEditPoints="1"/>
            </p:cNvSpPr>
            <p:nvPr/>
          </p:nvSpPr>
          <p:spPr bwMode="auto">
            <a:xfrm>
              <a:off x="4369197" y="1953745"/>
              <a:ext cx="443177" cy="469247"/>
            </a:xfrm>
            <a:custGeom>
              <a:avLst/>
              <a:gdLst>
                <a:gd name="T0" fmla="*/ 308844 w 568"/>
                <a:gd name="T1" fmla="*/ 627293 h 601"/>
                <a:gd name="T2" fmla="*/ 309935 w 568"/>
                <a:gd name="T3" fmla="*/ 363917 h 601"/>
                <a:gd name="T4" fmla="*/ 494368 w 568"/>
                <a:gd name="T5" fmla="*/ 328946 h 601"/>
                <a:gd name="T6" fmla="*/ 378688 w 568"/>
                <a:gd name="T7" fmla="*/ 374846 h 601"/>
                <a:gd name="T8" fmla="*/ 103675 w 568"/>
                <a:gd name="T9" fmla="*/ 233869 h 601"/>
                <a:gd name="T10" fmla="*/ 138598 w 568"/>
                <a:gd name="T11" fmla="*/ 238240 h 601"/>
                <a:gd name="T12" fmla="*/ 183342 w 568"/>
                <a:gd name="T13" fmla="*/ 242612 h 601"/>
                <a:gd name="T14" fmla="*/ 182250 w 568"/>
                <a:gd name="T15" fmla="*/ 213105 h 601"/>
                <a:gd name="T16" fmla="*/ 309935 w 568"/>
                <a:gd name="T17" fmla="*/ 331132 h 601"/>
                <a:gd name="T18" fmla="*/ 450715 w 568"/>
                <a:gd name="T19" fmla="*/ 228405 h 601"/>
                <a:gd name="T20" fmla="*/ 482364 w 568"/>
                <a:gd name="T21" fmla="*/ 222940 h 601"/>
                <a:gd name="T22" fmla="*/ 499825 w 568"/>
                <a:gd name="T23" fmla="*/ 229497 h 601"/>
                <a:gd name="T24" fmla="*/ 453989 w 568"/>
                <a:gd name="T25" fmla="*/ 279768 h 601"/>
                <a:gd name="T26" fmla="*/ 533656 w 568"/>
                <a:gd name="T27" fmla="*/ 372660 h 601"/>
                <a:gd name="T28" fmla="*/ 509647 w 568"/>
                <a:gd name="T29" fmla="*/ 287418 h 601"/>
                <a:gd name="T30" fmla="*/ 509647 w 568"/>
                <a:gd name="T31" fmla="*/ 546423 h 601"/>
                <a:gd name="T32" fmla="*/ 539112 w 568"/>
                <a:gd name="T33" fmla="*/ 539865 h 601"/>
                <a:gd name="T34" fmla="*/ 338309 w 568"/>
                <a:gd name="T35" fmla="*/ 650243 h 601"/>
                <a:gd name="T36" fmla="*/ 311026 w 568"/>
                <a:gd name="T37" fmla="*/ 656800 h 601"/>
                <a:gd name="T38" fmla="*/ 81849 w 568"/>
                <a:gd name="T39" fmla="*/ 539865 h 601"/>
                <a:gd name="T40" fmla="*/ 111315 w 568"/>
                <a:gd name="T41" fmla="*/ 546423 h 601"/>
                <a:gd name="T42" fmla="*/ 111315 w 568"/>
                <a:gd name="T43" fmla="*/ 287418 h 601"/>
                <a:gd name="T44" fmla="*/ 87306 w 568"/>
                <a:gd name="T45" fmla="*/ 372660 h 601"/>
                <a:gd name="T46" fmla="*/ 154968 w 568"/>
                <a:gd name="T47" fmla="*/ 275397 h 601"/>
                <a:gd name="T48" fmla="*/ 67662 w 568"/>
                <a:gd name="T49" fmla="*/ 437138 h 601"/>
                <a:gd name="T50" fmla="*/ 80758 w 568"/>
                <a:gd name="T51" fmla="*/ 463366 h 601"/>
                <a:gd name="T52" fmla="*/ 92762 w 568"/>
                <a:gd name="T53" fmla="*/ 487409 h 601"/>
                <a:gd name="T54" fmla="*/ 49109 w 568"/>
                <a:gd name="T55" fmla="*/ 519101 h 601"/>
                <a:gd name="T56" fmla="*/ 30557 w 568"/>
                <a:gd name="T57" fmla="*/ 412003 h 601"/>
                <a:gd name="T58" fmla="*/ 58931 w 568"/>
                <a:gd name="T59" fmla="*/ 363917 h 601"/>
                <a:gd name="T60" fmla="*/ 516194 w 568"/>
                <a:gd name="T61" fmla="*/ 416374 h 601"/>
                <a:gd name="T62" fmla="*/ 505281 w 568"/>
                <a:gd name="T63" fmla="*/ 443695 h 601"/>
                <a:gd name="T64" fmla="*/ 496551 w 568"/>
                <a:gd name="T65" fmla="*/ 471016 h 601"/>
                <a:gd name="T66" fmla="*/ 491094 w 568"/>
                <a:gd name="T67" fmla="*/ 491780 h 601"/>
                <a:gd name="T68" fmla="*/ 526016 w 568"/>
                <a:gd name="T69" fmla="*/ 396703 h 601"/>
                <a:gd name="T70" fmla="*/ 559847 w 568"/>
                <a:gd name="T71" fmla="*/ 393424 h 601"/>
                <a:gd name="T72" fmla="*/ 307752 w 568"/>
                <a:gd name="T73" fmla="*/ 0 h 601"/>
                <a:gd name="T74" fmla="*/ 456172 w 568"/>
                <a:gd name="T75" fmla="*/ 116934 h 601"/>
                <a:gd name="T76" fmla="*/ 429980 w 568"/>
                <a:gd name="T77" fmla="*/ 195619 h 601"/>
                <a:gd name="T78" fmla="*/ 398332 w 568"/>
                <a:gd name="T79" fmla="*/ 88520 h 601"/>
                <a:gd name="T80" fmla="*/ 211716 w 568"/>
                <a:gd name="T81" fmla="*/ 199991 h 601"/>
                <a:gd name="T82" fmla="*/ 165881 w 568"/>
                <a:gd name="T83" fmla="*/ 168298 h 601"/>
                <a:gd name="T84" fmla="*/ 216081 w 568"/>
                <a:gd name="T85" fmla="*/ 44807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8"/>
                <a:gd name="T130" fmla="*/ 0 h 601"/>
                <a:gd name="T131" fmla="*/ 568 w 568"/>
                <a:gd name="T132" fmla="*/ 601 h 6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chemeClr val="bg1"/>
            </a:solidFill>
            <a:ln>
              <a:noFill/>
            </a:ln>
          </p:spPr>
          <p:txBody>
            <a:bodyPr lIns="121874" tIns="60937" rIns="121874" bIns="6093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grpSp>
      <p:grpSp>
        <p:nvGrpSpPr>
          <p:cNvPr id="28" name="组合 31"/>
          <p:cNvGrpSpPr/>
          <p:nvPr/>
        </p:nvGrpSpPr>
        <p:grpSpPr>
          <a:xfrm>
            <a:off x="4246108" y="3993223"/>
            <a:ext cx="833289" cy="833437"/>
            <a:chOff x="4186237" y="3695700"/>
            <a:chExt cx="833438" cy="833438"/>
          </a:xfrm>
        </p:grpSpPr>
        <p:grpSp>
          <p:nvGrpSpPr>
            <p:cNvPr id="32" name="组合 32"/>
            <p:cNvGrpSpPr/>
            <p:nvPr/>
          </p:nvGrpSpPr>
          <p:grpSpPr bwMode="auto">
            <a:xfrm>
              <a:off x="4186237" y="3695700"/>
              <a:ext cx="833438" cy="833438"/>
              <a:chOff x="3176812" y="2273198"/>
              <a:chExt cx="2641825" cy="2726239"/>
            </a:xfrm>
          </p:grpSpPr>
          <p:sp>
            <p:nvSpPr>
              <p:cNvPr id="35" name="椭圆 34"/>
              <p:cNvSpPr/>
              <p:nvPr/>
            </p:nvSpPr>
            <p:spPr>
              <a:xfrm>
                <a:off x="3176812" y="2273198"/>
                <a:ext cx="2641825" cy="2726239"/>
              </a:xfrm>
              <a:prstGeom prst="ellipse">
                <a:avLst/>
              </a:prstGeom>
              <a:gradFill flip="none" rotWithShape="1">
                <a:gsLst>
                  <a:gs pos="57000">
                    <a:schemeClr val="accent1">
                      <a:lumMod val="5000"/>
                      <a:lumOff val="95000"/>
                    </a:schemeClr>
                  </a:gs>
                  <a:gs pos="92000">
                    <a:schemeClr val="bg1">
                      <a:lumMod val="75000"/>
                    </a:schemeClr>
                  </a:gs>
                  <a:gs pos="100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sp>
            <p:nvSpPr>
              <p:cNvPr id="36" name="椭圆 35"/>
              <p:cNvSpPr/>
              <p:nvPr/>
            </p:nvSpPr>
            <p:spPr>
              <a:xfrm>
                <a:off x="3267389" y="2366669"/>
                <a:ext cx="2460671" cy="25392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grpSp>
        <p:sp>
          <p:nvSpPr>
            <p:cNvPr id="34" name="Freeform 22"/>
            <p:cNvSpPr>
              <a:spLocks noEditPoints="1"/>
            </p:cNvSpPr>
            <p:nvPr/>
          </p:nvSpPr>
          <p:spPr bwMode="auto">
            <a:xfrm>
              <a:off x="4388950" y="3900451"/>
              <a:ext cx="418487" cy="415498"/>
            </a:xfrm>
            <a:custGeom>
              <a:avLst/>
              <a:gdLst>
                <a:gd name="T0" fmla="*/ 603014 w 612"/>
                <a:gd name="T1" fmla="*/ 570152 h 605"/>
                <a:gd name="T2" fmla="*/ 534316 w 612"/>
                <a:gd name="T3" fmla="*/ 570152 h 605"/>
                <a:gd name="T4" fmla="*/ 643360 w 612"/>
                <a:gd name="T5" fmla="*/ 64566 h 605"/>
                <a:gd name="T6" fmla="*/ 553944 w 612"/>
                <a:gd name="T7" fmla="*/ 0 h 605"/>
                <a:gd name="T8" fmla="*/ 314047 w 612"/>
                <a:gd name="T9" fmla="*/ 214491 h 605"/>
                <a:gd name="T10" fmla="*/ 279153 w 612"/>
                <a:gd name="T11" fmla="*/ 263736 h 605"/>
                <a:gd name="T12" fmla="*/ 249711 w 612"/>
                <a:gd name="T13" fmla="*/ 277963 h 605"/>
                <a:gd name="T14" fmla="*/ 252982 w 612"/>
                <a:gd name="T15" fmla="*/ 369888 h 605"/>
                <a:gd name="T16" fmla="*/ 59974 w 612"/>
                <a:gd name="T17" fmla="*/ 538416 h 605"/>
                <a:gd name="T18" fmla="*/ 38165 w 612"/>
                <a:gd name="T19" fmla="*/ 662077 h 605"/>
                <a:gd name="T20" fmla="*/ 138486 w 612"/>
                <a:gd name="T21" fmla="*/ 561398 h 605"/>
                <a:gd name="T22" fmla="*/ 295510 w 612"/>
                <a:gd name="T23" fmla="*/ 412567 h 605"/>
                <a:gd name="T24" fmla="*/ 383835 w 612"/>
                <a:gd name="T25" fmla="*/ 412567 h 605"/>
                <a:gd name="T26" fmla="*/ 408915 w 612"/>
                <a:gd name="T27" fmla="*/ 356756 h 605"/>
                <a:gd name="T28" fmla="*/ 447081 w 612"/>
                <a:gd name="T29" fmla="*/ 349095 h 605"/>
                <a:gd name="T30" fmla="*/ 643360 w 612"/>
                <a:gd name="T31" fmla="*/ 64566 h 605"/>
                <a:gd name="T32" fmla="*/ 260615 w 612"/>
                <a:gd name="T33" fmla="*/ 215585 h 605"/>
                <a:gd name="T34" fmla="*/ 268248 w 612"/>
                <a:gd name="T35" fmla="*/ 207925 h 605"/>
                <a:gd name="T36" fmla="*/ 290057 w 612"/>
                <a:gd name="T37" fmla="*/ 187132 h 605"/>
                <a:gd name="T38" fmla="*/ 142848 w 612"/>
                <a:gd name="T39" fmla="*/ 1094 h 605"/>
                <a:gd name="T40" fmla="*/ 186465 w 612"/>
                <a:gd name="T41" fmla="*/ 106151 h 605"/>
                <a:gd name="T42" fmla="*/ 14176 w 612"/>
                <a:gd name="T43" fmla="*/ 129132 h 605"/>
                <a:gd name="T44" fmla="*/ 153752 w 612"/>
                <a:gd name="T45" fmla="*/ 297661 h 605"/>
                <a:gd name="T46" fmla="*/ 201732 w 612"/>
                <a:gd name="T47" fmla="*/ 287812 h 605"/>
                <a:gd name="T48" fmla="*/ 240987 w 612"/>
                <a:gd name="T49" fmla="*/ 235284 h 605"/>
                <a:gd name="T50" fmla="*/ 445990 w 612"/>
                <a:gd name="T51" fmla="*/ 402718 h 605"/>
                <a:gd name="T52" fmla="*/ 410006 w 612"/>
                <a:gd name="T53" fmla="*/ 438831 h 605"/>
                <a:gd name="T54" fmla="*/ 491789 w 612"/>
                <a:gd name="T55" fmla="*/ 578907 h 605"/>
                <a:gd name="T56" fmla="*/ 576843 w 612"/>
                <a:gd name="T57" fmla="*/ 662077 h 605"/>
                <a:gd name="T58" fmla="*/ 650993 w 612"/>
                <a:gd name="T59" fmla="*/ 549360 h 605"/>
                <a:gd name="T60" fmla="*/ 465618 w 612"/>
                <a:gd name="T61" fmla="*/ 383020 h 605"/>
                <a:gd name="T62" fmla="*/ 437267 w 612"/>
                <a:gd name="T63" fmla="*/ 385208 h 6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2"/>
                <a:gd name="T97" fmla="*/ 0 h 605"/>
                <a:gd name="T98" fmla="*/ 612 w 612"/>
                <a:gd name="T99" fmla="*/ 605 h 6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lIns="121874" tIns="60937" rIns="121874" bIns="60937"/>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grpSp>
      <p:grpSp>
        <p:nvGrpSpPr>
          <p:cNvPr id="33" name="组合 36"/>
          <p:cNvGrpSpPr/>
          <p:nvPr/>
        </p:nvGrpSpPr>
        <p:grpSpPr>
          <a:xfrm>
            <a:off x="6812592" y="3960203"/>
            <a:ext cx="833288" cy="833437"/>
            <a:chOff x="7000872" y="4352925"/>
            <a:chExt cx="833437" cy="833438"/>
          </a:xfrm>
        </p:grpSpPr>
        <p:grpSp>
          <p:nvGrpSpPr>
            <p:cNvPr id="37" name="组合 37"/>
            <p:cNvGrpSpPr/>
            <p:nvPr/>
          </p:nvGrpSpPr>
          <p:grpSpPr bwMode="auto">
            <a:xfrm>
              <a:off x="7000872" y="4352925"/>
              <a:ext cx="833437" cy="833438"/>
              <a:chOff x="3176799" y="2273198"/>
              <a:chExt cx="2641823" cy="2726239"/>
            </a:xfrm>
          </p:grpSpPr>
          <p:sp>
            <p:nvSpPr>
              <p:cNvPr id="43" name="椭圆 42"/>
              <p:cNvSpPr/>
              <p:nvPr/>
            </p:nvSpPr>
            <p:spPr>
              <a:xfrm>
                <a:off x="3176799" y="2273198"/>
                <a:ext cx="2641823" cy="2726239"/>
              </a:xfrm>
              <a:prstGeom prst="ellipse">
                <a:avLst/>
              </a:prstGeom>
              <a:solidFill>
                <a:schemeClr val="tx1">
                  <a:lumMod val="75000"/>
                  <a:lumOff val="25000"/>
                </a:schemeClr>
              </a:solidFill>
              <a:ln>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sp>
            <p:nvSpPr>
              <p:cNvPr id="44" name="椭圆 43"/>
              <p:cNvSpPr/>
              <p:nvPr/>
            </p:nvSpPr>
            <p:spPr>
              <a:xfrm>
                <a:off x="3267389" y="2366669"/>
                <a:ext cx="2460671" cy="253929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zh-CN" altLang="en-US" sz="2400" dirty="0">
                  <a:solidFill>
                    <a:prstClr val="white"/>
                  </a:solidFill>
                  <a:cs typeface="+mn-ea"/>
                  <a:sym typeface="+mn-lt"/>
                </a:endParaRPr>
              </a:p>
            </p:txBody>
          </p:sp>
        </p:grpSp>
        <p:grpSp>
          <p:nvGrpSpPr>
            <p:cNvPr id="38" name="组合 38"/>
            <p:cNvGrpSpPr/>
            <p:nvPr/>
          </p:nvGrpSpPr>
          <p:grpSpPr bwMode="auto">
            <a:xfrm>
              <a:off x="7161213" y="4572177"/>
              <a:ext cx="465703" cy="430321"/>
              <a:chOff x="2438399" y="4906963"/>
              <a:chExt cx="465137" cy="430213"/>
            </a:xfrm>
            <a:solidFill>
              <a:schemeClr val="bg1"/>
            </a:solidFill>
          </p:grpSpPr>
          <p:sp>
            <p:nvSpPr>
              <p:cNvPr id="40" name="Freeform 43"/>
              <p:cNvSpPr>
                <a:spLocks noEditPoints="1"/>
              </p:cNvSpPr>
              <p:nvPr/>
            </p:nvSpPr>
            <p:spPr bwMode="auto">
              <a:xfrm>
                <a:off x="2438399" y="5080001"/>
                <a:ext cx="230187" cy="231775"/>
              </a:xfrm>
              <a:custGeom>
                <a:avLst/>
                <a:gdLst>
                  <a:gd name="T0" fmla="*/ 66236 w 351"/>
                  <a:gd name="T1" fmla="*/ 156924 h 353"/>
                  <a:gd name="T2" fmla="*/ 112798 w 351"/>
                  <a:gd name="T3" fmla="*/ 78134 h 353"/>
                  <a:gd name="T4" fmla="*/ 153458 w 351"/>
                  <a:gd name="T5" fmla="*/ 99145 h 353"/>
                  <a:gd name="T6" fmla="*/ 123291 w 351"/>
                  <a:gd name="T7" fmla="*/ 0 h 353"/>
                  <a:gd name="T8" fmla="*/ 656 w 351"/>
                  <a:gd name="T9" fmla="*/ 20354 h 353"/>
                  <a:gd name="T10" fmla="*/ 36725 w 351"/>
                  <a:gd name="T11" fmla="*/ 39395 h 353"/>
                  <a:gd name="T12" fmla="*/ 9181 w 351"/>
                  <a:gd name="T13" fmla="*/ 80760 h 353"/>
                  <a:gd name="T14" fmla="*/ 19018 w 351"/>
                  <a:gd name="T15" fmla="*/ 131974 h 353"/>
                  <a:gd name="T16" fmla="*/ 78696 w 351"/>
                  <a:gd name="T17" fmla="*/ 217987 h 353"/>
                  <a:gd name="T18" fmla="*/ 66236 w 351"/>
                  <a:gd name="T19" fmla="*/ 156924 h 353"/>
                  <a:gd name="T20" fmla="*/ 219038 w 351"/>
                  <a:gd name="T21" fmla="*/ 140509 h 353"/>
                  <a:gd name="T22" fmla="*/ 219038 w 351"/>
                  <a:gd name="T23" fmla="*/ 140509 h 353"/>
                  <a:gd name="T24" fmla="*/ 86566 w 351"/>
                  <a:gd name="T25" fmla="*/ 145106 h 353"/>
                  <a:gd name="T26" fmla="*/ 81975 w 351"/>
                  <a:gd name="T27" fmla="*/ 185157 h 353"/>
                  <a:gd name="T28" fmla="*/ 94436 w 351"/>
                  <a:gd name="T29" fmla="*/ 223239 h 353"/>
                  <a:gd name="T30" fmla="*/ 121324 w 351"/>
                  <a:gd name="T31" fmla="*/ 231775 h 353"/>
                  <a:gd name="T32" fmla="*/ 230187 w 351"/>
                  <a:gd name="T33" fmla="*/ 226522 h 353"/>
                  <a:gd name="T34" fmla="*/ 219038 w 351"/>
                  <a:gd name="T35" fmla="*/ 140509 h 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1"/>
                  <a:gd name="T55" fmla="*/ 0 h 353"/>
                  <a:gd name="T56" fmla="*/ 351 w 351"/>
                  <a:gd name="T57" fmla="*/ 353 h 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41" name="Freeform 44"/>
              <p:cNvSpPr>
                <a:spLocks noEditPoints="1"/>
              </p:cNvSpPr>
              <p:nvPr/>
            </p:nvSpPr>
            <p:spPr bwMode="auto">
              <a:xfrm>
                <a:off x="2522537" y="4906963"/>
                <a:ext cx="295275" cy="161925"/>
              </a:xfrm>
              <a:custGeom>
                <a:avLst/>
                <a:gdLst>
                  <a:gd name="T0" fmla="*/ 145669 w 450"/>
                  <a:gd name="T1" fmla="*/ 27534 h 247"/>
                  <a:gd name="T2" fmla="*/ 187008 w 450"/>
                  <a:gd name="T3" fmla="*/ 111446 h 247"/>
                  <a:gd name="T4" fmla="*/ 148294 w 450"/>
                  <a:gd name="T5" fmla="*/ 132425 h 247"/>
                  <a:gd name="T6" fmla="*/ 263123 w 450"/>
                  <a:gd name="T7" fmla="*/ 148158 h 247"/>
                  <a:gd name="T8" fmla="*/ 295275 w 450"/>
                  <a:gd name="T9" fmla="*/ 53101 h 247"/>
                  <a:gd name="T10" fmla="*/ 260498 w 450"/>
                  <a:gd name="T11" fmla="*/ 72112 h 247"/>
                  <a:gd name="T12" fmla="*/ 240157 w 450"/>
                  <a:gd name="T13" fmla="*/ 24912 h 247"/>
                  <a:gd name="T14" fmla="*/ 192257 w 450"/>
                  <a:gd name="T15" fmla="*/ 3278 h 247"/>
                  <a:gd name="T16" fmla="*/ 87926 w 450"/>
                  <a:gd name="T17" fmla="*/ 1967 h 247"/>
                  <a:gd name="T18" fmla="*/ 145669 w 450"/>
                  <a:gd name="T19" fmla="*/ 27534 h 247"/>
                  <a:gd name="T20" fmla="*/ 78084 w 450"/>
                  <a:gd name="T21" fmla="*/ 161925 h 247"/>
                  <a:gd name="T22" fmla="*/ 78084 w 450"/>
                  <a:gd name="T23" fmla="*/ 161925 h 247"/>
                  <a:gd name="T24" fmla="*/ 145013 w 450"/>
                  <a:gd name="T25" fmla="*/ 51134 h 247"/>
                  <a:gd name="T26" fmla="*/ 113517 w 450"/>
                  <a:gd name="T27" fmla="*/ 24256 h 247"/>
                  <a:gd name="T28" fmla="*/ 75459 w 450"/>
                  <a:gd name="T29" fmla="*/ 11800 h 247"/>
                  <a:gd name="T30" fmla="*/ 53806 w 450"/>
                  <a:gd name="T31" fmla="*/ 28845 h 247"/>
                  <a:gd name="T32" fmla="*/ 0 w 450"/>
                  <a:gd name="T33" fmla="*/ 121280 h 247"/>
                  <a:gd name="T34" fmla="*/ 78084 w 450"/>
                  <a:gd name="T35" fmla="*/ 16192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0"/>
                  <a:gd name="T55" fmla="*/ 0 h 247"/>
                  <a:gd name="T56" fmla="*/ 450 w 450"/>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sp>
            <p:nvSpPr>
              <p:cNvPr id="42" name="Freeform 45"/>
              <p:cNvSpPr>
                <a:spLocks noEditPoints="1"/>
              </p:cNvSpPr>
              <p:nvPr/>
            </p:nvSpPr>
            <p:spPr bwMode="auto">
              <a:xfrm>
                <a:off x="2692399" y="5038726"/>
                <a:ext cx="211137" cy="298450"/>
              </a:xfrm>
              <a:custGeom>
                <a:avLst/>
                <a:gdLst>
                  <a:gd name="T0" fmla="*/ 166824 w 324"/>
                  <a:gd name="T1" fmla="*/ 172613 h 453"/>
                  <a:gd name="T2" fmla="*/ 74289 w 324"/>
                  <a:gd name="T3" fmla="*/ 174590 h 453"/>
                  <a:gd name="T4" fmla="*/ 68424 w 324"/>
                  <a:gd name="T5" fmla="*/ 130448 h 453"/>
                  <a:gd name="T6" fmla="*/ 0 w 324"/>
                  <a:gd name="T7" fmla="*/ 218073 h 453"/>
                  <a:gd name="T8" fmla="*/ 89277 w 324"/>
                  <a:gd name="T9" fmla="*/ 298450 h 453"/>
                  <a:gd name="T10" fmla="*/ 84715 w 324"/>
                  <a:gd name="T11" fmla="*/ 258261 h 453"/>
                  <a:gd name="T12" fmla="*/ 134893 w 324"/>
                  <a:gd name="T13" fmla="*/ 259579 h 453"/>
                  <a:gd name="T14" fmla="*/ 172689 w 324"/>
                  <a:gd name="T15" fmla="*/ 224661 h 453"/>
                  <a:gd name="T16" fmla="*/ 211137 w 324"/>
                  <a:gd name="T17" fmla="*/ 130448 h 453"/>
                  <a:gd name="T18" fmla="*/ 166824 w 324"/>
                  <a:gd name="T19" fmla="*/ 172613 h 453"/>
                  <a:gd name="T20" fmla="*/ 66469 w 324"/>
                  <a:gd name="T21" fmla="*/ 54024 h 453"/>
                  <a:gd name="T22" fmla="*/ 66469 w 324"/>
                  <a:gd name="T23" fmla="*/ 54024 h 453"/>
                  <a:gd name="T24" fmla="*/ 145320 w 324"/>
                  <a:gd name="T25" fmla="*/ 162072 h 453"/>
                  <a:gd name="T26" fmla="*/ 181812 w 324"/>
                  <a:gd name="T27" fmla="*/ 144284 h 453"/>
                  <a:gd name="T28" fmla="*/ 206575 w 324"/>
                  <a:gd name="T29" fmla="*/ 114636 h 453"/>
                  <a:gd name="T30" fmla="*/ 198756 w 324"/>
                  <a:gd name="T31" fmla="*/ 88283 h 453"/>
                  <a:gd name="T32" fmla="*/ 132286 w 324"/>
                  <a:gd name="T33" fmla="*/ 0 h 453"/>
                  <a:gd name="T34" fmla="*/ 66469 w 324"/>
                  <a:gd name="T35" fmla="*/ 54024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53"/>
                  <a:gd name="T56" fmla="*/ 324 w 324"/>
                  <a:gd name="T57" fmla="*/ 453 h 4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59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31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03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7530" indent="1905"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a:latin typeface="+mn-lt"/>
                  <a:ea typeface="+mn-ea"/>
                  <a:cs typeface="+mn-ea"/>
                  <a:sym typeface="+mn-lt"/>
                </a:endParaRPr>
              </a:p>
            </p:txBody>
          </p:sp>
        </p:grpSp>
      </p:grpSp>
      <p:grpSp>
        <p:nvGrpSpPr>
          <p:cNvPr id="45" name="组合 44"/>
          <p:cNvGrpSpPr/>
          <p:nvPr/>
        </p:nvGrpSpPr>
        <p:grpSpPr>
          <a:xfrm>
            <a:off x="-3" y="260648"/>
            <a:ext cx="6081926" cy="888702"/>
            <a:chOff x="-3" y="260648"/>
            <a:chExt cx="6081926" cy="888702"/>
          </a:xfrm>
        </p:grpSpPr>
        <p:grpSp>
          <p:nvGrpSpPr>
            <p:cNvPr id="46" name="组合 45"/>
            <p:cNvGrpSpPr/>
            <p:nvPr/>
          </p:nvGrpSpPr>
          <p:grpSpPr>
            <a:xfrm>
              <a:off x="1005076" y="425994"/>
              <a:ext cx="5076847" cy="698750"/>
              <a:chOff x="6081010" y="2061026"/>
              <a:chExt cx="5076847" cy="698750"/>
            </a:xfrm>
          </p:grpSpPr>
          <p:sp>
            <p:nvSpPr>
              <p:cNvPr id="50" name="文本框 49"/>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51" name="文本框 5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47" name="等腰三角形 46"/>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8" name="等腰三角形 47"/>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9" name="等腰三角形 48"/>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14" presetClass="entr" presetSubtype="1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randombar(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529696" y="2779420"/>
          <a:ext cx="9136479" cy="2830011"/>
        </p:xfrm>
        <a:graphic>
          <a:graphicData uri="http://schemas.openxmlformats.org/drawingml/2006/chart">
            <c:chart xmlns:c="http://schemas.openxmlformats.org/drawingml/2006/chart" xmlns:r="http://schemas.openxmlformats.org/officeDocument/2006/relationships" r:id="rId3"/>
          </a:graphicData>
        </a:graphic>
      </p:graphicFrame>
      <p:sp>
        <p:nvSpPr>
          <p:cNvPr id="9" name="矩形 8"/>
          <p:cNvSpPr/>
          <p:nvPr/>
        </p:nvSpPr>
        <p:spPr>
          <a:xfrm>
            <a:off x="3865749" y="2216099"/>
            <a:ext cx="2031325" cy="369332"/>
          </a:xfrm>
          <a:prstGeom prst="rect">
            <a:avLst/>
          </a:prstGeom>
        </p:spPr>
        <p:txBody>
          <a:bodyPr wrap="none">
            <a:spAutoFit/>
          </a:bodyPr>
          <a:lstStyle/>
          <a:p>
            <a:r>
              <a:rPr lang="zh-CN" altLang="en-US" b="1" dirty="0">
                <a:solidFill>
                  <a:schemeClr val="tx1">
                    <a:lumMod val="75000"/>
                    <a:lumOff val="25000"/>
                  </a:schemeClr>
                </a:solidFill>
                <a:cs typeface="+mn-ea"/>
                <a:sym typeface="+mn-lt"/>
              </a:rPr>
              <a:t>单击输入标题内容</a:t>
            </a:r>
          </a:p>
        </p:txBody>
      </p:sp>
      <p:grpSp>
        <p:nvGrpSpPr>
          <p:cNvPr id="11" name="组合 10"/>
          <p:cNvGrpSpPr/>
          <p:nvPr/>
        </p:nvGrpSpPr>
        <p:grpSpPr>
          <a:xfrm>
            <a:off x="-3" y="260648"/>
            <a:ext cx="6081926" cy="888702"/>
            <a:chOff x="-3" y="260648"/>
            <a:chExt cx="6081926" cy="888702"/>
          </a:xfrm>
        </p:grpSpPr>
        <p:grpSp>
          <p:nvGrpSpPr>
            <p:cNvPr id="12" name="组合 11"/>
            <p:cNvGrpSpPr/>
            <p:nvPr/>
          </p:nvGrpSpPr>
          <p:grpSpPr>
            <a:xfrm>
              <a:off x="1005076" y="425994"/>
              <a:ext cx="5076847" cy="698750"/>
              <a:chOff x="6081010" y="2061026"/>
              <a:chExt cx="5076847" cy="698750"/>
            </a:xfrm>
          </p:grpSpPr>
          <p:sp>
            <p:nvSpPr>
              <p:cNvPr id="16" name="文本框 15"/>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17" name="文本框 1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13" name="等腰三角形 12"/>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4" name="等腰三角形 13"/>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15" name="等腰三角形 14"/>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占位符 27"/>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t="7813" b="7813"/>
          <a:stretch>
            <a:fillRect/>
          </a:stretch>
        </p:blipFill>
        <p:spPr/>
      </p:pic>
      <p:sp>
        <p:nvSpPr>
          <p:cNvPr id="3" name="矩形 2"/>
          <p:cNvSpPr/>
          <p:nvPr/>
        </p:nvSpPr>
        <p:spPr>
          <a:xfrm>
            <a:off x="220903" y="285750"/>
            <a:ext cx="11753370" cy="6286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29545" y="603250"/>
            <a:ext cx="11136086" cy="56515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113790" y="1009238"/>
            <a:ext cx="1967593" cy="1014730"/>
          </a:xfrm>
          <a:prstGeom prst="rect">
            <a:avLst/>
          </a:prstGeom>
          <a:noFill/>
        </p:spPr>
        <p:txBody>
          <a:bodyPr wrap="square" rtlCol="0">
            <a:spAutoFit/>
          </a:bodyPr>
          <a:lstStyle/>
          <a:p>
            <a:pPr algn="dist"/>
            <a:r>
              <a:rPr lang="zh-CN" altLang="en-US" sz="6000" b="1" dirty="0">
                <a:solidFill>
                  <a:srgbClr val="C00000"/>
                </a:solidFill>
                <a:latin typeface="微软雅黑" panose="020B0503020204020204" pitchFamily="34" charset="-122"/>
                <a:ea typeface="微软雅黑" panose="020B0503020204020204" pitchFamily="34" charset="-122"/>
              </a:rPr>
              <a:t>目录</a:t>
            </a:r>
          </a:p>
        </p:txBody>
      </p:sp>
      <p:sp>
        <p:nvSpPr>
          <p:cNvPr id="6" name="文本框 5"/>
          <p:cNvSpPr txBox="1"/>
          <p:nvPr/>
        </p:nvSpPr>
        <p:spPr>
          <a:xfrm>
            <a:off x="3863974" y="1923057"/>
            <a:ext cx="4467225" cy="583565"/>
          </a:xfrm>
          <a:prstGeom prst="rect">
            <a:avLst/>
          </a:prstGeom>
          <a:noFill/>
        </p:spPr>
        <p:txBody>
          <a:bodyPr wrap="square" rtlCol="0">
            <a:spAutoFit/>
          </a:bodyPr>
          <a:lstStyle/>
          <a:p>
            <a:pPr algn="ctr"/>
            <a:r>
              <a:rPr lang="en-US" altLang="zh-CN" sz="3200" dirty="0">
                <a:solidFill>
                  <a:srgbClr val="404040"/>
                </a:solidFill>
                <a:latin typeface="Century Gothic" panose="020B0502020202020204" pitchFamily="34" charset="0"/>
                <a:ea typeface="微软雅黑" panose="020B0503020204020204" pitchFamily="34" charset="-122"/>
              </a:rPr>
              <a:t>CONTENTS</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7" name="文本框 6"/>
          <p:cNvSpPr txBox="1"/>
          <p:nvPr/>
        </p:nvSpPr>
        <p:spPr>
          <a:xfrm>
            <a:off x="1515814" y="3916481"/>
            <a:ext cx="1953894" cy="583565"/>
          </a:xfrm>
          <a:prstGeom prst="rect">
            <a:avLst/>
          </a:prstGeom>
          <a:noFill/>
        </p:spPr>
        <p:txBody>
          <a:bodyPr wrap="square" rtlCol="0">
            <a:spAutoFit/>
          </a:bodyPr>
          <a:lstStyle/>
          <a:p>
            <a:pPr algn="ctr"/>
            <a:r>
              <a:rPr lang="en-US" altLang="zh-CN" sz="3200" dirty="0">
                <a:solidFill>
                  <a:srgbClr val="404040"/>
                </a:solidFill>
                <a:latin typeface="Century Gothic" panose="020B0502020202020204" pitchFamily="34" charset="0"/>
                <a:ea typeface="微软雅黑" panose="020B0503020204020204" pitchFamily="34" charset="-122"/>
              </a:rPr>
              <a:t>PART 1</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8" name="椭圆 7"/>
          <p:cNvSpPr/>
          <p:nvPr/>
        </p:nvSpPr>
        <p:spPr>
          <a:xfrm>
            <a:off x="2023394" y="2901837"/>
            <a:ext cx="938734" cy="9387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26612" y="2901837"/>
            <a:ext cx="938734" cy="9387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29830" y="2901837"/>
            <a:ext cx="938734" cy="9387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233048" y="2901837"/>
            <a:ext cx="938734" cy="9387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160"/>
          <p:cNvSpPr/>
          <p:nvPr/>
        </p:nvSpPr>
        <p:spPr bwMode="auto">
          <a:xfrm>
            <a:off x="2330859" y="3161206"/>
            <a:ext cx="397262" cy="476714"/>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sp>
        <p:nvSpPr>
          <p:cNvPr id="13" name="Freeform 159"/>
          <p:cNvSpPr/>
          <p:nvPr/>
        </p:nvSpPr>
        <p:spPr bwMode="auto">
          <a:xfrm>
            <a:off x="4656206" y="3156309"/>
            <a:ext cx="490904" cy="47671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sp>
        <p:nvSpPr>
          <p:cNvPr id="14" name="Freeform 85"/>
          <p:cNvSpPr/>
          <p:nvPr/>
        </p:nvSpPr>
        <p:spPr bwMode="auto">
          <a:xfrm>
            <a:off x="9478978" y="3142125"/>
            <a:ext cx="431314" cy="490900"/>
          </a:xfrm>
          <a:custGeom>
            <a:avLst/>
            <a:gdLst>
              <a:gd name="T0" fmla="*/ 168627 w 561"/>
              <a:gd name="T1" fmla="*/ 0 h 635"/>
              <a:gd name="T2" fmla="*/ 168627 w 561"/>
              <a:gd name="T3" fmla="*/ 0 h 635"/>
              <a:gd name="T4" fmla="*/ 31864 w 561"/>
              <a:gd name="T5" fmla="*/ 0 h 635"/>
              <a:gd name="T6" fmla="*/ 0 w 561"/>
              <a:gd name="T7" fmla="*/ 26634 h 635"/>
              <a:gd name="T8" fmla="*/ 0 w 561"/>
              <a:gd name="T9" fmla="*/ 228190 h 635"/>
              <a:gd name="T10" fmla="*/ 15753 w 561"/>
              <a:gd name="T11" fmla="*/ 228190 h 635"/>
              <a:gd name="T12" fmla="*/ 42246 w 561"/>
              <a:gd name="T13" fmla="*/ 206955 h 635"/>
              <a:gd name="T14" fmla="*/ 74110 w 561"/>
              <a:gd name="T15" fmla="*/ 228190 h 635"/>
              <a:gd name="T16" fmla="*/ 100245 w 561"/>
              <a:gd name="T17" fmla="*/ 206955 h 635"/>
              <a:gd name="T18" fmla="*/ 126739 w 561"/>
              <a:gd name="T19" fmla="*/ 228190 h 635"/>
              <a:gd name="T20" fmla="*/ 158245 w 561"/>
              <a:gd name="T21" fmla="*/ 206955 h 635"/>
              <a:gd name="T22" fmla="*/ 184738 w 561"/>
              <a:gd name="T23" fmla="*/ 228190 h 635"/>
              <a:gd name="T24" fmla="*/ 200491 w 561"/>
              <a:gd name="T25" fmla="*/ 228190 h 635"/>
              <a:gd name="T26" fmla="*/ 200491 w 561"/>
              <a:gd name="T27" fmla="*/ 26634 h 635"/>
              <a:gd name="T28" fmla="*/ 168627 w 561"/>
              <a:gd name="T29" fmla="*/ 0 h 635"/>
              <a:gd name="T30" fmla="*/ 184738 w 561"/>
              <a:gd name="T31" fmla="*/ 211994 h 635"/>
              <a:gd name="T32" fmla="*/ 184738 w 561"/>
              <a:gd name="T33" fmla="*/ 211994 h 635"/>
              <a:gd name="T34" fmla="*/ 158245 w 561"/>
              <a:gd name="T35" fmla="*/ 190758 h 635"/>
              <a:gd name="T36" fmla="*/ 126739 w 561"/>
              <a:gd name="T37" fmla="*/ 211994 h 635"/>
              <a:gd name="T38" fmla="*/ 100245 w 561"/>
              <a:gd name="T39" fmla="*/ 190758 h 635"/>
              <a:gd name="T40" fmla="*/ 74110 w 561"/>
              <a:gd name="T41" fmla="*/ 211994 h 635"/>
              <a:gd name="T42" fmla="*/ 42246 w 561"/>
              <a:gd name="T43" fmla="*/ 190758 h 635"/>
              <a:gd name="T44" fmla="*/ 15753 w 561"/>
              <a:gd name="T45" fmla="*/ 211994 h 635"/>
              <a:gd name="T46" fmla="*/ 15753 w 561"/>
              <a:gd name="T47" fmla="*/ 26634 h 635"/>
              <a:gd name="T48" fmla="*/ 31864 w 561"/>
              <a:gd name="T49" fmla="*/ 16196 h 635"/>
              <a:gd name="T50" fmla="*/ 168627 w 561"/>
              <a:gd name="T51" fmla="*/ 16196 h 635"/>
              <a:gd name="T52" fmla="*/ 184738 w 561"/>
              <a:gd name="T53" fmla="*/ 26634 h 635"/>
              <a:gd name="T54" fmla="*/ 184738 w 561"/>
              <a:gd name="T55" fmla="*/ 211994 h 635"/>
              <a:gd name="T56" fmla="*/ 147504 w 561"/>
              <a:gd name="T57" fmla="*/ 127412 h 635"/>
              <a:gd name="T58" fmla="*/ 147504 w 561"/>
              <a:gd name="T59" fmla="*/ 127412 h 635"/>
              <a:gd name="T60" fmla="*/ 52987 w 561"/>
              <a:gd name="T61" fmla="*/ 127412 h 635"/>
              <a:gd name="T62" fmla="*/ 42246 w 561"/>
              <a:gd name="T63" fmla="*/ 132451 h 635"/>
              <a:gd name="T64" fmla="*/ 52987 w 561"/>
              <a:gd name="T65" fmla="*/ 143249 h 635"/>
              <a:gd name="T66" fmla="*/ 147504 w 561"/>
              <a:gd name="T67" fmla="*/ 143249 h 635"/>
              <a:gd name="T68" fmla="*/ 158245 w 561"/>
              <a:gd name="T69" fmla="*/ 132451 h 635"/>
              <a:gd name="T70" fmla="*/ 147504 w 561"/>
              <a:gd name="T71" fmla="*/ 127412 h 635"/>
              <a:gd name="T72" fmla="*/ 147504 w 561"/>
              <a:gd name="T73" fmla="*/ 84941 h 635"/>
              <a:gd name="T74" fmla="*/ 147504 w 561"/>
              <a:gd name="T75" fmla="*/ 84941 h 635"/>
              <a:gd name="T76" fmla="*/ 52987 w 561"/>
              <a:gd name="T77" fmla="*/ 84941 h 635"/>
              <a:gd name="T78" fmla="*/ 42246 w 561"/>
              <a:gd name="T79" fmla="*/ 90340 h 635"/>
              <a:gd name="T80" fmla="*/ 52987 w 561"/>
              <a:gd name="T81" fmla="*/ 100778 h 635"/>
              <a:gd name="T82" fmla="*/ 147504 w 561"/>
              <a:gd name="T83" fmla="*/ 100778 h 635"/>
              <a:gd name="T84" fmla="*/ 158245 w 561"/>
              <a:gd name="T85" fmla="*/ 90340 h 635"/>
              <a:gd name="T86" fmla="*/ 147504 w 561"/>
              <a:gd name="T87" fmla="*/ 84941 h 635"/>
              <a:gd name="T88" fmla="*/ 147504 w 561"/>
              <a:gd name="T89" fmla="*/ 42471 h 635"/>
              <a:gd name="T90" fmla="*/ 147504 w 561"/>
              <a:gd name="T91" fmla="*/ 42471 h 635"/>
              <a:gd name="T92" fmla="*/ 52987 w 561"/>
              <a:gd name="T93" fmla="*/ 42471 h 635"/>
              <a:gd name="T94" fmla="*/ 42246 w 561"/>
              <a:gd name="T95" fmla="*/ 47870 h 635"/>
              <a:gd name="T96" fmla="*/ 52987 w 561"/>
              <a:gd name="T97" fmla="*/ 58667 h 635"/>
              <a:gd name="T98" fmla="*/ 147504 w 561"/>
              <a:gd name="T99" fmla="*/ 58667 h 635"/>
              <a:gd name="T100" fmla="*/ 158245 w 561"/>
              <a:gd name="T101" fmla="*/ 47870 h 635"/>
              <a:gd name="T102" fmla="*/ 147504 w 561"/>
              <a:gd name="T103" fmla="*/ 42471 h 6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sp>
        <p:nvSpPr>
          <p:cNvPr id="15" name="Freeform 109"/>
          <p:cNvSpPr/>
          <p:nvPr/>
        </p:nvSpPr>
        <p:spPr bwMode="auto">
          <a:xfrm>
            <a:off x="7042192" y="3123073"/>
            <a:ext cx="490904" cy="490902"/>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p>
        </p:txBody>
      </p:sp>
      <p:sp>
        <p:nvSpPr>
          <p:cNvPr id="16" name="文本框 15"/>
          <p:cNvSpPr txBox="1"/>
          <p:nvPr/>
        </p:nvSpPr>
        <p:spPr>
          <a:xfrm>
            <a:off x="3919032" y="3916481"/>
            <a:ext cx="1953894" cy="583565"/>
          </a:xfrm>
          <a:prstGeom prst="rect">
            <a:avLst/>
          </a:prstGeom>
          <a:noFill/>
        </p:spPr>
        <p:txBody>
          <a:bodyPr wrap="square" rtlCol="0">
            <a:spAutoFit/>
          </a:bodyPr>
          <a:lstStyle/>
          <a:p>
            <a:pPr algn="ctr"/>
            <a:r>
              <a:rPr lang="en-US" altLang="zh-CN" sz="3200" dirty="0">
                <a:solidFill>
                  <a:srgbClr val="404040"/>
                </a:solidFill>
                <a:latin typeface="Century Gothic" panose="020B0502020202020204" pitchFamily="34" charset="0"/>
                <a:ea typeface="微软雅黑" panose="020B0503020204020204" pitchFamily="34" charset="-122"/>
              </a:rPr>
              <a:t>PART 2</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17" name="文本框 16"/>
          <p:cNvSpPr txBox="1"/>
          <p:nvPr/>
        </p:nvSpPr>
        <p:spPr>
          <a:xfrm>
            <a:off x="6246579" y="3916481"/>
            <a:ext cx="1953894" cy="583565"/>
          </a:xfrm>
          <a:prstGeom prst="rect">
            <a:avLst/>
          </a:prstGeom>
          <a:noFill/>
        </p:spPr>
        <p:txBody>
          <a:bodyPr wrap="square" rtlCol="0">
            <a:spAutoFit/>
          </a:bodyPr>
          <a:lstStyle/>
          <a:p>
            <a:pPr algn="ctr"/>
            <a:r>
              <a:rPr lang="en-US" altLang="zh-CN" sz="3200" dirty="0">
                <a:solidFill>
                  <a:srgbClr val="404040"/>
                </a:solidFill>
                <a:latin typeface="Century Gothic" panose="020B0502020202020204" pitchFamily="34" charset="0"/>
                <a:ea typeface="微软雅黑" panose="020B0503020204020204" pitchFamily="34" charset="-122"/>
              </a:rPr>
              <a:t>PART 3</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18" name="文本框 17"/>
          <p:cNvSpPr txBox="1"/>
          <p:nvPr/>
        </p:nvSpPr>
        <p:spPr>
          <a:xfrm>
            <a:off x="8749931" y="3916481"/>
            <a:ext cx="1953894" cy="583565"/>
          </a:xfrm>
          <a:prstGeom prst="rect">
            <a:avLst/>
          </a:prstGeom>
          <a:noFill/>
        </p:spPr>
        <p:txBody>
          <a:bodyPr wrap="square" rtlCol="0">
            <a:spAutoFit/>
          </a:bodyPr>
          <a:lstStyle/>
          <a:p>
            <a:pPr algn="ctr"/>
            <a:r>
              <a:rPr lang="en-US" altLang="zh-CN" sz="3200" dirty="0">
                <a:solidFill>
                  <a:srgbClr val="404040"/>
                </a:solidFill>
                <a:latin typeface="Century Gothic" panose="020B0502020202020204" pitchFamily="34" charset="0"/>
                <a:ea typeface="微软雅黑" panose="020B0503020204020204" pitchFamily="34" charset="-122"/>
              </a:rPr>
              <a:t>PART 4</a:t>
            </a:r>
            <a:endParaRPr lang="zh-CN" altLang="en-US" sz="3200" dirty="0">
              <a:solidFill>
                <a:srgbClr val="404040"/>
              </a:solidFill>
              <a:latin typeface="Century Gothic" panose="020B0502020202020204" pitchFamily="34" charset="0"/>
              <a:ea typeface="微软雅黑" panose="020B0503020204020204" pitchFamily="34" charset="-122"/>
            </a:endParaRPr>
          </a:p>
        </p:txBody>
      </p:sp>
      <p:sp>
        <p:nvSpPr>
          <p:cNvPr id="19" name="矩形 18"/>
          <p:cNvSpPr/>
          <p:nvPr/>
        </p:nvSpPr>
        <p:spPr>
          <a:xfrm>
            <a:off x="1125109" y="4628155"/>
            <a:ext cx="2486660" cy="645160"/>
          </a:xfrm>
          <a:prstGeom prst="rect">
            <a:avLst/>
          </a:prstGeom>
        </p:spPr>
        <p:txBody>
          <a:bodyPr wrap="none">
            <a:spAutoFit/>
          </a:bodyPr>
          <a:lstStyle/>
          <a:p>
            <a:pPr algn="ctr"/>
            <a:r>
              <a:rPr lang="en-US" altLang="zh-CN" b="0" i="0" dirty="0">
                <a:solidFill>
                  <a:srgbClr val="404040"/>
                </a:solidFill>
                <a:effectLst/>
                <a:latin typeface="Century Gothic" panose="020B0502020202020204" pitchFamily="34" charset="0"/>
              </a:rPr>
              <a:t>Go to the sea, </a:t>
            </a:r>
          </a:p>
          <a:p>
            <a:pPr algn="ctr"/>
            <a:r>
              <a:rPr lang="en-US" altLang="zh-CN" b="0" i="0" dirty="0">
                <a:solidFill>
                  <a:srgbClr val="404040"/>
                </a:solidFill>
                <a:effectLst/>
                <a:latin typeface="Century Gothic" panose="020B0502020202020204" pitchFamily="34" charset="0"/>
              </a:rPr>
              <a:t>if you would fish well.</a:t>
            </a:r>
            <a:endParaRPr lang="zh-CN" altLang="en-US" dirty="0">
              <a:solidFill>
                <a:srgbClr val="404040"/>
              </a:solidFill>
              <a:latin typeface="Century Gothic" panose="020B0502020202020204" pitchFamily="34" charset="0"/>
            </a:endParaRPr>
          </a:p>
        </p:txBody>
      </p:sp>
      <p:sp>
        <p:nvSpPr>
          <p:cNvPr id="20" name="矩形 19"/>
          <p:cNvSpPr/>
          <p:nvPr/>
        </p:nvSpPr>
        <p:spPr>
          <a:xfrm>
            <a:off x="3564891" y="4628155"/>
            <a:ext cx="2598741" cy="645160"/>
          </a:xfrm>
          <a:prstGeom prst="rect">
            <a:avLst/>
          </a:prstGeom>
        </p:spPr>
        <p:txBody>
          <a:bodyPr wrap="square">
            <a:spAutoFit/>
          </a:bodyPr>
          <a:lstStyle/>
          <a:p>
            <a:pPr algn="ctr"/>
            <a:r>
              <a:rPr lang="en-US" altLang="zh-CN" b="0" i="0" dirty="0">
                <a:solidFill>
                  <a:srgbClr val="333333"/>
                </a:solidFill>
                <a:effectLst/>
                <a:latin typeface="Century Gothic" panose="020B0502020202020204" pitchFamily="34" charset="0"/>
              </a:rPr>
              <a:t>There's as good fish in </a:t>
            </a:r>
          </a:p>
          <a:p>
            <a:pPr algn="ctr"/>
            <a:r>
              <a:rPr lang="en-US" altLang="zh-CN" b="0" i="0" dirty="0">
                <a:solidFill>
                  <a:srgbClr val="333333"/>
                </a:solidFill>
                <a:effectLst/>
                <a:latin typeface="Century Gothic" panose="020B0502020202020204" pitchFamily="34" charset="0"/>
              </a:rPr>
              <a:t> sea as ever came </a:t>
            </a:r>
            <a:endParaRPr lang="zh-CN" altLang="en-US" dirty="0">
              <a:latin typeface="Century Gothic" panose="020B0502020202020204" pitchFamily="34" charset="0"/>
            </a:endParaRPr>
          </a:p>
        </p:txBody>
      </p:sp>
      <p:sp>
        <p:nvSpPr>
          <p:cNvPr id="21" name="矩形 20"/>
          <p:cNvSpPr/>
          <p:nvPr/>
        </p:nvSpPr>
        <p:spPr>
          <a:xfrm>
            <a:off x="6116753" y="4628155"/>
            <a:ext cx="2486660" cy="645160"/>
          </a:xfrm>
          <a:prstGeom prst="rect">
            <a:avLst/>
          </a:prstGeom>
        </p:spPr>
        <p:txBody>
          <a:bodyPr wrap="none">
            <a:spAutoFit/>
          </a:bodyPr>
          <a:lstStyle/>
          <a:p>
            <a:pPr algn="ctr"/>
            <a:r>
              <a:rPr lang="en-US" altLang="zh-CN" b="0" i="0" dirty="0">
                <a:solidFill>
                  <a:srgbClr val="404040"/>
                </a:solidFill>
                <a:effectLst/>
                <a:latin typeface="Century Gothic" panose="020B0502020202020204" pitchFamily="34" charset="0"/>
              </a:rPr>
              <a:t>Go to the sea, </a:t>
            </a:r>
          </a:p>
          <a:p>
            <a:pPr algn="ctr"/>
            <a:r>
              <a:rPr lang="en-US" altLang="zh-CN" b="0" i="0" dirty="0">
                <a:solidFill>
                  <a:srgbClr val="404040"/>
                </a:solidFill>
                <a:effectLst/>
                <a:latin typeface="Century Gothic" panose="020B0502020202020204" pitchFamily="34" charset="0"/>
              </a:rPr>
              <a:t>if you would fish well.</a:t>
            </a:r>
            <a:endParaRPr lang="zh-CN" altLang="en-US" dirty="0">
              <a:solidFill>
                <a:srgbClr val="404040"/>
              </a:solidFill>
              <a:latin typeface="Century Gothic" panose="020B0502020202020204" pitchFamily="34" charset="0"/>
            </a:endParaRPr>
          </a:p>
        </p:txBody>
      </p:sp>
      <p:sp>
        <p:nvSpPr>
          <p:cNvPr id="22" name="矩形 21"/>
          <p:cNvSpPr/>
          <p:nvPr/>
        </p:nvSpPr>
        <p:spPr>
          <a:xfrm>
            <a:off x="8556534" y="4628155"/>
            <a:ext cx="2547164" cy="645160"/>
          </a:xfrm>
          <a:prstGeom prst="rect">
            <a:avLst/>
          </a:prstGeom>
        </p:spPr>
        <p:txBody>
          <a:bodyPr wrap="square">
            <a:spAutoFit/>
          </a:bodyPr>
          <a:lstStyle/>
          <a:p>
            <a:pPr algn="ctr"/>
            <a:r>
              <a:rPr lang="en-US" altLang="zh-CN" b="0" i="0" dirty="0">
                <a:solidFill>
                  <a:srgbClr val="333333"/>
                </a:solidFill>
                <a:effectLst/>
                <a:latin typeface="Century Gothic" panose="020B0502020202020204" pitchFamily="34" charset="0"/>
              </a:rPr>
              <a:t>There's as good fish in sea as ever came</a:t>
            </a:r>
            <a:endParaRPr lang="zh-CN" altLang="en-US" dirty="0">
              <a:latin typeface="Century Gothic" panose="020B0502020202020204" pitchFamily="34" charset="0"/>
            </a:endParaRPr>
          </a:p>
        </p:txBody>
      </p:sp>
      <p:cxnSp>
        <p:nvCxnSpPr>
          <p:cNvPr id="23" name="直接连接符 22"/>
          <p:cNvCxnSpPr/>
          <p:nvPr/>
        </p:nvCxnSpPr>
        <p:spPr>
          <a:xfrm>
            <a:off x="3671708" y="3020786"/>
            <a:ext cx="0" cy="115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49148" y="3020786"/>
            <a:ext cx="0" cy="115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457068" y="3020786"/>
            <a:ext cx="0" cy="115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4967595" y="3298579"/>
            <a:ext cx="1531468" cy="260462"/>
          </a:xfrm>
          <a:prstGeom prst="rect">
            <a:avLst/>
          </a:prstGeom>
          <a:noFill/>
          <a:ln w="95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C20009"/>
                </a:solidFill>
              </a14:hiddenFill>
            </a:ext>
          </a:ex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dirty="0">
              <a:ln>
                <a:noFill/>
              </a:ln>
              <a:solidFill>
                <a:schemeClr val="bg1"/>
              </a:solidFill>
              <a:effectLst/>
              <a:cs typeface="+mn-ea"/>
              <a:sym typeface="+mn-lt"/>
            </a:endParaRPr>
          </a:p>
        </p:txBody>
      </p:sp>
      <p:sp>
        <p:nvSpPr>
          <p:cNvPr id="2" name="矩形 18"/>
          <p:cNvSpPr/>
          <p:nvPr/>
        </p:nvSpPr>
        <p:spPr bwMode="auto">
          <a:xfrm>
            <a:off x="-1" y="836711"/>
            <a:ext cx="4583151" cy="5256585"/>
          </a:xfrm>
          <a:custGeom>
            <a:avLst/>
            <a:gdLst>
              <a:gd name="connsiteX0" fmla="*/ 0 w 4585420"/>
              <a:gd name="connsiteY0" fmla="*/ 0 h 5256585"/>
              <a:gd name="connsiteX1" fmla="*/ 4585420 w 4585420"/>
              <a:gd name="connsiteY1" fmla="*/ 0 h 5256585"/>
              <a:gd name="connsiteX2" fmla="*/ 4585420 w 4585420"/>
              <a:gd name="connsiteY2" fmla="*/ 5256585 h 5256585"/>
              <a:gd name="connsiteX3" fmla="*/ 0 w 4585420"/>
              <a:gd name="connsiteY3" fmla="*/ 5256585 h 5256585"/>
              <a:gd name="connsiteX4" fmla="*/ 0 w 4585420"/>
              <a:gd name="connsiteY4" fmla="*/ 0 h 5256585"/>
              <a:gd name="connsiteX0-1" fmla="*/ 0 w 4585420"/>
              <a:gd name="connsiteY0-2" fmla="*/ 0 h 5256585"/>
              <a:gd name="connsiteX1-3" fmla="*/ 4585420 w 4585420"/>
              <a:gd name="connsiteY1-4" fmla="*/ 0 h 5256585"/>
              <a:gd name="connsiteX2-5" fmla="*/ 4583151 w 4585420"/>
              <a:gd name="connsiteY2-6" fmla="*/ 2606166 h 5256585"/>
              <a:gd name="connsiteX3-7" fmla="*/ 4585420 w 4585420"/>
              <a:gd name="connsiteY3-8" fmla="*/ 5256585 h 5256585"/>
              <a:gd name="connsiteX4-9" fmla="*/ 0 w 4585420"/>
              <a:gd name="connsiteY4-10" fmla="*/ 5256585 h 5256585"/>
              <a:gd name="connsiteX5" fmla="*/ 0 w 4585420"/>
              <a:gd name="connsiteY5" fmla="*/ 0 h 5256585"/>
              <a:gd name="connsiteX0-11" fmla="*/ 0 w 4585420"/>
              <a:gd name="connsiteY0-12" fmla="*/ 0 h 5256585"/>
              <a:gd name="connsiteX1-13" fmla="*/ 4583151 w 4585420"/>
              <a:gd name="connsiteY1-14" fmla="*/ 2606166 h 5256585"/>
              <a:gd name="connsiteX2-15" fmla="*/ 4585420 w 4585420"/>
              <a:gd name="connsiteY2-16" fmla="*/ 5256585 h 5256585"/>
              <a:gd name="connsiteX3-17" fmla="*/ 0 w 4585420"/>
              <a:gd name="connsiteY3-18" fmla="*/ 5256585 h 5256585"/>
              <a:gd name="connsiteX4-19" fmla="*/ 0 w 4585420"/>
              <a:gd name="connsiteY4-20" fmla="*/ 0 h 5256585"/>
              <a:gd name="connsiteX0-21" fmla="*/ 0 w 4585420"/>
              <a:gd name="connsiteY0-22" fmla="*/ 0 h 5256585"/>
              <a:gd name="connsiteX1-23" fmla="*/ 4583151 w 4585420"/>
              <a:gd name="connsiteY1-24" fmla="*/ 2606166 h 5256585"/>
              <a:gd name="connsiteX2-25" fmla="*/ 4585420 w 4585420"/>
              <a:gd name="connsiteY2-26" fmla="*/ 5256585 h 5256585"/>
              <a:gd name="connsiteX3-27" fmla="*/ 0 w 4585420"/>
              <a:gd name="connsiteY3-28" fmla="*/ 5256585 h 5256585"/>
              <a:gd name="connsiteX4-29" fmla="*/ 0 w 4585420"/>
              <a:gd name="connsiteY4-30" fmla="*/ 0 h 5256585"/>
              <a:gd name="connsiteX0-31" fmla="*/ 0 w 4585420"/>
              <a:gd name="connsiteY0-32" fmla="*/ 0 h 5256585"/>
              <a:gd name="connsiteX1-33" fmla="*/ 4583151 w 4585420"/>
              <a:gd name="connsiteY1-34" fmla="*/ 2606166 h 5256585"/>
              <a:gd name="connsiteX2-35" fmla="*/ 4585420 w 4585420"/>
              <a:gd name="connsiteY2-36" fmla="*/ 5256585 h 5256585"/>
              <a:gd name="connsiteX3-37" fmla="*/ 0 w 4585420"/>
              <a:gd name="connsiteY3-38" fmla="*/ 5256585 h 5256585"/>
              <a:gd name="connsiteX4-39" fmla="*/ 0 w 4585420"/>
              <a:gd name="connsiteY4-40" fmla="*/ 0 h 5256585"/>
              <a:gd name="connsiteX0-41" fmla="*/ 0 w 4583151"/>
              <a:gd name="connsiteY0-42" fmla="*/ 0 h 5312562"/>
              <a:gd name="connsiteX1-43" fmla="*/ 4583151 w 4583151"/>
              <a:gd name="connsiteY1-44" fmla="*/ 2606166 h 5312562"/>
              <a:gd name="connsiteX2-45" fmla="*/ 0 w 4583151"/>
              <a:gd name="connsiteY2-46" fmla="*/ 5256585 h 5312562"/>
              <a:gd name="connsiteX3-47" fmla="*/ 0 w 4583151"/>
              <a:gd name="connsiteY3-48" fmla="*/ 0 h 5312562"/>
              <a:gd name="connsiteX0-49" fmla="*/ 0 w 4583151"/>
              <a:gd name="connsiteY0-50" fmla="*/ 0 h 5256585"/>
              <a:gd name="connsiteX1-51" fmla="*/ 4583151 w 4583151"/>
              <a:gd name="connsiteY1-52" fmla="*/ 2606166 h 5256585"/>
              <a:gd name="connsiteX2-53" fmla="*/ 0 w 4583151"/>
              <a:gd name="connsiteY2-54" fmla="*/ 5256585 h 5256585"/>
              <a:gd name="connsiteX3-55" fmla="*/ 0 w 4583151"/>
              <a:gd name="connsiteY3-56" fmla="*/ 0 h 5256585"/>
              <a:gd name="connsiteX0-57" fmla="*/ 0 w 4583151"/>
              <a:gd name="connsiteY0-58" fmla="*/ 0 h 5256585"/>
              <a:gd name="connsiteX1-59" fmla="*/ 4583151 w 4583151"/>
              <a:gd name="connsiteY1-60" fmla="*/ 2606166 h 5256585"/>
              <a:gd name="connsiteX2-61" fmla="*/ 0 w 4583151"/>
              <a:gd name="connsiteY2-62" fmla="*/ 5256585 h 5256585"/>
              <a:gd name="connsiteX3-63" fmla="*/ 0 w 4583151"/>
              <a:gd name="connsiteY3-64" fmla="*/ 0 h 5256585"/>
              <a:gd name="connsiteX0-65" fmla="*/ 0 w 4583151"/>
              <a:gd name="connsiteY0-66" fmla="*/ 0 h 5256585"/>
              <a:gd name="connsiteX1-67" fmla="*/ 4583151 w 4583151"/>
              <a:gd name="connsiteY1-68" fmla="*/ 2606166 h 5256585"/>
              <a:gd name="connsiteX2-69" fmla="*/ 0 w 4583151"/>
              <a:gd name="connsiteY2-70" fmla="*/ 5256585 h 5256585"/>
              <a:gd name="connsiteX3-71" fmla="*/ 0 w 4583151"/>
              <a:gd name="connsiteY3-72" fmla="*/ 0 h 5256585"/>
              <a:gd name="connsiteX0-73" fmla="*/ 0 w 4583151"/>
              <a:gd name="connsiteY0-74" fmla="*/ 0 h 5256585"/>
              <a:gd name="connsiteX1-75" fmla="*/ 4583151 w 4583151"/>
              <a:gd name="connsiteY1-76" fmla="*/ 2606166 h 5256585"/>
              <a:gd name="connsiteX2-77" fmla="*/ 0 w 4583151"/>
              <a:gd name="connsiteY2-78" fmla="*/ 5256585 h 5256585"/>
              <a:gd name="connsiteX3-79" fmla="*/ 0 w 4583151"/>
              <a:gd name="connsiteY3-80" fmla="*/ 0 h 5256585"/>
              <a:gd name="connsiteX0-81" fmla="*/ 0 w 4583151"/>
              <a:gd name="connsiteY0-82" fmla="*/ 0 h 5256585"/>
              <a:gd name="connsiteX1-83" fmla="*/ 4583151 w 4583151"/>
              <a:gd name="connsiteY1-84" fmla="*/ 2606166 h 5256585"/>
              <a:gd name="connsiteX2-85" fmla="*/ 0 w 4583151"/>
              <a:gd name="connsiteY2-86" fmla="*/ 5256585 h 5256585"/>
              <a:gd name="connsiteX3-87" fmla="*/ 0 w 4583151"/>
              <a:gd name="connsiteY3-88" fmla="*/ 0 h 5256585"/>
              <a:gd name="connsiteX0-89" fmla="*/ 0 w 4583151"/>
              <a:gd name="connsiteY0-90" fmla="*/ 0 h 5256585"/>
              <a:gd name="connsiteX1-91" fmla="*/ 4583151 w 4583151"/>
              <a:gd name="connsiteY1-92" fmla="*/ 2606166 h 5256585"/>
              <a:gd name="connsiteX2-93" fmla="*/ 0 w 4583151"/>
              <a:gd name="connsiteY2-94" fmla="*/ 5256585 h 5256585"/>
              <a:gd name="connsiteX3-95" fmla="*/ 0 w 4583151"/>
              <a:gd name="connsiteY3-96" fmla="*/ 0 h 5256585"/>
            </a:gdLst>
            <a:ahLst/>
            <a:cxnLst>
              <a:cxn ang="0">
                <a:pos x="connsiteX0-1" y="connsiteY0-2"/>
              </a:cxn>
              <a:cxn ang="0">
                <a:pos x="connsiteX1-3" y="connsiteY1-4"/>
              </a:cxn>
              <a:cxn ang="0">
                <a:pos x="connsiteX2-5" y="connsiteY2-6"/>
              </a:cxn>
              <a:cxn ang="0">
                <a:pos x="connsiteX3-7" y="connsiteY3-8"/>
              </a:cxn>
            </a:cxnLst>
            <a:rect l="l" t="t" r="r" b="b"/>
            <a:pathLst>
              <a:path w="4583151" h="5256585">
                <a:moveTo>
                  <a:pt x="0" y="0"/>
                </a:moveTo>
                <a:lnTo>
                  <a:pt x="4583151" y="2606166"/>
                </a:lnTo>
                <a:cubicBezTo>
                  <a:pt x="2007220" y="4117883"/>
                  <a:pt x="1444083" y="4464313"/>
                  <a:pt x="0" y="5256585"/>
                </a:cubicBezTo>
                <a:lnTo>
                  <a:pt x="0" y="0"/>
                </a:lnTo>
                <a:close/>
              </a:path>
            </a:pathLst>
          </a:custGeom>
          <a:blipFill dpi="0"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l="-57064" r="-18905"/>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 name="梯形 2"/>
          <p:cNvSpPr/>
          <p:nvPr/>
        </p:nvSpPr>
        <p:spPr bwMode="auto">
          <a:xfrm rot="12840000">
            <a:off x="1507490" y="1555115"/>
            <a:ext cx="1567180" cy="977265"/>
          </a:xfrm>
          <a:prstGeom prst="trapezoid">
            <a:avLst/>
          </a:prstGeom>
          <a:solidFill>
            <a:srgbClr val="C20009">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 name="等腰三角形 3"/>
          <p:cNvSpPr/>
          <p:nvPr/>
        </p:nvSpPr>
        <p:spPr bwMode="auto">
          <a:xfrm rot="5400000">
            <a:off x="235301" y="545638"/>
            <a:ext cx="828094" cy="720768"/>
          </a:xfrm>
          <a:prstGeom prst="triangle">
            <a:avLst/>
          </a:prstGeom>
          <a:solidFill>
            <a:srgbClr val="5959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 name="等腰三角形 4"/>
          <p:cNvSpPr/>
          <p:nvPr/>
        </p:nvSpPr>
        <p:spPr bwMode="auto">
          <a:xfrm rot="5400000">
            <a:off x="956121" y="5184374"/>
            <a:ext cx="828094" cy="720768"/>
          </a:xfrm>
          <a:prstGeom prst="triangle">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6" name="等腰三角形 5"/>
          <p:cNvSpPr/>
          <p:nvPr/>
        </p:nvSpPr>
        <p:spPr bwMode="auto">
          <a:xfrm rot="5400000">
            <a:off x="1950637" y="4032145"/>
            <a:ext cx="1529030" cy="1330858"/>
          </a:xfrm>
          <a:prstGeom prst="triangle">
            <a:avLst/>
          </a:prstGeom>
          <a:solidFill>
            <a:srgbClr val="595959">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 name="等腰三角形 6"/>
          <p:cNvSpPr/>
          <p:nvPr/>
        </p:nvSpPr>
        <p:spPr bwMode="auto">
          <a:xfrm rot="5400000">
            <a:off x="3548474" y="3745860"/>
            <a:ext cx="478881" cy="416815"/>
          </a:xfrm>
          <a:prstGeom prst="triangle">
            <a:avLst/>
          </a:prstGeom>
          <a:solidFill>
            <a:srgbClr val="E62A2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8" name="文本框 7"/>
          <p:cNvSpPr txBox="1">
            <a:spLocks noChangeArrowheads="1"/>
          </p:cNvSpPr>
          <p:nvPr/>
        </p:nvSpPr>
        <p:spPr bwMode="auto">
          <a:xfrm>
            <a:off x="4719405" y="1444608"/>
            <a:ext cx="69627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7200" b="1" dirty="0">
                <a:solidFill>
                  <a:srgbClr val="C00000"/>
                </a:solidFill>
                <a:latin typeface="微软雅黑" panose="020B0503020204020204" pitchFamily="34" charset="-122"/>
                <a:ea typeface="微软雅黑" panose="020B0503020204020204" pitchFamily="34" charset="-122"/>
                <a:sym typeface="+mn-ea"/>
              </a:rPr>
              <a:t>公司介绍</a:t>
            </a:r>
            <a:r>
              <a:rPr lang="en-US" altLang="zh-CN" sz="7200" b="1" dirty="0">
                <a:solidFill>
                  <a:srgbClr val="C00000"/>
                </a:solidFill>
                <a:latin typeface="微软雅黑" panose="020B0503020204020204" pitchFamily="34" charset="-122"/>
                <a:ea typeface="微软雅黑" panose="020B0503020204020204" pitchFamily="34" charset="-122"/>
                <a:sym typeface="+mn-ea"/>
              </a:rPr>
              <a:t>PPT</a:t>
            </a:r>
            <a:endParaRPr lang="en-US" altLang="zh-CN" sz="7200" b="1"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9" name="文本框 10"/>
          <p:cNvSpPr txBox="1">
            <a:spLocks noChangeArrowheads="1"/>
          </p:cNvSpPr>
          <p:nvPr/>
        </p:nvSpPr>
        <p:spPr bwMode="auto">
          <a:xfrm>
            <a:off x="4800937" y="2715389"/>
            <a:ext cx="5453055"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00" dirty="0">
                <a:solidFill>
                  <a:schemeClr val="tx1">
                    <a:lumMod val="50000"/>
                    <a:lumOff val="50000"/>
                  </a:schemeClr>
                </a:solidFill>
                <a:latin typeface="+mn-lt"/>
                <a:ea typeface="+mn-ea"/>
                <a:cs typeface="+mn-ea"/>
                <a:sym typeface="+mn-ea"/>
              </a:rPr>
              <a:t>框架及文字内容完整，企业宣传、公司介绍，产品宣传等</a:t>
            </a:r>
            <a:endParaRPr lang="zh-CN" altLang="en-US" sz="1400" dirty="0">
              <a:solidFill>
                <a:schemeClr val="tx1">
                  <a:lumMod val="50000"/>
                  <a:lumOff val="50000"/>
                </a:schemeClr>
              </a:solidFill>
              <a:latin typeface="+mn-lt"/>
              <a:ea typeface="+mn-ea"/>
              <a:cs typeface="+mn-ea"/>
              <a:sym typeface="+mn-lt"/>
            </a:endParaRPr>
          </a:p>
        </p:txBody>
      </p:sp>
      <p:sp>
        <p:nvSpPr>
          <p:cNvPr id="10" name="矩形 9"/>
          <p:cNvSpPr/>
          <p:nvPr/>
        </p:nvSpPr>
        <p:spPr bwMode="auto">
          <a:xfrm>
            <a:off x="4902825" y="3246509"/>
            <a:ext cx="1531468" cy="260462"/>
          </a:xfrm>
          <a:prstGeom prst="rect">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dirty="0">
                <a:ln>
                  <a:noFill/>
                </a:ln>
                <a:solidFill>
                  <a:schemeClr val="bg1"/>
                </a:solidFill>
                <a:effectLst/>
                <a:cs typeface="+mn-ea"/>
                <a:sym typeface="+mn-lt"/>
              </a:rPr>
              <a:t>输入公司名称</a:t>
            </a:r>
          </a:p>
        </p:txBody>
      </p:sp>
      <p:sp>
        <p:nvSpPr>
          <p:cNvPr id="11" name="矩形 10"/>
          <p:cNvSpPr/>
          <p:nvPr/>
        </p:nvSpPr>
        <p:spPr bwMode="auto">
          <a:xfrm>
            <a:off x="6757224" y="3246509"/>
            <a:ext cx="1531468" cy="260462"/>
          </a:xfrm>
          <a:prstGeom prst="rect">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1200" b="0" i="0" u="none" strike="noStrike" cap="none" normalizeH="0" baseline="0">
                <a:ln>
                  <a:noFill/>
                </a:ln>
                <a:solidFill>
                  <a:schemeClr val="bg1"/>
                </a:solidFill>
                <a:effectLst/>
                <a:cs typeface="+mn-ea"/>
                <a:sym typeface="+mn-lt"/>
              </a:rPr>
              <a:t>汇报人：</a:t>
            </a:r>
            <a:r>
              <a:rPr kumimoji="0" lang="en-US" altLang="zh-CN" sz="1200" b="0" i="0" u="none" strike="noStrike" cap="none" normalizeH="0" baseline="0">
                <a:ln>
                  <a:noFill/>
                </a:ln>
                <a:solidFill>
                  <a:schemeClr val="bg1"/>
                </a:solidFill>
                <a:effectLst/>
                <a:cs typeface="+mn-ea"/>
                <a:sym typeface="+mn-lt"/>
              </a:rPr>
              <a:t>xiazaii</a:t>
            </a:r>
            <a:endParaRPr kumimoji="0" lang="zh-CN" altLang="en-US" sz="1200" b="0" i="0" u="none" strike="noStrike" cap="none" normalizeH="0" baseline="0" dirty="0">
              <a:ln>
                <a:noFill/>
              </a:ln>
              <a:solidFill>
                <a:schemeClr val="bg1"/>
              </a:solidFill>
              <a:effectLst/>
              <a:ea typeface="宋体" panose="02010600030101010101" pitchFamily="2" charset="-122"/>
              <a:cs typeface="+mn-ea"/>
              <a:sym typeface="+mn-lt"/>
            </a:endParaRPr>
          </a:p>
        </p:txBody>
      </p:sp>
      <p:sp>
        <p:nvSpPr>
          <p:cNvPr id="12" name="矩形 9"/>
          <p:cNvSpPr>
            <a:spLocks noChangeArrowheads="1"/>
          </p:cNvSpPr>
          <p:nvPr/>
        </p:nvSpPr>
        <p:spPr bwMode="auto">
          <a:xfrm>
            <a:off x="4801165" y="4392891"/>
            <a:ext cx="5904656"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buFont typeface="Arial" panose="020B0604020202020204" pitchFamily="34" charset="0"/>
              <a:buNone/>
            </a:pPr>
            <a:r>
              <a:rPr lang="zh-CN" altLang="en-US" sz="1600" dirty="0">
                <a:solidFill>
                  <a:schemeClr val="tx1">
                    <a:lumMod val="50000"/>
                    <a:lumOff val="50000"/>
                  </a:schemeClr>
                </a:solidFill>
                <a:cs typeface="+mn-ea"/>
                <a:sym typeface="+mn-ea"/>
              </a:rPr>
              <a:t>您的内容打在这里，在此框中选择粘贴，并选择只保留文字。</a:t>
            </a:r>
            <a:endParaRPr lang="zh-CN" altLang="en-US" sz="1600" dirty="0">
              <a:solidFill>
                <a:schemeClr val="tx1">
                  <a:lumMod val="50000"/>
                  <a:lumOff val="50000"/>
                </a:schemeClr>
              </a:solidFill>
              <a:cs typeface="+mn-ea"/>
              <a:sym typeface="+mn-lt"/>
            </a:endParaRPr>
          </a:p>
        </p:txBody>
      </p:sp>
      <p:pic>
        <p:nvPicPr>
          <p:cNvPr id="16" name="震撼呐喊节奏空旷.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05399" y="-2162417"/>
            <a:ext cx="812549" cy="812549"/>
          </a:xfrm>
          <a:prstGeom prst="rect">
            <a:avLst/>
          </a:prstGeom>
        </p:spPr>
      </p:pic>
      <p:sp>
        <p:nvSpPr>
          <p:cNvPr id="17" name="矩形 16"/>
          <p:cNvSpPr/>
          <p:nvPr/>
        </p:nvSpPr>
        <p:spPr>
          <a:xfrm>
            <a:off x="4801299" y="4729981"/>
            <a:ext cx="6659265" cy="1476375"/>
          </a:xfrm>
          <a:prstGeom prst="rect">
            <a:avLst/>
          </a:prstGeom>
        </p:spPr>
        <p:txBody>
          <a:bodyPr wrap="square">
            <a:spAutoFit/>
          </a:bodyPr>
          <a:lstStyle/>
          <a:p>
            <a:pPr lvl="0" algn="l">
              <a:lnSpc>
                <a:spcPct val="150000"/>
              </a:lnSpc>
              <a:buClrTx/>
              <a:buSzTx/>
              <a:buFontTx/>
            </a:pPr>
            <a:r>
              <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方正兰亭黑_GBK" pitchFamily="2" charset="-122"/>
              </a:rPr>
              <a:t>点击录入你的综合描述说明，点击录入你的综合描述说明。点击录入你的综合描述说明，点击录入你的综合描述说明。点击录入你的综合描述说明，点击录入你的综合描述说明。</a:t>
            </a: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endParaRPr>
          </a:p>
          <a:p>
            <a:pPr lvl="0" algn="l">
              <a:lnSpc>
                <a:spcPct val="150000"/>
              </a:lnSpc>
              <a:buClrTx/>
              <a:buSzTx/>
              <a:buFontTx/>
            </a:pPr>
            <a:endParaRPr lang="zh-CN" altLang="en-US" sz="12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endParaRPr>
          </a:p>
        </p:txBody>
      </p:sp>
      <p:cxnSp>
        <p:nvCxnSpPr>
          <p:cNvPr id="18" name="直接连接符 17"/>
          <p:cNvCxnSpPr/>
          <p:nvPr/>
        </p:nvCxnSpPr>
        <p:spPr>
          <a:xfrm>
            <a:off x="4910445" y="4224566"/>
            <a:ext cx="792088" cy="0"/>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平行四边形 20"/>
          <p:cNvSpPr/>
          <p:nvPr/>
        </p:nvSpPr>
        <p:spPr>
          <a:xfrm>
            <a:off x="9743440"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p:cNvSpPr/>
          <p:nvPr/>
        </p:nvSpPr>
        <p:spPr>
          <a:xfrm>
            <a:off x="10812780"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p:cNvSpPr/>
          <p:nvPr/>
        </p:nvSpPr>
        <p:spPr>
          <a:xfrm>
            <a:off x="8617585" y="0"/>
            <a:ext cx="792480" cy="287655"/>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bwMode="auto">
          <a:xfrm rot="5400000">
            <a:off x="11329670" y="5904230"/>
            <a:ext cx="704215" cy="613410"/>
          </a:xfrm>
          <a:prstGeom prst="triangle">
            <a:avLst/>
          </a:prstGeom>
          <a:solidFill>
            <a:srgbClr val="595959">
              <a:alpha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7" name="等腰三角形 26"/>
          <p:cNvSpPr/>
          <p:nvPr/>
        </p:nvSpPr>
        <p:spPr bwMode="auto">
          <a:xfrm rot="5400000">
            <a:off x="11566525" y="6131560"/>
            <a:ext cx="597535" cy="520700"/>
          </a:xfrm>
          <a:prstGeom prst="triangle">
            <a:avLst/>
          </a:prstGeom>
          <a:solidFill>
            <a:srgbClr val="C2000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cxnSp>
        <p:nvCxnSpPr>
          <p:cNvPr id="34" name="直接连接符 33"/>
          <p:cNvCxnSpPr/>
          <p:nvPr/>
        </p:nvCxnSpPr>
        <p:spPr>
          <a:xfrm>
            <a:off x="8100695" y="1005205"/>
            <a:ext cx="238252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819515" y="825500"/>
            <a:ext cx="200025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bwMode="auto">
          <a:xfrm>
            <a:off x="6823065" y="3298579"/>
            <a:ext cx="1531468" cy="260462"/>
          </a:xfrm>
          <a:prstGeom prst="rect">
            <a:avLst/>
          </a:prstGeom>
          <a:noFill/>
          <a:ln w="9525"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C20009"/>
                </a:solidFill>
              </a14:hiddenFill>
            </a:ext>
          </a:extLst>
        </p:spPr>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200" b="0" i="0" u="none" strike="noStrike" cap="none" normalizeH="0" baseline="0" dirty="0">
              <a:ln>
                <a:noFill/>
              </a:ln>
              <a:solidFill>
                <a:schemeClr val="bg1"/>
              </a:solidFill>
              <a:effectLst/>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6"/>
                                        </p:tgtEl>
                                      </p:cBhvr>
                                    </p:cmd>
                                  </p:childTnLst>
                                </p:cTn>
                              </p:par>
                              <p:par>
                                <p:cTn id="7" presetID="14"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randombar(horizontal)">
                                      <p:cBhvr>
                                        <p:cTn id="9" dur="500"/>
                                        <p:tgtEl>
                                          <p:spTgt spid="2"/>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41" presetClass="entr" presetSubtype="0" fill="hold" grpId="0" nodeType="withEffect">
                                  <p:stCondLst>
                                    <p:cond delay="750"/>
                                  </p:stCondLst>
                                  <p:iterate type="lt">
                                    <p:tmPct val="10000"/>
                                  </p:iterate>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anim calcmode="lin" valueType="num">
                                      <p:cBhvr>
                                        <p:cTn id="3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gtEl>
                                      </p:cBhvr>
                                    </p:animEffect>
                                  </p:childTnLst>
                                </p:cTn>
                              </p:par>
                            </p:childTnLst>
                          </p:cTn>
                        </p:par>
                        <p:par>
                          <p:cTn id="37" fill="hold">
                            <p:stCondLst>
                              <p:cond delay="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2" presetClass="entr" presetSubtype="8" fill="hold" grpId="0" nodeType="afterEffect">
                                  <p:stCondLst>
                                    <p:cond delay="0"/>
                                  </p:stCondLst>
                                  <p:iterate type="lt">
                                    <p:tmPct val="10000"/>
                                  </p:iterate>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0-#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additive="base">
                                        <p:cTn id="70" dur="500" fill="hold"/>
                                        <p:tgtEl>
                                          <p:spTgt spid="26"/>
                                        </p:tgtEl>
                                        <p:attrNameLst>
                                          <p:attrName>ppt_x</p:attrName>
                                        </p:attrNameLst>
                                      </p:cBhvr>
                                      <p:tavLst>
                                        <p:tav tm="0">
                                          <p:val>
                                            <p:strVal val="0-#ppt_w/2"/>
                                          </p:val>
                                        </p:tav>
                                        <p:tav tm="100000">
                                          <p:val>
                                            <p:strVal val="#ppt_x"/>
                                          </p:val>
                                        </p:tav>
                                      </p:tavLst>
                                    </p:anim>
                                    <p:anim calcmode="lin" valueType="num">
                                      <p:cBhvr additive="base">
                                        <p:cTn id="71" dur="500" fill="hold"/>
                                        <p:tgtEl>
                                          <p:spTgt spid="2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par>
                          <p:cTn id="76" fill="hold">
                            <p:stCondLst>
                              <p:cond delay="8350"/>
                            </p:stCondLst>
                            <p:childTnLst>
                              <p:par>
                                <p:cTn id="77" presetID="42"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par>
                          <p:cTn id="82" fill="hold">
                            <p:stCondLst>
                              <p:cond delay="9350"/>
                            </p:stCondLst>
                            <p:childTnLst>
                              <p:par>
                                <p:cTn id="83" presetID="42" presetClass="entr" presetSubtype="0"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anim calcmode="lin" valueType="num">
                                      <p:cBhvr>
                                        <p:cTn id="86" dur="1000" fill="hold"/>
                                        <p:tgtEl>
                                          <p:spTgt spid="14"/>
                                        </p:tgtEl>
                                        <p:attrNameLst>
                                          <p:attrName>ppt_x</p:attrName>
                                        </p:attrNameLst>
                                      </p:cBhvr>
                                      <p:tavLst>
                                        <p:tav tm="0">
                                          <p:val>
                                            <p:strVal val="#ppt_x"/>
                                          </p:val>
                                        </p:tav>
                                        <p:tav tm="100000">
                                          <p:val>
                                            <p:strVal val="#ppt_x"/>
                                          </p:val>
                                        </p:tav>
                                      </p:tavLst>
                                    </p:anim>
                                    <p:anim calcmode="lin" valueType="num">
                                      <p:cBhvr>
                                        <p:cTn id="8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remove" display="0">
                  <p:stCondLst>
                    <p:cond delay="indefinite"/>
                  </p:stCondLst>
                  <p:endCondLst>
                    <p:cond evt="onStopAudio" delay="0">
                      <p:tgtEl>
                        <p:sldTgt/>
                      </p:tgtEl>
                    </p:cond>
                  </p:endCondLst>
                </p:cTn>
                <p:tgtEl>
                  <p:spTgt spid="16"/>
                </p:tgtEl>
              </p:cMediaNode>
            </p:audio>
          </p:childTnLst>
        </p:cTn>
      </p:par>
    </p:tnLst>
    <p:bldLst>
      <p:bldP spid="13" grpId="0" bldLvl="0" animBg="1"/>
      <p:bldP spid="2" grpId="0" bldLvl="0" animBg="1"/>
      <p:bldP spid="3" grpId="0" bldLvl="0" animBg="1"/>
      <p:bldP spid="4" grpId="0" bldLvl="0" animBg="1"/>
      <p:bldP spid="5" grpId="0" bldLvl="0" animBg="1"/>
      <p:bldP spid="6" grpId="0" bldLvl="0" animBg="1"/>
      <p:bldP spid="7" grpId="0" bldLvl="0" animBg="1"/>
      <p:bldP spid="8" grpId="0"/>
      <p:bldP spid="9" grpId="0"/>
      <p:bldP spid="10" grpId="0" bldLvl="0" animBg="1"/>
      <p:bldP spid="11" grpId="0" bldLvl="0" animBg="1"/>
      <p:bldP spid="12" grpId="0"/>
      <p:bldP spid="17" grpId="0"/>
      <p:bldP spid="26" grpId="0" bldLvl="0" animBg="1"/>
      <p:bldP spid="27" grpId="0" bldLvl="0" animBg="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0281" y="2482751"/>
            <a:ext cx="2836183" cy="523220"/>
          </a:xfrm>
          <a:prstGeom prst="rect">
            <a:avLst/>
          </a:prstGeom>
          <a:noFill/>
        </p:spPr>
        <p:txBody>
          <a:bodyPr wrap="square" rtlCol="0">
            <a:spAutoFit/>
          </a:bodyPr>
          <a:lstStyle/>
          <a:p>
            <a:r>
              <a:rPr lang="zh-CN" altLang="en-US" sz="2800" dirty="0">
                <a:solidFill>
                  <a:srgbClr val="404040"/>
                </a:solidFill>
                <a:latin typeface="Century Gothic" panose="020B0502020202020204" pitchFamily="34" charset="0"/>
                <a:ea typeface="微软雅黑" panose="020B0503020204020204" pitchFamily="34" charset="-122"/>
              </a:rPr>
              <a:t>请输入您的标题</a:t>
            </a:r>
          </a:p>
        </p:txBody>
      </p:sp>
      <p:sp>
        <p:nvSpPr>
          <p:cNvPr id="27" name="文本框 26"/>
          <p:cNvSpPr txBox="1"/>
          <p:nvPr/>
        </p:nvSpPr>
        <p:spPr>
          <a:xfrm>
            <a:off x="604882" y="2913369"/>
            <a:ext cx="3204529" cy="523220"/>
          </a:xfrm>
          <a:prstGeom prst="rect">
            <a:avLst/>
          </a:prstGeom>
          <a:noFill/>
        </p:spPr>
        <p:txBody>
          <a:bodyPr wrap="square" rtlCol="0">
            <a:spAutoFit/>
          </a:bodyPr>
          <a:lstStyle/>
          <a:p>
            <a:r>
              <a:rPr lang="en-US" altLang="zh-CN" sz="2800" dirty="0">
                <a:solidFill>
                  <a:srgbClr val="C00000"/>
                </a:solidFill>
                <a:latin typeface="Century Gothic" panose="020B0502020202020204" pitchFamily="34" charset="0"/>
                <a:ea typeface="微软雅黑" panose="020B0503020204020204" pitchFamily="34" charset="-122"/>
              </a:rPr>
              <a:t>BASIC SITUATION</a:t>
            </a:r>
            <a:endParaRPr lang="zh-CN" altLang="en-US" sz="2800" dirty="0">
              <a:solidFill>
                <a:srgbClr val="C00000"/>
              </a:solidFill>
              <a:latin typeface="Century Gothic" panose="020B0502020202020204" pitchFamily="34" charset="0"/>
              <a:ea typeface="微软雅黑" panose="020B0503020204020204" pitchFamily="34" charset="-122"/>
            </a:endParaRPr>
          </a:p>
        </p:txBody>
      </p:sp>
      <p:sp>
        <p:nvSpPr>
          <p:cNvPr id="29" name="矩形 28"/>
          <p:cNvSpPr/>
          <p:nvPr/>
        </p:nvSpPr>
        <p:spPr>
          <a:xfrm>
            <a:off x="630282" y="3378792"/>
            <a:ext cx="4279856" cy="646331"/>
          </a:xfrm>
          <a:prstGeom prst="rect">
            <a:avLst/>
          </a:prstGeom>
        </p:spPr>
        <p:txBody>
          <a:bodyPr wrap="square">
            <a:spAutoFit/>
          </a:bodyPr>
          <a:lstStyle/>
          <a:p>
            <a:r>
              <a:rPr lang="en-US" altLang="zh-CN" b="0" i="0" dirty="0">
                <a:solidFill>
                  <a:srgbClr val="404040"/>
                </a:solidFill>
                <a:effectLst/>
                <a:latin typeface="Century Gothic" panose="020B0502020202020204" pitchFamily="34" charset="0"/>
              </a:rPr>
              <a:t>Be always as merry as ever you can, for no-one delights in </a:t>
            </a:r>
            <a:r>
              <a:rPr lang="en-US" altLang="zh-CN" dirty="0">
                <a:solidFill>
                  <a:srgbClr val="404040"/>
                </a:solidFill>
                <a:latin typeface="Century Gothic" panose="020B0502020202020204" pitchFamily="34" charset="0"/>
              </a:rPr>
              <a:t>.</a:t>
            </a:r>
            <a:endParaRPr lang="zh-CN" altLang="en-US" dirty="0">
              <a:solidFill>
                <a:srgbClr val="404040"/>
              </a:solidFill>
              <a:latin typeface="Century Gothic" panose="020B0502020202020204" pitchFamily="34" charset="0"/>
            </a:endParaRPr>
          </a:p>
        </p:txBody>
      </p:sp>
      <p:cxnSp>
        <p:nvCxnSpPr>
          <p:cNvPr id="30" name="直接连接符 29"/>
          <p:cNvCxnSpPr/>
          <p:nvPr/>
        </p:nvCxnSpPr>
        <p:spPr>
          <a:xfrm>
            <a:off x="728074" y="225810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圆角矩形 31"/>
          <p:cNvSpPr/>
          <p:nvPr/>
        </p:nvSpPr>
        <p:spPr>
          <a:xfrm>
            <a:off x="829672" y="4803169"/>
            <a:ext cx="743576" cy="303948"/>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855865" y="4789448"/>
            <a:ext cx="781960" cy="307777"/>
          </a:xfrm>
          <a:prstGeom prst="rect">
            <a:avLst/>
          </a:prstGeom>
          <a:noFill/>
        </p:spPr>
        <p:txBody>
          <a:bodyPr wrap="square" rtlCol="0">
            <a:spAutoFit/>
          </a:bodyPr>
          <a:lstStyle/>
          <a:p>
            <a:r>
              <a:rPr lang="en-US" altLang="zh-CN" sz="1400" dirty="0">
                <a:solidFill>
                  <a:srgbClr val="C00000"/>
                </a:solidFill>
                <a:latin typeface="Century Gothic" panose="020B0502020202020204" pitchFamily="34" charset="0"/>
                <a:ea typeface="微软雅黑" panose="020B0503020204020204" pitchFamily="34" charset="-122"/>
              </a:rPr>
              <a:t>ready</a:t>
            </a:r>
            <a:endParaRPr lang="zh-CN" altLang="en-US" sz="1400" dirty="0">
              <a:solidFill>
                <a:srgbClr val="C00000"/>
              </a:solidFill>
              <a:latin typeface="Century Gothic" panose="020B0502020202020204" pitchFamily="34" charset="0"/>
              <a:ea typeface="微软雅黑" panose="020B0503020204020204" pitchFamily="34" charset="-122"/>
            </a:endParaRPr>
          </a:p>
        </p:txBody>
      </p:sp>
      <p:sp>
        <p:nvSpPr>
          <p:cNvPr id="33" name="矩形 32"/>
          <p:cNvSpPr/>
          <p:nvPr/>
        </p:nvSpPr>
        <p:spPr>
          <a:xfrm>
            <a:off x="630280" y="941068"/>
            <a:ext cx="571502"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42262" y="941068"/>
            <a:ext cx="54768"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Conexão reta 24"/>
          <p:cNvCxnSpPr/>
          <p:nvPr/>
        </p:nvCxnSpPr>
        <p:spPr>
          <a:xfrm>
            <a:off x="605155" y="1453198"/>
            <a:ext cx="590708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3"/>
          <a:srcRect l="46039" r="1439"/>
          <a:stretch>
            <a:fillRect/>
          </a:stretch>
        </p:blipFill>
        <p:spPr>
          <a:xfrm>
            <a:off x="5786438" y="0"/>
            <a:ext cx="6402387" cy="6858000"/>
          </a:xfrm>
          <a:prstGeom prst="rect">
            <a:avLst/>
          </a:prstGeom>
          <a:noFill/>
          <a:ln w="9525">
            <a:noFill/>
          </a:ln>
        </p:spPr>
      </p:pic>
      <p:sp>
        <p:nvSpPr>
          <p:cNvPr id="7" name="Retângulo 25"/>
          <p:cNvSpPr/>
          <p:nvPr/>
        </p:nvSpPr>
        <p:spPr bwMode="auto">
          <a:xfrm>
            <a:off x="6372225" y="560388"/>
            <a:ext cx="5283200" cy="5737225"/>
          </a:xfrm>
          <a:prstGeom prst="rect">
            <a:avLst/>
          </a:prstGeom>
          <a:noFill/>
          <a:ln w="76200" cmpd="sng">
            <a:solidFill>
              <a:srgbClr val="E4AF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16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Conexão reta 26"/>
          <p:cNvCxnSpPr/>
          <p:nvPr/>
        </p:nvCxnSpPr>
        <p:spPr>
          <a:xfrm>
            <a:off x="5773738" y="1690688"/>
            <a:ext cx="4271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10" presetClass="entr" presetSubtype="0" fill="hold" nodeType="withEffect">
                                  <p:stCondLst>
                                    <p:cond delay="3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6" presetClass="entr" presetSubtype="21"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par>
                                <p:cTn id="52" presetID="22" presetClass="entr" presetSubtype="2" fill="hold" nodeType="withEffect">
                                  <p:stCondLst>
                                    <p:cond delay="35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1" grpId="0" bldLvl="0" animBg="1"/>
      <p:bldP spid="32" grpId="0"/>
      <p:bldP spid="33" grpId="0" bldLvl="0" animBg="1"/>
      <p:bldP spid="3" grpId="0" bldLvl="0" animBg="1"/>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481767" y="1851774"/>
            <a:ext cx="3327636" cy="1220554"/>
            <a:chOff x="6462713" y="2410788"/>
            <a:chExt cx="3327636" cy="1220554"/>
          </a:xfrm>
        </p:grpSpPr>
        <p:sp>
          <p:nvSpPr>
            <p:cNvPr id="39" name="矩形 38"/>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sp>
          <p:nvSpPr>
            <p:cNvPr id="40" name="矩形 39"/>
            <p:cNvSpPr/>
            <p:nvPr/>
          </p:nvSpPr>
          <p:spPr>
            <a:xfrm>
              <a:off x="6462713" y="24107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项目</a:t>
              </a:r>
              <a:r>
                <a:rPr lang="en-US" altLang="zh-CN" b="1" dirty="0">
                  <a:solidFill>
                    <a:schemeClr val="tx1">
                      <a:lumMod val="65000"/>
                      <a:lumOff val="35000"/>
                    </a:schemeClr>
                  </a:solidFill>
                  <a:cs typeface="+mn-ea"/>
                  <a:sym typeface="+mn-lt"/>
                </a:rPr>
                <a:t>02</a:t>
              </a:r>
              <a:endParaRPr lang="zh-CN" altLang="en-US" b="1" dirty="0">
                <a:solidFill>
                  <a:schemeClr val="tx1">
                    <a:lumMod val="65000"/>
                    <a:lumOff val="35000"/>
                  </a:schemeClr>
                </a:solidFill>
                <a:cs typeface="+mn-ea"/>
                <a:sym typeface="+mn-lt"/>
              </a:endParaRPr>
            </a:p>
          </p:txBody>
        </p:sp>
      </p:grpSp>
      <p:grpSp>
        <p:nvGrpSpPr>
          <p:cNvPr id="41" name="组合 40"/>
          <p:cNvGrpSpPr/>
          <p:nvPr/>
        </p:nvGrpSpPr>
        <p:grpSpPr>
          <a:xfrm>
            <a:off x="7481767" y="4482158"/>
            <a:ext cx="3327636" cy="1220554"/>
            <a:chOff x="6462713" y="2410788"/>
            <a:chExt cx="3327636" cy="1220554"/>
          </a:xfrm>
        </p:grpSpPr>
        <p:sp>
          <p:nvSpPr>
            <p:cNvPr id="42" name="矩形 41"/>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sp>
          <p:nvSpPr>
            <p:cNvPr id="43" name="矩形 42"/>
            <p:cNvSpPr/>
            <p:nvPr/>
          </p:nvSpPr>
          <p:spPr>
            <a:xfrm>
              <a:off x="6462713" y="2410788"/>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65000"/>
                      <a:lumOff val="35000"/>
                    </a:schemeClr>
                  </a:solidFill>
                  <a:cs typeface="+mn-ea"/>
                  <a:sym typeface="+mn-lt"/>
                </a:rPr>
                <a:t>项目</a:t>
              </a:r>
              <a:r>
                <a:rPr lang="en-US" altLang="zh-CN" b="1" dirty="0">
                  <a:solidFill>
                    <a:schemeClr val="tx1">
                      <a:lumMod val="65000"/>
                      <a:lumOff val="35000"/>
                    </a:schemeClr>
                  </a:solidFill>
                  <a:cs typeface="+mn-ea"/>
                  <a:sym typeface="+mn-lt"/>
                </a:rPr>
                <a:t>04</a:t>
              </a:r>
              <a:endParaRPr lang="zh-CN" altLang="en-US" b="1" dirty="0">
                <a:solidFill>
                  <a:schemeClr val="tx1">
                    <a:lumMod val="65000"/>
                    <a:lumOff val="35000"/>
                  </a:schemeClr>
                </a:solidFill>
                <a:cs typeface="+mn-ea"/>
                <a:sym typeface="+mn-lt"/>
              </a:endParaRPr>
            </a:p>
          </p:txBody>
        </p:sp>
      </p:grpSp>
      <p:grpSp>
        <p:nvGrpSpPr>
          <p:cNvPr id="44" name="组合 43"/>
          <p:cNvGrpSpPr/>
          <p:nvPr/>
        </p:nvGrpSpPr>
        <p:grpSpPr>
          <a:xfrm>
            <a:off x="1327052" y="1851774"/>
            <a:ext cx="3327636" cy="1220554"/>
            <a:chOff x="6462713" y="2410788"/>
            <a:chExt cx="3327636" cy="1220554"/>
          </a:xfrm>
        </p:grpSpPr>
        <p:sp>
          <p:nvSpPr>
            <p:cNvPr id="45" name="矩形 44"/>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sp>
          <p:nvSpPr>
            <p:cNvPr id="46" name="矩形 45"/>
            <p:cNvSpPr/>
            <p:nvPr/>
          </p:nvSpPr>
          <p:spPr>
            <a:xfrm>
              <a:off x="7548375" y="2410788"/>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项目</a:t>
              </a:r>
              <a:r>
                <a:rPr lang="en-US" altLang="zh-CN" b="1" dirty="0">
                  <a:solidFill>
                    <a:schemeClr val="tx1">
                      <a:lumMod val="65000"/>
                      <a:lumOff val="35000"/>
                    </a:schemeClr>
                  </a:solidFill>
                  <a:cs typeface="+mn-ea"/>
                  <a:sym typeface="+mn-lt"/>
                </a:rPr>
                <a:t>01</a:t>
              </a:r>
              <a:endParaRPr lang="zh-CN" altLang="en-US" b="1" dirty="0">
                <a:solidFill>
                  <a:schemeClr val="tx1">
                    <a:lumMod val="65000"/>
                    <a:lumOff val="35000"/>
                  </a:schemeClr>
                </a:solidFill>
                <a:cs typeface="+mn-ea"/>
                <a:sym typeface="+mn-lt"/>
              </a:endParaRPr>
            </a:p>
          </p:txBody>
        </p:sp>
      </p:grpSp>
      <p:grpSp>
        <p:nvGrpSpPr>
          <p:cNvPr id="47" name="组合 46"/>
          <p:cNvGrpSpPr/>
          <p:nvPr/>
        </p:nvGrpSpPr>
        <p:grpSpPr>
          <a:xfrm>
            <a:off x="1327052" y="4482158"/>
            <a:ext cx="3327636" cy="1220554"/>
            <a:chOff x="6462713" y="2410788"/>
            <a:chExt cx="3327636" cy="1220554"/>
          </a:xfrm>
        </p:grpSpPr>
        <p:sp>
          <p:nvSpPr>
            <p:cNvPr id="48" name="矩形 47"/>
            <p:cNvSpPr/>
            <p:nvPr/>
          </p:nvSpPr>
          <p:spPr>
            <a:xfrm>
              <a:off x="6462713" y="27634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cs typeface="+mn-ea"/>
                  <a:sym typeface="+mn-lt"/>
                </a:rPr>
                <a:t>用户可以在投影仪或者计算机上进行演示也可以将演示文稿打印出来制作成胶片以便应用到更广泛的领域中</a:t>
              </a:r>
            </a:p>
          </p:txBody>
        </p:sp>
        <p:sp>
          <p:nvSpPr>
            <p:cNvPr id="49" name="矩形 48"/>
            <p:cNvSpPr/>
            <p:nvPr/>
          </p:nvSpPr>
          <p:spPr>
            <a:xfrm>
              <a:off x="7548375" y="2410788"/>
              <a:ext cx="224197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65000"/>
                      <a:lumOff val="35000"/>
                    </a:schemeClr>
                  </a:solidFill>
                  <a:cs typeface="+mn-ea"/>
                  <a:sym typeface="+mn-lt"/>
                </a:rPr>
                <a:t>项目</a:t>
              </a:r>
              <a:r>
                <a:rPr lang="en-US" altLang="zh-CN" b="1" dirty="0">
                  <a:solidFill>
                    <a:schemeClr val="tx1">
                      <a:lumMod val="65000"/>
                      <a:lumOff val="35000"/>
                    </a:schemeClr>
                  </a:solidFill>
                  <a:cs typeface="+mn-ea"/>
                  <a:sym typeface="+mn-lt"/>
                </a:rPr>
                <a:t>03</a:t>
              </a:r>
              <a:endParaRPr lang="zh-CN" altLang="en-US" b="1" dirty="0">
                <a:solidFill>
                  <a:schemeClr val="tx1">
                    <a:lumMod val="65000"/>
                    <a:lumOff val="35000"/>
                  </a:schemeClr>
                </a:solidFill>
                <a:cs typeface="+mn-ea"/>
                <a:sym typeface="+mn-lt"/>
              </a:endParaRPr>
            </a:p>
          </p:txBody>
        </p:sp>
      </p:grpSp>
      <p:grpSp>
        <p:nvGrpSpPr>
          <p:cNvPr id="2" name="组合 1"/>
          <p:cNvGrpSpPr/>
          <p:nvPr/>
        </p:nvGrpSpPr>
        <p:grpSpPr>
          <a:xfrm>
            <a:off x="-3" y="260648"/>
            <a:ext cx="6081926" cy="888702"/>
            <a:chOff x="-3" y="260648"/>
            <a:chExt cx="6081926" cy="888702"/>
          </a:xfrm>
        </p:grpSpPr>
        <p:grpSp>
          <p:nvGrpSpPr>
            <p:cNvPr id="25" name="组合 24"/>
            <p:cNvGrpSpPr/>
            <p:nvPr/>
          </p:nvGrpSpPr>
          <p:grpSpPr>
            <a:xfrm>
              <a:off x="1005076" y="425994"/>
              <a:ext cx="5076847" cy="698750"/>
              <a:chOff x="6081010" y="2061026"/>
              <a:chExt cx="5076847" cy="698750"/>
            </a:xfrm>
          </p:grpSpPr>
          <p:sp>
            <p:nvSpPr>
              <p:cNvPr id="26" name="文本框 25"/>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27" name="文本框 2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28" name="等腰三角形 27"/>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9" name="等腰三角形 28"/>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0" name="等腰三角形 29"/>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grpSp>
        <p:nvGrpSpPr>
          <p:cNvPr id="5" name="千图PPT彼岸天：ID 8661124库_组合 1"/>
          <p:cNvGrpSpPr/>
          <p:nvPr>
            <p:custDataLst>
              <p:tags r:id="rId1"/>
            </p:custDataLst>
          </p:nvPr>
        </p:nvGrpSpPr>
        <p:grpSpPr>
          <a:xfrm>
            <a:off x="4500880" y="2204085"/>
            <a:ext cx="3192780" cy="3055620"/>
            <a:chOff x="983432" y="1156712"/>
            <a:chExt cx="5186001" cy="4963002"/>
          </a:xfrm>
          <a:solidFill>
            <a:srgbClr val="C00000"/>
          </a:solidFill>
        </p:grpSpPr>
        <p:sp>
          <p:nvSpPr>
            <p:cNvPr id="35" name="Oval 3"/>
            <p:cNvSpPr/>
            <p:nvPr/>
          </p:nvSpPr>
          <p:spPr bwMode="auto">
            <a:xfrm rot="900000">
              <a:off x="1489772" y="1720932"/>
              <a:ext cx="4144434" cy="4144434"/>
            </a:xfrm>
            <a:prstGeom prst="ellipse">
              <a:avLst/>
            </a:prstGeom>
            <a:noFill/>
            <a:ln w="6350" cap="flat">
              <a:solidFill>
                <a:schemeClr val="tx2"/>
              </a:solidFill>
              <a:prstDash val="dash"/>
              <a:miter lim="800000"/>
            </a:ln>
            <a:effectLst/>
            <a:extLst>
              <a:ext uri="{909E8E84-426E-40DD-AFC4-6F175D3DCCD1}">
                <a14:hiddenFill xmlns:a14="http://schemas.microsoft.com/office/drawing/2010/main">
                  <a:grpFill/>
                </a14:hiddenFill>
              </a:ext>
            </a:extLst>
          </p:spPr>
          <p:txBody>
            <a:bodyPr anchor="ctr"/>
            <a:lstStyle/>
            <a:p>
              <a:pPr algn="ctr"/>
              <a:endParaRPr/>
            </a:p>
          </p:txBody>
        </p:sp>
        <p:grpSp>
          <p:nvGrpSpPr>
            <p:cNvPr id="36" name="Group 57"/>
            <p:cNvGrpSpPr/>
            <p:nvPr/>
          </p:nvGrpSpPr>
          <p:grpSpPr>
            <a:xfrm>
              <a:off x="983432" y="1156712"/>
              <a:ext cx="5186001" cy="4963002"/>
              <a:chOff x="983432" y="1156712"/>
              <a:chExt cx="5186001" cy="4963002"/>
            </a:xfrm>
            <a:grpFill/>
          </p:grpSpPr>
          <p:sp>
            <p:nvSpPr>
              <p:cNvPr id="37" name="Freeform: Shape 4"/>
              <p:cNvSpPr/>
              <p:nvPr/>
            </p:nvSpPr>
            <p:spPr bwMode="auto">
              <a:xfrm rot="900000">
                <a:off x="3816927" y="1800639"/>
                <a:ext cx="1092164" cy="2225915"/>
              </a:xfrm>
              <a:custGeom>
                <a:avLst/>
                <a:gdLst>
                  <a:gd name="T0" fmla="*/ 239 w 316"/>
                  <a:gd name="T1" fmla="*/ 120 h 644"/>
                  <a:gd name="T2" fmla="*/ 56 w 316"/>
                  <a:gd name="T3" fmla="*/ 16 h 644"/>
                  <a:gd name="T4" fmla="*/ 58 w 316"/>
                  <a:gd name="T5" fmla="*/ 0 h 644"/>
                  <a:gd name="T6" fmla="*/ 0 w 316"/>
                  <a:gd name="T7" fmla="*/ 27 h 644"/>
                  <a:gd name="T8" fmla="*/ 52 w 316"/>
                  <a:gd name="T9" fmla="*/ 64 h 644"/>
                  <a:gd name="T10" fmla="*/ 53 w 316"/>
                  <a:gd name="T11" fmla="*/ 48 h 644"/>
                  <a:gd name="T12" fmla="*/ 284 w 316"/>
                  <a:gd name="T13" fmla="*/ 328 h 644"/>
                  <a:gd name="T14" fmla="*/ 0 w 316"/>
                  <a:gd name="T15" fmla="*/ 612 h 644"/>
                  <a:gd name="T16" fmla="*/ 0 w 316"/>
                  <a:gd name="T17" fmla="*/ 644 h 644"/>
                  <a:gd name="T18" fmla="*/ 316 w 316"/>
                  <a:gd name="T19" fmla="*/ 328 h 644"/>
                  <a:gd name="T20" fmla="*/ 239 w 316"/>
                  <a:gd name="T21" fmla="*/ 12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644">
                    <a:moveTo>
                      <a:pt x="239" y="120"/>
                    </a:moveTo>
                    <a:cubicBezTo>
                      <a:pt x="192" y="66"/>
                      <a:pt x="127" y="29"/>
                      <a:pt x="56" y="16"/>
                    </a:cubicBezTo>
                    <a:cubicBezTo>
                      <a:pt x="58" y="0"/>
                      <a:pt x="58" y="0"/>
                      <a:pt x="58" y="0"/>
                    </a:cubicBezTo>
                    <a:cubicBezTo>
                      <a:pt x="0" y="27"/>
                      <a:pt x="0" y="27"/>
                      <a:pt x="0" y="27"/>
                    </a:cubicBezTo>
                    <a:cubicBezTo>
                      <a:pt x="52" y="64"/>
                      <a:pt x="52" y="64"/>
                      <a:pt x="52" y="64"/>
                    </a:cubicBezTo>
                    <a:cubicBezTo>
                      <a:pt x="53" y="48"/>
                      <a:pt x="53" y="48"/>
                      <a:pt x="53" y="48"/>
                    </a:cubicBezTo>
                    <a:cubicBezTo>
                      <a:pt x="186" y="73"/>
                      <a:pt x="284" y="192"/>
                      <a:pt x="284" y="328"/>
                    </a:cubicBezTo>
                    <a:cubicBezTo>
                      <a:pt x="284" y="485"/>
                      <a:pt x="157" y="612"/>
                      <a:pt x="0" y="612"/>
                    </a:cubicBezTo>
                    <a:cubicBezTo>
                      <a:pt x="0" y="644"/>
                      <a:pt x="0" y="644"/>
                      <a:pt x="0" y="644"/>
                    </a:cubicBezTo>
                    <a:cubicBezTo>
                      <a:pt x="174" y="644"/>
                      <a:pt x="316" y="502"/>
                      <a:pt x="316" y="328"/>
                    </a:cubicBezTo>
                    <a:cubicBezTo>
                      <a:pt x="316" y="251"/>
                      <a:pt x="289" y="178"/>
                      <a:pt x="239" y="120"/>
                    </a:cubicBezTo>
                    <a:close/>
                  </a:path>
                </a:pathLst>
              </a:custGeom>
              <a:grpFill/>
              <a:ln>
                <a:noFill/>
              </a:ln>
              <a:effectLst/>
            </p:spPr>
            <p:txBody>
              <a:bodyPr anchor="ctr"/>
              <a:lstStyle/>
              <a:p>
                <a:pPr algn="ctr"/>
                <a:endParaRPr/>
              </a:p>
            </p:txBody>
          </p:sp>
          <p:sp>
            <p:nvSpPr>
              <p:cNvPr id="6" name="Freeform: Shape 5"/>
              <p:cNvSpPr/>
              <p:nvPr/>
            </p:nvSpPr>
            <p:spPr bwMode="auto">
              <a:xfrm rot="900000">
                <a:off x="1776122" y="2135694"/>
                <a:ext cx="2144545" cy="1459232"/>
              </a:xfrm>
              <a:custGeom>
                <a:avLst/>
                <a:gdLst>
                  <a:gd name="T0" fmla="*/ 576 w 621"/>
                  <a:gd name="T1" fmla="*/ 181 h 422"/>
                  <a:gd name="T2" fmla="*/ 392 w 621"/>
                  <a:gd name="T3" fmla="*/ 23 h 422"/>
                  <a:gd name="T4" fmla="*/ 171 w 621"/>
                  <a:gd name="T5" fmla="*/ 33 h 422"/>
                  <a:gd name="T6" fmla="*/ 15 w 621"/>
                  <a:gd name="T7" fmla="*/ 174 h 422"/>
                  <a:gd name="T8" fmla="*/ 0 w 621"/>
                  <a:gd name="T9" fmla="*/ 168 h 422"/>
                  <a:gd name="T10" fmla="*/ 8 w 621"/>
                  <a:gd name="T11" fmla="*/ 231 h 422"/>
                  <a:gd name="T12" fmla="*/ 59 w 621"/>
                  <a:gd name="T13" fmla="*/ 193 h 422"/>
                  <a:gd name="T14" fmla="*/ 44 w 621"/>
                  <a:gd name="T15" fmla="*/ 187 h 422"/>
                  <a:gd name="T16" fmla="*/ 382 w 621"/>
                  <a:gd name="T17" fmla="*/ 54 h 422"/>
                  <a:gd name="T18" fmla="*/ 547 w 621"/>
                  <a:gd name="T19" fmla="*/ 195 h 422"/>
                  <a:gd name="T20" fmla="*/ 565 w 621"/>
                  <a:gd name="T21" fmla="*/ 412 h 422"/>
                  <a:gd name="T22" fmla="*/ 595 w 621"/>
                  <a:gd name="T23" fmla="*/ 422 h 422"/>
                  <a:gd name="T24" fmla="*/ 576 w 621"/>
                  <a:gd name="T25"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422">
                    <a:moveTo>
                      <a:pt x="576" y="181"/>
                    </a:moveTo>
                    <a:cubicBezTo>
                      <a:pt x="538" y="105"/>
                      <a:pt x="472" y="49"/>
                      <a:pt x="392" y="23"/>
                    </a:cubicBezTo>
                    <a:cubicBezTo>
                      <a:pt x="319" y="0"/>
                      <a:pt x="241" y="3"/>
                      <a:pt x="171" y="33"/>
                    </a:cubicBezTo>
                    <a:cubicBezTo>
                      <a:pt x="104" y="61"/>
                      <a:pt x="49" y="111"/>
                      <a:pt x="15" y="174"/>
                    </a:cubicBezTo>
                    <a:cubicBezTo>
                      <a:pt x="0" y="168"/>
                      <a:pt x="0" y="168"/>
                      <a:pt x="0" y="168"/>
                    </a:cubicBezTo>
                    <a:cubicBezTo>
                      <a:pt x="8" y="231"/>
                      <a:pt x="8" y="231"/>
                      <a:pt x="8" y="231"/>
                    </a:cubicBezTo>
                    <a:cubicBezTo>
                      <a:pt x="59" y="193"/>
                      <a:pt x="59" y="193"/>
                      <a:pt x="59" y="193"/>
                    </a:cubicBezTo>
                    <a:cubicBezTo>
                      <a:pt x="44" y="187"/>
                      <a:pt x="44" y="187"/>
                      <a:pt x="44" y="187"/>
                    </a:cubicBezTo>
                    <a:cubicBezTo>
                      <a:pt x="109" y="69"/>
                      <a:pt x="252" y="12"/>
                      <a:pt x="382" y="54"/>
                    </a:cubicBezTo>
                    <a:cubicBezTo>
                      <a:pt x="454" y="77"/>
                      <a:pt x="513" y="127"/>
                      <a:pt x="547" y="195"/>
                    </a:cubicBezTo>
                    <a:cubicBezTo>
                      <a:pt x="582" y="263"/>
                      <a:pt x="588" y="340"/>
                      <a:pt x="565" y="412"/>
                    </a:cubicBezTo>
                    <a:cubicBezTo>
                      <a:pt x="595" y="422"/>
                      <a:pt x="595" y="422"/>
                      <a:pt x="595" y="422"/>
                    </a:cubicBezTo>
                    <a:cubicBezTo>
                      <a:pt x="621" y="342"/>
                      <a:pt x="614" y="256"/>
                      <a:pt x="576" y="181"/>
                    </a:cubicBezTo>
                    <a:close/>
                  </a:path>
                </a:pathLst>
              </a:custGeom>
              <a:grpFill/>
              <a:ln>
                <a:noFill/>
              </a:ln>
              <a:effectLst/>
            </p:spPr>
            <p:txBody>
              <a:bodyPr anchor="ctr"/>
              <a:lstStyle/>
              <a:p>
                <a:pPr algn="ctr"/>
                <a:endParaRPr/>
              </a:p>
            </p:txBody>
          </p:sp>
          <p:sp>
            <p:nvSpPr>
              <p:cNvPr id="7" name="Freeform: Shape 6"/>
              <p:cNvSpPr/>
              <p:nvPr/>
            </p:nvSpPr>
            <p:spPr bwMode="auto">
              <a:xfrm rot="900000">
                <a:off x="1701220" y="3154414"/>
                <a:ext cx="1753971" cy="2081258"/>
              </a:xfrm>
              <a:custGeom>
                <a:avLst/>
                <a:gdLst>
                  <a:gd name="T0" fmla="*/ 66 w 508"/>
                  <a:gd name="T1" fmla="*/ 172 h 602"/>
                  <a:gd name="T2" fmla="*/ 6 w 508"/>
                  <a:gd name="T3" fmla="*/ 385 h 602"/>
                  <a:gd name="T4" fmla="*/ 93 w 508"/>
                  <a:gd name="T5" fmla="*/ 577 h 602"/>
                  <a:gd name="T6" fmla="*/ 83 w 508"/>
                  <a:gd name="T7" fmla="*/ 589 h 602"/>
                  <a:gd name="T8" fmla="*/ 145 w 508"/>
                  <a:gd name="T9" fmla="*/ 602 h 602"/>
                  <a:gd name="T10" fmla="*/ 125 w 508"/>
                  <a:gd name="T11" fmla="*/ 541 h 602"/>
                  <a:gd name="T12" fmla="*/ 114 w 508"/>
                  <a:gd name="T13" fmla="*/ 553 h 602"/>
                  <a:gd name="T14" fmla="*/ 92 w 508"/>
                  <a:gd name="T15" fmla="*/ 191 h 602"/>
                  <a:gd name="T16" fmla="*/ 277 w 508"/>
                  <a:gd name="T17" fmla="*/ 77 h 602"/>
                  <a:gd name="T18" fmla="*/ 489 w 508"/>
                  <a:gd name="T19" fmla="*/ 128 h 602"/>
                  <a:gd name="T20" fmla="*/ 508 w 508"/>
                  <a:gd name="T21" fmla="*/ 102 h 602"/>
                  <a:gd name="T22" fmla="*/ 66 w 508"/>
                  <a:gd name="T23" fmla="*/ 1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602">
                    <a:moveTo>
                      <a:pt x="66" y="172"/>
                    </a:moveTo>
                    <a:cubicBezTo>
                      <a:pt x="21" y="234"/>
                      <a:pt x="0" y="310"/>
                      <a:pt x="6" y="385"/>
                    </a:cubicBezTo>
                    <a:cubicBezTo>
                      <a:pt x="13" y="458"/>
                      <a:pt x="43" y="525"/>
                      <a:pt x="93" y="577"/>
                    </a:cubicBezTo>
                    <a:cubicBezTo>
                      <a:pt x="83" y="589"/>
                      <a:pt x="83" y="589"/>
                      <a:pt x="83" y="589"/>
                    </a:cubicBezTo>
                    <a:cubicBezTo>
                      <a:pt x="145" y="602"/>
                      <a:pt x="145" y="602"/>
                      <a:pt x="145" y="602"/>
                    </a:cubicBezTo>
                    <a:cubicBezTo>
                      <a:pt x="125" y="541"/>
                      <a:pt x="125" y="541"/>
                      <a:pt x="125" y="541"/>
                    </a:cubicBezTo>
                    <a:cubicBezTo>
                      <a:pt x="114" y="553"/>
                      <a:pt x="114" y="553"/>
                      <a:pt x="114" y="553"/>
                    </a:cubicBezTo>
                    <a:cubicBezTo>
                      <a:pt x="22" y="455"/>
                      <a:pt x="12" y="301"/>
                      <a:pt x="92" y="191"/>
                    </a:cubicBezTo>
                    <a:cubicBezTo>
                      <a:pt x="136" y="130"/>
                      <a:pt x="202" y="89"/>
                      <a:pt x="277" y="77"/>
                    </a:cubicBezTo>
                    <a:cubicBezTo>
                      <a:pt x="353" y="65"/>
                      <a:pt x="428" y="83"/>
                      <a:pt x="489" y="128"/>
                    </a:cubicBezTo>
                    <a:cubicBezTo>
                      <a:pt x="508" y="102"/>
                      <a:pt x="508" y="102"/>
                      <a:pt x="508" y="102"/>
                    </a:cubicBezTo>
                    <a:cubicBezTo>
                      <a:pt x="367" y="0"/>
                      <a:pt x="168" y="31"/>
                      <a:pt x="66" y="172"/>
                    </a:cubicBezTo>
                    <a:close/>
                  </a:path>
                </a:pathLst>
              </a:custGeom>
              <a:grpFill/>
              <a:ln>
                <a:noFill/>
              </a:ln>
              <a:effectLst/>
            </p:spPr>
            <p:txBody>
              <a:bodyPr anchor="ctr"/>
              <a:lstStyle/>
              <a:p>
                <a:pPr algn="ctr"/>
                <a:endParaRPr/>
              </a:p>
            </p:txBody>
          </p:sp>
          <p:sp>
            <p:nvSpPr>
              <p:cNvPr id="8" name="Freeform: Shape 7"/>
              <p:cNvSpPr/>
              <p:nvPr/>
            </p:nvSpPr>
            <p:spPr bwMode="auto">
              <a:xfrm rot="900000">
                <a:off x="2679904" y="3792505"/>
                <a:ext cx="1847997" cy="1979998"/>
              </a:xfrm>
              <a:custGeom>
                <a:avLst/>
                <a:gdLst>
                  <a:gd name="T0" fmla="*/ 535 w 535"/>
                  <a:gd name="T1" fmla="*/ 500 h 573"/>
                  <a:gd name="T2" fmla="*/ 471 w 535"/>
                  <a:gd name="T3" fmla="*/ 501 h 573"/>
                  <a:gd name="T4" fmla="*/ 479 w 535"/>
                  <a:gd name="T5" fmla="*/ 514 h 573"/>
                  <a:gd name="T6" fmla="*/ 128 w 535"/>
                  <a:gd name="T7" fmla="*/ 424 h 573"/>
                  <a:gd name="T8" fmla="*/ 77 w 535"/>
                  <a:gd name="T9" fmla="*/ 212 h 573"/>
                  <a:gd name="T10" fmla="*/ 191 w 535"/>
                  <a:gd name="T11" fmla="*/ 26 h 573"/>
                  <a:gd name="T12" fmla="*/ 172 w 535"/>
                  <a:gd name="T13" fmla="*/ 0 h 573"/>
                  <a:gd name="T14" fmla="*/ 102 w 535"/>
                  <a:gd name="T15" fmla="*/ 443 h 573"/>
                  <a:gd name="T16" fmla="*/ 287 w 535"/>
                  <a:gd name="T17" fmla="*/ 565 h 573"/>
                  <a:gd name="T18" fmla="*/ 359 w 535"/>
                  <a:gd name="T19" fmla="*/ 573 h 573"/>
                  <a:gd name="T20" fmla="*/ 496 w 535"/>
                  <a:gd name="T21" fmla="*/ 542 h 573"/>
                  <a:gd name="T22" fmla="*/ 504 w 535"/>
                  <a:gd name="T23" fmla="*/ 555 h 573"/>
                  <a:gd name="T24" fmla="*/ 535 w 535"/>
                  <a:gd name="T25" fmla="*/ 50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573">
                    <a:moveTo>
                      <a:pt x="535" y="500"/>
                    </a:moveTo>
                    <a:cubicBezTo>
                      <a:pt x="471" y="501"/>
                      <a:pt x="471" y="501"/>
                      <a:pt x="471" y="501"/>
                    </a:cubicBezTo>
                    <a:cubicBezTo>
                      <a:pt x="479" y="514"/>
                      <a:pt x="479" y="514"/>
                      <a:pt x="479" y="514"/>
                    </a:cubicBezTo>
                    <a:cubicBezTo>
                      <a:pt x="357" y="572"/>
                      <a:pt x="208" y="534"/>
                      <a:pt x="128" y="424"/>
                    </a:cubicBezTo>
                    <a:cubicBezTo>
                      <a:pt x="83" y="362"/>
                      <a:pt x="65" y="287"/>
                      <a:pt x="77" y="212"/>
                    </a:cubicBezTo>
                    <a:cubicBezTo>
                      <a:pt x="89" y="137"/>
                      <a:pt x="130" y="71"/>
                      <a:pt x="191" y="26"/>
                    </a:cubicBezTo>
                    <a:cubicBezTo>
                      <a:pt x="172" y="0"/>
                      <a:pt x="172" y="0"/>
                      <a:pt x="172" y="0"/>
                    </a:cubicBezTo>
                    <a:cubicBezTo>
                      <a:pt x="31" y="103"/>
                      <a:pt x="0" y="301"/>
                      <a:pt x="102" y="443"/>
                    </a:cubicBezTo>
                    <a:cubicBezTo>
                      <a:pt x="147" y="504"/>
                      <a:pt x="212" y="548"/>
                      <a:pt x="287" y="565"/>
                    </a:cubicBezTo>
                    <a:cubicBezTo>
                      <a:pt x="310" y="570"/>
                      <a:pt x="335" y="573"/>
                      <a:pt x="359" y="573"/>
                    </a:cubicBezTo>
                    <a:cubicBezTo>
                      <a:pt x="406" y="573"/>
                      <a:pt x="453" y="563"/>
                      <a:pt x="496" y="542"/>
                    </a:cubicBezTo>
                    <a:cubicBezTo>
                      <a:pt x="504" y="555"/>
                      <a:pt x="504" y="555"/>
                      <a:pt x="504" y="555"/>
                    </a:cubicBezTo>
                    <a:lnTo>
                      <a:pt x="535" y="500"/>
                    </a:lnTo>
                    <a:close/>
                  </a:path>
                </a:pathLst>
              </a:custGeom>
              <a:grpFill/>
              <a:ln>
                <a:noFill/>
              </a:ln>
              <a:effectLst/>
            </p:spPr>
            <p:txBody>
              <a:bodyPr anchor="ctr"/>
              <a:lstStyle/>
              <a:p>
                <a:pPr algn="ctr"/>
                <a:endParaRPr/>
              </a:p>
            </p:txBody>
          </p:sp>
          <p:sp>
            <p:nvSpPr>
              <p:cNvPr id="9" name="Freeform: Shape 8"/>
              <p:cNvSpPr/>
              <p:nvPr/>
            </p:nvSpPr>
            <p:spPr bwMode="auto">
              <a:xfrm rot="900000">
                <a:off x="3458941" y="3417383"/>
                <a:ext cx="2175286" cy="1415835"/>
              </a:xfrm>
              <a:custGeom>
                <a:avLst/>
                <a:gdLst>
                  <a:gd name="T0" fmla="*/ 630 w 630"/>
                  <a:gd name="T1" fmla="*/ 47 h 410"/>
                  <a:gd name="T2" fmla="*/ 587 w 630"/>
                  <a:gd name="T3" fmla="*/ 0 h 410"/>
                  <a:gd name="T4" fmla="*/ 568 w 630"/>
                  <a:gd name="T5" fmla="*/ 61 h 410"/>
                  <a:gd name="T6" fmla="*/ 583 w 630"/>
                  <a:gd name="T7" fmla="*/ 58 h 410"/>
                  <a:gd name="T8" fmla="*/ 389 w 630"/>
                  <a:gd name="T9" fmla="*/ 364 h 410"/>
                  <a:gd name="T10" fmla="*/ 171 w 630"/>
                  <a:gd name="T11" fmla="*/ 347 h 410"/>
                  <a:gd name="T12" fmla="*/ 30 w 630"/>
                  <a:gd name="T13" fmla="*/ 181 h 410"/>
                  <a:gd name="T14" fmla="*/ 0 w 630"/>
                  <a:gd name="T15" fmla="*/ 191 h 410"/>
                  <a:gd name="T16" fmla="*/ 157 w 630"/>
                  <a:gd name="T17" fmla="*/ 375 h 410"/>
                  <a:gd name="T18" fmla="*/ 300 w 630"/>
                  <a:gd name="T19" fmla="*/ 410 h 410"/>
                  <a:gd name="T20" fmla="*/ 399 w 630"/>
                  <a:gd name="T21" fmla="*/ 394 h 410"/>
                  <a:gd name="T22" fmla="*/ 572 w 630"/>
                  <a:gd name="T23" fmla="*/ 257 h 410"/>
                  <a:gd name="T24" fmla="*/ 614 w 630"/>
                  <a:gd name="T25" fmla="*/ 51 h 410"/>
                  <a:gd name="T26" fmla="*/ 630 w 630"/>
                  <a:gd name="T27" fmla="*/ 4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410">
                    <a:moveTo>
                      <a:pt x="630" y="47"/>
                    </a:moveTo>
                    <a:cubicBezTo>
                      <a:pt x="587" y="0"/>
                      <a:pt x="587" y="0"/>
                      <a:pt x="587" y="0"/>
                    </a:cubicBezTo>
                    <a:cubicBezTo>
                      <a:pt x="568" y="61"/>
                      <a:pt x="568" y="61"/>
                      <a:pt x="568" y="61"/>
                    </a:cubicBezTo>
                    <a:cubicBezTo>
                      <a:pt x="583" y="58"/>
                      <a:pt x="583" y="58"/>
                      <a:pt x="583" y="58"/>
                    </a:cubicBezTo>
                    <a:cubicBezTo>
                      <a:pt x="600" y="192"/>
                      <a:pt x="518" y="322"/>
                      <a:pt x="389" y="364"/>
                    </a:cubicBezTo>
                    <a:cubicBezTo>
                      <a:pt x="316" y="388"/>
                      <a:pt x="239" y="381"/>
                      <a:pt x="171" y="347"/>
                    </a:cubicBezTo>
                    <a:cubicBezTo>
                      <a:pt x="104" y="312"/>
                      <a:pt x="53" y="254"/>
                      <a:pt x="30" y="181"/>
                    </a:cubicBezTo>
                    <a:cubicBezTo>
                      <a:pt x="0" y="191"/>
                      <a:pt x="0" y="191"/>
                      <a:pt x="0" y="191"/>
                    </a:cubicBezTo>
                    <a:cubicBezTo>
                      <a:pt x="26" y="272"/>
                      <a:pt x="82" y="337"/>
                      <a:pt x="157" y="375"/>
                    </a:cubicBezTo>
                    <a:cubicBezTo>
                      <a:pt x="202" y="398"/>
                      <a:pt x="251" y="410"/>
                      <a:pt x="300" y="410"/>
                    </a:cubicBezTo>
                    <a:cubicBezTo>
                      <a:pt x="333" y="410"/>
                      <a:pt x="366" y="405"/>
                      <a:pt x="399" y="394"/>
                    </a:cubicBezTo>
                    <a:cubicBezTo>
                      <a:pt x="471" y="371"/>
                      <a:pt x="532" y="322"/>
                      <a:pt x="572" y="257"/>
                    </a:cubicBezTo>
                    <a:cubicBezTo>
                      <a:pt x="609" y="195"/>
                      <a:pt x="624" y="122"/>
                      <a:pt x="614" y="51"/>
                    </a:cubicBezTo>
                    <a:lnTo>
                      <a:pt x="630" y="47"/>
                    </a:lnTo>
                    <a:close/>
                  </a:path>
                </a:pathLst>
              </a:custGeom>
              <a:grpFill/>
              <a:ln>
                <a:noFill/>
              </a:ln>
              <a:effectLst/>
            </p:spPr>
            <p:txBody>
              <a:bodyPr anchor="ctr"/>
              <a:lstStyle/>
              <a:p>
                <a:pPr algn="ctr"/>
                <a:endParaRPr/>
              </a:p>
            </p:txBody>
          </p:sp>
          <p:sp>
            <p:nvSpPr>
              <p:cNvPr id="10" name="Oval 10"/>
              <p:cNvSpPr/>
              <p:nvPr/>
            </p:nvSpPr>
            <p:spPr bwMode="auto">
              <a:xfrm rot="900000">
                <a:off x="2688355" y="2919986"/>
                <a:ext cx="1748546" cy="1748548"/>
              </a:xfrm>
              <a:prstGeom prst="ellipse">
                <a:avLst/>
              </a:prstGeom>
              <a:grpFill/>
              <a:ln w="76200" cap="flat">
                <a:solidFill>
                  <a:schemeClr val="accent2"/>
                </a:solidFill>
                <a:prstDash val="solid"/>
                <a:miter lim="800000"/>
              </a:ln>
              <a:effectLst/>
            </p:spPr>
            <p:txBody>
              <a:bodyPr anchor="ctr"/>
              <a:lstStyle/>
              <a:p>
                <a:pPr algn="ctr"/>
                <a:endParaRPr/>
              </a:p>
            </p:txBody>
          </p:sp>
          <p:grpSp>
            <p:nvGrpSpPr>
              <p:cNvPr id="15" name="Group 11"/>
              <p:cNvGrpSpPr/>
              <p:nvPr/>
            </p:nvGrpSpPr>
            <p:grpSpPr>
              <a:xfrm>
                <a:off x="3297952" y="3302522"/>
                <a:ext cx="516680" cy="494799"/>
                <a:chOff x="5699125" y="234951"/>
                <a:chExt cx="487363" cy="466725"/>
              </a:xfrm>
              <a:grpFill/>
              <a:effectLst/>
            </p:grpSpPr>
            <p:sp>
              <p:nvSpPr>
                <p:cNvPr id="50" name="Freeform: Shape 14"/>
                <p:cNvSpPr/>
                <p:nvPr/>
              </p:nvSpPr>
              <p:spPr bwMode="auto">
                <a:xfrm>
                  <a:off x="5700713" y="234951"/>
                  <a:ext cx="485775" cy="239713"/>
                </a:xfrm>
                <a:custGeom>
                  <a:avLst/>
                  <a:gdLst>
                    <a:gd name="T0" fmla="*/ 16 w 727"/>
                    <a:gd name="T1" fmla="*/ 357 h 357"/>
                    <a:gd name="T2" fmla="*/ 22 w 727"/>
                    <a:gd name="T3" fmla="*/ 356 h 357"/>
                    <a:gd name="T4" fmla="*/ 251 w 727"/>
                    <a:gd name="T5" fmla="*/ 260 h 357"/>
                    <a:gd name="T6" fmla="*/ 493 w 727"/>
                    <a:gd name="T7" fmla="*/ 210 h 357"/>
                    <a:gd name="T8" fmla="*/ 661 w 727"/>
                    <a:gd name="T9" fmla="*/ 72 h 357"/>
                    <a:gd name="T10" fmla="*/ 688 w 727"/>
                    <a:gd name="T11" fmla="*/ 104 h 357"/>
                    <a:gd name="T12" fmla="*/ 727 w 727"/>
                    <a:gd name="T13" fmla="*/ 0 h 357"/>
                    <a:gd name="T14" fmla="*/ 617 w 727"/>
                    <a:gd name="T15" fmla="*/ 18 h 357"/>
                    <a:gd name="T16" fmla="*/ 644 w 727"/>
                    <a:gd name="T17" fmla="*/ 51 h 357"/>
                    <a:gd name="T18" fmla="*/ 481 w 727"/>
                    <a:gd name="T19" fmla="*/ 184 h 357"/>
                    <a:gd name="T20" fmla="*/ 244 w 727"/>
                    <a:gd name="T21" fmla="*/ 233 h 357"/>
                    <a:gd name="T22" fmla="*/ 11 w 727"/>
                    <a:gd name="T23" fmla="*/ 331 h 357"/>
                    <a:gd name="T24" fmla="*/ 3 w 727"/>
                    <a:gd name="T25" fmla="*/ 349 h 357"/>
                    <a:gd name="T26" fmla="*/ 16 w 727"/>
                    <a:gd name="T27"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357">
                      <a:moveTo>
                        <a:pt x="16" y="357"/>
                      </a:moveTo>
                      <a:cubicBezTo>
                        <a:pt x="18" y="357"/>
                        <a:pt x="20" y="357"/>
                        <a:pt x="22" y="356"/>
                      </a:cubicBezTo>
                      <a:cubicBezTo>
                        <a:pt x="251" y="260"/>
                        <a:pt x="251" y="260"/>
                        <a:pt x="251" y="260"/>
                      </a:cubicBezTo>
                      <a:cubicBezTo>
                        <a:pt x="493" y="210"/>
                        <a:pt x="493" y="210"/>
                        <a:pt x="493" y="210"/>
                      </a:cubicBezTo>
                      <a:cubicBezTo>
                        <a:pt x="661" y="72"/>
                        <a:pt x="661" y="72"/>
                        <a:pt x="661" y="72"/>
                      </a:cubicBezTo>
                      <a:cubicBezTo>
                        <a:pt x="688" y="104"/>
                        <a:pt x="688" y="104"/>
                        <a:pt x="688" y="104"/>
                      </a:cubicBezTo>
                      <a:cubicBezTo>
                        <a:pt x="727" y="0"/>
                        <a:pt x="727" y="0"/>
                        <a:pt x="727" y="0"/>
                      </a:cubicBezTo>
                      <a:cubicBezTo>
                        <a:pt x="617" y="18"/>
                        <a:pt x="617" y="18"/>
                        <a:pt x="617" y="18"/>
                      </a:cubicBezTo>
                      <a:cubicBezTo>
                        <a:pt x="644" y="51"/>
                        <a:pt x="644" y="51"/>
                        <a:pt x="644" y="51"/>
                      </a:cubicBezTo>
                      <a:cubicBezTo>
                        <a:pt x="481" y="184"/>
                        <a:pt x="481" y="184"/>
                        <a:pt x="481" y="184"/>
                      </a:cubicBezTo>
                      <a:cubicBezTo>
                        <a:pt x="244" y="233"/>
                        <a:pt x="244" y="233"/>
                        <a:pt x="244" y="233"/>
                      </a:cubicBezTo>
                      <a:cubicBezTo>
                        <a:pt x="11" y="331"/>
                        <a:pt x="11" y="331"/>
                        <a:pt x="11" y="331"/>
                      </a:cubicBezTo>
                      <a:cubicBezTo>
                        <a:pt x="4" y="334"/>
                        <a:pt x="0" y="342"/>
                        <a:pt x="3" y="349"/>
                      </a:cubicBezTo>
                      <a:cubicBezTo>
                        <a:pt x="6" y="354"/>
                        <a:pt x="11" y="357"/>
                        <a:pt x="16" y="3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Rectangle 15"/>
                <p:cNvSpPr/>
                <p:nvPr/>
              </p:nvSpPr>
              <p:spPr bwMode="auto">
                <a:xfrm>
                  <a:off x="5699125" y="549276"/>
                  <a:ext cx="92075" cy="152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2" name="Rectangle 16"/>
                <p:cNvSpPr/>
                <p:nvPr/>
              </p:nvSpPr>
              <p:spPr bwMode="auto">
                <a:xfrm>
                  <a:off x="5826125" y="496888"/>
                  <a:ext cx="93663" cy="2047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3" name="Rectangle 17"/>
                <p:cNvSpPr/>
                <p:nvPr/>
              </p:nvSpPr>
              <p:spPr bwMode="auto">
                <a:xfrm>
                  <a:off x="5959475" y="469901"/>
                  <a:ext cx="93663" cy="231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54" name="Rectangle 18"/>
                <p:cNvSpPr/>
                <p:nvPr/>
              </p:nvSpPr>
              <p:spPr bwMode="auto">
                <a:xfrm>
                  <a:off x="6092825" y="363538"/>
                  <a:ext cx="93663" cy="338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16" name="TextBox 12"/>
              <p:cNvSpPr txBox="1"/>
              <p:nvPr/>
            </p:nvSpPr>
            <p:spPr>
              <a:xfrm>
                <a:off x="3056553" y="3885337"/>
                <a:ext cx="1025046" cy="433673"/>
              </a:xfrm>
              <a:prstGeom prst="rect">
                <a:avLst/>
              </a:prstGeom>
              <a:grpFill/>
              <a:effectLst/>
            </p:spPr>
            <p:txBody>
              <a:bodyPr wrap="none">
                <a:normAutofit fontScale="70000"/>
              </a:bodyPr>
              <a:lstStyle/>
              <a:p>
                <a:pPr algn="ctr"/>
                <a:r>
                  <a:rPr lang="zh-CN" altLang="en-US" sz="1600" b="1">
                    <a:solidFill>
                      <a:schemeClr val="accent6"/>
                    </a:solidFill>
                  </a:rPr>
                  <a:t>关键词</a:t>
                </a:r>
              </a:p>
            </p:txBody>
          </p:sp>
          <p:sp>
            <p:nvSpPr>
              <p:cNvPr id="17" name="Oval 20"/>
              <p:cNvSpPr/>
              <p:nvPr/>
            </p:nvSpPr>
            <p:spPr bwMode="auto">
              <a:xfrm>
                <a:off x="3108300" y="1156712"/>
                <a:ext cx="1007178" cy="1008985"/>
              </a:xfrm>
              <a:prstGeom prst="ellipse">
                <a:avLst/>
              </a:prstGeom>
              <a:grpFill/>
              <a:ln>
                <a:noFill/>
              </a:ln>
              <a:effectLst/>
            </p:spPr>
            <p:txBody>
              <a:bodyPr vert="horz" wrap="none" lIns="0" tIns="0" rIns="0" bIns="0" anchor="ctr" anchorCtr="0" compatLnSpc="1">
                <a:normAutofit fontScale="90000" lnSpcReduction="10000"/>
              </a:bodyPr>
              <a:lstStyle/>
              <a:p>
                <a:pPr algn="ctr"/>
                <a:r>
                  <a:rPr lang="en-US" sz="3200">
                    <a:solidFill>
                      <a:schemeClr val="bg1"/>
                    </a:solidFill>
                    <a:latin typeface="Impact" panose="020B0806030902050204" pitchFamily="34" charset="0"/>
                  </a:rPr>
                  <a:t>01</a:t>
                </a:r>
              </a:p>
            </p:txBody>
          </p:sp>
          <p:sp>
            <p:nvSpPr>
              <p:cNvPr id="18" name="Freeform: Shape 23"/>
              <p:cNvSpPr/>
              <p:nvPr/>
            </p:nvSpPr>
            <p:spPr bwMode="auto">
              <a:xfrm>
                <a:off x="983432" y="2523136"/>
                <a:ext cx="1131943" cy="1130136"/>
              </a:xfrm>
              <a:custGeom>
                <a:avLst/>
                <a:gdLst>
                  <a:gd name="T0" fmla="*/ 209 w 328"/>
                  <a:gd name="T1" fmla="*/ 25 h 327"/>
                  <a:gd name="T2" fmla="*/ 25 w 328"/>
                  <a:gd name="T3" fmla="*/ 118 h 327"/>
                  <a:gd name="T4" fmla="*/ 119 w 328"/>
                  <a:gd name="T5" fmla="*/ 302 h 327"/>
                  <a:gd name="T6" fmla="*/ 303 w 328"/>
                  <a:gd name="T7" fmla="*/ 209 h 327"/>
                  <a:gd name="T8" fmla="*/ 209 w 328"/>
                  <a:gd name="T9" fmla="*/ 25 h 327"/>
                </a:gdLst>
                <a:ahLst/>
                <a:cxnLst>
                  <a:cxn ang="0">
                    <a:pos x="T0" y="T1"/>
                  </a:cxn>
                  <a:cxn ang="0">
                    <a:pos x="T2" y="T3"/>
                  </a:cxn>
                  <a:cxn ang="0">
                    <a:pos x="T4" y="T5"/>
                  </a:cxn>
                  <a:cxn ang="0">
                    <a:pos x="T6" y="T7"/>
                  </a:cxn>
                  <a:cxn ang="0">
                    <a:pos x="T8" y="T9"/>
                  </a:cxn>
                </a:cxnLst>
                <a:rect l="0" t="0" r="r" b="b"/>
                <a:pathLst>
                  <a:path w="328" h="327">
                    <a:moveTo>
                      <a:pt x="209" y="25"/>
                    </a:moveTo>
                    <a:cubicBezTo>
                      <a:pt x="132" y="0"/>
                      <a:pt x="50" y="42"/>
                      <a:pt x="25" y="118"/>
                    </a:cubicBezTo>
                    <a:cubicBezTo>
                      <a:pt x="0" y="195"/>
                      <a:pt x="42" y="277"/>
                      <a:pt x="119" y="302"/>
                    </a:cubicBezTo>
                    <a:cubicBezTo>
                      <a:pt x="196" y="327"/>
                      <a:pt x="278" y="285"/>
                      <a:pt x="303" y="209"/>
                    </a:cubicBezTo>
                    <a:cubicBezTo>
                      <a:pt x="328" y="132"/>
                      <a:pt x="286" y="50"/>
                      <a:pt x="209" y="25"/>
                    </a:cubicBezTo>
                    <a:close/>
                  </a:path>
                </a:pathLst>
              </a:custGeom>
              <a:grpFill/>
              <a:ln>
                <a:noFill/>
              </a:ln>
              <a:effectLst/>
            </p:spPr>
            <p:txBody>
              <a:bodyPr vert="horz" wrap="none" lIns="0" tIns="0" rIns="0" bIns="0" anchor="ctr" anchorCtr="0" compatLnSpc="1">
                <a:normAutofit/>
              </a:bodyPr>
              <a:lstStyle/>
              <a:p>
                <a:pPr algn="ctr"/>
                <a:r>
                  <a:rPr lang="en-US" sz="3200">
                    <a:solidFill>
                      <a:schemeClr val="bg1"/>
                    </a:solidFill>
                    <a:latin typeface="Impact" panose="020B0806030902050204" pitchFamily="34" charset="0"/>
                  </a:rPr>
                  <a:t>02</a:t>
                </a:r>
              </a:p>
            </p:txBody>
          </p:sp>
          <p:sp>
            <p:nvSpPr>
              <p:cNvPr id="19" name="Freeform: Shape 26"/>
              <p:cNvSpPr/>
              <p:nvPr/>
            </p:nvSpPr>
            <p:spPr bwMode="auto">
              <a:xfrm>
                <a:off x="1697089" y="4919147"/>
                <a:ext cx="1140985" cy="1142794"/>
              </a:xfrm>
              <a:custGeom>
                <a:avLst/>
                <a:gdLst>
                  <a:gd name="T0" fmla="*/ 47 w 330"/>
                  <a:gd name="T1" fmla="*/ 80 h 331"/>
                  <a:gd name="T2" fmla="*/ 79 w 330"/>
                  <a:gd name="T3" fmla="*/ 283 h 331"/>
                  <a:gd name="T4" fmla="*/ 283 w 330"/>
                  <a:gd name="T5" fmla="*/ 251 h 331"/>
                  <a:gd name="T6" fmla="*/ 251 w 330"/>
                  <a:gd name="T7" fmla="*/ 47 h 331"/>
                  <a:gd name="T8" fmla="*/ 47 w 330"/>
                  <a:gd name="T9" fmla="*/ 80 h 331"/>
                </a:gdLst>
                <a:ahLst/>
                <a:cxnLst>
                  <a:cxn ang="0">
                    <a:pos x="T0" y="T1"/>
                  </a:cxn>
                  <a:cxn ang="0">
                    <a:pos x="T2" y="T3"/>
                  </a:cxn>
                  <a:cxn ang="0">
                    <a:pos x="T4" y="T5"/>
                  </a:cxn>
                  <a:cxn ang="0">
                    <a:pos x="T6" y="T7"/>
                  </a:cxn>
                  <a:cxn ang="0">
                    <a:pos x="T8" y="T9"/>
                  </a:cxn>
                </a:cxnLst>
                <a:rect l="0" t="0" r="r" b="b"/>
                <a:pathLst>
                  <a:path w="330" h="331">
                    <a:moveTo>
                      <a:pt x="47" y="80"/>
                    </a:moveTo>
                    <a:cubicBezTo>
                      <a:pt x="0" y="145"/>
                      <a:pt x="14" y="236"/>
                      <a:pt x="79" y="283"/>
                    </a:cubicBezTo>
                    <a:cubicBezTo>
                      <a:pt x="145" y="331"/>
                      <a:pt x="236" y="316"/>
                      <a:pt x="283" y="251"/>
                    </a:cubicBezTo>
                    <a:cubicBezTo>
                      <a:pt x="330" y="186"/>
                      <a:pt x="316" y="95"/>
                      <a:pt x="251" y="47"/>
                    </a:cubicBezTo>
                    <a:cubicBezTo>
                      <a:pt x="186" y="0"/>
                      <a:pt x="94" y="14"/>
                      <a:pt x="47" y="80"/>
                    </a:cubicBezTo>
                    <a:close/>
                  </a:path>
                </a:pathLst>
              </a:custGeom>
              <a:grpFill/>
              <a:ln>
                <a:noFill/>
              </a:ln>
              <a:effectLst/>
            </p:spPr>
            <p:txBody>
              <a:bodyPr vert="horz" wrap="none" lIns="0" tIns="0" rIns="0" bIns="0" anchor="ctr" anchorCtr="0" compatLnSpc="1">
                <a:normAutofit/>
              </a:bodyPr>
              <a:lstStyle/>
              <a:p>
                <a:pPr algn="ctr"/>
                <a:r>
                  <a:rPr lang="en-US" sz="3200">
                    <a:solidFill>
                      <a:schemeClr val="bg1"/>
                    </a:solidFill>
                    <a:latin typeface="Impact" panose="020B0806030902050204" pitchFamily="34" charset="0"/>
                  </a:rPr>
                  <a:t>03</a:t>
                </a:r>
              </a:p>
            </p:txBody>
          </p:sp>
          <p:sp>
            <p:nvSpPr>
              <p:cNvPr id="20" name="Freeform: Shape 29"/>
              <p:cNvSpPr/>
              <p:nvPr/>
            </p:nvSpPr>
            <p:spPr bwMode="auto">
              <a:xfrm>
                <a:off x="4203470" y="4975112"/>
                <a:ext cx="1142793" cy="1144602"/>
              </a:xfrm>
              <a:custGeom>
                <a:avLst/>
                <a:gdLst>
                  <a:gd name="T0" fmla="*/ 47 w 331"/>
                  <a:gd name="T1" fmla="*/ 252 h 331"/>
                  <a:gd name="T2" fmla="*/ 251 w 331"/>
                  <a:gd name="T3" fmla="*/ 284 h 331"/>
                  <a:gd name="T4" fmla="*/ 283 w 331"/>
                  <a:gd name="T5" fmla="*/ 80 h 331"/>
                  <a:gd name="T6" fmla="*/ 80 w 331"/>
                  <a:gd name="T7" fmla="*/ 48 h 331"/>
                  <a:gd name="T8" fmla="*/ 47 w 331"/>
                  <a:gd name="T9" fmla="*/ 252 h 331"/>
                </a:gdLst>
                <a:ahLst/>
                <a:cxnLst>
                  <a:cxn ang="0">
                    <a:pos x="T0" y="T1"/>
                  </a:cxn>
                  <a:cxn ang="0">
                    <a:pos x="T2" y="T3"/>
                  </a:cxn>
                  <a:cxn ang="0">
                    <a:pos x="T4" y="T5"/>
                  </a:cxn>
                  <a:cxn ang="0">
                    <a:pos x="T6" y="T7"/>
                  </a:cxn>
                  <a:cxn ang="0">
                    <a:pos x="T8" y="T9"/>
                  </a:cxn>
                </a:cxnLst>
                <a:rect l="0" t="0" r="r" b="b"/>
                <a:pathLst>
                  <a:path w="331" h="331">
                    <a:moveTo>
                      <a:pt x="47" y="252"/>
                    </a:moveTo>
                    <a:cubicBezTo>
                      <a:pt x="95" y="317"/>
                      <a:pt x="186" y="331"/>
                      <a:pt x="251" y="284"/>
                    </a:cubicBezTo>
                    <a:cubicBezTo>
                      <a:pt x="316" y="237"/>
                      <a:pt x="331" y="145"/>
                      <a:pt x="283" y="80"/>
                    </a:cubicBezTo>
                    <a:cubicBezTo>
                      <a:pt x="236" y="15"/>
                      <a:pt x="145" y="0"/>
                      <a:pt x="80" y="48"/>
                    </a:cubicBezTo>
                    <a:cubicBezTo>
                      <a:pt x="15" y="95"/>
                      <a:pt x="0" y="186"/>
                      <a:pt x="47" y="252"/>
                    </a:cubicBezTo>
                    <a:close/>
                  </a:path>
                </a:pathLst>
              </a:custGeom>
              <a:grpFill/>
              <a:ln>
                <a:noFill/>
              </a:ln>
              <a:effectLst/>
            </p:spPr>
            <p:txBody>
              <a:bodyPr vert="horz" wrap="none" lIns="0" tIns="0" rIns="0" bIns="0" anchor="ctr" anchorCtr="0" compatLnSpc="1">
                <a:normAutofit/>
              </a:bodyPr>
              <a:lstStyle/>
              <a:p>
                <a:pPr algn="ctr"/>
                <a:r>
                  <a:rPr lang="en-US" sz="3200">
                    <a:solidFill>
                      <a:schemeClr val="bg1"/>
                    </a:solidFill>
                    <a:latin typeface="Impact" panose="020B0806030902050204" pitchFamily="34" charset="0"/>
                  </a:rPr>
                  <a:t>04</a:t>
                </a:r>
              </a:p>
            </p:txBody>
          </p:sp>
          <p:sp>
            <p:nvSpPr>
              <p:cNvPr id="31" name="Freeform: Shape 32"/>
              <p:cNvSpPr/>
              <p:nvPr/>
            </p:nvSpPr>
            <p:spPr bwMode="auto">
              <a:xfrm>
                <a:off x="5041106" y="2615903"/>
                <a:ext cx="1128327" cy="1131944"/>
              </a:xfrm>
              <a:custGeom>
                <a:avLst/>
                <a:gdLst>
                  <a:gd name="T0" fmla="*/ 208 w 327"/>
                  <a:gd name="T1" fmla="*/ 303 h 328"/>
                  <a:gd name="T2" fmla="*/ 302 w 327"/>
                  <a:gd name="T3" fmla="*/ 119 h 328"/>
                  <a:gd name="T4" fmla="*/ 118 w 327"/>
                  <a:gd name="T5" fmla="*/ 25 h 328"/>
                  <a:gd name="T6" fmla="*/ 25 w 327"/>
                  <a:gd name="T7" fmla="*/ 209 h 328"/>
                  <a:gd name="T8" fmla="*/ 208 w 327"/>
                  <a:gd name="T9" fmla="*/ 303 h 328"/>
                </a:gdLst>
                <a:ahLst/>
                <a:cxnLst>
                  <a:cxn ang="0">
                    <a:pos x="T0" y="T1"/>
                  </a:cxn>
                  <a:cxn ang="0">
                    <a:pos x="T2" y="T3"/>
                  </a:cxn>
                  <a:cxn ang="0">
                    <a:pos x="T4" y="T5"/>
                  </a:cxn>
                  <a:cxn ang="0">
                    <a:pos x="T6" y="T7"/>
                  </a:cxn>
                  <a:cxn ang="0">
                    <a:pos x="T8" y="T9"/>
                  </a:cxn>
                </a:cxnLst>
                <a:rect l="0" t="0" r="r" b="b"/>
                <a:pathLst>
                  <a:path w="327" h="328">
                    <a:moveTo>
                      <a:pt x="208" y="303"/>
                    </a:moveTo>
                    <a:cubicBezTo>
                      <a:pt x="285" y="278"/>
                      <a:pt x="327" y="196"/>
                      <a:pt x="302" y="119"/>
                    </a:cubicBezTo>
                    <a:cubicBezTo>
                      <a:pt x="277" y="42"/>
                      <a:pt x="195" y="0"/>
                      <a:pt x="118" y="25"/>
                    </a:cubicBezTo>
                    <a:cubicBezTo>
                      <a:pt x="42" y="50"/>
                      <a:pt x="0" y="133"/>
                      <a:pt x="25" y="209"/>
                    </a:cubicBezTo>
                    <a:cubicBezTo>
                      <a:pt x="49" y="286"/>
                      <a:pt x="132" y="328"/>
                      <a:pt x="208" y="303"/>
                    </a:cubicBezTo>
                    <a:close/>
                  </a:path>
                </a:pathLst>
              </a:custGeom>
              <a:grpFill/>
              <a:ln>
                <a:noFill/>
              </a:ln>
              <a:effectLst/>
            </p:spPr>
            <p:txBody>
              <a:bodyPr vert="horz" wrap="none" lIns="0" tIns="0" rIns="0" bIns="0" anchor="ctr" anchorCtr="0" compatLnSpc="1">
                <a:normAutofit/>
              </a:bodyPr>
              <a:lstStyle/>
              <a:p>
                <a:pPr algn="ctr"/>
                <a:r>
                  <a:rPr lang="en-US" sz="3200">
                    <a:solidFill>
                      <a:schemeClr val="bg1"/>
                    </a:solidFill>
                    <a:latin typeface="Impact" panose="020B0806030902050204" pitchFamily="34" charset="0"/>
                  </a:rPr>
                  <a:t>05</a:t>
                </a:r>
              </a:p>
            </p:txBody>
          </p:sp>
        </p:gr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ppt_x</p:attrName>
                                        </p:attrNameLst>
                                      </p:cBhvr>
                                      <p:tavLst>
                                        <p:tav tm="0">
                                          <p:val>
                                            <p:strVal val="#ppt_x+#ppt_w*1.125000"/>
                                          </p:val>
                                        </p:tav>
                                        <p:tav tm="100000">
                                          <p:val>
                                            <p:strVal val="#ppt_x"/>
                                          </p:val>
                                        </p:tav>
                                      </p:tavLst>
                                    </p:anim>
                                    <p:animEffect transition="in" filter="wipe(left)">
                                      <p:cBhvr>
                                        <p:cTn id="8" dur="500"/>
                                        <p:tgtEl>
                                          <p:spTgt spid="44"/>
                                        </p:tgtEl>
                                      </p:cBhvr>
                                    </p:animEffect>
                                  </p:childTnLst>
                                </p:cTn>
                              </p:par>
                              <p:par>
                                <p:cTn id="9" presetID="12" presetClass="entr" presetSubtype="2" fill="hold"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ppt_x</p:attrName>
                                        </p:attrNameLst>
                                      </p:cBhvr>
                                      <p:tavLst>
                                        <p:tav tm="0">
                                          <p:val>
                                            <p:strVal val="#ppt_x+#ppt_w*1.125000"/>
                                          </p:val>
                                        </p:tav>
                                        <p:tav tm="100000">
                                          <p:val>
                                            <p:strVal val="#ppt_x"/>
                                          </p:val>
                                        </p:tav>
                                      </p:tavLst>
                                    </p:anim>
                                    <p:animEffect transition="in" filter="wipe(left)">
                                      <p:cBhvr>
                                        <p:cTn id="12" dur="500"/>
                                        <p:tgtEl>
                                          <p:spTgt spid="47"/>
                                        </p:tgtEl>
                                      </p:cBhvr>
                                    </p:animEffect>
                                  </p:childTnLst>
                                </p:cTn>
                              </p:par>
                              <p:par>
                                <p:cTn id="13" presetID="12" presetClass="entr" presetSubtype="8" fill="hold"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ppt_x</p:attrName>
                                        </p:attrNameLst>
                                      </p:cBhvr>
                                      <p:tavLst>
                                        <p:tav tm="0">
                                          <p:val>
                                            <p:strVal val="#ppt_x-#ppt_w*1.125000"/>
                                          </p:val>
                                        </p:tav>
                                        <p:tav tm="100000">
                                          <p:val>
                                            <p:strVal val="#ppt_x"/>
                                          </p:val>
                                        </p:tav>
                                      </p:tavLst>
                                    </p:anim>
                                    <p:animEffect transition="in" filter="wipe(right)">
                                      <p:cBhvr>
                                        <p:cTn id="16" dur="500"/>
                                        <p:tgtEl>
                                          <p:spTgt spid="38"/>
                                        </p:tgtEl>
                                      </p:cBhvr>
                                    </p:animEffect>
                                  </p:childTnLst>
                                </p:cTn>
                              </p:par>
                              <p:par>
                                <p:cTn id="17" presetID="12" presetClass="entr" presetSubtype="8" fill="hold" nodeType="withEffect">
                                  <p:stCondLst>
                                    <p:cond delay="75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right)">
                                      <p:cBhvr>
                                        <p:cTn id="20" dur="500"/>
                                        <p:tgtEl>
                                          <p:spTgt spid="41"/>
                                        </p:tgtEl>
                                      </p:cBhvr>
                                    </p:animEffect>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360"/>
                                          </p:val>
                                        </p:tav>
                                        <p:tav tm="100000">
                                          <p:val>
                                            <p:fltVal val="0"/>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060738" y="1875757"/>
            <a:ext cx="1570529" cy="16421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847959" y="2260601"/>
            <a:ext cx="3562392" cy="37248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占位符 27" descr="C:\Users\Administrator\Desktop\素材库\商务图\x (1).jpgx (1)"/>
          <p:cNvPicPr>
            <a:picLocks noGrp="1" noChangeAspect="1"/>
          </p:cNvPicPr>
          <p:nvPr>
            <p:ph type="pic" sz="quarter" idx="11"/>
          </p:nvPr>
        </p:nvPicPr>
        <p:blipFill>
          <a:blip r:embed="rId3"/>
          <a:srcRect/>
          <a:stretch>
            <a:fillRect/>
          </a:stretch>
        </p:blipFill>
        <p:spPr>
          <a:xfrm>
            <a:off x="1187450" y="2480945"/>
            <a:ext cx="5114290" cy="3303905"/>
          </a:xfrm>
        </p:spPr>
      </p:pic>
      <p:grpSp>
        <p:nvGrpSpPr>
          <p:cNvPr id="14" name="组合 13"/>
          <p:cNvGrpSpPr/>
          <p:nvPr/>
        </p:nvGrpSpPr>
        <p:grpSpPr>
          <a:xfrm>
            <a:off x="6760323" y="2102799"/>
            <a:ext cx="4468065" cy="770997"/>
            <a:chOff x="6736921" y="2180774"/>
            <a:chExt cx="3301253" cy="770997"/>
          </a:xfrm>
        </p:grpSpPr>
        <p:sp>
          <p:nvSpPr>
            <p:cNvPr id="15" name="TextBox 11"/>
            <p:cNvSpPr txBox="1"/>
            <p:nvPr/>
          </p:nvSpPr>
          <p:spPr>
            <a:xfrm>
              <a:off x="6736921" y="2520884"/>
              <a:ext cx="3301253"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1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项目成果一</a:t>
              </a:r>
              <a:endParaRPr lang="en-US" b="1" dirty="0">
                <a:solidFill>
                  <a:schemeClr val="tx1">
                    <a:lumMod val="65000"/>
                    <a:lumOff val="35000"/>
                  </a:schemeClr>
                </a:solidFill>
                <a:cs typeface="+mn-ea"/>
                <a:sym typeface="+mn-lt"/>
              </a:endParaRPr>
            </a:p>
          </p:txBody>
        </p:sp>
      </p:grpSp>
      <p:grpSp>
        <p:nvGrpSpPr>
          <p:cNvPr id="18" name="组合 17"/>
          <p:cNvGrpSpPr/>
          <p:nvPr/>
        </p:nvGrpSpPr>
        <p:grpSpPr>
          <a:xfrm>
            <a:off x="6760323" y="3073227"/>
            <a:ext cx="4468065" cy="770997"/>
            <a:chOff x="6736921" y="2180774"/>
            <a:chExt cx="3301253" cy="770997"/>
          </a:xfrm>
        </p:grpSpPr>
        <p:sp>
          <p:nvSpPr>
            <p:cNvPr id="19" name="TextBox 11"/>
            <p:cNvSpPr txBox="1"/>
            <p:nvPr/>
          </p:nvSpPr>
          <p:spPr>
            <a:xfrm>
              <a:off x="6736921" y="2520884"/>
              <a:ext cx="3301253"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0"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项目成果二</a:t>
              </a:r>
              <a:endParaRPr lang="en-US" b="1" dirty="0">
                <a:solidFill>
                  <a:schemeClr val="tx1">
                    <a:lumMod val="65000"/>
                    <a:lumOff val="35000"/>
                  </a:schemeClr>
                </a:solidFill>
                <a:cs typeface="+mn-ea"/>
                <a:sym typeface="+mn-lt"/>
              </a:endParaRPr>
            </a:p>
          </p:txBody>
        </p:sp>
      </p:grpSp>
      <p:grpSp>
        <p:nvGrpSpPr>
          <p:cNvPr id="21" name="组合 20"/>
          <p:cNvGrpSpPr/>
          <p:nvPr/>
        </p:nvGrpSpPr>
        <p:grpSpPr>
          <a:xfrm>
            <a:off x="6760323" y="4043655"/>
            <a:ext cx="4468065" cy="770997"/>
            <a:chOff x="6736921" y="2180774"/>
            <a:chExt cx="3301253" cy="770997"/>
          </a:xfrm>
        </p:grpSpPr>
        <p:sp>
          <p:nvSpPr>
            <p:cNvPr id="22" name="TextBox 11"/>
            <p:cNvSpPr txBox="1"/>
            <p:nvPr/>
          </p:nvSpPr>
          <p:spPr>
            <a:xfrm>
              <a:off x="6736921" y="2520884"/>
              <a:ext cx="3301253"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3"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项目成果三</a:t>
              </a:r>
              <a:endParaRPr lang="en-US" b="1" dirty="0">
                <a:solidFill>
                  <a:schemeClr val="tx1">
                    <a:lumMod val="65000"/>
                    <a:lumOff val="35000"/>
                  </a:schemeClr>
                </a:solidFill>
                <a:cs typeface="+mn-ea"/>
                <a:sym typeface="+mn-lt"/>
              </a:endParaRPr>
            </a:p>
          </p:txBody>
        </p:sp>
      </p:grpSp>
      <p:grpSp>
        <p:nvGrpSpPr>
          <p:cNvPr id="24" name="组合 23"/>
          <p:cNvGrpSpPr/>
          <p:nvPr/>
        </p:nvGrpSpPr>
        <p:grpSpPr>
          <a:xfrm>
            <a:off x="6760323" y="5014082"/>
            <a:ext cx="4468065" cy="770997"/>
            <a:chOff x="6736921" y="2180774"/>
            <a:chExt cx="3301253" cy="770997"/>
          </a:xfrm>
        </p:grpSpPr>
        <p:sp>
          <p:nvSpPr>
            <p:cNvPr id="25" name="TextBox 11"/>
            <p:cNvSpPr txBox="1"/>
            <p:nvPr/>
          </p:nvSpPr>
          <p:spPr>
            <a:xfrm>
              <a:off x="6736921" y="2520884"/>
              <a:ext cx="3301253"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用户可以在投影仪或者计算机上进行演示也可以将演示文稿打印出来制作成胶片以便应用到更广泛的领域中</a:t>
              </a:r>
            </a:p>
          </p:txBody>
        </p:sp>
        <p:sp>
          <p:nvSpPr>
            <p:cNvPr id="26"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项目成果四</a:t>
              </a:r>
              <a:endParaRPr lang="en-US" b="1" dirty="0">
                <a:solidFill>
                  <a:schemeClr val="tx1">
                    <a:lumMod val="65000"/>
                    <a:lumOff val="35000"/>
                  </a:schemeClr>
                </a:solidFill>
                <a:cs typeface="+mn-ea"/>
                <a:sym typeface="+mn-lt"/>
              </a:endParaRPr>
            </a:p>
          </p:txBody>
        </p:sp>
      </p:grpSp>
      <p:grpSp>
        <p:nvGrpSpPr>
          <p:cNvPr id="31" name="组合 30"/>
          <p:cNvGrpSpPr/>
          <p:nvPr/>
        </p:nvGrpSpPr>
        <p:grpSpPr>
          <a:xfrm>
            <a:off x="-3" y="260648"/>
            <a:ext cx="6081926" cy="888702"/>
            <a:chOff x="-3" y="260648"/>
            <a:chExt cx="6081926" cy="888702"/>
          </a:xfrm>
        </p:grpSpPr>
        <p:grpSp>
          <p:nvGrpSpPr>
            <p:cNvPr id="32" name="组合 31"/>
            <p:cNvGrpSpPr/>
            <p:nvPr/>
          </p:nvGrpSpPr>
          <p:grpSpPr>
            <a:xfrm>
              <a:off x="1005076" y="425994"/>
              <a:ext cx="5076847" cy="698750"/>
              <a:chOff x="6081010" y="2061026"/>
              <a:chExt cx="5076847" cy="698750"/>
            </a:xfrm>
          </p:grpSpPr>
          <p:sp>
            <p:nvSpPr>
              <p:cNvPr id="36" name="文本框 35"/>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37" name="文本框 36"/>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33" name="等腰三角形 32"/>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4" name="等腰三角形 33"/>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35" name="等腰三角形 34"/>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e7699-796b-4d01-8ca6-cc8e0d365d10"/>
          <p:cNvGrpSpPr>
            <a:grpSpLocks noChangeAspect="1"/>
          </p:cNvGrpSpPr>
          <p:nvPr/>
        </p:nvGrpSpPr>
        <p:grpSpPr>
          <a:xfrm>
            <a:off x="1833916" y="2987131"/>
            <a:ext cx="8348409" cy="1351258"/>
            <a:chOff x="2003038" y="2987131"/>
            <a:chExt cx="8348409" cy="1351258"/>
          </a:xfrm>
        </p:grpSpPr>
        <p:grpSp>
          <p:nvGrpSpPr>
            <p:cNvPr id="5" name="Group 39"/>
            <p:cNvGrpSpPr/>
            <p:nvPr/>
          </p:nvGrpSpPr>
          <p:grpSpPr>
            <a:xfrm>
              <a:off x="4329550" y="3024490"/>
              <a:ext cx="1313895" cy="1313895"/>
              <a:chOff x="4330102" y="3024490"/>
              <a:chExt cx="1313895" cy="1313895"/>
            </a:xfrm>
          </p:grpSpPr>
          <p:grpSp>
            <p:nvGrpSpPr>
              <p:cNvPr id="39" name="Group 3"/>
              <p:cNvGrpSpPr/>
              <p:nvPr/>
            </p:nvGrpSpPr>
            <p:grpSpPr>
              <a:xfrm rot="551458">
                <a:off x="4330102" y="3024490"/>
                <a:ext cx="1313895" cy="1313895"/>
                <a:chOff x="1882067" y="2796467"/>
                <a:chExt cx="1313894" cy="1313894"/>
              </a:xfrm>
              <a:solidFill>
                <a:schemeClr val="accent2"/>
              </a:solidFill>
            </p:grpSpPr>
            <p:sp>
              <p:nvSpPr>
                <p:cNvPr id="41" name="Block Arc 4"/>
                <p:cNvSpPr/>
                <p:nvPr/>
              </p:nvSpPr>
              <p:spPr>
                <a:xfrm rot="12943459">
                  <a:off x="1882067" y="2796467"/>
                  <a:ext cx="1313894" cy="1313894"/>
                </a:xfrm>
                <a:prstGeom prst="blockArc">
                  <a:avLst>
                    <a:gd name="adj1" fmla="val 8881062"/>
                    <a:gd name="adj2" fmla="val 7061138"/>
                    <a:gd name="adj3" fmla="val 721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Oval 5"/>
                <p:cNvSpPr/>
                <p:nvPr/>
              </p:nvSpPr>
              <p:spPr>
                <a:xfrm>
                  <a:off x="2150177" y="3064576"/>
                  <a:ext cx="777674" cy="7776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40" name="Freeform: Shape 6"/>
              <p:cNvSpPr/>
              <p:nvPr/>
            </p:nvSpPr>
            <p:spPr>
              <a:xfrm>
                <a:off x="4811471" y="3534536"/>
                <a:ext cx="351157" cy="350504"/>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6" name="Group 41"/>
            <p:cNvGrpSpPr/>
            <p:nvPr/>
          </p:nvGrpSpPr>
          <p:grpSpPr>
            <a:xfrm>
              <a:off x="9037552" y="3024494"/>
              <a:ext cx="1313895" cy="1313895"/>
              <a:chOff x="8972997" y="3024494"/>
              <a:chExt cx="1313895" cy="1313895"/>
            </a:xfrm>
          </p:grpSpPr>
          <p:grpSp>
            <p:nvGrpSpPr>
              <p:cNvPr id="33" name="Group 13"/>
              <p:cNvGrpSpPr/>
              <p:nvPr/>
            </p:nvGrpSpPr>
            <p:grpSpPr>
              <a:xfrm rot="387625">
                <a:off x="8972997" y="3024494"/>
                <a:ext cx="1313895" cy="1313895"/>
                <a:chOff x="1882067" y="2796467"/>
                <a:chExt cx="1313894" cy="1313894"/>
              </a:xfrm>
              <a:solidFill>
                <a:schemeClr val="accent4"/>
              </a:solidFill>
            </p:grpSpPr>
            <p:sp>
              <p:nvSpPr>
                <p:cNvPr id="37" name="Block Arc 14"/>
                <p:cNvSpPr/>
                <p:nvPr/>
              </p:nvSpPr>
              <p:spPr>
                <a:xfrm rot="12943459">
                  <a:off x="1882067" y="2796467"/>
                  <a:ext cx="1313894" cy="1313894"/>
                </a:xfrm>
                <a:prstGeom prst="blockArc">
                  <a:avLst>
                    <a:gd name="adj1" fmla="val 8964929"/>
                    <a:gd name="adj2" fmla="val 7324230"/>
                    <a:gd name="adj3" fmla="val 75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Oval 15"/>
                <p:cNvSpPr/>
                <p:nvPr/>
              </p:nvSpPr>
              <p:spPr>
                <a:xfrm>
                  <a:off x="2150177" y="3064576"/>
                  <a:ext cx="777674" cy="77767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34" name="Group 16"/>
              <p:cNvGrpSpPr/>
              <p:nvPr/>
            </p:nvGrpSpPr>
            <p:grpSpPr>
              <a:xfrm>
                <a:off x="9477373" y="3481868"/>
                <a:ext cx="319091" cy="324201"/>
                <a:chOff x="7108030" y="2440377"/>
                <a:chExt cx="239318" cy="243151"/>
              </a:xfrm>
            </p:grpSpPr>
            <p:sp>
              <p:nvSpPr>
                <p:cNvPr id="35" name="Freeform: Shape 17"/>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6" name="Rectangle 18"/>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7" name="Group 40"/>
            <p:cNvGrpSpPr/>
            <p:nvPr/>
          </p:nvGrpSpPr>
          <p:grpSpPr>
            <a:xfrm>
              <a:off x="6657677" y="2987131"/>
              <a:ext cx="1313895" cy="1313895"/>
              <a:chOff x="6651549" y="2987131"/>
              <a:chExt cx="1313895" cy="1313895"/>
            </a:xfrm>
          </p:grpSpPr>
          <p:grpSp>
            <p:nvGrpSpPr>
              <p:cNvPr id="25" name="Group 10"/>
              <p:cNvGrpSpPr/>
              <p:nvPr/>
            </p:nvGrpSpPr>
            <p:grpSpPr>
              <a:xfrm rot="541231">
                <a:off x="6651549" y="2987131"/>
                <a:ext cx="1313895" cy="1313895"/>
                <a:chOff x="1882067" y="2796467"/>
                <a:chExt cx="1313894" cy="1313894"/>
              </a:xfrm>
              <a:solidFill>
                <a:schemeClr val="accent3"/>
              </a:solidFill>
            </p:grpSpPr>
            <p:sp>
              <p:nvSpPr>
                <p:cNvPr id="31" name="Block Arc 11"/>
                <p:cNvSpPr/>
                <p:nvPr/>
              </p:nvSpPr>
              <p:spPr>
                <a:xfrm rot="12943459">
                  <a:off x="1882067" y="2796467"/>
                  <a:ext cx="1313894" cy="1313894"/>
                </a:xfrm>
                <a:prstGeom prst="blockArc">
                  <a:avLst>
                    <a:gd name="adj1" fmla="val 9149185"/>
                    <a:gd name="adj2" fmla="val 7405758"/>
                    <a:gd name="adj3" fmla="val 698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Oval 12"/>
                <p:cNvSpPr/>
                <p:nvPr/>
              </p:nvSpPr>
              <p:spPr>
                <a:xfrm>
                  <a:off x="2150177" y="3064576"/>
                  <a:ext cx="777674" cy="7776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26" name="Group 19"/>
              <p:cNvGrpSpPr/>
              <p:nvPr/>
            </p:nvGrpSpPr>
            <p:grpSpPr>
              <a:xfrm>
                <a:off x="7164415" y="3441845"/>
                <a:ext cx="289332" cy="332980"/>
                <a:chOff x="5359135" y="2382008"/>
                <a:chExt cx="216999" cy="249735"/>
              </a:xfrm>
            </p:grpSpPr>
            <p:sp>
              <p:nvSpPr>
                <p:cNvPr id="27" name="Freeform: Shape 20"/>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Flowchart: Process 21"/>
                <p:cNvSpPr/>
                <p:nvPr/>
              </p:nvSpPr>
              <p:spPr>
                <a:xfrm>
                  <a:off x="5389208" y="2490659"/>
                  <a:ext cx="28782" cy="141083"/>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Flowchart: Process 22"/>
                <p:cNvSpPr/>
                <p:nvPr/>
              </p:nvSpPr>
              <p:spPr>
                <a:xfrm>
                  <a:off x="5526093" y="2382018"/>
                  <a:ext cx="32927" cy="242855"/>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Flowchart: Process 23"/>
                <p:cNvSpPr/>
                <p:nvPr/>
              </p:nvSpPr>
              <p:spPr>
                <a:xfrm>
                  <a:off x="5454721" y="2436605"/>
                  <a:ext cx="28782" cy="19016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8" name="Group 38"/>
            <p:cNvGrpSpPr/>
            <p:nvPr/>
          </p:nvGrpSpPr>
          <p:grpSpPr>
            <a:xfrm>
              <a:off x="2003038" y="3024492"/>
              <a:ext cx="1313895" cy="1313895"/>
              <a:chOff x="2008654" y="3024492"/>
              <a:chExt cx="1313895" cy="1313895"/>
            </a:xfrm>
          </p:grpSpPr>
          <p:grpSp>
            <p:nvGrpSpPr>
              <p:cNvPr id="21" name="Group 7"/>
              <p:cNvGrpSpPr/>
              <p:nvPr/>
            </p:nvGrpSpPr>
            <p:grpSpPr>
              <a:xfrm rot="596657">
                <a:off x="2008654" y="3024492"/>
                <a:ext cx="1313895" cy="1313895"/>
                <a:chOff x="1882067" y="2796467"/>
                <a:chExt cx="1313894" cy="1313894"/>
              </a:xfrm>
            </p:grpSpPr>
            <p:sp>
              <p:nvSpPr>
                <p:cNvPr id="23" name="Block Arc 8"/>
                <p:cNvSpPr/>
                <p:nvPr/>
              </p:nvSpPr>
              <p:spPr>
                <a:xfrm rot="12943459">
                  <a:off x="1882067" y="2796467"/>
                  <a:ext cx="1313894" cy="1313894"/>
                </a:xfrm>
                <a:prstGeom prst="blockArc">
                  <a:avLst>
                    <a:gd name="adj1" fmla="val 8662853"/>
                    <a:gd name="adj2" fmla="val 7046337"/>
                    <a:gd name="adj3" fmla="val 71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9"/>
                <p:cNvSpPr/>
                <p:nvPr/>
              </p:nvSpPr>
              <p:spPr>
                <a:xfrm>
                  <a:off x="2150177" y="3064576"/>
                  <a:ext cx="777674" cy="7776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2" name="Freeform: Shape 24"/>
              <p:cNvSpPr/>
              <p:nvPr/>
            </p:nvSpPr>
            <p:spPr>
              <a:xfrm rot="1825674">
                <a:off x="2361469" y="3519073"/>
                <a:ext cx="596956" cy="24392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grpSp>
        <p:nvGrpSpPr>
          <p:cNvPr id="50" name="组合 49"/>
          <p:cNvGrpSpPr/>
          <p:nvPr/>
        </p:nvGrpSpPr>
        <p:grpSpPr>
          <a:xfrm>
            <a:off x="1859023" y="2007484"/>
            <a:ext cx="4167434" cy="770997"/>
            <a:chOff x="6736921" y="2180774"/>
            <a:chExt cx="4167434" cy="770997"/>
          </a:xfrm>
        </p:grpSpPr>
        <p:sp>
          <p:nvSpPr>
            <p:cNvPr id="51" name="TextBox 11"/>
            <p:cNvSpPr txBox="1"/>
            <p:nvPr/>
          </p:nvSpPr>
          <p:spPr>
            <a:xfrm>
              <a:off x="6736921" y="2520884"/>
              <a:ext cx="4167434"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a:t>
              </a:r>
            </a:p>
          </p:txBody>
        </p:sp>
        <p:sp>
          <p:nvSpPr>
            <p:cNvPr id="52"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项目完成一</a:t>
              </a:r>
              <a:endParaRPr lang="en-US" b="1" dirty="0">
                <a:solidFill>
                  <a:schemeClr val="tx1">
                    <a:lumMod val="65000"/>
                    <a:lumOff val="35000"/>
                  </a:schemeClr>
                </a:solidFill>
                <a:cs typeface="+mn-ea"/>
                <a:sym typeface="+mn-lt"/>
              </a:endParaRPr>
            </a:p>
          </p:txBody>
        </p:sp>
      </p:grpSp>
      <p:grpSp>
        <p:nvGrpSpPr>
          <p:cNvPr id="53" name="组合 52"/>
          <p:cNvGrpSpPr/>
          <p:nvPr/>
        </p:nvGrpSpPr>
        <p:grpSpPr>
          <a:xfrm>
            <a:off x="6513716" y="2007484"/>
            <a:ext cx="4167434" cy="770997"/>
            <a:chOff x="6736921" y="2180774"/>
            <a:chExt cx="4167434" cy="770997"/>
          </a:xfrm>
        </p:grpSpPr>
        <p:sp>
          <p:nvSpPr>
            <p:cNvPr id="54" name="TextBox 11"/>
            <p:cNvSpPr txBox="1"/>
            <p:nvPr/>
          </p:nvSpPr>
          <p:spPr>
            <a:xfrm>
              <a:off x="6736921" y="2520884"/>
              <a:ext cx="4167434" cy="430887"/>
            </a:xfrm>
            <a:prstGeom prst="rect">
              <a:avLst/>
            </a:prstGeom>
            <a:noFill/>
          </p:spPr>
          <p:txBody>
            <a:bodyPr wrap="square" lIns="0" tIns="0" rIns="0" bIns="0" rtlCol="0">
              <a:spAutoFit/>
              <a:scene3d>
                <a:camera prst="orthographicFront"/>
                <a:lightRig rig="threePt" dir="t"/>
              </a:scene3d>
              <a:sp3d contourW="12700"/>
            </a:bodyPr>
            <a:lstStyle/>
            <a:p>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a:t>
              </a:r>
            </a:p>
          </p:txBody>
        </p:sp>
        <p:sp>
          <p:nvSpPr>
            <p:cNvPr id="55" name="TextBox 11"/>
            <p:cNvSpPr txBox="1"/>
            <p:nvPr/>
          </p:nvSpPr>
          <p:spPr>
            <a:xfrm>
              <a:off x="6736921" y="2180774"/>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b="1" dirty="0">
                  <a:solidFill>
                    <a:schemeClr val="tx1">
                      <a:lumMod val="65000"/>
                      <a:lumOff val="35000"/>
                    </a:schemeClr>
                  </a:solidFill>
                  <a:cs typeface="+mn-ea"/>
                  <a:sym typeface="+mn-lt"/>
                </a:rPr>
                <a:t>项目完成三</a:t>
              </a:r>
              <a:endParaRPr lang="en-US" b="1" dirty="0">
                <a:solidFill>
                  <a:schemeClr val="tx1">
                    <a:lumMod val="65000"/>
                    <a:lumOff val="35000"/>
                  </a:schemeClr>
                </a:solidFill>
                <a:cs typeface="+mn-ea"/>
                <a:sym typeface="+mn-lt"/>
              </a:endParaRPr>
            </a:p>
          </p:txBody>
        </p:sp>
      </p:grpSp>
      <p:grpSp>
        <p:nvGrpSpPr>
          <p:cNvPr id="59" name="组合 58"/>
          <p:cNvGrpSpPr/>
          <p:nvPr/>
        </p:nvGrpSpPr>
        <p:grpSpPr>
          <a:xfrm>
            <a:off x="1312923" y="4803252"/>
            <a:ext cx="4167434" cy="770997"/>
            <a:chOff x="6736921" y="2180774"/>
            <a:chExt cx="4167434" cy="770997"/>
          </a:xfrm>
        </p:grpSpPr>
        <p:sp>
          <p:nvSpPr>
            <p:cNvPr id="60" name="TextBox 11"/>
            <p:cNvSpPr txBox="1"/>
            <p:nvPr/>
          </p:nvSpPr>
          <p:spPr>
            <a:xfrm>
              <a:off x="6736921" y="2520884"/>
              <a:ext cx="4167434" cy="430887"/>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a:t>
              </a:r>
            </a:p>
          </p:txBody>
        </p:sp>
        <p:sp>
          <p:nvSpPr>
            <p:cNvPr id="61"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b="1" dirty="0">
                  <a:solidFill>
                    <a:schemeClr val="tx1">
                      <a:lumMod val="65000"/>
                      <a:lumOff val="35000"/>
                    </a:schemeClr>
                  </a:solidFill>
                  <a:cs typeface="+mn-ea"/>
                  <a:sym typeface="+mn-lt"/>
                </a:rPr>
                <a:t>项目完成二</a:t>
              </a:r>
              <a:endParaRPr lang="en-US" b="1" dirty="0">
                <a:solidFill>
                  <a:schemeClr val="tx1">
                    <a:lumMod val="65000"/>
                    <a:lumOff val="35000"/>
                  </a:schemeClr>
                </a:solidFill>
                <a:cs typeface="+mn-ea"/>
                <a:sym typeface="+mn-lt"/>
              </a:endParaRPr>
            </a:p>
          </p:txBody>
        </p:sp>
      </p:grpSp>
      <p:grpSp>
        <p:nvGrpSpPr>
          <p:cNvPr id="62" name="组合 61"/>
          <p:cNvGrpSpPr/>
          <p:nvPr/>
        </p:nvGrpSpPr>
        <p:grpSpPr>
          <a:xfrm>
            <a:off x="5967616" y="4803252"/>
            <a:ext cx="4167434" cy="770997"/>
            <a:chOff x="6736921" y="2180774"/>
            <a:chExt cx="4167434" cy="770997"/>
          </a:xfrm>
        </p:grpSpPr>
        <p:sp>
          <p:nvSpPr>
            <p:cNvPr id="63" name="TextBox 11"/>
            <p:cNvSpPr txBox="1"/>
            <p:nvPr/>
          </p:nvSpPr>
          <p:spPr>
            <a:xfrm>
              <a:off x="6736921" y="2520884"/>
              <a:ext cx="4167434" cy="430887"/>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sz="1400" b="1" dirty="0">
                  <a:solidFill>
                    <a:schemeClr val="bg1">
                      <a:lumMod val="50000"/>
                    </a:schemeClr>
                  </a:solidFill>
                  <a:cs typeface="+mn-ea"/>
                  <a:sym typeface="+mn-lt"/>
                </a:rPr>
                <a:t>用户可以在投影仪或者计算机上进行演示也可以将演示文稿打印出来制作成胶片以便应用到更</a:t>
              </a:r>
            </a:p>
          </p:txBody>
        </p:sp>
        <p:sp>
          <p:nvSpPr>
            <p:cNvPr id="64" name="TextBox 11"/>
            <p:cNvSpPr txBox="1"/>
            <p:nvPr/>
          </p:nvSpPr>
          <p:spPr>
            <a:xfrm>
              <a:off x="8455320" y="2180774"/>
              <a:ext cx="2449035" cy="276999"/>
            </a:xfrm>
            <a:prstGeom prst="rect">
              <a:avLst/>
            </a:prstGeom>
            <a:noFill/>
          </p:spPr>
          <p:txBody>
            <a:bodyPr wrap="square" lIns="0" tIns="0" rIns="0" bIns="0" rtlCol="0">
              <a:spAutoFit/>
              <a:scene3d>
                <a:camera prst="orthographicFront"/>
                <a:lightRig rig="threePt" dir="t"/>
              </a:scene3d>
              <a:sp3d contourW="12700"/>
            </a:bodyPr>
            <a:lstStyle/>
            <a:p>
              <a:pPr algn="r"/>
              <a:r>
                <a:rPr lang="zh-CN" altLang="en-US" b="1" dirty="0">
                  <a:solidFill>
                    <a:schemeClr val="tx1">
                      <a:lumMod val="65000"/>
                      <a:lumOff val="35000"/>
                    </a:schemeClr>
                  </a:solidFill>
                  <a:cs typeface="+mn-ea"/>
                  <a:sym typeface="+mn-lt"/>
                </a:rPr>
                <a:t>项目完成四</a:t>
              </a:r>
              <a:endParaRPr lang="en-US" b="1" dirty="0">
                <a:solidFill>
                  <a:schemeClr val="tx1">
                    <a:lumMod val="65000"/>
                    <a:lumOff val="35000"/>
                  </a:schemeClr>
                </a:solidFill>
                <a:cs typeface="+mn-ea"/>
                <a:sym typeface="+mn-lt"/>
              </a:endParaRPr>
            </a:p>
          </p:txBody>
        </p:sp>
      </p:grpSp>
      <p:grpSp>
        <p:nvGrpSpPr>
          <p:cNvPr id="46" name="组合 45"/>
          <p:cNvGrpSpPr/>
          <p:nvPr/>
        </p:nvGrpSpPr>
        <p:grpSpPr>
          <a:xfrm>
            <a:off x="-3" y="260648"/>
            <a:ext cx="6081926" cy="888702"/>
            <a:chOff x="-3" y="260648"/>
            <a:chExt cx="6081926" cy="888702"/>
          </a:xfrm>
        </p:grpSpPr>
        <p:grpSp>
          <p:nvGrpSpPr>
            <p:cNvPr id="47" name="组合 46"/>
            <p:cNvGrpSpPr/>
            <p:nvPr/>
          </p:nvGrpSpPr>
          <p:grpSpPr>
            <a:xfrm>
              <a:off x="1005076" y="425994"/>
              <a:ext cx="5076847" cy="698750"/>
              <a:chOff x="6081010" y="2061026"/>
              <a:chExt cx="5076847" cy="698750"/>
            </a:xfrm>
          </p:grpSpPr>
          <p:sp>
            <p:nvSpPr>
              <p:cNvPr id="57" name="文本框 56"/>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58" name="文本框 57"/>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48" name="等腰三角形 47"/>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9" name="等腰三角形 48"/>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56" name="等腰三角形 55"/>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0-#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0-#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0-#ppt_w/2"/>
                                          </p:val>
                                        </p:tav>
                                        <p:tav tm="100000">
                                          <p:val>
                                            <p:strVal val="#ppt_x"/>
                                          </p:val>
                                        </p:tav>
                                      </p:tavLst>
                                    </p:anim>
                                    <p:anim calcmode="lin" valueType="num">
                                      <p:cBhvr additive="base">
                                        <p:cTn id="21" dur="500" fill="hold"/>
                                        <p:tgtEl>
                                          <p:spTgt spid="50"/>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additive="base">
                                        <p:cTn id="24" dur="500" fill="hold"/>
                                        <p:tgtEl>
                                          <p:spTgt spid="59"/>
                                        </p:tgtEl>
                                        <p:attrNameLst>
                                          <p:attrName>ppt_x</p:attrName>
                                        </p:attrNameLst>
                                      </p:cBhvr>
                                      <p:tavLst>
                                        <p:tav tm="0">
                                          <p:val>
                                            <p:strVal val="0-#ppt_w/2"/>
                                          </p:val>
                                        </p:tav>
                                        <p:tav tm="100000">
                                          <p:val>
                                            <p:strVal val="#ppt_x"/>
                                          </p:val>
                                        </p:tav>
                                      </p:tavLst>
                                    </p:anim>
                                    <p:anim calcmode="lin" valueType="num">
                                      <p:cBhvr additive="base">
                                        <p:cTn id="25"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0281" y="2482751"/>
            <a:ext cx="2836183" cy="523220"/>
          </a:xfrm>
          <a:prstGeom prst="rect">
            <a:avLst/>
          </a:prstGeom>
          <a:noFill/>
        </p:spPr>
        <p:txBody>
          <a:bodyPr wrap="square" rtlCol="0">
            <a:spAutoFit/>
          </a:bodyPr>
          <a:lstStyle/>
          <a:p>
            <a:r>
              <a:rPr lang="zh-CN" altLang="en-US" sz="2800" dirty="0">
                <a:solidFill>
                  <a:srgbClr val="404040"/>
                </a:solidFill>
                <a:latin typeface="Century Gothic" panose="020B0502020202020204" pitchFamily="34" charset="0"/>
                <a:ea typeface="微软雅黑" panose="020B0503020204020204" pitchFamily="34" charset="-122"/>
              </a:rPr>
              <a:t>请输入您的标题</a:t>
            </a:r>
          </a:p>
        </p:txBody>
      </p:sp>
      <p:sp>
        <p:nvSpPr>
          <p:cNvPr id="27" name="文本框 26"/>
          <p:cNvSpPr txBox="1"/>
          <p:nvPr/>
        </p:nvSpPr>
        <p:spPr>
          <a:xfrm>
            <a:off x="604882" y="2913369"/>
            <a:ext cx="3204529" cy="523220"/>
          </a:xfrm>
          <a:prstGeom prst="rect">
            <a:avLst/>
          </a:prstGeom>
          <a:noFill/>
        </p:spPr>
        <p:txBody>
          <a:bodyPr wrap="square" rtlCol="0">
            <a:spAutoFit/>
          </a:bodyPr>
          <a:lstStyle/>
          <a:p>
            <a:r>
              <a:rPr lang="en-US" altLang="zh-CN" sz="2800" dirty="0">
                <a:solidFill>
                  <a:srgbClr val="C00000"/>
                </a:solidFill>
                <a:latin typeface="Century Gothic" panose="020B0502020202020204" pitchFamily="34" charset="0"/>
                <a:ea typeface="微软雅黑" panose="020B0503020204020204" pitchFamily="34" charset="-122"/>
              </a:rPr>
              <a:t>BASIC SITUATION</a:t>
            </a:r>
            <a:endParaRPr lang="zh-CN" altLang="en-US" sz="2800" dirty="0">
              <a:solidFill>
                <a:srgbClr val="C00000"/>
              </a:solidFill>
              <a:latin typeface="Century Gothic" panose="020B0502020202020204" pitchFamily="34" charset="0"/>
              <a:ea typeface="微软雅黑" panose="020B0503020204020204" pitchFamily="34" charset="-122"/>
            </a:endParaRPr>
          </a:p>
        </p:txBody>
      </p:sp>
      <p:sp>
        <p:nvSpPr>
          <p:cNvPr id="29" name="矩形 28"/>
          <p:cNvSpPr/>
          <p:nvPr/>
        </p:nvSpPr>
        <p:spPr>
          <a:xfrm>
            <a:off x="630282" y="3378792"/>
            <a:ext cx="4279856" cy="646331"/>
          </a:xfrm>
          <a:prstGeom prst="rect">
            <a:avLst/>
          </a:prstGeom>
        </p:spPr>
        <p:txBody>
          <a:bodyPr wrap="square">
            <a:spAutoFit/>
          </a:bodyPr>
          <a:lstStyle/>
          <a:p>
            <a:r>
              <a:rPr lang="en-US" altLang="zh-CN" b="0" i="0" dirty="0">
                <a:solidFill>
                  <a:srgbClr val="404040"/>
                </a:solidFill>
                <a:effectLst/>
                <a:latin typeface="Century Gothic" panose="020B0502020202020204" pitchFamily="34" charset="0"/>
              </a:rPr>
              <a:t>Be always as merry as ever you can, for no-one delights in </a:t>
            </a:r>
            <a:r>
              <a:rPr lang="en-US" altLang="zh-CN" dirty="0">
                <a:solidFill>
                  <a:srgbClr val="404040"/>
                </a:solidFill>
                <a:latin typeface="Century Gothic" panose="020B0502020202020204" pitchFamily="34" charset="0"/>
              </a:rPr>
              <a:t>.</a:t>
            </a:r>
            <a:endParaRPr lang="zh-CN" altLang="en-US" dirty="0">
              <a:solidFill>
                <a:srgbClr val="404040"/>
              </a:solidFill>
              <a:latin typeface="Century Gothic" panose="020B0502020202020204" pitchFamily="34" charset="0"/>
            </a:endParaRPr>
          </a:p>
        </p:txBody>
      </p:sp>
      <p:cxnSp>
        <p:nvCxnSpPr>
          <p:cNvPr id="30" name="直接连接符 29"/>
          <p:cNvCxnSpPr/>
          <p:nvPr/>
        </p:nvCxnSpPr>
        <p:spPr>
          <a:xfrm>
            <a:off x="728074" y="2258108"/>
            <a:ext cx="32543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圆角矩形 31"/>
          <p:cNvSpPr/>
          <p:nvPr/>
        </p:nvSpPr>
        <p:spPr>
          <a:xfrm>
            <a:off x="829672" y="4803169"/>
            <a:ext cx="743576" cy="303948"/>
          </a:xfrm>
          <a:prstGeom prst="roundRect">
            <a:avLst>
              <a:gd name="adj" fmla="val 50000"/>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文本框 31"/>
          <p:cNvSpPr txBox="1"/>
          <p:nvPr/>
        </p:nvSpPr>
        <p:spPr>
          <a:xfrm>
            <a:off x="855865" y="4789448"/>
            <a:ext cx="781960" cy="307777"/>
          </a:xfrm>
          <a:prstGeom prst="rect">
            <a:avLst/>
          </a:prstGeom>
          <a:noFill/>
        </p:spPr>
        <p:txBody>
          <a:bodyPr wrap="square" rtlCol="0">
            <a:spAutoFit/>
          </a:bodyPr>
          <a:lstStyle/>
          <a:p>
            <a:r>
              <a:rPr lang="en-US" altLang="zh-CN" sz="1400" dirty="0">
                <a:solidFill>
                  <a:srgbClr val="C00000"/>
                </a:solidFill>
                <a:latin typeface="Century Gothic" panose="020B0502020202020204" pitchFamily="34" charset="0"/>
                <a:ea typeface="微软雅黑" panose="020B0503020204020204" pitchFamily="34" charset="-122"/>
              </a:rPr>
              <a:t>ready</a:t>
            </a:r>
            <a:endParaRPr lang="zh-CN" altLang="en-US" sz="1400" dirty="0">
              <a:solidFill>
                <a:srgbClr val="C00000"/>
              </a:solidFill>
              <a:latin typeface="Century Gothic" panose="020B0502020202020204" pitchFamily="34" charset="0"/>
              <a:ea typeface="微软雅黑" panose="020B0503020204020204" pitchFamily="34" charset="-122"/>
            </a:endParaRPr>
          </a:p>
        </p:txBody>
      </p:sp>
      <p:sp>
        <p:nvSpPr>
          <p:cNvPr id="33" name="矩形 32"/>
          <p:cNvSpPr/>
          <p:nvPr/>
        </p:nvSpPr>
        <p:spPr>
          <a:xfrm>
            <a:off x="630280" y="941068"/>
            <a:ext cx="571502"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42262" y="941068"/>
            <a:ext cx="54768" cy="2746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Conexão reta 24"/>
          <p:cNvCxnSpPr/>
          <p:nvPr/>
        </p:nvCxnSpPr>
        <p:spPr>
          <a:xfrm>
            <a:off x="605155" y="1453198"/>
            <a:ext cx="5907088"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Imagem 7"/>
          <p:cNvPicPr>
            <a:picLocks noChangeAspect="1"/>
          </p:cNvPicPr>
          <p:nvPr/>
        </p:nvPicPr>
        <p:blipFill>
          <a:blip r:embed="rId3"/>
          <a:srcRect l="46039" r="1439"/>
          <a:stretch>
            <a:fillRect/>
          </a:stretch>
        </p:blipFill>
        <p:spPr>
          <a:xfrm>
            <a:off x="5786438" y="0"/>
            <a:ext cx="6402387" cy="6858000"/>
          </a:xfrm>
          <a:prstGeom prst="rect">
            <a:avLst/>
          </a:prstGeom>
          <a:noFill/>
          <a:ln w="9525">
            <a:noFill/>
          </a:ln>
        </p:spPr>
      </p:pic>
      <p:sp>
        <p:nvSpPr>
          <p:cNvPr id="7" name="Retângulo 25"/>
          <p:cNvSpPr/>
          <p:nvPr/>
        </p:nvSpPr>
        <p:spPr bwMode="auto">
          <a:xfrm>
            <a:off x="6372225" y="560388"/>
            <a:ext cx="5283200" cy="5737225"/>
          </a:xfrm>
          <a:prstGeom prst="rect">
            <a:avLst/>
          </a:prstGeom>
          <a:noFill/>
          <a:ln w="76200" cmpd="sng">
            <a:solidFill>
              <a:srgbClr val="E4AF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pt-PT" sz="1600" b="0" i="0" u="none" strike="noStrike" kern="1200" cap="none" spc="0" normalizeH="0" baseline="0" noProof="0">
              <a:ln>
                <a:noFill/>
              </a:ln>
              <a:solidFill>
                <a:prstClr val="white"/>
              </a:solidFill>
              <a:effectLst/>
              <a:uLnTx/>
              <a:uFillTx/>
              <a:latin typeface="+mn-lt"/>
              <a:ea typeface="+mn-ea"/>
              <a:cs typeface="+mn-cs"/>
            </a:endParaRPr>
          </a:p>
        </p:txBody>
      </p:sp>
      <p:cxnSp>
        <p:nvCxnSpPr>
          <p:cNvPr id="9" name="Conexão reta 26"/>
          <p:cNvCxnSpPr/>
          <p:nvPr/>
        </p:nvCxnSpPr>
        <p:spPr>
          <a:xfrm>
            <a:off x="5773738" y="1690688"/>
            <a:ext cx="4271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10" presetClass="entr" presetSubtype="0" fill="hold" nodeType="withEffect">
                                  <p:stCondLst>
                                    <p:cond delay="35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6" presetClass="entr" presetSubtype="21"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par>
                                <p:cTn id="52" presetID="22" presetClass="entr" presetSubtype="2" fill="hold" nodeType="withEffect">
                                  <p:stCondLst>
                                    <p:cond delay="35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1" grpId="0" bldLvl="0" animBg="1"/>
      <p:bldP spid="32" grpId="0"/>
      <p:bldP spid="33" grpId="0" bldLvl="0" animBg="1"/>
      <p:bldP spid="3"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descr="C:\Users\Administrator\Desktop\素材库\商务图\x (1).pngx (1)"/>
          <p:cNvPicPr>
            <a:picLocks noGrp="1" noChangeAspect="1"/>
          </p:cNvPicPr>
          <p:nvPr>
            <p:ph type="pic" sz="quarter" idx="11"/>
          </p:nvPr>
        </p:nvPicPr>
        <p:blipFill>
          <a:blip r:embed="rId3"/>
          <a:srcRect/>
          <a:stretch>
            <a:fillRect/>
          </a:stretch>
        </p:blipFill>
        <p:spPr>
          <a:xfrm>
            <a:off x="1361440" y="1916430"/>
            <a:ext cx="3734435" cy="3568700"/>
          </a:xfrm>
        </p:spPr>
      </p:pic>
      <p:sp>
        <p:nvSpPr>
          <p:cNvPr id="6" name="椭圆 5"/>
          <p:cNvSpPr/>
          <p:nvPr/>
        </p:nvSpPr>
        <p:spPr>
          <a:xfrm>
            <a:off x="4181784" y="3696264"/>
            <a:ext cx="1161708" cy="1161708"/>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7" name="椭圆 6"/>
          <p:cNvSpPr/>
          <p:nvPr/>
        </p:nvSpPr>
        <p:spPr>
          <a:xfrm>
            <a:off x="3989260" y="5100222"/>
            <a:ext cx="385049" cy="385049"/>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cs typeface="+mn-ea"/>
              <a:sym typeface="+mn-lt"/>
            </a:endParaRPr>
          </a:p>
        </p:txBody>
      </p:sp>
      <p:sp>
        <p:nvSpPr>
          <p:cNvPr id="24" name="椭圆 23"/>
          <p:cNvSpPr/>
          <p:nvPr/>
        </p:nvSpPr>
        <p:spPr>
          <a:xfrm>
            <a:off x="5853285" y="2082801"/>
            <a:ext cx="488142" cy="4881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1</a:t>
            </a:r>
          </a:p>
        </p:txBody>
      </p:sp>
      <p:sp>
        <p:nvSpPr>
          <p:cNvPr id="20" name="椭圆 19"/>
          <p:cNvSpPr/>
          <p:nvPr/>
        </p:nvSpPr>
        <p:spPr>
          <a:xfrm>
            <a:off x="5853285" y="3011409"/>
            <a:ext cx="488142" cy="488140"/>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2</a:t>
            </a:r>
          </a:p>
        </p:txBody>
      </p:sp>
      <p:sp>
        <p:nvSpPr>
          <p:cNvPr id="16" name="椭圆 15"/>
          <p:cNvSpPr/>
          <p:nvPr/>
        </p:nvSpPr>
        <p:spPr>
          <a:xfrm>
            <a:off x="5853285" y="3940016"/>
            <a:ext cx="488142" cy="48814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3</a:t>
            </a:r>
          </a:p>
        </p:txBody>
      </p:sp>
      <p:sp>
        <p:nvSpPr>
          <p:cNvPr id="12" name="椭圆 11"/>
          <p:cNvSpPr/>
          <p:nvPr/>
        </p:nvSpPr>
        <p:spPr>
          <a:xfrm>
            <a:off x="5853285" y="4868623"/>
            <a:ext cx="488142" cy="488140"/>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cs typeface="+mn-ea"/>
                <a:sym typeface="+mn-lt"/>
              </a:rPr>
              <a:t>4</a:t>
            </a:r>
          </a:p>
        </p:txBody>
      </p:sp>
      <p:grpSp>
        <p:nvGrpSpPr>
          <p:cNvPr id="33" name="组合 32"/>
          <p:cNvGrpSpPr/>
          <p:nvPr/>
        </p:nvGrpSpPr>
        <p:grpSpPr>
          <a:xfrm>
            <a:off x="6465888" y="2024888"/>
            <a:ext cx="4240211" cy="899430"/>
            <a:chOff x="874712" y="3387780"/>
            <a:chExt cx="4791529" cy="899430"/>
          </a:xfrm>
        </p:grpSpPr>
        <p:sp>
          <p:nvSpPr>
            <p:cNvPr id="34" name="矩形 33"/>
            <p:cNvSpPr/>
            <p:nvPr/>
          </p:nvSpPr>
          <p:spPr>
            <a:xfrm>
              <a:off x="874712" y="3677812"/>
              <a:ext cx="479152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lumMod val="50000"/>
                    </a:schemeClr>
                  </a:solidFill>
                  <a:cs typeface="+mn-ea"/>
                  <a:sym typeface="+mn-lt"/>
                </a:rPr>
                <a:t>用户可以在投影仪或者计算机上进行演示也可以将演示文稿出来</a:t>
              </a:r>
            </a:p>
          </p:txBody>
        </p:sp>
        <p:sp>
          <p:nvSpPr>
            <p:cNvPr id="35" name="矩形 34"/>
            <p:cNvSpPr/>
            <p:nvPr/>
          </p:nvSpPr>
          <p:spPr>
            <a:xfrm>
              <a:off x="874712" y="3387780"/>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lumMod val="50000"/>
                    </a:schemeClr>
                  </a:solidFill>
                  <a:cs typeface="+mn-ea"/>
                  <a:sym typeface="+mn-lt"/>
                </a:rPr>
                <a:t>标题文字添加</a:t>
              </a:r>
            </a:p>
          </p:txBody>
        </p:sp>
      </p:grpSp>
      <p:grpSp>
        <p:nvGrpSpPr>
          <p:cNvPr id="36" name="组合 35"/>
          <p:cNvGrpSpPr/>
          <p:nvPr/>
        </p:nvGrpSpPr>
        <p:grpSpPr>
          <a:xfrm>
            <a:off x="6465888" y="2953496"/>
            <a:ext cx="4240211" cy="899430"/>
            <a:chOff x="874712" y="3387780"/>
            <a:chExt cx="4791529" cy="899430"/>
          </a:xfrm>
        </p:grpSpPr>
        <p:sp>
          <p:nvSpPr>
            <p:cNvPr id="37" name="矩形 36"/>
            <p:cNvSpPr/>
            <p:nvPr/>
          </p:nvSpPr>
          <p:spPr>
            <a:xfrm>
              <a:off x="874712" y="3677812"/>
              <a:ext cx="479152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lumMod val="50000"/>
                    </a:schemeClr>
                  </a:solidFill>
                  <a:cs typeface="+mn-ea"/>
                  <a:sym typeface="+mn-lt"/>
                </a:rPr>
                <a:t>用户可以在投影仪或者计算机上进行演示也可以将演示文稿出来</a:t>
              </a:r>
            </a:p>
          </p:txBody>
        </p:sp>
        <p:sp>
          <p:nvSpPr>
            <p:cNvPr id="38" name="矩形 37"/>
            <p:cNvSpPr/>
            <p:nvPr/>
          </p:nvSpPr>
          <p:spPr>
            <a:xfrm>
              <a:off x="874712" y="3387780"/>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lumMod val="50000"/>
                    </a:schemeClr>
                  </a:solidFill>
                  <a:cs typeface="+mn-ea"/>
                  <a:sym typeface="+mn-lt"/>
                </a:rPr>
                <a:t>标题文字添加</a:t>
              </a:r>
            </a:p>
          </p:txBody>
        </p:sp>
      </p:grpSp>
      <p:grpSp>
        <p:nvGrpSpPr>
          <p:cNvPr id="39" name="组合 38"/>
          <p:cNvGrpSpPr/>
          <p:nvPr/>
        </p:nvGrpSpPr>
        <p:grpSpPr>
          <a:xfrm>
            <a:off x="6465888" y="3882103"/>
            <a:ext cx="4240211" cy="899430"/>
            <a:chOff x="874712" y="3387780"/>
            <a:chExt cx="4791529" cy="899430"/>
          </a:xfrm>
        </p:grpSpPr>
        <p:sp>
          <p:nvSpPr>
            <p:cNvPr id="40" name="矩形 39"/>
            <p:cNvSpPr/>
            <p:nvPr/>
          </p:nvSpPr>
          <p:spPr>
            <a:xfrm>
              <a:off x="874712" y="3677812"/>
              <a:ext cx="479152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lumMod val="50000"/>
                    </a:schemeClr>
                  </a:solidFill>
                  <a:cs typeface="+mn-ea"/>
                  <a:sym typeface="+mn-lt"/>
                </a:rPr>
                <a:t>用户可以在投影仪或者计算机上进行演示也可以将演示文稿出来</a:t>
              </a:r>
            </a:p>
          </p:txBody>
        </p:sp>
        <p:sp>
          <p:nvSpPr>
            <p:cNvPr id="41" name="矩形 40"/>
            <p:cNvSpPr/>
            <p:nvPr/>
          </p:nvSpPr>
          <p:spPr>
            <a:xfrm>
              <a:off x="874712" y="3387780"/>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lumMod val="50000"/>
                    </a:schemeClr>
                  </a:solidFill>
                  <a:cs typeface="+mn-ea"/>
                  <a:sym typeface="+mn-lt"/>
                </a:rPr>
                <a:t>标题文字添加</a:t>
              </a:r>
            </a:p>
          </p:txBody>
        </p:sp>
      </p:grpSp>
      <p:grpSp>
        <p:nvGrpSpPr>
          <p:cNvPr id="42" name="组合 41"/>
          <p:cNvGrpSpPr/>
          <p:nvPr/>
        </p:nvGrpSpPr>
        <p:grpSpPr>
          <a:xfrm>
            <a:off x="6465888" y="4810710"/>
            <a:ext cx="4240211" cy="899430"/>
            <a:chOff x="874712" y="3387780"/>
            <a:chExt cx="4791529" cy="899430"/>
          </a:xfrm>
        </p:grpSpPr>
        <p:sp>
          <p:nvSpPr>
            <p:cNvPr id="43" name="矩形 42"/>
            <p:cNvSpPr/>
            <p:nvPr/>
          </p:nvSpPr>
          <p:spPr>
            <a:xfrm>
              <a:off x="874712" y="3677812"/>
              <a:ext cx="4791529"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lumMod val="50000"/>
                    </a:schemeClr>
                  </a:solidFill>
                  <a:cs typeface="+mn-ea"/>
                  <a:sym typeface="+mn-lt"/>
                </a:rPr>
                <a:t>用户可以在投影仪或者计算机上进行演示也可以将演示文稿出来</a:t>
              </a:r>
            </a:p>
          </p:txBody>
        </p:sp>
        <p:sp>
          <p:nvSpPr>
            <p:cNvPr id="44" name="矩形 43"/>
            <p:cNvSpPr/>
            <p:nvPr/>
          </p:nvSpPr>
          <p:spPr>
            <a:xfrm>
              <a:off x="874712" y="3387780"/>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lumMod val="50000"/>
                    </a:schemeClr>
                  </a:solidFill>
                  <a:cs typeface="+mn-ea"/>
                  <a:sym typeface="+mn-lt"/>
                </a:rPr>
                <a:t>标题文字添加</a:t>
              </a:r>
            </a:p>
          </p:txBody>
        </p:sp>
      </p:grpSp>
      <p:grpSp>
        <p:nvGrpSpPr>
          <p:cNvPr id="25" name="组合 24"/>
          <p:cNvGrpSpPr/>
          <p:nvPr/>
        </p:nvGrpSpPr>
        <p:grpSpPr>
          <a:xfrm>
            <a:off x="-3" y="260648"/>
            <a:ext cx="6081926" cy="888702"/>
            <a:chOff x="-3" y="260648"/>
            <a:chExt cx="6081926" cy="888702"/>
          </a:xfrm>
        </p:grpSpPr>
        <p:grpSp>
          <p:nvGrpSpPr>
            <p:cNvPr id="26" name="组合 25"/>
            <p:cNvGrpSpPr/>
            <p:nvPr/>
          </p:nvGrpSpPr>
          <p:grpSpPr>
            <a:xfrm>
              <a:off x="1005076" y="425994"/>
              <a:ext cx="5076847" cy="698750"/>
              <a:chOff x="6081010" y="2061026"/>
              <a:chExt cx="5076847" cy="698750"/>
            </a:xfrm>
          </p:grpSpPr>
          <p:sp>
            <p:nvSpPr>
              <p:cNvPr id="30" name="文本框 29"/>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31" name="文本框 30"/>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27" name="等腰三角形 26"/>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8" name="等腰三角形 27"/>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29" name="等腰三角形 28"/>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1+#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1000" fill="hold"/>
                                        <p:tgtEl>
                                          <p:spTgt spid="20"/>
                                        </p:tgtEl>
                                        <p:attrNameLst>
                                          <p:attrName>ppt_x</p:attrName>
                                        </p:attrNameLst>
                                      </p:cBhvr>
                                      <p:tavLst>
                                        <p:tav tm="0">
                                          <p:val>
                                            <p:strVal val="1+#ppt_w/2"/>
                                          </p:val>
                                        </p:tav>
                                        <p:tav tm="100000">
                                          <p:val>
                                            <p:strVal val="#ppt_x"/>
                                          </p:val>
                                        </p:tav>
                                      </p:tavLst>
                                    </p:anim>
                                    <p:anim calcmode="lin" valueType="num">
                                      <p:cBhvr additive="base">
                                        <p:cTn id="30" dur="1000" fill="hold"/>
                                        <p:tgtEl>
                                          <p:spTgt spid="2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1+#ppt_w/2"/>
                                          </p:val>
                                        </p:tav>
                                        <p:tav tm="100000">
                                          <p:val>
                                            <p:strVal val="#ppt_x"/>
                                          </p:val>
                                        </p:tav>
                                      </p:tavLst>
                                    </p:anim>
                                    <p:anim calcmode="lin" valueType="num">
                                      <p:cBhvr additive="base">
                                        <p:cTn id="34" dur="100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35" presetClass="path" presetSubtype="0" autoRev="1" fill="hold" grpId="1" nodeType="afterEffect">
                                  <p:stCondLst>
                                    <p:cond delay="0"/>
                                  </p:stCondLst>
                                  <p:childTnLst>
                                    <p:animMotion origin="layout" path="M 0 -3.7037E-7 L -0.02969 -3.7037E-7 " pathEditMode="relative" rAng="0" ptsTypes="AA">
                                      <p:cBhvr>
                                        <p:cTn id="41" dur="500" fill="hold"/>
                                        <p:tgtEl>
                                          <p:spTgt spid="16"/>
                                        </p:tgtEl>
                                        <p:attrNameLst>
                                          <p:attrName>ppt_x</p:attrName>
                                          <p:attrName>ppt_y</p:attrName>
                                        </p:attrNameLst>
                                      </p:cBhvr>
                                      <p:rCtr x="-1484" y="0"/>
                                    </p:animMotion>
                                  </p:childTnLst>
                                </p:cTn>
                              </p:par>
                              <p:par>
                                <p:cTn id="42" presetID="35" presetClass="path" presetSubtype="0" autoRev="1" fill="hold" grpId="1" nodeType="withEffect">
                                  <p:stCondLst>
                                    <p:cond delay="0"/>
                                  </p:stCondLst>
                                  <p:childTnLst>
                                    <p:animMotion origin="layout" path="M 0 -3.7037E-7 L -0.02969 -3.7037E-7 " pathEditMode="relative" rAng="0" ptsTypes="AA">
                                      <p:cBhvr>
                                        <p:cTn id="43" dur="500" fill="hold"/>
                                        <p:tgtEl>
                                          <p:spTgt spid="20"/>
                                        </p:tgtEl>
                                        <p:attrNameLst>
                                          <p:attrName>ppt_x</p:attrName>
                                          <p:attrName>ppt_y</p:attrName>
                                        </p:attrNameLst>
                                      </p:cBhvr>
                                      <p:rCtr x="-1484" y="0"/>
                                    </p:animMotion>
                                  </p:childTnLst>
                                </p:cTn>
                              </p:par>
                              <p:par>
                                <p:cTn id="44" presetID="35" presetClass="path" presetSubtype="0" autoRev="1" fill="hold" grpId="1" nodeType="withEffect">
                                  <p:stCondLst>
                                    <p:cond delay="0"/>
                                  </p:stCondLst>
                                  <p:childTnLst>
                                    <p:animMotion origin="layout" path="M 0 -3.7037E-7 L -0.02969 -3.7037E-7 " pathEditMode="relative" rAng="0" ptsTypes="AA">
                                      <p:cBhvr>
                                        <p:cTn id="45" dur="500" fill="hold"/>
                                        <p:tgtEl>
                                          <p:spTgt spid="12"/>
                                        </p:tgtEl>
                                        <p:attrNameLst>
                                          <p:attrName>ppt_x</p:attrName>
                                          <p:attrName>ppt_y</p:attrName>
                                        </p:attrNameLst>
                                      </p:cBhvr>
                                      <p:rCtr x="-1484" y="0"/>
                                    </p:animMotion>
                                  </p:childTnLst>
                                </p:cTn>
                              </p:par>
                              <p:par>
                                <p:cTn id="46" presetID="35" presetClass="path" presetSubtype="0" autoRev="1" fill="hold" grpId="1" nodeType="withEffect">
                                  <p:stCondLst>
                                    <p:cond delay="0"/>
                                  </p:stCondLst>
                                  <p:childTnLst>
                                    <p:animMotion origin="layout" path="M 0 -3.7037E-7 L -0.02969 -3.7037E-7 " pathEditMode="relative" rAng="0" ptsTypes="AA">
                                      <p:cBhvr>
                                        <p:cTn id="47" dur="500" fill="hold"/>
                                        <p:tgtEl>
                                          <p:spTgt spid="24"/>
                                        </p:tgtEl>
                                        <p:attrNameLst>
                                          <p:attrName>ppt_x</p:attrName>
                                          <p:attrName>ppt_y</p:attrName>
                                        </p:attrNameLst>
                                      </p:cBhvr>
                                      <p:rCtr x="-1484" y="0"/>
                                    </p:animMotion>
                                  </p:childTnLst>
                                </p:cTn>
                              </p:par>
                              <p:par>
                                <p:cTn id="48" presetID="22" presetClass="entr" presetSubtype="8" fill="hold" nodeType="withEffect">
                                  <p:stCondLst>
                                    <p:cond delay="50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1000"/>
                                        <p:tgtEl>
                                          <p:spTgt spid="33"/>
                                        </p:tgtEl>
                                      </p:cBhvr>
                                    </p:animEffect>
                                  </p:childTnLst>
                                </p:cTn>
                              </p:par>
                              <p:par>
                                <p:cTn id="51" presetID="22" presetClass="entr" presetSubtype="8" fill="hold" nodeType="with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1000"/>
                                        <p:tgtEl>
                                          <p:spTgt spid="36"/>
                                        </p:tgtEl>
                                      </p:cBhvr>
                                    </p:animEffect>
                                  </p:childTnLst>
                                </p:cTn>
                              </p:par>
                              <p:par>
                                <p:cTn id="54" presetID="22" presetClass="entr" presetSubtype="8" fill="hold" nodeType="withEffect">
                                  <p:stCondLst>
                                    <p:cond delay="50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1000"/>
                                        <p:tgtEl>
                                          <p:spTgt spid="39"/>
                                        </p:tgtEl>
                                      </p:cBhvr>
                                    </p:animEffect>
                                  </p:childTnLst>
                                </p:cTn>
                              </p:par>
                              <p:par>
                                <p:cTn id="57" presetID="22" presetClass="entr" presetSubtype="8" fill="hold" nodeType="withEffect">
                                  <p:stCondLst>
                                    <p:cond delay="50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4" grpId="0" animBg="1"/>
      <p:bldP spid="24" grpId="1" animBg="1"/>
      <p:bldP spid="20" grpId="0" animBg="1"/>
      <p:bldP spid="20" grpId="1" animBg="1"/>
      <p:bldP spid="16" grpId="0" animBg="1"/>
      <p:bldP spid="16"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šḻïďê-Rectangle 2"/>
          <p:cNvSpPr/>
          <p:nvPr/>
        </p:nvSpPr>
        <p:spPr>
          <a:xfrm>
            <a:off x="1560448"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4" name="ïšḻïďê-Rectangle 3"/>
          <p:cNvSpPr/>
          <p:nvPr/>
        </p:nvSpPr>
        <p:spPr>
          <a:xfrm>
            <a:off x="7783163"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5" name="ïšḻïďê-Rectangle 4"/>
          <p:cNvSpPr/>
          <p:nvPr/>
        </p:nvSpPr>
        <p:spPr>
          <a:xfrm>
            <a:off x="4671806" y="2076450"/>
            <a:ext cx="2854097" cy="3660666"/>
          </a:xfrm>
          <a:prstGeom prst="rect">
            <a:avLst/>
          </a:prstGeom>
          <a:noFill/>
          <a:ln>
            <a:solidFill>
              <a:schemeClr val="bg1">
                <a:lumMod val="85000"/>
              </a:schemeClr>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6" name="ïšḻïďê-Rectangle 5"/>
          <p:cNvSpPr/>
          <p:nvPr/>
        </p:nvSpPr>
        <p:spPr>
          <a:xfrm>
            <a:off x="1560447" y="2076451"/>
            <a:ext cx="951854" cy="851463"/>
          </a:xfrm>
          <a:prstGeom prst="rect">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7" name="ïšḻïďê-Rectangle 6"/>
          <p:cNvSpPr/>
          <p:nvPr/>
        </p:nvSpPr>
        <p:spPr>
          <a:xfrm>
            <a:off x="4671805" y="2076451"/>
            <a:ext cx="951854" cy="851463"/>
          </a:xfrm>
          <a:prstGeom prst="rect">
            <a:avLst/>
          </a:prstGeom>
          <a:solidFill>
            <a:schemeClr val="tx1">
              <a:lumMod val="75000"/>
              <a:lumOff val="25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8" name="ïšḻïďê-Rectangle 7"/>
          <p:cNvSpPr/>
          <p:nvPr/>
        </p:nvSpPr>
        <p:spPr>
          <a:xfrm>
            <a:off x="7783162" y="2076451"/>
            <a:ext cx="951854" cy="851463"/>
          </a:xfrm>
          <a:prstGeom prst="rect">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cs typeface="+mn-ea"/>
              <a:sym typeface="+mn-lt"/>
            </a:endParaRPr>
          </a:p>
        </p:txBody>
      </p:sp>
      <p:sp>
        <p:nvSpPr>
          <p:cNvPr id="12" name="ïšḻïďê-任意多边形: 形状 11"/>
          <p:cNvSpPr>
            <a:spLocks noChangeAspect="1"/>
          </p:cNvSpPr>
          <p:nvPr/>
        </p:nvSpPr>
        <p:spPr bwMode="auto">
          <a:xfrm>
            <a:off x="4919266" y="2273716"/>
            <a:ext cx="456933" cy="456933"/>
          </a:xfrm>
          <a:custGeom>
            <a:avLst/>
            <a:gdLst>
              <a:gd name="T0" fmla="*/ 70 w 70"/>
              <a:gd name="T1" fmla="*/ 35 h 70"/>
              <a:gd name="T2" fmla="*/ 35 w 70"/>
              <a:gd name="T3" fmla="*/ 0 h 70"/>
              <a:gd name="T4" fmla="*/ 0 w 70"/>
              <a:gd name="T5" fmla="*/ 35 h 70"/>
              <a:gd name="T6" fmla="*/ 35 w 70"/>
              <a:gd name="T7" fmla="*/ 70 h 70"/>
              <a:gd name="T8" fmla="*/ 70 w 70"/>
              <a:gd name="T9" fmla="*/ 35 h 70"/>
              <a:gd name="T10" fmla="*/ 33 w 70"/>
              <a:gd name="T11" fmla="*/ 35 h 70"/>
              <a:gd name="T12" fmla="*/ 29 w 70"/>
              <a:gd name="T13" fmla="*/ 32 h 70"/>
              <a:gd name="T14" fmla="*/ 23 w 70"/>
              <a:gd name="T15" fmla="*/ 21 h 70"/>
              <a:gd name="T16" fmla="*/ 15 w 70"/>
              <a:gd name="T17" fmla="*/ 20 h 70"/>
              <a:gd name="T18" fmla="*/ 19 w 70"/>
              <a:gd name="T19" fmla="*/ 13 h 70"/>
              <a:gd name="T20" fmla="*/ 25 w 70"/>
              <a:gd name="T21" fmla="*/ 12 h 70"/>
              <a:gd name="T22" fmla="*/ 30 w 70"/>
              <a:gd name="T23" fmla="*/ 14 h 70"/>
              <a:gd name="T24" fmla="*/ 38 w 70"/>
              <a:gd name="T25" fmla="*/ 14 h 70"/>
              <a:gd name="T26" fmla="*/ 39 w 70"/>
              <a:gd name="T27" fmla="*/ 16 h 70"/>
              <a:gd name="T28" fmla="*/ 36 w 70"/>
              <a:gd name="T29" fmla="*/ 18 h 70"/>
              <a:gd name="T30" fmla="*/ 41 w 70"/>
              <a:gd name="T31" fmla="*/ 21 h 70"/>
              <a:gd name="T32" fmla="*/ 42 w 70"/>
              <a:gd name="T33" fmla="*/ 17 h 70"/>
              <a:gd name="T34" fmla="*/ 49 w 70"/>
              <a:gd name="T35" fmla="*/ 21 h 70"/>
              <a:gd name="T36" fmla="*/ 51 w 70"/>
              <a:gd name="T37" fmla="*/ 23 h 70"/>
              <a:gd name="T38" fmla="*/ 46 w 70"/>
              <a:gd name="T39" fmla="*/ 22 h 70"/>
              <a:gd name="T40" fmla="*/ 47 w 70"/>
              <a:gd name="T41" fmla="*/ 25 h 70"/>
              <a:gd name="T42" fmla="*/ 45 w 70"/>
              <a:gd name="T43" fmla="*/ 25 h 70"/>
              <a:gd name="T44" fmla="*/ 42 w 70"/>
              <a:gd name="T45" fmla="*/ 28 h 70"/>
              <a:gd name="T46" fmla="*/ 41 w 70"/>
              <a:gd name="T47" fmla="*/ 31 h 70"/>
              <a:gd name="T48" fmla="*/ 39 w 70"/>
              <a:gd name="T49" fmla="*/ 30 h 70"/>
              <a:gd name="T50" fmla="*/ 35 w 70"/>
              <a:gd name="T51" fmla="*/ 32 h 70"/>
              <a:gd name="T52" fmla="*/ 39 w 70"/>
              <a:gd name="T53" fmla="*/ 33 h 70"/>
              <a:gd name="T54" fmla="*/ 40 w 70"/>
              <a:gd name="T55" fmla="*/ 35 h 70"/>
              <a:gd name="T56" fmla="*/ 43 w 70"/>
              <a:gd name="T57" fmla="*/ 38 h 70"/>
              <a:gd name="T58" fmla="*/ 46 w 70"/>
              <a:gd name="T59" fmla="*/ 39 h 70"/>
              <a:gd name="T60" fmla="*/ 51 w 70"/>
              <a:gd name="T61" fmla="*/ 42 h 70"/>
              <a:gd name="T62" fmla="*/ 55 w 70"/>
              <a:gd name="T63" fmla="*/ 44 h 70"/>
              <a:gd name="T64" fmla="*/ 53 w 70"/>
              <a:gd name="T65" fmla="*/ 48 h 70"/>
              <a:gd name="T66" fmla="*/ 45 w 70"/>
              <a:gd name="T67" fmla="*/ 58 h 70"/>
              <a:gd name="T68" fmla="*/ 44 w 70"/>
              <a:gd name="T69" fmla="*/ 61 h 70"/>
              <a:gd name="T70" fmla="*/ 41 w 70"/>
              <a:gd name="T71" fmla="*/ 57 h 70"/>
              <a:gd name="T72" fmla="*/ 41 w 70"/>
              <a:gd name="T73" fmla="*/ 54 h 70"/>
              <a:gd name="T74" fmla="*/ 42 w 70"/>
              <a:gd name="T75" fmla="*/ 47 h 70"/>
              <a:gd name="T76" fmla="*/ 40 w 70"/>
              <a:gd name="T77" fmla="*/ 38 h 70"/>
              <a:gd name="T78" fmla="*/ 37 w 70"/>
              <a:gd name="T79" fmla="*/ 35 h 70"/>
              <a:gd name="T80" fmla="*/ 33 w 70"/>
              <a:gd name="T81" fmla="*/ 35 h 70"/>
              <a:gd name="T82" fmla="*/ 33 w 70"/>
              <a:gd name="T83" fmla="*/ 35 h 70"/>
              <a:gd name="T84" fmla="*/ 33 w 70"/>
              <a:gd name="T85"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70">
                <a:moveTo>
                  <a:pt x="70" y="35"/>
                </a:moveTo>
                <a:cubicBezTo>
                  <a:pt x="70" y="16"/>
                  <a:pt x="55" y="0"/>
                  <a:pt x="35" y="0"/>
                </a:cubicBezTo>
                <a:cubicBezTo>
                  <a:pt x="16" y="0"/>
                  <a:pt x="0" y="16"/>
                  <a:pt x="0" y="35"/>
                </a:cubicBezTo>
                <a:cubicBezTo>
                  <a:pt x="0" y="55"/>
                  <a:pt x="16" y="70"/>
                  <a:pt x="35" y="70"/>
                </a:cubicBezTo>
                <a:cubicBezTo>
                  <a:pt x="55" y="70"/>
                  <a:pt x="70" y="55"/>
                  <a:pt x="70" y="35"/>
                </a:cubicBezTo>
                <a:close/>
                <a:moveTo>
                  <a:pt x="33" y="35"/>
                </a:moveTo>
                <a:cubicBezTo>
                  <a:pt x="32" y="30"/>
                  <a:pt x="30" y="33"/>
                  <a:pt x="29" y="32"/>
                </a:cubicBezTo>
                <a:cubicBezTo>
                  <a:pt x="28" y="29"/>
                  <a:pt x="23" y="24"/>
                  <a:pt x="23" y="21"/>
                </a:cubicBezTo>
                <a:cubicBezTo>
                  <a:pt x="24" y="19"/>
                  <a:pt x="18" y="17"/>
                  <a:pt x="15" y="20"/>
                </a:cubicBezTo>
                <a:cubicBezTo>
                  <a:pt x="16" y="18"/>
                  <a:pt x="16" y="12"/>
                  <a:pt x="19" y="13"/>
                </a:cubicBezTo>
                <a:cubicBezTo>
                  <a:pt x="22" y="13"/>
                  <a:pt x="24" y="12"/>
                  <a:pt x="25" y="12"/>
                </a:cubicBezTo>
                <a:cubicBezTo>
                  <a:pt x="29" y="13"/>
                  <a:pt x="27" y="14"/>
                  <a:pt x="30" y="14"/>
                </a:cubicBezTo>
                <a:cubicBezTo>
                  <a:pt x="32" y="15"/>
                  <a:pt x="36" y="13"/>
                  <a:pt x="38" y="14"/>
                </a:cubicBezTo>
                <a:cubicBezTo>
                  <a:pt x="39" y="14"/>
                  <a:pt x="40" y="15"/>
                  <a:pt x="39" y="16"/>
                </a:cubicBezTo>
                <a:cubicBezTo>
                  <a:pt x="38" y="17"/>
                  <a:pt x="34" y="17"/>
                  <a:pt x="36" y="18"/>
                </a:cubicBezTo>
                <a:cubicBezTo>
                  <a:pt x="37" y="19"/>
                  <a:pt x="39" y="21"/>
                  <a:pt x="41" y="21"/>
                </a:cubicBezTo>
                <a:cubicBezTo>
                  <a:pt x="43" y="22"/>
                  <a:pt x="41" y="17"/>
                  <a:pt x="42" y="17"/>
                </a:cubicBezTo>
                <a:cubicBezTo>
                  <a:pt x="44" y="16"/>
                  <a:pt x="50" y="21"/>
                  <a:pt x="49" y="21"/>
                </a:cubicBezTo>
                <a:cubicBezTo>
                  <a:pt x="47" y="22"/>
                  <a:pt x="52" y="23"/>
                  <a:pt x="51" y="23"/>
                </a:cubicBezTo>
                <a:cubicBezTo>
                  <a:pt x="51" y="24"/>
                  <a:pt x="46" y="22"/>
                  <a:pt x="46" y="22"/>
                </a:cubicBezTo>
                <a:cubicBezTo>
                  <a:pt x="45" y="24"/>
                  <a:pt x="47" y="23"/>
                  <a:pt x="47" y="25"/>
                </a:cubicBezTo>
                <a:cubicBezTo>
                  <a:pt x="47" y="25"/>
                  <a:pt x="46" y="25"/>
                  <a:pt x="45" y="25"/>
                </a:cubicBezTo>
                <a:cubicBezTo>
                  <a:pt x="44" y="26"/>
                  <a:pt x="42" y="28"/>
                  <a:pt x="42" y="28"/>
                </a:cubicBezTo>
                <a:cubicBezTo>
                  <a:pt x="40" y="30"/>
                  <a:pt x="41" y="30"/>
                  <a:pt x="41" y="31"/>
                </a:cubicBezTo>
                <a:cubicBezTo>
                  <a:pt x="40" y="31"/>
                  <a:pt x="40" y="30"/>
                  <a:pt x="39" y="30"/>
                </a:cubicBezTo>
                <a:cubicBezTo>
                  <a:pt x="38" y="31"/>
                  <a:pt x="35" y="31"/>
                  <a:pt x="35" y="32"/>
                </a:cubicBezTo>
                <a:cubicBezTo>
                  <a:pt x="35" y="33"/>
                  <a:pt x="38" y="33"/>
                  <a:pt x="39" y="33"/>
                </a:cubicBezTo>
                <a:cubicBezTo>
                  <a:pt x="40" y="34"/>
                  <a:pt x="39" y="35"/>
                  <a:pt x="40" y="35"/>
                </a:cubicBezTo>
                <a:cubicBezTo>
                  <a:pt x="41" y="35"/>
                  <a:pt x="43" y="38"/>
                  <a:pt x="43" y="38"/>
                </a:cubicBezTo>
                <a:cubicBezTo>
                  <a:pt x="43" y="38"/>
                  <a:pt x="44" y="39"/>
                  <a:pt x="46" y="39"/>
                </a:cubicBezTo>
                <a:cubicBezTo>
                  <a:pt x="51" y="38"/>
                  <a:pt x="51" y="42"/>
                  <a:pt x="51" y="42"/>
                </a:cubicBezTo>
                <a:cubicBezTo>
                  <a:pt x="53" y="41"/>
                  <a:pt x="56" y="43"/>
                  <a:pt x="55" y="44"/>
                </a:cubicBezTo>
                <a:cubicBezTo>
                  <a:pt x="53" y="46"/>
                  <a:pt x="53" y="48"/>
                  <a:pt x="53" y="48"/>
                </a:cubicBezTo>
                <a:cubicBezTo>
                  <a:pt x="51" y="49"/>
                  <a:pt x="44" y="55"/>
                  <a:pt x="45" y="58"/>
                </a:cubicBezTo>
                <a:cubicBezTo>
                  <a:pt x="44" y="59"/>
                  <a:pt x="45" y="60"/>
                  <a:pt x="44" y="61"/>
                </a:cubicBezTo>
                <a:cubicBezTo>
                  <a:pt x="42" y="62"/>
                  <a:pt x="39" y="57"/>
                  <a:pt x="41" y="57"/>
                </a:cubicBezTo>
                <a:cubicBezTo>
                  <a:pt x="41" y="56"/>
                  <a:pt x="41" y="56"/>
                  <a:pt x="41" y="54"/>
                </a:cubicBezTo>
                <a:cubicBezTo>
                  <a:pt x="42" y="54"/>
                  <a:pt x="42" y="51"/>
                  <a:pt x="42" y="47"/>
                </a:cubicBezTo>
                <a:cubicBezTo>
                  <a:pt x="33" y="41"/>
                  <a:pt x="42" y="39"/>
                  <a:pt x="40" y="38"/>
                </a:cubicBezTo>
                <a:cubicBezTo>
                  <a:pt x="40" y="37"/>
                  <a:pt x="39" y="36"/>
                  <a:pt x="37" y="35"/>
                </a:cubicBezTo>
                <a:cubicBezTo>
                  <a:pt x="35" y="35"/>
                  <a:pt x="34" y="36"/>
                  <a:pt x="33" y="35"/>
                </a:cubicBezTo>
                <a:close/>
                <a:moveTo>
                  <a:pt x="33" y="35"/>
                </a:moveTo>
                <a:cubicBezTo>
                  <a:pt x="33" y="35"/>
                  <a:pt x="33" y="35"/>
                  <a:pt x="33" y="35"/>
                </a:cubicBezTo>
              </a:path>
            </a:pathLst>
          </a:custGeom>
          <a:solidFill>
            <a:schemeClr val="bg1"/>
          </a:solidFill>
          <a:ln>
            <a:noFill/>
          </a:ln>
        </p:spPr>
        <p:txBody>
          <a:bodyPr anchor="ctr"/>
          <a:lstStyle/>
          <a:p>
            <a:pPr algn="ctr"/>
            <a:endParaRPr>
              <a:cs typeface="+mn-ea"/>
              <a:sym typeface="+mn-lt"/>
            </a:endParaRPr>
          </a:p>
        </p:txBody>
      </p:sp>
      <p:sp>
        <p:nvSpPr>
          <p:cNvPr id="13" name="ïšḻïďê-任意多边形: 形状 12"/>
          <p:cNvSpPr>
            <a:spLocks noChangeAspect="1"/>
          </p:cNvSpPr>
          <p:nvPr/>
        </p:nvSpPr>
        <p:spPr bwMode="auto">
          <a:xfrm>
            <a:off x="8030624" y="2273716"/>
            <a:ext cx="456933" cy="456933"/>
          </a:xfrm>
          <a:custGeom>
            <a:avLst/>
            <a:gdLst>
              <a:gd name="connsiteX0" fmla="*/ 225702 w 508000"/>
              <a:gd name="connsiteY0" fmla="*/ 59797 h 508000"/>
              <a:gd name="connsiteX1" fmla="*/ 392654 w 508000"/>
              <a:gd name="connsiteY1" fmla="*/ 115241 h 508000"/>
              <a:gd name="connsiteX2" fmla="*/ 392654 w 508000"/>
              <a:gd name="connsiteY2" fmla="*/ 392809 h 508000"/>
              <a:gd name="connsiteX3" fmla="*/ 115086 w 508000"/>
              <a:gd name="connsiteY3" fmla="*/ 392809 h 508000"/>
              <a:gd name="connsiteX4" fmla="*/ 77168 w 508000"/>
              <a:gd name="connsiteY4" fmla="*/ 168251 h 508000"/>
              <a:gd name="connsiteX5" fmla="*/ 259760 w 508000"/>
              <a:gd name="connsiteY5" fmla="*/ 259915 h 508000"/>
              <a:gd name="connsiteX6" fmla="*/ 168464 w 508000"/>
              <a:gd name="connsiteY6" fmla="*/ 77323 h 508000"/>
              <a:gd name="connsiteX7" fmla="*/ 225702 w 508000"/>
              <a:gd name="connsiteY7" fmla="*/ 59797 h 508000"/>
              <a:gd name="connsiteX8" fmla="*/ 109644 w 508000"/>
              <a:gd name="connsiteY8" fmla="*/ 18815 h 508000"/>
              <a:gd name="connsiteX9" fmla="*/ 201365 w 508000"/>
              <a:gd name="connsiteY9" fmla="*/ 201365 h 508000"/>
              <a:gd name="connsiteX10" fmla="*/ 18659 w 508000"/>
              <a:gd name="connsiteY10" fmla="*/ 109722 h 508000"/>
              <a:gd name="connsiteX11" fmla="*/ 56600 w 508000"/>
              <a:gd name="connsiteY11" fmla="*/ 56724 h 508000"/>
              <a:gd name="connsiteX12" fmla="*/ 109644 w 508000"/>
              <a:gd name="connsiteY12" fmla="*/ 18815 h 508000"/>
              <a:gd name="connsiteX13" fmla="*/ 254000 w 508000"/>
              <a:gd name="connsiteY13" fmla="*/ 0 h 508000"/>
              <a:gd name="connsiteX14" fmla="*/ 433641 w 508000"/>
              <a:gd name="connsiteY14" fmla="*/ 74359 h 508000"/>
              <a:gd name="connsiteX15" fmla="*/ 508000 w 508000"/>
              <a:gd name="connsiteY15" fmla="*/ 254000 h 508000"/>
              <a:gd name="connsiteX16" fmla="*/ 433641 w 508000"/>
              <a:gd name="connsiteY16" fmla="*/ 433641 h 508000"/>
              <a:gd name="connsiteX17" fmla="*/ 254000 w 508000"/>
              <a:gd name="connsiteY17" fmla="*/ 508000 h 508000"/>
              <a:gd name="connsiteX18" fmla="*/ 74360 w 508000"/>
              <a:gd name="connsiteY18" fmla="*/ 433641 h 508000"/>
              <a:gd name="connsiteX19" fmla="*/ 0 w 508000"/>
              <a:gd name="connsiteY19" fmla="*/ 254000 h 508000"/>
              <a:gd name="connsiteX20" fmla="*/ 25768 w 508000"/>
              <a:gd name="connsiteY20" fmla="*/ 142461 h 508000"/>
              <a:gd name="connsiteX21" fmla="*/ 46751 w 508000"/>
              <a:gd name="connsiteY21" fmla="*/ 153136 h 508000"/>
              <a:gd name="connsiteX22" fmla="*/ 90925 w 508000"/>
              <a:gd name="connsiteY22" fmla="*/ 417075 h 508000"/>
              <a:gd name="connsiteX23" fmla="*/ 417076 w 508000"/>
              <a:gd name="connsiteY23" fmla="*/ 417075 h 508000"/>
              <a:gd name="connsiteX24" fmla="*/ 417076 w 508000"/>
              <a:gd name="connsiteY24" fmla="*/ 90925 h 508000"/>
              <a:gd name="connsiteX25" fmla="*/ 153136 w 508000"/>
              <a:gd name="connsiteY25" fmla="*/ 46751 h 508000"/>
              <a:gd name="connsiteX26" fmla="*/ 142461 w 508000"/>
              <a:gd name="connsiteY26" fmla="*/ 25768 h 508000"/>
              <a:gd name="connsiteX27" fmla="*/ 254000 w 508000"/>
              <a:gd name="connsiteY27"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8000" h="508000">
                <a:moveTo>
                  <a:pt x="225702" y="59797"/>
                </a:moveTo>
                <a:cubicBezTo>
                  <a:pt x="284770" y="51255"/>
                  <a:pt x="347098" y="69685"/>
                  <a:pt x="392654" y="115241"/>
                </a:cubicBezTo>
                <a:cubicBezTo>
                  <a:pt x="469593" y="191811"/>
                  <a:pt x="469593" y="316239"/>
                  <a:pt x="392654" y="392809"/>
                </a:cubicBezTo>
                <a:cubicBezTo>
                  <a:pt x="316084" y="469748"/>
                  <a:pt x="191656" y="469748"/>
                  <a:pt x="115086" y="392809"/>
                </a:cubicBezTo>
                <a:cubicBezTo>
                  <a:pt x="54344" y="332068"/>
                  <a:pt x="41828" y="241509"/>
                  <a:pt x="77168" y="168251"/>
                </a:cubicBezTo>
                <a:lnTo>
                  <a:pt x="259760" y="259915"/>
                </a:lnTo>
                <a:cubicBezTo>
                  <a:pt x="259760" y="259915"/>
                  <a:pt x="259760" y="259915"/>
                  <a:pt x="168464" y="77323"/>
                </a:cubicBezTo>
                <a:cubicBezTo>
                  <a:pt x="186687" y="68488"/>
                  <a:pt x="206013" y="62644"/>
                  <a:pt x="225702" y="59797"/>
                </a:cubicBezTo>
                <a:close/>
                <a:moveTo>
                  <a:pt x="109644" y="18815"/>
                </a:moveTo>
                <a:lnTo>
                  <a:pt x="201365" y="201365"/>
                </a:lnTo>
                <a:cubicBezTo>
                  <a:pt x="201365" y="201365"/>
                  <a:pt x="201365" y="201365"/>
                  <a:pt x="18659" y="109722"/>
                </a:cubicBezTo>
                <a:cubicBezTo>
                  <a:pt x="27868" y="90584"/>
                  <a:pt x="40392" y="72549"/>
                  <a:pt x="56600" y="56724"/>
                </a:cubicBezTo>
                <a:cubicBezTo>
                  <a:pt x="72440" y="40530"/>
                  <a:pt x="90489" y="28016"/>
                  <a:pt x="109644" y="18815"/>
                </a:cubicBezTo>
                <a:close/>
                <a:moveTo>
                  <a:pt x="254000" y="0"/>
                </a:moveTo>
                <a:cubicBezTo>
                  <a:pt x="322102" y="0"/>
                  <a:pt x="385786" y="26504"/>
                  <a:pt x="433641" y="74359"/>
                </a:cubicBezTo>
                <a:cubicBezTo>
                  <a:pt x="481864" y="122583"/>
                  <a:pt x="508000" y="186267"/>
                  <a:pt x="508000" y="254000"/>
                </a:cubicBezTo>
                <a:cubicBezTo>
                  <a:pt x="508000" y="322101"/>
                  <a:pt x="481864" y="385786"/>
                  <a:pt x="433641" y="433641"/>
                </a:cubicBezTo>
                <a:cubicBezTo>
                  <a:pt x="385786" y="481864"/>
                  <a:pt x="322102" y="508000"/>
                  <a:pt x="254000" y="508000"/>
                </a:cubicBezTo>
                <a:cubicBezTo>
                  <a:pt x="186267" y="508000"/>
                  <a:pt x="122215" y="481864"/>
                  <a:pt x="74360" y="433641"/>
                </a:cubicBezTo>
                <a:cubicBezTo>
                  <a:pt x="26504" y="385786"/>
                  <a:pt x="0" y="322101"/>
                  <a:pt x="0" y="254000"/>
                </a:cubicBezTo>
                <a:cubicBezTo>
                  <a:pt x="0" y="214612"/>
                  <a:pt x="8835" y="176696"/>
                  <a:pt x="25768" y="142461"/>
                </a:cubicBezTo>
                <a:cubicBezTo>
                  <a:pt x="25768" y="142461"/>
                  <a:pt x="25768" y="142461"/>
                  <a:pt x="46751" y="153136"/>
                </a:cubicBezTo>
                <a:cubicBezTo>
                  <a:pt x="5153" y="238907"/>
                  <a:pt x="19878" y="345661"/>
                  <a:pt x="90925" y="417075"/>
                </a:cubicBezTo>
                <a:cubicBezTo>
                  <a:pt x="181113" y="506896"/>
                  <a:pt x="327255" y="506896"/>
                  <a:pt x="417076" y="417075"/>
                </a:cubicBezTo>
                <a:cubicBezTo>
                  <a:pt x="506896" y="327255"/>
                  <a:pt x="506896" y="181113"/>
                  <a:pt x="417076" y="90925"/>
                </a:cubicBezTo>
                <a:cubicBezTo>
                  <a:pt x="345661" y="19878"/>
                  <a:pt x="238907" y="5154"/>
                  <a:pt x="153136" y="46751"/>
                </a:cubicBezTo>
                <a:cubicBezTo>
                  <a:pt x="153136" y="46751"/>
                  <a:pt x="153136" y="46751"/>
                  <a:pt x="142461" y="25768"/>
                </a:cubicBezTo>
                <a:cubicBezTo>
                  <a:pt x="176696" y="8835"/>
                  <a:pt x="214612" y="0"/>
                  <a:pt x="254000" y="0"/>
                </a:cubicBezTo>
                <a:close/>
              </a:path>
            </a:pathLst>
          </a:custGeom>
          <a:solidFill>
            <a:schemeClr val="bg1"/>
          </a:solidFill>
          <a:ln>
            <a:noFill/>
          </a:ln>
        </p:spPr>
        <p:txBody>
          <a:bodyPr anchor="ctr"/>
          <a:lstStyle/>
          <a:p>
            <a:pPr algn="ctr"/>
            <a:endParaRPr>
              <a:cs typeface="+mn-ea"/>
              <a:sym typeface="+mn-lt"/>
            </a:endParaRPr>
          </a:p>
        </p:txBody>
      </p:sp>
      <p:sp>
        <p:nvSpPr>
          <p:cNvPr id="14" name="ïšḻïďê-任意多边形: 形状 13"/>
          <p:cNvSpPr>
            <a:spLocks noChangeAspect="1"/>
          </p:cNvSpPr>
          <p:nvPr/>
        </p:nvSpPr>
        <p:spPr bwMode="auto">
          <a:xfrm>
            <a:off x="1807908" y="2273716"/>
            <a:ext cx="456933" cy="456933"/>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bg1"/>
          </a:solidFill>
          <a:ln>
            <a:noFill/>
          </a:ln>
        </p:spPr>
        <p:txBody>
          <a:bodyPr anchor="ctr"/>
          <a:lstStyle/>
          <a:p>
            <a:pPr algn="ctr"/>
            <a:endParaRPr>
              <a:cs typeface="+mn-ea"/>
              <a:sym typeface="+mn-lt"/>
            </a:endParaRPr>
          </a:p>
        </p:txBody>
      </p:sp>
      <p:grpSp>
        <p:nvGrpSpPr>
          <p:cNvPr id="18" name="组合 17"/>
          <p:cNvGrpSpPr/>
          <p:nvPr/>
        </p:nvGrpSpPr>
        <p:grpSpPr>
          <a:xfrm>
            <a:off x="1660552" y="3118009"/>
            <a:ext cx="425396" cy="1076601"/>
            <a:chOff x="719138" y="2358101"/>
            <a:chExt cx="504056" cy="1275674"/>
          </a:xfrm>
        </p:grpSpPr>
        <p:sp>
          <p:nvSpPr>
            <p:cNvPr id="45" name="ïšḻïďê-Oval 44"/>
            <p:cNvSpPr/>
            <p:nvPr/>
          </p:nvSpPr>
          <p:spPr>
            <a:xfrm>
              <a:off x="719138" y="2358101"/>
              <a:ext cx="504056" cy="504056"/>
            </a:xfrm>
            <a:prstGeom prst="ellipse">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cs typeface="+mn-ea"/>
                  <a:sym typeface="+mn-lt"/>
                </a:rPr>
                <a:t>01</a:t>
              </a:r>
            </a:p>
          </p:txBody>
        </p:sp>
        <p:sp>
          <p:nvSpPr>
            <p:cNvPr id="46" name="ïšḻïďê-Oval 45"/>
            <p:cNvSpPr/>
            <p:nvPr/>
          </p:nvSpPr>
          <p:spPr>
            <a:xfrm>
              <a:off x="719138" y="3129719"/>
              <a:ext cx="504056" cy="504056"/>
            </a:xfrm>
            <a:prstGeom prst="ellipse">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cs typeface="+mn-ea"/>
                  <a:sym typeface="+mn-lt"/>
                </a:rPr>
                <a:t>02</a:t>
              </a:r>
            </a:p>
          </p:txBody>
        </p:sp>
      </p:grpSp>
      <p:grpSp>
        <p:nvGrpSpPr>
          <p:cNvPr id="19" name="组合 18"/>
          <p:cNvGrpSpPr/>
          <p:nvPr/>
        </p:nvGrpSpPr>
        <p:grpSpPr>
          <a:xfrm>
            <a:off x="4771909" y="3118009"/>
            <a:ext cx="425396" cy="1076601"/>
            <a:chOff x="719138" y="2358101"/>
            <a:chExt cx="504056" cy="1275674"/>
          </a:xfrm>
          <a:solidFill>
            <a:schemeClr val="tx1">
              <a:lumMod val="75000"/>
              <a:lumOff val="25000"/>
            </a:schemeClr>
          </a:solidFill>
        </p:grpSpPr>
        <p:sp>
          <p:nvSpPr>
            <p:cNvPr id="33" name="ïšḻïďê-Oval 32"/>
            <p:cNvSpPr/>
            <p:nvPr/>
          </p:nvSpPr>
          <p:spPr>
            <a:xfrm>
              <a:off x="719138" y="2358101"/>
              <a:ext cx="504056" cy="504056"/>
            </a:xfrm>
            <a:prstGeom prst="ellipse">
              <a:avLst/>
            </a:prstGeom>
            <a:grp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cs typeface="+mn-ea"/>
                  <a:sym typeface="+mn-lt"/>
                </a:rPr>
                <a:t>01</a:t>
              </a:r>
            </a:p>
          </p:txBody>
        </p:sp>
        <p:sp>
          <p:nvSpPr>
            <p:cNvPr id="34" name="ïšḻïďê-Oval 33"/>
            <p:cNvSpPr/>
            <p:nvPr/>
          </p:nvSpPr>
          <p:spPr>
            <a:xfrm>
              <a:off x="719138" y="3129719"/>
              <a:ext cx="504056" cy="504056"/>
            </a:xfrm>
            <a:prstGeom prst="ellipse">
              <a:avLst/>
            </a:prstGeom>
            <a:grp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cs typeface="+mn-ea"/>
                  <a:sym typeface="+mn-lt"/>
                </a:rPr>
                <a:t>02</a:t>
              </a:r>
            </a:p>
          </p:txBody>
        </p:sp>
      </p:grpSp>
      <p:grpSp>
        <p:nvGrpSpPr>
          <p:cNvPr id="20" name="组合 19"/>
          <p:cNvGrpSpPr/>
          <p:nvPr/>
        </p:nvGrpSpPr>
        <p:grpSpPr>
          <a:xfrm>
            <a:off x="7883267" y="3118009"/>
            <a:ext cx="425396" cy="1076601"/>
            <a:chOff x="719138" y="2358101"/>
            <a:chExt cx="504056" cy="1275674"/>
          </a:xfrm>
        </p:grpSpPr>
        <p:sp>
          <p:nvSpPr>
            <p:cNvPr id="21" name="ïšḻïďê-Oval 20"/>
            <p:cNvSpPr/>
            <p:nvPr/>
          </p:nvSpPr>
          <p:spPr>
            <a:xfrm>
              <a:off x="719138" y="2358101"/>
              <a:ext cx="504056" cy="504056"/>
            </a:xfrm>
            <a:prstGeom prst="ellipse">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a:cs typeface="+mn-ea"/>
                  <a:sym typeface="+mn-lt"/>
                </a:rPr>
                <a:t>01</a:t>
              </a:r>
            </a:p>
          </p:txBody>
        </p:sp>
        <p:sp>
          <p:nvSpPr>
            <p:cNvPr id="22" name="ïšḻïďê-Oval 21"/>
            <p:cNvSpPr/>
            <p:nvPr/>
          </p:nvSpPr>
          <p:spPr>
            <a:xfrm>
              <a:off x="719138" y="3129719"/>
              <a:ext cx="504056" cy="504056"/>
            </a:xfrm>
            <a:prstGeom prst="ellipse">
              <a:avLst/>
            </a:prstGeom>
            <a:solidFill>
              <a:srgbClr val="C00000"/>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en-US" altLang="zh-CN" sz="1200" i="1" dirty="0">
                  <a:cs typeface="+mn-ea"/>
                  <a:sym typeface="+mn-lt"/>
                </a:rPr>
                <a:t>02</a:t>
              </a:r>
            </a:p>
          </p:txBody>
        </p:sp>
      </p:grpSp>
      <p:sp>
        <p:nvSpPr>
          <p:cNvPr id="85" name="矩形 84"/>
          <p:cNvSpPr/>
          <p:nvPr/>
        </p:nvSpPr>
        <p:spPr>
          <a:xfrm>
            <a:off x="2127580" y="3072943"/>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用户可以在投影仪或者计算机上进行演示也</a:t>
            </a:r>
          </a:p>
        </p:txBody>
      </p:sp>
      <p:sp>
        <p:nvSpPr>
          <p:cNvPr id="86" name="矩形 85"/>
          <p:cNvSpPr/>
          <p:nvPr/>
        </p:nvSpPr>
        <p:spPr>
          <a:xfrm>
            <a:off x="2646690" y="2452705"/>
            <a:ext cx="1767854" cy="41088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cs typeface="+mn-ea"/>
                <a:sym typeface="+mn-lt"/>
              </a:rPr>
              <a:t>文字添加此处</a:t>
            </a:r>
          </a:p>
        </p:txBody>
      </p:sp>
      <p:sp>
        <p:nvSpPr>
          <p:cNvPr id="87" name="矩形 86"/>
          <p:cNvSpPr/>
          <p:nvPr/>
        </p:nvSpPr>
        <p:spPr>
          <a:xfrm>
            <a:off x="5758048" y="2452705"/>
            <a:ext cx="1767854" cy="41088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cs typeface="+mn-ea"/>
                <a:sym typeface="+mn-lt"/>
              </a:rPr>
              <a:t>文字添加此处</a:t>
            </a:r>
          </a:p>
        </p:txBody>
      </p:sp>
      <p:sp>
        <p:nvSpPr>
          <p:cNvPr id="88" name="矩形 87"/>
          <p:cNvSpPr/>
          <p:nvPr/>
        </p:nvSpPr>
        <p:spPr>
          <a:xfrm>
            <a:off x="8872445" y="2452705"/>
            <a:ext cx="1767854" cy="41088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cs typeface="+mn-ea"/>
                <a:sym typeface="+mn-lt"/>
              </a:rPr>
              <a:t>文字添加此处</a:t>
            </a:r>
          </a:p>
        </p:txBody>
      </p:sp>
      <p:sp>
        <p:nvSpPr>
          <p:cNvPr id="89" name="矩形 88"/>
          <p:cNvSpPr/>
          <p:nvPr/>
        </p:nvSpPr>
        <p:spPr>
          <a:xfrm>
            <a:off x="2127580" y="3722967"/>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90" name="矩形 89"/>
          <p:cNvSpPr/>
          <p:nvPr/>
        </p:nvSpPr>
        <p:spPr>
          <a:xfrm>
            <a:off x="5259373" y="3072943"/>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a:t>
            </a:r>
          </a:p>
        </p:txBody>
      </p:sp>
      <p:sp>
        <p:nvSpPr>
          <p:cNvPr id="91" name="矩形 90"/>
          <p:cNvSpPr/>
          <p:nvPr/>
        </p:nvSpPr>
        <p:spPr>
          <a:xfrm>
            <a:off x="5259373" y="3722967"/>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a:t>
            </a:r>
          </a:p>
        </p:txBody>
      </p:sp>
      <p:sp>
        <p:nvSpPr>
          <p:cNvPr id="92" name="矩形 91"/>
          <p:cNvSpPr/>
          <p:nvPr/>
        </p:nvSpPr>
        <p:spPr>
          <a:xfrm>
            <a:off x="8341228" y="3072943"/>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用户可以在投影仪或者计算机上进行演示</a:t>
            </a:r>
          </a:p>
        </p:txBody>
      </p:sp>
      <p:sp>
        <p:nvSpPr>
          <p:cNvPr id="93" name="矩形 92"/>
          <p:cNvSpPr/>
          <p:nvPr/>
        </p:nvSpPr>
        <p:spPr>
          <a:xfrm>
            <a:off x="8341228" y="3722967"/>
            <a:ext cx="2159875" cy="630942"/>
          </a:xfrm>
          <a:prstGeom prst="rect">
            <a:avLst/>
          </a:prstGeom>
        </p:spPr>
        <p:txBody>
          <a:bodyPr wrap="square">
            <a:spAutoFit/>
            <a:scene3d>
              <a:camera prst="orthographicFront"/>
              <a:lightRig rig="threePt" dir="t"/>
            </a:scene3d>
            <a:sp3d contourW="12700"/>
          </a:bodyPr>
          <a:lstStyle/>
          <a:p>
            <a:pPr>
              <a:lnSpc>
                <a:spcPct val="125000"/>
              </a:lnSpc>
            </a:pPr>
            <a:r>
              <a:rPr lang="zh-CN" altLang="en-US" sz="1400" dirty="0">
                <a:solidFill>
                  <a:schemeClr val="tx1">
                    <a:lumMod val="50000"/>
                    <a:lumOff val="50000"/>
                  </a:schemeClr>
                </a:solidFill>
                <a:cs typeface="+mn-ea"/>
                <a:sym typeface="+mn-lt"/>
              </a:rPr>
              <a:t>用户可以在投影仪或者计算机上进行</a:t>
            </a:r>
          </a:p>
        </p:txBody>
      </p:sp>
      <p:pic>
        <p:nvPicPr>
          <p:cNvPr id="98" name="图片占位符 97" descr="C:\Users\Administrator\Desktop\素材库\商务图\x (4).jpgx (4)"/>
          <p:cNvPicPr>
            <a:picLocks noGrp="1" noChangeAspect="1"/>
          </p:cNvPicPr>
          <p:nvPr>
            <p:ph type="pic" sz="quarter" idx="11"/>
          </p:nvPr>
        </p:nvPicPr>
        <p:blipFill>
          <a:blip r:embed="rId4">
            <a:grayscl/>
          </a:blip>
          <a:srcRect/>
          <a:stretch>
            <a:fillRect/>
          </a:stretch>
        </p:blipFill>
        <p:spPr>
          <a:xfrm>
            <a:off x="4671695" y="4441190"/>
            <a:ext cx="2854325" cy="1296035"/>
          </a:xfrm>
        </p:spPr>
      </p:pic>
      <p:pic>
        <p:nvPicPr>
          <p:cNvPr id="99" name="图片占位符 98" descr="C:\Users\Administrator\Desktop\素材库\商务图\x (16).jpgx (16)"/>
          <p:cNvPicPr>
            <a:picLocks noGrp="1" noChangeAspect="1"/>
          </p:cNvPicPr>
          <p:nvPr>
            <p:ph type="pic" sz="quarter" idx="12"/>
          </p:nvPr>
        </p:nvPicPr>
        <p:blipFill>
          <a:blip r:embed="rId5">
            <a:grayscl/>
          </a:blip>
          <a:srcRect/>
          <a:stretch>
            <a:fillRect/>
          </a:stretch>
        </p:blipFill>
        <p:spPr>
          <a:xfrm>
            <a:off x="7783195" y="4441190"/>
            <a:ext cx="2854325" cy="1296035"/>
          </a:xfrm>
        </p:spPr>
      </p:pic>
      <p:grpSp>
        <p:nvGrpSpPr>
          <p:cNvPr id="37" name="组合 36"/>
          <p:cNvGrpSpPr/>
          <p:nvPr/>
        </p:nvGrpSpPr>
        <p:grpSpPr>
          <a:xfrm>
            <a:off x="-3" y="260648"/>
            <a:ext cx="6081926" cy="888702"/>
            <a:chOff x="-3" y="260648"/>
            <a:chExt cx="6081926" cy="888702"/>
          </a:xfrm>
        </p:grpSpPr>
        <p:grpSp>
          <p:nvGrpSpPr>
            <p:cNvPr id="38" name="组合 37"/>
            <p:cNvGrpSpPr/>
            <p:nvPr/>
          </p:nvGrpSpPr>
          <p:grpSpPr>
            <a:xfrm>
              <a:off x="1005076" y="425994"/>
              <a:ext cx="5076847" cy="698750"/>
              <a:chOff x="6081010" y="2061026"/>
              <a:chExt cx="5076847" cy="698750"/>
            </a:xfrm>
          </p:grpSpPr>
          <p:sp>
            <p:nvSpPr>
              <p:cNvPr id="42" name="文本框 41"/>
              <p:cNvSpPr txBox="1"/>
              <p:nvPr/>
            </p:nvSpPr>
            <p:spPr>
              <a:xfrm>
                <a:off x="6081010" y="2061026"/>
                <a:ext cx="2327910" cy="521970"/>
              </a:xfrm>
              <a:prstGeom prst="rect">
                <a:avLst/>
              </a:prstGeom>
              <a:noFill/>
            </p:spPr>
            <p:txBody>
              <a:bodyPr wrap="none" rtlCol="0">
                <a:spAutoFit/>
                <a:scene3d>
                  <a:camera prst="orthographicFront"/>
                  <a:lightRig rig="threePt" dir="t"/>
                </a:scene3d>
                <a:sp3d contourW="12700"/>
              </a:bodyPr>
              <a:lstStyle/>
              <a:p>
                <a:r>
                  <a:rPr lang="zh-CN" altLang="en-US" sz="2800" b="1" dirty="0">
                    <a:solidFill>
                      <a:srgbClr val="C00000"/>
                    </a:solidFill>
                    <a:cs typeface="+mn-ea"/>
                    <a:sym typeface="+mn-lt"/>
                  </a:rPr>
                  <a:t>点击添加内容</a:t>
                </a:r>
              </a:p>
            </p:txBody>
          </p:sp>
          <p:sp>
            <p:nvSpPr>
              <p:cNvPr id="43" name="文本框 42"/>
              <p:cNvSpPr txBox="1"/>
              <p:nvPr/>
            </p:nvSpPr>
            <p:spPr>
              <a:xfrm>
                <a:off x="6096000" y="2482777"/>
                <a:ext cx="5061857" cy="276999"/>
              </a:xfrm>
              <a:prstGeom prst="rect">
                <a:avLst/>
              </a:prstGeom>
              <a:noFill/>
            </p:spPr>
            <p:txBody>
              <a:bodyPr wrap="square" rtlCol="0">
                <a:spAutoFit/>
                <a:scene3d>
                  <a:camera prst="orthographicFront"/>
                  <a:lightRig rig="threePt" dir="t"/>
                </a:scene3d>
                <a:sp3d contourW="12700"/>
              </a:bodyPr>
              <a:lstStyle/>
              <a:p>
                <a:r>
                  <a:rPr lang="zh-CN" altLang="en-US" sz="1200" dirty="0">
                    <a:solidFill>
                      <a:schemeClr val="bg1">
                        <a:lumMod val="50000"/>
                      </a:schemeClr>
                    </a:solidFill>
                    <a:cs typeface="+mn-ea"/>
                    <a:sym typeface="+mn-lt"/>
                  </a:rPr>
                  <a:t>添加你的副标题文字说明及简要标题文字概述</a:t>
                </a:r>
                <a:endParaRPr lang="en-US" altLang="zh-CN" sz="1200" dirty="0">
                  <a:solidFill>
                    <a:schemeClr val="bg1">
                      <a:lumMod val="50000"/>
                    </a:schemeClr>
                  </a:solidFill>
                  <a:cs typeface="+mn-ea"/>
                  <a:sym typeface="+mn-lt"/>
                </a:endParaRPr>
              </a:p>
            </p:txBody>
          </p:sp>
        </p:grpSp>
        <p:sp>
          <p:nvSpPr>
            <p:cNvPr id="39" name="等腰三角形 38"/>
            <p:cNvSpPr/>
            <p:nvPr/>
          </p:nvSpPr>
          <p:spPr bwMode="auto">
            <a:xfrm rot="5400000">
              <a:off x="491988" y="843703"/>
              <a:ext cx="326826" cy="284468"/>
            </a:xfrm>
            <a:prstGeom prst="triangle">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0" name="等腰三角形 39"/>
            <p:cNvSpPr/>
            <p:nvPr/>
          </p:nvSpPr>
          <p:spPr bwMode="auto">
            <a:xfrm rot="5400000">
              <a:off x="-24654" y="336749"/>
              <a:ext cx="698750" cy="64944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41" name="等腰三角形 40"/>
            <p:cNvSpPr/>
            <p:nvPr/>
          </p:nvSpPr>
          <p:spPr bwMode="auto">
            <a:xfrm rot="5400000">
              <a:off x="352157" y="271370"/>
              <a:ext cx="165460" cy="144016"/>
            </a:xfrm>
            <a:prstGeom prst="triangle">
              <a:avLst/>
            </a:prstGeom>
            <a:solidFill>
              <a:srgbClr val="C00000">
                <a:alpha val="6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grpSp>
      <p:pic>
        <p:nvPicPr>
          <p:cNvPr id="9" name="图片占位符 8" descr="x (19)"/>
          <p:cNvPicPr>
            <a:picLocks noGrp="1" noChangeAspect="1"/>
          </p:cNvPicPr>
          <p:nvPr>
            <p:ph type="pic" sz="quarter" idx="10"/>
          </p:nvPr>
        </p:nvPicPr>
        <p:blipFill>
          <a:blip r:embed="rId6"/>
          <a:stretch>
            <a:fillRect/>
          </a:stretch>
        </p:blipFill>
        <p:spPr>
          <a:xfrm>
            <a:off x="1560195" y="4441190"/>
            <a:ext cx="2854960" cy="1296035"/>
          </a:xfrm>
          <a:prstGeom prst="rect">
            <a:avLst/>
          </a:prstGeom>
        </p:spPr>
      </p:pic>
    </p:spTree>
    <p:custDataLst>
      <p:tags r:id="rId1"/>
    </p:custDataLst>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anim calcmode="lin" valueType="num">
                                      <p:cBhvr>
                                        <p:cTn id="33" dur="1000" fill="hold"/>
                                        <p:tgtEl>
                                          <p:spTgt spid="86"/>
                                        </p:tgtEl>
                                        <p:attrNameLst>
                                          <p:attrName>ppt_x</p:attrName>
                                        </p:attrNameLst>
                                      </p:cBhvr>
                                      <p:tavLst>
                                        <p:tav tm="0">
                                          <p:val>
                                            <p:strVal val="#ppt_x"/>
                                          </p:val>
                                        </p:tav>
                                        <p:tav tm="100000">
                                          <p:val>
                                            <p:strVal val="#ppt_x"/>
                                          </p:val>
                                        </p:tav>
                                      </p:tavLst>
                                    </p:anim>
                                    <p:anim calcmode="lin" valueType="num">
                                      <p:cBhvr>
                                        <p:cTn id="34" dur="1000" fill="hold"/>
                                        <p:tgtEl>
                                          <p:spTgt spid="8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fade">
                                      <p:cBhvr>
                                        <p:cTn id="58" dur="1000"/>
                                        <p:tgtEl>
                                          <p:spTgt spid="87"/>
                                        </p:tgtEl>
                                      </p:cBhvr>
                                    </p:animEffect>
                                    <p:anim calcmode="lin" valueType="num">
                                      <p:cBhvr>
                                        <p:cTn id="59" dur="1000" fill="hold"/>
                                        <p:tgtEl>
                                          <p:spTgt spid="87"/>
                                        </p:tgtEl>
                                        <p:attrNameLst>
                                          <p:attrName>ppt_x</p:attrName>
                                        </p:attrNameLst>
                                      </p:cBhvr>
                                      <p:tavLst>
                                        <p:tav tm="0">
                                          <p:val>
                                            <p:strVal val="#ppt_x"/>
                                          </p:val>
                                        </p:tav>
                                        <p:tav tm="100000">
                                          <p:val>
                                            <p:strVal val="#ppt_x"/>
                                          </p:val>
                                        </p:tav>
                                      </p:tavLst>
                                    </p:anim>
                                    <p:anim calcmode="lin" valueType="num">
                                      <p:cBhvr>
                                        <p:cTn id="60" dur="1000" fill="hold"/>
                                        <p:tgtEl>
                                          <p:spTgt spid="8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fade">
                                      <p:cBhvr>
                                        <p:cTn id="63" dur="1000"/>
                                        <p:tgtEl>
                                          <p:spTgt spid="90"/>
                                        </p:tgtEl>
                                      </p:cBhvr>
                                    </p:animEffect>
                                    <p:anim calcmode="lin" valueType="num">
                                      <p:cBhvr>
                                        <p:cTn id="64" dur="1000" fill="hold"/>
                                        <p:tgtEl>
                                          <p:spTgt spid="90"/>
                                        </p:tgtEl>
                                        <p:attrNameLst>
                                          <p:attrName>ppt_x</p:attrName>
                                        </p:attrNameLst>
                                      </p:cBhvr>
                                      <p:tavLst>
                                        <p:tav tm="0">
                                          <p:val>
                                            <p:strVal val="#ppt_x"/>
                                          </p:val>
                                        </p:tav>
                                        <p:tav tm="100000">
                                          <p:val>
                                            <p:strVal val="#ppt_x"/>
                                          </p:val>
                                        </p:tav>
                                      </p:tavLst>
                                    </p:anim>
                                    <p:anim calcmode="lin" valueType="num">
                                      <p:cBhvr>
                                        <p:cTn id="65" dur="1000" fill="hold"/>
                                        <p:tgtEl>
                                          <p:spTgt spid="9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fade">
                                      <p:cBhvr>
                                        <p:cTn id="73" dur="1000"/>
                                        <p:tgtEl>
                                          <p:spTgt spid="98"/>
                                        </p:tgtEl>
                                      </p:cBhvr>
                                    </p:animEffect>
                                    <p:anim calcmode="lin" valueType="num">
                                      <p:cBhvr>
                                        <p:cTn id="74" dur="1000" fill="hold"/>
                                        <p:tgtEl>
                                          <p:spTgt spid="98"/>
                                        </p:tgtEl>
                                        <p:attrNameLst>
                                          <p:attrName>ppt_x</p:attrName>
                                        </p:attrNameLst>
                                      </p:cBhvr>
                                      <p:tavLst>
                                        <p:tav tm="0">
                                          <p:val>
                                            <p:strVal val="#ppt_x"/>
                                          </p:val>
                                        </p:tav>
                                        <p:tav tm="100000">
                                          <p:val>
                                            <p:strVal val="#ppt_x"/>
                                          </p:val>
                                        </p:tav>
                                      </p:tavLst>
                                    </p:anim>
                                    <p:anim calcmode="lin" valueType="num">
                                      <p:cBhvr>
                                        <p:cTn id="75" dur="1000" fill="hold"/>
                                        <p:tgtEl>
                                          <p:spTgt spid="9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par>
                          <p:cTn id="81" fill="hold">
                            <p:stCondLst>
                              <p:cond delay="2000"/>
                            </p:stCondLst>
                            <p:childTnLst>
                              <p:par>
                                <p:cTn id="82" presetID="42" presetClass="entr" presetSubtype="0"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1000"/>
                                        <p:tgtEl>
                                          <p:spTgt spid="8"/>
                                        </p:tgtEl>
                                      </p:cBhvr>
                                    </p:animEffect>
                                    <p:anim calcmode="lin" valueType="num">
                                      <p:cBhvr>
                                        <p:cTn id="90" dur="1000" fill="hold"/>
                                        <p:tgtEl>
                                          <p:spTgt spid="8"/>
                                        </p:tgtEl>
                                        <p:attrNameLst>
                                          <p:attrName>ppt_x</p:attrName>
                                        </p:attrNameLst>
                                      </p:cBhvr>
                                      <p:tavLst>
                                        <p:tav tm="0">
                                          <p:val>
                                            <p:strVal val="#ppt_x"/>
                                          </p:val>
                                        </p:tav>
                                        <p:tav tm="100000">
                                          <p:val>
                                            <p:strVal val="#ppt_x"/>
                                          </p:val>
                                        </p:tav>
                                      </p:tavLst>
                                    </p:anim>
                                    <p:anim calcmode="lin" valueType="num">
                                      <p:cBhvr>
                                        <p:cTn id="91" dur="1000" fill="hold"/>
                                        <p:tgtEl>
                                          <p:spTgt spid="8"/>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1000"/>
                                        <p:tgtEl>
                                          <p:spTgt spid="13"/>
                                        </p:tgtEl>
                                      </p:cBhvr>
                                    </p:animEffect>
                                    <p:anim calcmode="lin" valueType="num">
                                      <p:cBhvr>
                                        <p:cTn id="95" dur="1000" fill="hold"/>
                                        <p:tgtEl>
                                          <p:spTgt spid="13"/>
                                        </p:tgtEl>
                                        <p:attrNameLst>
                                          <p:attrName>ppt_x</p:attrName>
                                        </p:attrNameLst>
                                      </p:cBhvr>
                                      <p:tavLst>
                                        <p:tav tm="0">
                                          <p:val>
                                            <p:strVal val="#ppt_x"/>
                                          </p:val>
                                        </p:tav>
                                        <p:tav tm="100000">
                                          <p:val>
                                            <p:strVal val="#ppt_x"/>
                                          </p:val>
                                        </p:tav>
                                      </p:tavLst>
                                    </p:anim>
                                    <p:anim calcmode="lin" valueType="num">
                                      <p:cBhvr>
                                        <p:cTn id="96" dur="1000" fill="hold"/>
                                        <p:tgtEl>
                                          <p:spTgt spid="1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88"/>
                                        </p:tgtEl>
                                        <p:attrNameLst>
                                          <p:attrName>style.visibility</p:attrName>
                                        </p:attrNameLst>
                                      </p:cBhvr>
                                      <p:to>
                                        <p:strVal val="visible"/>
                                      </p:to>
                                    </p:set>
                                    <p:animEffect transition="in" filter="fade">
                                      <p:cBhvr>
                                        <p:cTn id="104" dur="1000"/>
                                        <p:tgtEl>
                                          <p:spTgt spid="88"/>
                                        </p:tgtEl>
                                      </p:cBhvr>
                                    </p:animEffect>
                                    <p:anim calcmode="lin" valueType="num">
                                      <p:cBhvr>
                                        <p:cTn id="105" dur="1000" fill="hold"/>
                                        <p:tgtEl>
                                          <p:spTgt spid="88"/>
                                        </p:tgtEl>
                                        <p:attrNameLst>
                                          <p:attrName>ppt_x</p:attrName>
                                        </p:attrNameLst>
                                      </p:cBhvr>
                                      <p:tavLst>
                                        <p:tav tm="0">
                                          <p:val>
                                            <p:strVal val="#ppt_x"/>
                                          </p:val>
                                        </p:tav>
                                        <p:tav tm="100000">
                                          <p:val>
                                            <p:strVal val="#ppt_x"/>
                                          </p:val>
                                        </p:tav>
                                      </p:tavLst>
                                    </p:anim>
                                    <p:anim calcmode="lin" valueType="num">
                                      <p:cBhvr>
                                        <p:cTn id="106" dur="1000" fill="hold"/>
                                        <p:tgtEl>
                                          <p:spTgt spid="8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1000"/>
                                        <p:tgtEl>
                                          <p:spTgt spid="92"/>
                                        </p:tgtEl>
                                      </p:cBhvr>
                                    </p:animEffect>
                                    <p:anim calcmode="lin" valueType="num">
                                      <p:cBhvr>
                                        <p:cTn id="110" dur="1000" fill="hold"/>
                                        <p:tgtEl>
                                          <p:spTgt spid="92"/>
                                        </p:tgtEl>
                                        <p:attrNameLst>
                                          <p:attrName>ppt_x</p:attrName>
                                        </p:attrNameLst>
                                      </p:cBhvr>
                                      <p:tavLst>
                                        <p:tav tm="0">
                                          <p:val>
                                            <p:strVal val="#ppt_x"/>
                                          </p:val>
                                        </p:tav>
                                        <p:tav tm="100000">
                                          <p:val>
                                            <p:strVal val="#ppt_x"/>
                                          </p:val>
                                        </p:tav>
                                      </p:tavLst>
                                    </p:anim>
                                    <p:anim calcmode="lin" valueType="num">
                                      <p:cBhvr>
                                        <p:cTn id="111" dur="1000" fill="hold"/>
                                        <p:tgtEl>
                                          <p:spTgt spid="9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fade">
                                      <p:cBhvr>
                                        <p:cTn id="114" dur="1000"/>
                                        <p:tgtEl>
                                          <p:spTgt spid="93"/>
                                        </p:tgtEl>
                                      </p:cBhvr>
                                    </p:animEffect>
                                    <p:anim calcmode="lin" valueType="num">
                                      <p:cBhvr>
                                        <p:cTn id="115" dur="1000" fill="hold"/>
                                        <p:tgtEl>
                                          <p:spTgt spid="93"/>
                                        </p:tgtEl>
                                        <p:attrNameLst>
                                          <p:attrName>ppt_x</p:attrName>
                                        </p:attrNameLst>
                                      </p:cBhvr>
                                      <p:tavLst>
                                        <p:tav tm="0">
                                          <p:val>
                                            <p:strVal val="#ppt_x"/>
                                          </p:val>
                                        </p:tav>
                                        <p:tav tm="100000">
                                          <p:val>
                                            <p:strVal val="#ppt_x"/>
                                          </p:val>
                                        </p:tav>
                                      </p:tavLst>
                                    </p:anim>
                                    <p:anim calcmode="lin" valueType="num">
                                      <p:cBhvr>
                                        <p:cTn id="116" dur="1000" fill="hold"/>
                                        <p:tgtEl>
                                          <p:spTgt spid="93"/>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1000"/>
                                        <p:tgtEl>
                                          <p:spTgt spid="99"/>
                                        </p:tgtEl>
                                      </p:cBhvr>
                                    </p:animEffect>
                                    <p:anim calcmode="lin" valueType="num">
                                      <p:cBhvr>
                                        <p:cTn id="120" dur="1000" fill="hold"/>
                                        <p:tgtEl>
                                          <p:spTgt spid="99"/>
                                        </p:tgtEl>
                                        <p:attrNameLst>
                                          <p:attrName>ppt_x</p:attrName>
                                        </p:attrNameLst>
                                      </p:cBhvr>
                                      <p:tavLst>
                                        <p:tav tm="0">
                                          <p:val>
                                            <p:strVal val="#ppt_x"/>
                                          </p:val>
                                        </p:tav>
                                        <p:tav tm="100000">
                                          <p:val>
                                            <p:strVal val="#ppt_x"/>
                                          </p:val>
                                        </p:tav>
                                      </p:tavLst>
                                    </p:anim>
                                    <p:anim calcmode="lin" valueType="num">
                                      <p:cBhvr>
                                        <p:cTn id="12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3" grpId="0" animBg="1"/>
      <p:bldP spid="14" grpId="0" animBg="1"/>
      <p:bldP spid="85" grpId="0"/>
      <p:bldP spid="86" grpId="0"/>
      <p:bldP spid="87" grpId="0"/>
      <p:bldP spid="88" grpId="0"/>
      <p:bldP spid="89" grpId="0"/>
      <p:bldP spid="90" grpId="0"/>
      <p:bldP spid="91" grpId="0"/>
      <p:bldP spid="92" grpId="0"/>
      <p:bldP spid="9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C5D2D83-ECF9-4BEC-957B-4A6CF724BE02"/>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商业计划书"/>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DIAGRAM" val="81659cf7-e3b4-4975-bd41-e41d078d5afb"/>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0r3wrtm">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自定义</PresentationFormat>
  <Paragraphs>240</Paragraphs>
  <Slides>20</Slides>
  <Notes>17</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FZZhengHeiS-R-GB</vt:lpstr>
      <vt:lpstr>Lato Hairline</vt:lpstr>
      <vt:lpstr>Lato Light</vt:lpstr>
      <vt:lpstr>方正黑体简体</vt:lpstr>
      <vt:lpstr>微软雅黑</vt:lpstr>
      <vt:lpstr>微软雅黑 Light</vt:lpstr>
      <vt:lpstr>Arial</vt:lpstr>
      <vt:lpstr>Calibri</vt:lpstr>
      <vt:lpstr>Century Gothic</vt:lpstr>
      <vt:lpstr>Impact</vt:lpstr>
      <vt:lpstr>Lato Regular</vt:lpstr>
      <vt:lpstr>123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
  <cp:lastModifiedBy>天 下</cp:lastModifiedBy>
  <cp:revision>230</cp:revision>
  <dcterms:created xsi:type="dcterms:W3CDTF">2015-10-15T11:58:00Z</dcterms:created>
  <dcterms:modified xsi:type="dcterms:W3CDTF">2021-01-06T00:20:25Z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