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3" r:id="rId2"/>
    <p:sldId id="314" r:id="rId3"/>
    <p:sldId id="315" r:id="rId4"/>
    <p:sldId id="263" r:id="rId5"/>
    <p:sldId id="298" r:id="rId6"/>
    <p:sldId id="294" r:id="rId7"/>
    <p:sldId id="295" r:id="rId8"/>
    <p:sldId id="319" r:id="rId9"/>
    <p:sldId id="296" r:id="rId10"/>
    <p:sldId id="297" r:id="rId11"/>
    <p:sldId id="261" r:id="rId12"/>
    <p:sldId id="279" r:id="rId13"/>
    <p:sldId id="320" r:id="rId14"/>
    <p:sldId id="265" r:id="rId15"/>
    <p:sldId id="267" r:id="rId16"/>
    <p:sldId id="266" r:id="rId17"/>
    <p:sldId id="271" r:id="rId18"/>
    <p:sldId id="321" r:id="rId19"/>
    <p:sldId id="278" r:id="rId20"/>
    <p:sldId id="268" r:id="rId21"/>
    <p:sldId id="270" r:id="rId22"/>
    <p:sldId id="306" r:id="rId23"/>
    <p:sldId id="307" r:id="rId24"/>
    <p:sldId id="322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5033"/>
    <a:srgbClr val="C7796D"/>
    <a:srgbClr val="000000"/>
    <a:srgbClr val="0070C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9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3F0E-A658-4782-A503-6E20A82713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A5B35-654C-451C-A99D-A4F78D52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F670E-D427-4B22-A65B-31EAE64755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7AFE-5BE1-4A33-920B-8D9607E77F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77DB-70EB-4C80-B6F1-6350C486CA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4745-8413-4732-B5EB-1684930933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934F-EAF2-4BA1-98D1-AB7BE00B8F7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77DB-70EB-4C80-B6F1-6350C486CA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D7514-E2CE-44C5-B8CE-3284B2ACCA2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BDF81-72DC-40A3-AB64-5424411A3A8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77DB-70EB-4C80-B6F1-6350C486CA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6D2D-6E8E-42C0-88C9-891D8B84375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860D-56C1-4361-9B5F-A1AE2BF324F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2A57-9B14-4BA4-8AB3-7DEDE4AC8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1189-208B-4E33-822C-C92DEA9D6A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" y="-609"/>
            <a:ext cx="12190912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73722" y="970671"/>
            <a:ext cx="10621109" cy="5050301"/>
          </a:xfrm>
          <a:prstGeom prst="rect">
            <a:avLst/>
          </a:prstGeom>
          <a:solidFill>
            <a:srgbClr val="000000">
              <a:alpha val="6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897737" y="1710850"/>
            <a:ext cx="2223514" cy="2878154"/>
          </a:xfrm>
          <a:custGeom>
            <a:avLst/>
            <a:gdLst>
              <a:gd name="connsiteX0" fmla="*/ 2212622 w 2223911"/>
              <a:gd name="connsiteY0" fmla="*/ 1049867 h 2878667"/>
              <a:gd name="connsiteX1" fmla="*/ 2212622 w 2223911"/>
              <a:gd name="connsiteY1" fmla="*/ 0 h 2878667"/>
              <a:gd name="connsiteX2" fmla="*/ 0 w 2223911"/>
              <a:gd name="connsiteY2" fmla="*/ 0 h 2878667"/>
              <a:gd name="connsiteX3" fmla="*/ 0 w 2223911"/>
              <a:gd name="connsiteY3" fmla="*/ 2878667 h 2878667"/>
              <a:gd name="connsiteX4" fmla="*/ 2223911 w 2223911"/>
              <a:gd name="connsiteY4" fmla="*/ 2878667 h 2878667"/>
              <a:gd name="connsiteX5" fmla="*/ 2223911 w 2223911"/>
              <a:gd name="connsiteY5" fmla="*/ 1806222 h 287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2878667">
                <a:moveTo>
                  <a:pt x="2212622" y="1049867"/>
                </a:moveTo>
                <a:lnTo>
                  <a:pt x="2212622" y="0"/>
                </a:lnTo>
                <a:lnTo>
                  <a:pt x="0" y="0"/>
                </a:lnTo>
                <a:lnTo>
                  <a:pt x="0" y="2878667"/>
                </a:lnTo>
                <a:lnTo>
                  <a:pt x="2223911" y="2878667"/>
                </a:lnTo>
                <a:lnTo>
                  <a:pt x="2223911" y="1806222"/>
                </a:lnTo>
              </a:path>
            </a:pathLst>
          </a:cu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2" rIns="91423" bIns="4571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3531751" y="3465959"/>
            <a:ext cx="5597518" cy="4289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2" rIns="91423" bIns="4571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年终总结</a:t>
            </a:r>
            <a:r>
              <a:rPr lang="en-US" altLang="zh-CN" sz="1895" spc="284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工作汇报</a:t>
            </a:r>
            <a:r>
              <a:rPr lang="en-US" altLang="zh-CN" sz="1895" spc="284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新年计划</a:t>
            </a:r>
            <a:r>
              <a:rPr lang="en-US" altLang="zh-CN" sz="1895" spc="284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商务通用</a:t>
            </a:r>
            <a:endParaRPr lang="en-US" altLang="zh-CN" sz="1895" spc="28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5510331" y="4378760"/>
            <a:ext cx="4611553" cy="299105"/>
          </a:xfrm>
          <a:prstGeom prst="rect">
            <a:avLst/>
          </a:prstGeom>
          <a:noFill/>
        </p:spPr>
        <p:txBody>
          <a:bodyPr wrap="none" lIns="65009" tIns="32504" rIns="65009" bIns="32504">
            <a:spAutoFit/>
          </a:bodyPr>
          <a:lstStyle/>
          <a:p>
            <a:pPr algn="r">
              <a:buNone/>
            </a:pPr>
            <a:r>
              <a:rPr lang="en-US" altLang="zh-CN" sz="151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ANNUAL SUMMARY PLAN IN THE NEW YEAR</a:t>
            </a:r>
          </a:p>
        </p:txBody>
      </p:sp>
      <p:sp>
        <p:nvSpPr>
          <p:cNvPr id="27" name="矩形 26"/>
          <p:cNvSpPr/>
          <p:nvPr/>
        </p:nvSpPr>
        <p:spPr>
          <a:xfrm>
            <a:off x="3374772" y="2652860"/>
            <a:ext cx="5626700" cy="853423"/>
          </a:xfrm>
          <a:prstGeom prst="rect">
            <a:avLst/>
          </a:prstGeom>
        </p:spPr>
        <p:txBody>
          <a:bodyPr wrap="square" lIns="65009" tIns="32504" rIns="65009" bIns="32504">
            <a:spAutoFit/>
          </a:bodyPr>
          <a:lstStyle/>
          <a:p>
            <a:pPr algn="r"/>
            <a:r>
              <a:rPr lang="zh-CN" altLang="en-US" sz="512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公司介绍 产品介绍</a:t>
            </a:r>
            <a:endParaRPr lang="en-US" altLang="zh-CN" sz="512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7005" y="-1009014"/>
            <a:ext cx="577991" cy="577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 animBg="1"/>
          <p:bldP spid="16" grpId="0" animBg="1"/>
          <p:bldP spid="17" grpId="0" animBg="1"/>
          <p:bldP spid="25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 animBg="1"/>
          <p:bldP spid="16" grpId="0" animBg="1"/>
          <p:bldP spid="17" grpId="0" animBg="1"/>
          <p:bldP spid="25" grpId="0"/>
          <p:bldP spid="2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1"/>
          <p:cNvCxnSpPr/>
          <p:nvPr/>
        </p:nvCxnSpPr>
        <p:spPr>
          <a:xfrm>
            <a:off x="1240647" y="3641779"/>
            <a:ext cx="98347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7"/>
          <p:cNvCxnSpPr>
            <a:endCxn id="73" idx="2"/>
          </p:cNvCxnSpPr>
          <p:nvPr/>
        </p:nvCxnSpPr>
        <p:spPr>
          <a:xfrm flipV="1">
            <a:off x="2003513" y="2808636"/>
            <a:ext cx="0" cy="68097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8"/>
          <p:cNvCxnSpPr>
            <a:endCxn id="83" idx="0"/>
          </p:cNvCxnSpPr>
          <p:nvPr/>
        </p:nvCxnSpPr>
        <p:spPr>
          <a:xfrm>
            <a:off x="4157300" y="3850136"/>
            <a:ext cx="0" cy="6593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9"/>
          <p:cNvCxnSpPr>
            <a:endCxn id="63" idx="2"/>
          </p:cNvCxnSpPr>
          <p:nvPr/>
        </p:nvCxnSpPr>
        <p:spPr>
          <a:xfrm flipV="1">
            <a:off x="6250540" y="2805672"/>
            <a:ext cx="0" cy="68394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0"/>
          <p:cNvCxnSpPr>
            <a:endCxn id="80" idx="0"/>
          </p:cNvCxnSpPr>
          <p:nvPr/>
        </p:nvCxnSpPr>
        <p:spPr>
          <a:xfrm>
            <a:off x="8205383" y="3822040"/>
            <a:ext cx="0" cy="6874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1"/>
          <p:cNvCxnSpPr>
            <a:endCxn id="86" idx="2"/>
          </p:cNvCxnSpPr>
          <p:nvPr/>
        </p:nvCxnSpPr>
        <p:spPr>
          <a:xfrm flipH="1" flipV="1">
            <a:off x="10256904" y="2805672"/>
            <a:ext cx="1" cy="65584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87"/>
          <p:cNvSpPr/>
          <p:nvPr/>
        </p:nvSpPr>
        <p:spPr>
          <a:xfrm>
            <a:off x="1847299" y="3459251"/>
            <a:ext cx="353157" cy="3531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5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Oval 88"/>
          <p:cNvSpPr/>
          <p:nvPr/>
        </p:nvSpPr>
        <p:spPr>
          <a:xfrm>
            <a:off x="3995265" y="3459251"/>
            <a:ext cx="353157" cy="3531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5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Oval 89"/>
          <p:cNvSpPr/>
          <p:nvPr/>
        </p:nvSpPr>
        <p:spPr>
          <a:xfrm>
            <a:off x="6086491" y="3459251"/>
            <a:ext cx="353157" cy="3531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5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Oval 90"/>
          <p:cNvSpPr/>
          <p:nvPr/>
        </p:nvSpPr>
        <p:spPr>
          <a:xfrm>
            <a:off x="8028804" y="3459251"/>
            <a:ext cx="353157" cy="35315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5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Oval 91"/>
          <p:cNvSpPr/>
          <p:nvPr/>
        </p:nvSpPr>
        <p:spPr>
          <a:xfrm>
            <a:off x="10074258" y="3459251"/>
            <a:ext cx="353157" cy="3531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5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2" name="Group 4"/>
          <p:cNvGrpSpPr/>
          <p:nvPr/>
        </p:nvGrpSpPr>
        <p:grpSpPr>
          <a:xfrm>
            <a:off x="5695347" y="1695286"/>
            <a:ext cx="1110386" cy="1110386"/>
            <a:chOff x="5662068" y="1799896"/>
            <a:chExt cx="1110386" cy="1110386"/>
          </a:xfrm>
        </p:grpSpPr>
        <p:sp>
          <p:nvSpPr>
            <p:cNvPr id="63" name="Rounded Rectangle 24"/>
            <p:cNvSpPr/>
            <p:nvPr/>
          </p:nvSpPr>
          <p:spPr>
            <a:xfrm>
              <a:off x="5662068" y="1799896"/>
              <a:ext cx="1110386" cy="111038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5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Group 69"/>
            <p:cNvGrpSpPr/>
            <p:nvPr/>
          </p:nvGrpSpPr>
          <p:grpSpPr>
            <a:xfrm>
              <a:off x="6005181" y="2102968"/>
              <a:ext cx="416011" cy="515998"/>
              <a:chOff x="6429376" y="766763"/>
              <a:chExt cx="369888" cy="458788"/>
            </a:xfrm>
            <a:solidFill>
              <a:schemeClr val="bg1"/>
            </a:solidFill>
          </p:grpSpPr>
          <p:sp>
            <p:nvSpPr>
              <p:cNvPr id="65" name="Freeform 9"/>
              <p:cNvSpPr>
                <a:spLocks noEditPoints="1"/>
              </p:cNvSpPr>
              <p:nvPr/>
            </p:nvSpPr>
            <p:spPr bwMode="auto">
              <a:xfrm>
                <a:off x="6429376" y="766763"/>
                <a:ext cx="369888" cy="458788"/>
              </a:xfrm>
              <a:custGeom>
                <a:avLst/>
                <a:gdLst>
                  <a:gd name="T0" fmla="*/ 0 w 233"/>
                  <a:gd name="T1" fmla="*/ 0 h 289"/>
                  <a:gd name="T2" fmla="*/ 0 w 233"/>
                  <a:gd name="T3" fmla="*/ 289 h 289"/>
                  <a:gd name="T4" fmla="*/ 233 w 233"/>
                  <a:gd name="T5" fmla="*/ 289 h 289"/>
                  <a:gd name="T6" fmla="*/ 233 w 233"/>
                  <a:gd name="T7" fmla="*/ 0 h 289"/>
                  <a:gd name="T8" fmla="*/ 0 w 233"/>
                  <a:gd name="T9" fmla="*/ 0 h 289"/>
                  <a:gd name="T10" fmla="*/ 210 w 233"/>
                  <a:gd name="T11" fmla="*/ 260 h 289"/>
                  <a:gd name="T12" fmla="*/ 19 w 233"/>
                  <a:gd name="T13" fmla="*/ 260 h 289"/>
                  <a:gd name="T14" fmla="*/ 19 w 233"/>
                  <a:gd name="T15" fmla="*/ 28 h 289"/>
                  <a:gd name="T16" fmla="*/ 210 w 233"/>
                  <a:gd name="T17" fmla="*/ 28 h 289"/>
                  <a:gd name="T18" fmla="*/ 210 w 233"/>
                  <a:gd name="T19" fmla="*/ 2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33" y="289"/>
                    </a:lnTo>
                    <a:lnTo>
                      <a:pt x="233" y="0"/>
                    </a:lnTo>
                    <a:lnTo>
                      <a:pt x="0" y="0"/>
                    </a:lnTo>
                    <a:close/>
                    <a:moveTo>
                      <a:pt x="210" y="260"/>
                    </a:moveTo>
                    <a:lnTo>
                      <a:pt x="19" y="260"/>
                    </a:lnTo>
                    <a:lnTo>
                      <a:pt x="19" y="28"/>
                    </a:lnTo>
                    <a:lnTo>
                      <a:pt x="210" y="28"/>
                    </a:lnTo>
                    <a:lnTo>
                      <a:pt x="210" y="2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6478588" y="830263"/>
                <a:ext cx="49213" cy="49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6689726" y="830263"/>
                <a:ext cx="49213" cy="49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6478588" y="1114426"/>
                <a:ext cx="49213" cy="50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6689726" y="1114426"/>
                <a:ext cx="49213" cy="50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 14"/>
              <p:cNvSpPr>
                <a:spLocks noEditPoints="1"/>
              </p:cNvSpPr>
              <p:nvPr/>
            </p:nvSpPr>
            <p:spPr bwMode="auto">
              <a:xfrm>
                <a:off x="6497638" y="884238"/>
                <a:ext cx="222250" cy="223838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30 h 59"/>
                  <a:gd name="T10" fmla="*/ 30 w 59"/>
                  <a:gd name="T11" fmla="*/ 59 h 59"/>
                  <a:gd name="T12" fmla="*/ 59 w 59"/>
                  <a:gd name="T13" fmla="*/ 30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30 h 59"/>
                  <a:gd name="T20" fmla="*/ 30 w 59"/>
                  <a:gd name="T21" fmla="*/ 23 h 59"/>
                  <a:gd name="T22" fmla="*/ 36 w 59"/>
                  <a:gd name="T23" fmla="*/ 30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30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30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30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 15"/>
              <p:cNvSpPr/>
              <p:nvPr/>
            </p:nvSpPr>
            <p:spPr bwMode="auto">
              <a:xfrm>
                <a:off x="6505576" y="841376"/>
                <a:ext cx="71438" cy="106363"/>
              </a:xfrm>
              <a:custGeom>
                <a:avLst/>
                <a:gdLst>
                  <a:gd name="T0" fmla="*/ 0 w 45"/>
                  <a:gd name="T1" fmla="*/ 24 h 67"/>
                  <a:gd name="T2" fmla="*/ 45 w 45"/>
                  <a:gd name="T3" fmla="*/ 67 h 67"/>
                  <a:gd name="T4" fmla="*/ 14 w 45"/>
                  <a:gd name="T5" fmla="*/ 0 h 67"/>
                  <a:gd name="T6" fmla="*/ 0 w 45"/>
                  <a:gd name="T7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24"/>
                    </a:moveTo>
                    <a:lnTo>
                      <a:pt x="45" y="67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Group 2"/>
          <p:cNvGrpSpPr/>
          <p:nvPr/>
        </p:nvGrpSpPr>
        <p:grpSpPr>
          <a:xfrm>
            <a:off x="1448320" y="1698250"/>
            <a:ext cx="1110386" cy="1110386"/>
            <a:chOff x="1415041" y="1802860"/>
            <a:chExt cx="1110386" cy="1110386"/>
          </a:xfrm>
        </p:grpSpPr>
        <p:sp>
          <p:nvSpPr>
            <p:cNvPr id="73" name="Rounded Rectangle 18"/>
            <p:cNvSpPr/>
            <p:nvPr/>
          </p:nvSpPr>
          <p:spPr>
            <a:xfrm>
              <a:off x="1415041" y="1802860"/>
              <a:ext cx="1110386" cy="111038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5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Group 97"/>
            <p:cNvGrpSpPr/>
            <p:nvPr/>
          </p:nvGrpSpPr>
          <p:grpSpPr>
            <a:xfrm>
              <a:off x="1713363" y="2100099"/>
              <a:ext cx="492769" cy="492769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75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6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7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8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9" name="Group 6"/>
          <p:cNvGrpSpPr/>
          <p:nvPr/>
        </p:nvGrpSpPr>
        <p:grpSpPr>
          <a:xfrm>
            <a:off x="7650190" y="4509522"/>
            <a:ext cx="1110386" cy="1110386"/>
            <a:chOff x="7616911" y="4614132"/>
            <a:chExt cx="1110386" cy="1110386"/>
          </a:xfrm>
        </p:grpSpPr>
        <p:sp>
          <p:nvSpPr>
            <p:cNvPr id="80" name="Rounded Rectangle 30"/>
            <p:cNvSpPr/>
            <p:nvPr/>
          </p:nvSpPr>
          <p:spPr>
            <a:xfrm>
              <a:off x="7616911" y="4614132"/>
              <a:ext cx="1110386" cy="111038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5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02"/>
            <p:cNvSpPr>
              <a:spLocks noChangeAspect="1" noChangeArrowheads="1"/>
            </p:cNvSpPr>
            <p:nvPr/>
          </p:nvSpPr>
          <p:spPr bwMode="auto">
            <a:xfrm>
              <a:off x="7970700" y="4921250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82" name="Group 3"/>
          <p:cNvGrpSpPr/>
          <p:nvPr/>
        </p:nvGrpSpPr>
        <p:grpSpPr>
          <a:xfrm>
            <a:off x="3602107" y="4509522"/>
            <a:ext cx="1110386" cy="1110386"/>
            <a:chOff x="3568828" y="4614132"/>
            <a:chExt cx="1110386" cy="1110386"/>
          </a:xfrm>
        </p:grpSpPr>
        <p:sp>
          <p:nvSpPr>
            <p:cNvPr id="83" name="Rounded Rectangle 27"/>
            <p:cNvSpPr/>
            <p:nvPr/>
          </p:nvSpPr>
          <p:spPr>
            <a:xfrm>
              <a:off x="3568828" y="4614132"/>
              <a:ext cx="1110386" cy="111038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5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328"/>
            <p:cNvSpPr>
              <a:spLocks noChangeAspect="1" noChangeArrowheads="1"/>
            </p:cNvSpPr>
            <p:nvPr/>
          </p:nvSpPr>
          <p:spPr bwMode="auto">
            <a:xfrm>
              <a:off x="3797484" y="4996545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85" name="Group 5"/>
          <p:cNvGrpSpPr/>
          <p:nvPr/>
        </p:nvGrpSpPr>
        <p:grpSpPr>
          <a:xfrm>
            <a:off x="9701710" y="1695286"/>
            <a:ext cx="1110386" cy="1110386"/>
            <a:chOff x="9668431" y="1799896"/>
            <a:chExt cx="1110386" cy="1110386"/>
          </a:xfrm>
        </p:grpSpPr>
        <p:sp>
          <p:nvSpPr>
            <p:cNvPr id="86" name="Rounded Rectangle 37"/>
            <p:cNvSpPr/>
            <p:nvPr/>
          </p:nvSpPr>
          <p:spPr>
            <a:xfrm>
              <a:off x="9668431" y="1799896"/>
              <a:ext cx="1110386" cy="111038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5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87" name="Group 447"/>
            <p:cNvGrpSpPr/>
            <p:nvPr/>
          </p:nvGrpSpPr>
          <p:grpSpPr bwMode="auto">
            <a:xfrm>
              <a:off x="9999831" y="2124709"/>
              <a:ext cx="468159" cy="468159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88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2" name="išľíďè"/>
          <p:cNvSpPr/>
          <p:nvPr/>
        </p:nvSpPr>
        <p:spPr bwMode="auto">
          <a:xfrm>
            <a:off x="1085089" y="4897279"/>
            <a:ext cx="18872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iSlíďè"/>
          <p:cNvSpPr txBox="1"/>
          <p:nvPr/>
        </p:nvSpPr>
        <p:spPr bwMode="auto">
          <a:xfrm>
            <a:off x="1133570" y="455756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4" name="išľíďè"/>
          <p:cNvSpPr/>
          <p:nvPr/>
        </p:nvSpPr>
        <p:spPr bwMode="auto">
          <a:xfrm>
            <a:off x="3293399" y="2185812"/>
            <a:ext cx="18872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iSlíďè"/>
          <p:cNvSpPr txBox="1"/>
          <p:nvPr/>
        </p:nvSpPr>
        <p:spPr bwMode="auto">
          <a:xfrm>
            <a:off x="3341880" y="184609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6" name="išľíďè"/>
          <p:cNvSpPr/>
          <p:nvPr/>
        </p:nvSpPr>
        <p:spPr bwMode="auto">
          <a:xfrm>
            <a:off x="5230016" y="4897279"/>
            <a:ext cx="18872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iSlíďè"/>
          <p:cNvSpPr txBox="1"/>
          <p:nvPr/>
        </p:nvSpPr>
        <p:spPr bwMode="auto">
          <a:xfrm>
            <a:off x="5278497" y="455756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8" name="išľíďè"/>
          <p:cNvSpPr/>
          <p:nvPr/>
        </p:nvSpPr>
        <p:spPr bwMode="auto">
          <a:xfrm>
            <a:off x="7438326" y="2185812"/>
            <a:ext cx="18872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iSlíďè"/>
          <p:cNvSpPr txBox="1"/>
          <p:nvPr/>
        </p:nvSpPr>
        <p:spPr bwMode="auto">
          <a:xfrm>
            <a:off x="7486807" y="184609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0" name="išľíďè"/>
          <p:cNvSpPr/>
          <p:nvPr/>
        </p:nvSpPr>
        <p:spPr bwMode="auto">
          <a:xfrm>
            <a:off x="9381194" y="4891981"/>
            <a:ext cx="18872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iSlíďè"/>
          <p:cNvSpPr txBox="1"/>
          <p:nvPr/>
        </p:nvSpPr>
        <p:spPr bwMode="auto">
          <a:xfrm>
            <a:off x="9429675" y="455226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754733" y="1896478"/>
            <a:ext cx="1632544" cy="1701937"/>
            <a:chOff x="4634812" y="2301212"/>
            <a:chExt cx="1632544" cy="1701937"/>
          </a:xfrm>
        </p:grpSpPr>
        <p:sp>
          <p:nvSpPr>
            <p:cNvPr id="8" name="下箭头 30"/>
            <p:cNvSpPr/>
            <p:nvPr/>
          </p:nvSpPr>
          <p:spPr>
            <a:xfrm rot="18959146">
              <a:off x="4634812" y="2301212"/>
              <a:ext cx="1632544" cy="1701937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35893" y="2756925"/>
              <a:ext cx="680556" cy="913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zh-CN" altLang="en-US" sz="5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730284" y="3194077"/>
            <a:ext cx="1632544" cy="1701937"/>
            <a:chOff x="4610363" y="3598810"/>
            <a:chExt cx="1632544" cy="1701937"/>
          </a:xfrm>
        </p:grpSpPr>
        <p:sp>
          <p:nvSpPr>
            <p:cNvPr id="9" name="下箭头 34"/>
            <p:cNvSpPr/>
            <p:nvPr/>
          </p:nvSpPr>
          <p:spPr>
            <a:xfrm rot="18959146">
              <a:off x="4610363" y="3598810"/>
              <a:ext cx="1632544" cy="1701937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39883" y="3813042"/>
              <a:ext cx="680556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zh-CN" altLang="en-US" sz="37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"/>
          <p:cNvGrpSpPr/>
          <p:nvPr/>
        </p:nvGrpSpPr>
        <p:grpSpPr>
          <a:xfrm>
            <a:off x="6062332" y="1905060"/>
            <a:ext cx="1632543" cy="1701936"/>
            <a:chOff x="5942410" y="2309795"/>
            <a:chExt cx="1632543" cy="1701936"/>
          </a:xfrm>
        </p:grpSpPr>
        <p:sp>
          <p:nvSpPr>
            <p:cNvPr id="11" name="下箭头 36"/>
            <p:cNvSpPr/>
            <p:nvPr/>
          </p:nvSpPr>
          <p:spPr>
            <a:xfrm rot="18959146">
              <a:off x="5942410" y="2309795"/>
              <a:ext cx="1632543" cy="1701936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4609" y="2887284"/>
              <a:ext cx="680556" cy="748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42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6031522" y="3202693"/>
            <a:ext cx="1632544" cy="1701937"/>
            <a:chOff x="5911601" y="3607426"/>
            <a:chExt cx="1632544" cy="1701937"/>
          </a:xfrm>
        </p:grpSpPr>
        <p:sp>
          <p:nvSpPr>
            <p:cNvPr id="10" name="下箭头 35"/>
            <p:cNvSpPr/>
            <p:nvPr/>
          </p:nvSpPr>
          <p:spPr>
            <a:xfrm rot="18959146">
              <a:off x="5911601" y="3607426"/>
              <a:ext cx="1632544" cy="1701937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24856" y="3835023"/>
              <a:ext cx="680556" cy="748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42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išľíďè"/>
          <p:cNvSpPr/>
          <p:nvPr/>
        </p:nvSpPr>
        <p:spPr bwMode="auto">
          <a:xfrm>
            <a:off x="1435620" y="2326899"/>
            <a:ext cx="18394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iSlíďè"/>
          <p:cNvSpPr txBox="1"/>
          <p:nvPr/>
        </p:nvSpPr>
        <p:spPr bwMode="auto">
          <a:xfrm>
            <a:off x="1595357" y="199686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8" name="išľíďè"/>
          <p:cNvSpPr/>
          <p:nvPr/>
        </p:nvSpPr>
        <p:spPr bwMode="auto">
          <a:xfrm>
            <a:off x="1435620" y="4125966"/>
            <a:ext cx="18394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iSlíďè"/>
          <p:cNvSpPr txBox="1"/>
          <p:nvPr/>
        </p:nvSpPr>
        <p:spPr bwMode="auto">
          <a:xfrm>
            <a:off x="1595357" y="37959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0" name="išľíďè"/>
          <p:cNvSpPr/>
          <p:nvPr/>
        </p:nvSpPr>
        <p:spPr bwMode="auto">
          <a:xfrm>
            <a:off x="8922299" y="2298878"/>
            <a:ext cx="18394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iSlíďè"/>
          <p:cNvSpPr txBox="1"/>
          <p:nvPr/>
        </p:nvSpPr>
        <p:spPr bwMode="auto">
          <a:xfrm>
            <a:off x="9082036" y="196884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2" name="išľíďè"/>
          <p:cNvSpPr/>
          <p:nvPr/>
        </p:nvSpPr>
        <p:spPr bwMode="auto">
          <a:xfrm>
            <a:off x="8922299" y="4097945"/>
            <a:ext cx="18394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iSlíďè"/>
          <p:cNvSpPr txBox="1"/>
          <p:nvPr/>
        </p:nvSpPr>
        <p:spPr bwMode="auto">
          <a:xfrm>
            <a:off x="9082036" y="376791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139796" y="1201231"/>
            <a:ext cx="1107473" cy="4619116"/>
            <a:chOff x="1048962" y="1068851"/>
            <a:chExt cx="1107474" cy="4619117"/>
          </a:xfrm>
        </p:grpSpPr>
        <p:grpSp>
          <p:nvGrpSpPr>
            <p:cNvPr id="23" name="组合 22"/>
            <p:cNvGrpSpPr/>
            <p:nvPr/>
          </p:nvGrpSpPr>
          <p:grpSpPr>
            <a:xfrm>
              <a:off x="1048962" y="1068851"/>
              <a:ext cx="1107474" cy="1107474"/>
              <a:chOff x="2188176" y="2637885"/>
              <a:chExt cx="1107474" cy="110747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188176" y="2637885"/>
                <a:ext cx="1107474" cy="11074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"/>
              <p:cNvSpPr>
                <a:spLocks noEditPoints="1"/>
              </p:cNvSpPr>
              <p:nvPr/>
            </p:nvSpPr>
            <p:spPr bwMode="auto">
              <a:xfrm>
                <a:off x="2438896" y="2730388"/>
                <a:ext cx="606034" cy="831132"/>
              </a:xfrm>
              <a:custGeom>
                <a:avLst/>
                <a:gdLst>
                  <a:gd name="T0" fmla="*/ 57 w 59"/>
                  <a:gd name="T1" fmla="*/ 38 h 78"/>
                  <a:gd name="T2" fmla="*/ 37 w 59"/>
                  <a:gd name="T3" fmla="*/ 12 h 78"/>
                  <a:gd name="T4" fmla="*/ 36 w 59"/>
                  <a:gd name="T5" fmla="*/ 10 h 78"/>
                  <a:gd name="T6" fmla="*/ 38 w 59"/>
                  <a:gd name="T7" fmla="*/ 7 h 78"/>
                  <a:gd name="T8" fmla="*/ 41 w 59"/>
                  <a:gd name="T9" fmla="*/ 3 h 78"/>
                  <a:gd name="T10" fmla="*/ 41 w 59"/>
                  <a:gd name="T11" fmla="*/ 2 h 78"/>
                  <a:gd name="T12" fmla="*/ 40 w 59"/>
                  <a:gd name="T13" fmla="*/ 1 h 78"/>
                  <a:gd name="T14" fmla="*/ 36 w 59"/>
                  <a:gd name="T15" fmla="*/ 2 h 78"/>
                  <a:gd name="T16" fmla="*/ 18 w 59"/>
                  <a:gd name="T17" fmla="*/ 2 h 78"/>
                  <a:gd name="T18" fmla="*/ 19 w 59"/>
                  <a:gd name="T19" fmla="*/ 5 h 78"/>
                  <a:gd name="T20" fmla="*/ 22 w 59"/>
                  <a:gd name="T21" fmla="*/ 11 h 78"/>
                  <a:gd name="T22" fmla="*/ 22 w 59"/>
                  <a:gd name="T23" fmla="*/ 13 h 78"/>
                  <a:gd name="T24" fmla="*/ 0 w 59"/>
                  <a:gd name="T25" fmla="*/ 59 h 78"/>
                  <a:gd name="T26" fmla="*/ 29 w 59"/>
                  <a:gd name="T27" fmla="*/ 78 h 78"/>
                  <a:gd name="T28" fmla="*/ 56 w 59"/>
                  <a:gd name="T29" fmla="*/ 70 h 78"/>
                  <a:gd name="T30" fmla="*/ 59 w 59"/>
                  <a:gd name="T31" fmla="*/ 59 h 78"/>
                  <a:gd name="T32" fmla="*/ 20 w 59"/>
                  <a:gd name="T33" fmla="*/ 4 h 78"/>
                  <a:gd name="T34" fmla="*/ 20 w 59"/>
                  <a:gd name="T35" fmla="*/ 3 h 78"/>
                  <a:gd name="T36" fmla="*/ 36 w 59"/>
                  <a:gd name="T37" fmla="*/ 4 h 78"/>
                  <a:gd name="T38" fmla="*/ 37 w 59"/>
                  <a:gd name="T39" fmla="*/ 6 h 78"/>
                  <a:gd name="T40" fmla="*/ 24 w 59"/>
                  <a:gd name="T41" fmla="*/ 8 h 78"/>
                  <a:gd name="T42" fmla="*/ 36 w 59"/>
                  <a:gd name="T43" fmla="*/ 11 h 78"/>
                  <a:gd name="T44" fmla="*/ 36 w 59"/>
                  <a:gd name="T45" fmla="*/ 12 h 78"/>
                  <a:gd name="T46" fmla="*/ 25 w 59"/>
                  <a:gd name="T47" fmla="*/ 13 h 78"/>
                  <a:gd name="T48" fmla="*/ 23 w 59"/>
                  <a:gd name="T49" fmla="*/ 12 h 78"/>
                  <a:gd name="T50" fmla="*/ 23 w 59"/>
                  <a:gd name="T51" fmla="*/ 11 h 78"/>
                  <a:gd name="T52" fmla="*/ 26 w 59"/>
                  <a:gd name="T53" fmla="*/ 11 h 78"/>
                  <a:gd name="T54" fmla="*/ 35 w 59"/>
                  <a:gd name="T55" fmla="*/ 11 h 78"/>
                  <a:gd name="T56" fmla="*/ 55 w 59"/>
                  <a:gd name="T57" fmla="*/ 70 h 78"/>
                  <a:gd name="T58" fmla="*/ 4 w 59"/>
                  <a:gd name="T59" fmla="*/ 70 h 78"/>
                  <a:gd name="T60" fmla="*/ 4 w 59"/>
                  <a:gd name="T61" fmla="*/ 38 h 78"/>
                  <a:gd name="T62" fmla="*/ 4 w 59"/>
                  <a:gd name="T63" fmla="*/ 38 h 78"/>
                  <a:gd name="T64" fmla="*/ 36 w 59"/>
                  <a:gd name="T65" fmla="*/ 15 h 78"/>
                  <a:gd name="T66" fmla="*/ 55 w 59"/>
                  <a:gd name="T67" fmla="*/ 38 h 78"/>
                  <a:gd name="T68" fmla="*/ 56 w 59"/>
                  <a:gd name="T69" fmla="*/ 45 h 78"/>
                  <a:gd name="T70" fmla="*/ 55 w 59"/>
                  <a:gd name="T71" fmla="*/ 70 h 78"/>
                  <a:gd name="T72" fmla="*/ 30 w 59"/>
                  <a:gd name="T73" fmla="*/ 30 h 78"/>
                  <a:gd name="T74" fmla="*/ 36 w 59"/>
                  <a:gd name="T75" fmla="*/ 38 h 78"/>
                  <a:gd name="T76" fmla="*/ 38 w 59"/>
                  <a:gd name="T77" fmla="*/ 38 h 78"/>
                  <a:gd name="T78" fmla="*/ 39 w 59"/>
                  <a:gd name="T79" fmla="*/ 30 h 78"/>
                  <a:gd name="T80" fmla="*/ 30 w 59"/>
                  <a:gd name="T81" fmla="*/ 24 h 78"/>
                  <a:gd name="T82" fmla="*/ 28 w 59"/>
                  <a:gd name="T83" fmla="*/ 25 h 78"/>
                  <a:gd name="T84" fmla="*/ 21 w 59"/>
                  <a:gd name="T85" fmla="*/ 30 h 78"/>
                  <a:gd name="T86" fmla="*/ 20 w 59"/>
                  <a:gd name="T87" fmla="*/ 42 h 78"/>
                  <a:gd name="T88" fmla="*/ 28 w 59"/>
                  <a:gd name="T89" fmla="*/ 60 h 78"/>
                  <a:gd name="T90" fmla="*/ 21 w 59"/>
                  <a:gd name="T91" fmla="*/ 51 h 78"/>
                  <a:gd name="T92" fmla="*/ 18 w 59"/>
                  <a:gd name="T93" fmla="*/ 59 h 78"/>
                  <a:gd name="T94" fmla="*/ 28 w 59"/>
                  <a:gd name="T95" fmla="*/ 63 h 78"/>
                  <a:gd name="T96" fmla="*/ 30 w 59"/>
                  <a:gd name="T97" fmla="*/ 66 h 78"/>
                  <a:gd name="T98" fmla="*/ 38 w 59"/>
                  <a:gd name="T99" fmla="*/ 60 h 78"/>
                  <a:gd name="T100" fmla="*/ 39 w 59"/>
                  <a:gd name="T101" fmla="*/ 47 h 78"/>
                  <a:gd name="T102" fmla="*/ 28 w 59"/>
                  <a:gd name="T103" fmla="*/ 39 h 78"/>
                  <a:gd name="T104" fmla="*/ 25 w 59"/>
                  <a:gd name="T105" fmla="*/ 31 h 78"/>
                  <a:gd name="T106" fmla="*/ 28 w 59"/>
                  <a:gd name="T107" fmla="*/ 39 h 78"/>
                  <a:gd name="T108" fmla="*/ 30 w 59"/>
                  <a:gd name="T109" fmla="*/ 60 h 78"/>
                  <a:gd name="T110" fmla="*/ 34 w 59"/>
                  <a:gd name="T111" fmla="*/ 53 h 78"/>
                  <a:gd name="T112" fmla="*/ 34 w 59"/>
                  <a:gd name="T113" fmla="*/ 5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" h="78">
                    <a:moveTo>
                      <a:pt x="59" y="59"/>
                    </a:moveTo>
                    <a:cubicBezTo>
                      <a:pt x="59" y="50"/>
                      <a:pt x="57" y="39"/>
                      <a:pt x="57" y="38"/>
                    </a:cubicBezTo>
                    <a:cubicBezTo>
                      <a:pt x="57" y="27"/>
                      <a:pt x="48" y="18"/>
                      <a:pt x="37" y="13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7" y="8"/>
                      <a:pt x="38" y="7"/>
                    </a:cubicBezTo>
                    <a:cubicBezTo>
                      <a:pt x="39" y="6"/>
                      <a:pt x="40" y="5"/>
                      <a:pt x="40" y="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39" y="2"/>
                    </a:cubicBezTo>
                    <a:cubicBezTo>
                      <a:pt x="39" y="2"/>
                      <a:pt x="38" y="2"/>
                      <a:pt x="36" y="2"/>
                    </a:cubicBezTo>
                    <a:cubicBezTo>
                      <a:pt x="32" y="2"/>
                      <a:pt x="26" y="0"/>
                      <a:pt x="22" y="0"/>
                    </a:cubicBezTo>
                    <a:cubicBezTo>
                      <a:pt x="20" y="0"/>
                      <a:pt x="19" y="0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5"/>
                      <a:pt x="19" y="5"/>
                    </a:cubicBezTo>
                    <a:cubicBezTo>
                      <a:pt x="20" y="7"/>
                      <a:pt x="22" y="9"/>
                      <a:pt x="23" y="10"/>
                    </a:cubicBezTo>
                    <a:cubicBezTo>
                      <a:pt x="22" y="10"/>
                      <a:pt x="22" y="11"/>
                      <a:pt x="22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1" y="18"/>
                      <a:pt x="2" y="27"/>
                      <a:pt x="2" y="38"/>
                    </a:cubicBezTo>
                    <a:cubicBezTo>
                      <a:pt x="2" y="39"/>
                      <a:pt x="0" y="50"/>
                      <a:pt x="0" y="59"/>
                    </a:cubicBezTo>
                    <a:cubicBezTo>
                      <a:pt x="0" y="64"/>
                      <a:pt x="0" y="69"/>
                      <a:pt x="2" y="71"/>
                    </a:cubicBezTo>
                    <a:cubicBezTo>
                      <a:pt x="8" y="76"/>
                      <a:pt x="18" y="78"/>
                      <a:pt x="29" y="78"/>
                    </a:cubicBezTo>
                    <a:cubicBezTo>
                      <a:pt x="40" y="78"/>
                      <a:pt x="51" y="76"/>
                      <a:pt x="57" y="71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9" y="69"/>
                      <a:pt x="59" y="64"/>
                      <a:pt x="59" y="59"/>
                    </a:cubicBezTo>
                    <a:close/>
                    <a:moveTo>
                      <a:pt x="22" y="6"/>
                    </a:moveTo>
                    <a:cubicBezTo>
                      <a:pt x="21" y="6"/>
                      <a:pt x="21" y="5"/>
                      <a:pt x="20" y="4"/>
                    </a:cubicBezTo>
                    <a:cubicBezTo>
                      <a:pt x="20" y="4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1" y="2"/>
                      <a:pt x="22" y="2"/>
                    </a:cubicBezTo>
                    <a:cubicBezTo>
                      <a:pt x="25" y="2"/>
                      <a:pt x="31" y="4"/>
                      <a:pt x="36" y="4"/>
                    </a:cubicBezTo>
                    <a:cubicBezTo>
                      <a:pt x="37" y="4"/>
                      <a:pt x="37" y="4"/>
                      <a:pt x="38" y="4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6" y="7"/>
                      <a:pt x="35" y="8"/>
                      <a:pt x="3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3" y="7"/>
                      <a:pt x="22" y="6"/>
                    </a:cubicBezTo>
                    <a:close/>
                    <a:moveTo>
                      <a:pt x="36" y="11"/>
                    </a:move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4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5" y="11"/>
                      <a:pt x="26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6" y="11"/>
                      <a:pt x="36" y="11"/>
                      <a:pt x="36" y="11"/>
                    </a:cubicBezTo>
                    <a:close/>
                    <a:moveTo>
                      <a:pt x="55" y="70"/>
                    </a:moveTo>
                    <a:cubicBezTo>
                      <a:pt x="51" y="74"/>
                      <a:pt x="40" y="76"/>
                      <a:pt x="29" y="76"/>
                    </a:cubicBezTo>
                    <a:cubicBezTo>
                      <a:pt x="19" y="76"/>
                      <a:pt x="8" y="74"/>
                      <a:pt x="4" y="70"/>
                    </a:cubicBezTo>
                    <a:cubicBezTo>
                      <a:pt x="2" y="68"/>
                      <a:pt x="2" y="64"/>
                      <a:pt x="2" y="59"/>
                    </a:cubicBezTo>
                    <a:cubicBezTo>
                      <a:pt x="2" y="50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8"/>
                      <a:pt x="12" y="19"/>
                      <a:pt x="23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7" y="19"/>
                      <a:pt x="55" y="2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1"/>
                      <a:pt x="56" y="45"/>
                    </a:cubicBezTo>
                    <a:cubicBezTo>
                      <a:pt x="57" y="49"/>
                      <a:pt x="57" y="55"/>
                      <a:pt x="57" y="59"/>
                    </a:cubicBezTo>
                    <a:cubicBezTo>
                      <a:pt x="57" y="64"/>
                      <a:pt x="57" y="68"/>
                      <a:pt x="55" y="70"/>
                    </a:cubicBezTo>
                    <a:close/>
                    <a:moveTo>
                      <a:pt x="30" y="40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32" y="30"/>
                      <a:pt x="33" y="31"/>
                      <a:pt x="34" y="32"/>
                    </a:cubicBezTo>
                    <a:cubicBezTo>
                      <a:pt x="35" y="33"/>
                      <a:pt x="36" y="35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6" y="28"/>
                      <a:pt x="34" y="27"/>
                      <a:pt x="30" y="2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5" y="27"/>
                      <a:pt x="23" y="28"/>
                      <a:pt x="21" y="30"/>
                    </a:cubicBezTo>
                    <a:cubicBezTo>
                      <a:pt x="19" y="32"/>
                      <a:pt x="18" y="34"/>
                      <a:pt x="18" y="36"/>
                    </a:cubicBezTo>
                    <a:cubicBezTo>
                      <a:pt x="18" y="38"/>
                      <a:pt x="19" y="40"/>
                      <a:pt x="20" y="42"/>
                    </a:cubicBezTo>
                    <a:cubicBezTo>
                      <a:pt x="22" y="44"/>
                      <a:pt x="24" y="46"/>
                      <a:pt x="28" y="48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4" y="59"/>
                      <a:pt x="22" y="57"/>
                      <a:pt x="21" y="52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1" y="61"/>
                      <a:pt x="24" y="63"/>
                      <a:pt x="28" y="63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3" y="63"/>
                      <a:pt x="36" y="62"/>
                      <a:pt x="38" y="60"/>
                    </a:cubicBezTo>
                    <a:cubicBezTo>
                      <a:pt x="40" y="59"/>
                      <a:pt x="41" y="56"/>
                      <a:pt x="41" y="54"/>
                    </a:cubicBezTo>
                    <a:cubicBezTo>
                      <a:pt x="41" y="51"/>
                      <a:pt x="40" y="49"/>
                      <a:pt x="39" y="47"/>
                    </a:cubicBezTo>
                    <a:cubicBezTo>
                      <a:pt x="37" y="46"/>
                      <a:pt x="34" y="43"/>
                      <a:pt x="30" y="40"/>
                    </a:cubicBezTo>
                    <a:close/>
                    <a:moveTo>
                      <a:pt x="28" y="39"/>
                    </a:moveTo>
                    <a:cubicBezTo>
                      <a:pt x="25" y="37"/>
                      <a:pt x="24" y="35"/>
                      <a:pt x="24" y="33"/>
                    </a:cubicBezTo>
                    <a:cubicBezTo>
                      <a:pt x="24" y="33"/>
                      <a:pt x="24" y="32"/>
                      <a:pt x="25" y="31"/>
                    </a:cubicBezTo>
                    <a:cubicBezTo>
                      <a:pt x="26" y="30"/>
                      <a:pt x="27" y="30"/>
                      <a:pt x="28" y="30"/>
                    </a:cubicBezTo>
                    <a:lnTo>
                      <a:pt x="28" y="39"/>
                    </a:lnTo>
                    <a:close/>
                    <a:moveTo>
                      <a:pt x="34" y="59"/>
                    </a:moveTo>
                    <a:cubicBezTo>
                      <a:pt x="33" y="59"/>
                      <a:pt x="32" y="60"/>
                      <a:pt x="30" y="6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2" y="51"/>
                      <a:pt x="33" y="52"/>
                      <a:pt x="34" y="53"/>
                    </a:cubicBezTo>
                    <a:cubicBezTo>
                      <a:pt x="35" y="54"/>
                      <a:pt x="35" y="55"/>
                      <a:pt x="35" y="56"/>
                    </a:cubicBezTo>
                    <a:cubicBezTo>
                      <a:pt x="35" y="57"/>
                      <a:pt x="35" y="58"/>
                      <a:pt x="34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048962" y="4580494"/>
              <a:ext cx="1107474" cy="1107474"/>
              <a:chOff x="5033435" y="2637885"/>
              <a:chExt cx="1107474" cy="110747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33435" y="2637885"/>
                <a:ext cx="1107474" cy="11074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5"/>
              <p:cNvSpPr>
                <a:spLocks noEditPoints="1"/>
              </p:cNvSpPr>
              <p:nvPr/>
            </p:nvSpPr>
            <p:spPr bwMode="auto">
              <a:xfrm>
                <a:off x="5245186" y="2832288"/>
                <a:ext cx="698414" cy="718032"/>
              </a:xfrm>
              <a:custGeom>
                <a:avLst/>
                <a:gdLst>
                  <a:gd name="T0" fmla="*/ 37 w 75"/>
                  <a:gd name="T1" fmla="*/ 0 h 74"/>
                  <a:gd name="T2" fmla="*/ 0 w 75"/>
                  <a:gd name="T3" fmla="*/ 37 h 74"/>
                  <a:gd name="T4" fmla="*/ 37 w 75"/>
                  <a:gd name="T5" fmla="*/ 74 h 74"/>
                  <a:gd name="T6" fmla="*/ 75 w 75"/>
                  <a:gd name="T7" fmla="*/ 37 h 74"/>
                  <a:gd name="T8" fmla="*/ 37 w 75"/>
                  <a:gd name="T9" fmla="*/ 0 h 74"/>
                  <a:gd name="T10" fmla="*/ 37 w 75"/>
                  <a:gd name="T11" fmla="*/ 68 h 74"/>
                  <a:gd name="T12" fmla="*/ 5 w 75"/>
                  <a:gd name="T13" fmla="*/ 37 h 74"/>
                  <a:gd name="T14" fmla="*/ 37 w 75"/>
                  <a:gd name="T15" fmla="*/ 6 h 74"/>
                  <a:gd name="T16" fmla="*/ 69 w 75"/>
                  <a:gd name="T17" fmla="*/ 37 h 74"/>
                  <a:gd name="T18" fmla="*/ 69 w 75"/>
                  <a:gd name="T19" fmla="*/ 37 h 74"/>
                  <a:gd name="T20" fmla="*/ 37 w 75"/>
                  <a:gd name="T21" fmla="*/ 68 h 74"/>
                  <a:gd name="T22" fmla="*/ 42 w 75"/>
                  <a:gd name="T23" fmla="*/ 20 h 74"/>
                  <a:gd name="T24" fmla="*/ 35 w 75"/>
                  <a:gd name="T25" fmla="*/ 20 h 74"/>
                  <a:gd name="T26" fmla="*/ 34 w 75"/>
                  <a:gd name="T27" fmla="*/ 22 h 74"/>
                  <a:gd name="T28" fmla="*/ 32 w 75"/>
                  <a:gd name="T29" fmla="*/ 23 h 74"/>
                  <a:gd name="T30" fmla="*/ 30 w 75"/>
                  <a:gd name="T31" fmla="*/ 24 h 74"/>
                  <a:gd name="T32" fmla="*/ 27 w 75"/>
                  <a:gd name="T33" fmla="*/ 24 h 74"/>
                  <a:gd name="T34" fmla="*/ 27 w 75"/>
                  <a:gd name="T35" fmla="*/ 29 h 74"/>
                  <a:gd name="T36" fmla="*/ 34 w 75"/>
                  <a:gd name="T37" fmla="*/ 29 h 74"/>
                  <a:gd name="T38" fmla="*/ 34 w 75"/>
                  <a:gd name="T39" fmla="*/ 46 h 74"/>
                  <a:gd name="T40" fmla="*/ 27 w 75"/>
                  <a:gd name="T41" fmla="*/ 46 h 74"/>
                  <a:gd name="T42" fmla="*/ 27 w 75"/>
                  <a:gd name="T43" fmla="*/ 52 h 74"/>
                  <a:gd name="T44" fmla="*/ 49 w 75"/>
                  <a:gd name="T45" fmla="*/ 52 h 74"/>
                  <a:gd name="T46" fmla="*/ 49 w 75"/>
                  <a:gd name="T47" fmla="*/ 46 h 74"/>
                  <a:gd name="T48" fmla="*/ 42 w 75"/>
                  <a:gd name="T49" fmla="*/ 46 h 74"/>
                  <a:gd name="T50" fmla="*/ 42 w 75"/>
                  <a:gd name="T51" fmla="*/ 2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74">
                    <a:moveTo>
                      <a:pt x="37" y="0"/>
                    </a:moveTo>
                    <a:cubicBezTo>
                      <a:pt x="16" y="0"/>
                      <a:pt x="0" y="17"/>
                      <a:pt x="0" y="37"/>
                    </a:cubicBezTo>
                    <a:cubicBezTo>
                      <a:pt x="0" y="57"/>
                      <a:pt x="16" y="74"/>
                      <a:pt x="37" y="74"/>
                    </a:cubicBezTo>
                    <a:cubicBezTo>
                      <a:pt x="58" y="74"/>
                      <a:pt x="75" y="57"/>
                      <a:pt x="75" y="37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37" y="68"/>
                    </a:moveTo>
                    <a:cubicBezTo>
                      <a:pt x="19" y="68"/>
                      <a:pt x="5" y="54"/>
                      <a:pt x="5" y="37"/>
                    </a:cubicBezTo>
                    <a:cubicBezTo>
                      <a:pt x="5" y="20"/>
                      <a:pt x="19" y="6"/>
                      <a:pt x="37" y="6"/>
                    </a:cubicBezTo>
                    <a:cubicBezTo>
                      <a:pt x="55" y="6"/>
                      <a:pt x="69" y="20"/>
                      <a:pt x="69" y="37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54"/>
                      <a:pt x="55" y="68"/>
                      <a:pt x="37" y="68"/>
                    </a:cubicBezTo>
                    <a:close/>
                    <a:moveTo>
                      <a:pt x="42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4" y="22"/>
                    </a:cubicBezTo>
                    <a:cubicBezTo>
                      <a:pt x="34" y="22"/>
                      <a:pt x="33" y="23"/>
                      <a:pt x="32" y="23"/>
                    </a:cubicBezTo>
                    <a:cubicBezTo>
                      <a:pt x="32" y="24"/>
                      <a:pt x="31" y="24"/>
                      <a:pt x="30" y="24"/>
                    </a:cubicBezTo>
                    <a:cubicBezTo>
                      <a:pt x="29" y="24"/>
                      <a:pt x="28" y="24"/>
                      <a:pt x="27" y="2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2" y="46"/>
                      <a:pt x="42" y="46"/>
                      <a:pt x="42" y="46"/>
                    </a:cubicBezTo>
                    <a:lnTo>
                      <a:pt x="42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48962" y="2969081"/>
              <a:ext cx="1107474" cy="1107474"/>
              <a:chOff x="7431340" y="1461348"/>
              <a:chExt cx="1107474" cy="110747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431340" y="1461348"/>
                <a:ext cx="1107474" cy="11074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 flipH="1">
                <a:off x="7680197" y="1646923"/>
                <a:ext cx="609760" cy="633082"/>
              </a:xfrm>
              <a:custGeom>
                <a:avLst/>
                <a:gdLst>
                  <a:gd name="T0" fmla="*/ 39 w 77"/>
                  <a:gd name="T1" fmla="*/ 0 h 77"/>
                  <a:gd name="T2" fmla="*/ 6 w 77"/>
                  <a:gd name="T3" fmla="*/ 27 h 77"/>
                  <a:gd name="T4" fmla="*/ 3 w 77"/>
                  <a:gd name="T5" fmla="*/ 29 h 77"/>
                  <a:gd name="T6" fmla="*/ 0 w 77"/>
                  <a:gd name="T7" fmla="*/ 38 h 77"/>
                  <a:gd name="T8" fmla="*/ 13 w 77"/>
                  <a:gd name="T9" fmla="*/ 77 h 77"/>
                  <a:gd name="T10" fmla="*/ 77 w 77"/>
                  <a:gd name="T11" fmla="*/ 63 h 77"/>
                  <a:gd name="T12" fmla="*/ 70 w 77"/>
                  <a:gd name="T13" fmla="*/ 26 h 77"/>
                  <a:gd name="T14" fmla="*/ 11 w 77"/>
                  <a:gd name="T15" fmla="*/ 26 h 77"/>
                  <a:gd name="T16" fmla="*/ 38 w 77"/>
                  <a:gd name="T17" fmla="*/ 2 h 77"/>
                  <a:gd name="T18" fmla="*/ 66 w 77"/>
                  <a:gd name="T19" fmla="*/ 26 h 77"/>
                  <a:gd name="T20" fmla="*/ 72 w 77"/>
                  <a:gd name="T21" fmla="*/ 31 h 77"/>
                  <a:gd name="T22" fmla="*/ 61 w 77"/>
                  <a:gd name="T23" fmla="*/ 41 h 77"/>
                  <a:gd name="T24" fmla="*/ 59 w 77"/>
                  <a:gd name="T25" fmla="*/ 29 h 77"/>
                  <a:gd name="T26" fmla="*/ 17 w 77"/>
                  <a:gd name="T27" fmla="*/ 29 h 77"/>
                  <a:gd name="T28" fmla="*/ 16 w 77"/>
                  <a:gd name="T29" fmla="*/ 39 h 77"/>
                  <a:gd name="T30" fmla="*/ 8 w 77"/>
                  <a:gd name="T31" fmla="*/ 29 h 77"/>
                  <a:gd name="T32" fmla="*/ 58 w 77"/>
                  <a:gd name="T33" fmla="*/ 43 h 77"/>
                  <a:gd name="T34" fmla="*/ 19 w 77"/>
                  <a:gd name="T35" fmla="*/ 42 h 77"/>
                  <a:gd name="T36" fmla="*/ 58 w 77"/>
                  <a:gd name="T37" fmla="*/ 31 h 77"/>
                  <a:gd name="T38" fmla="*/ 64 w 77"/>
                  <a:gd name="T39" fmla="*/ 74 h 77"/>
                  <a:gd name="T40" fmla="*/ 3 w 77"/>
                  <a:gd name="T41" fmla="*/ 63 h 77"/>
                  <a:gd name="T42" fmla="*/ 4 w 77"/>
                  <a:gd name="T43" fmla="*/ 32 h 77"/>
                  <a:gd name="T44" fmla="*/ 16 w 77"/>
                  <a:gd name="T45" fmla="*/ 43 h 77"/>
                  <a:gd name="T46" fmla="*/ 39 w 77"/>
                  <a:gd name="T47" fmla="*/ 62 h 77"/>
                  <a:gd name="T48" fmla="*/ 60 w 77"/>
                  <a:gd name="T49" fmla="*/ 45 h 77"/>
                  <a:gd name="T50" fmla="*/ 61 w 77"/>
                  <a:gd name="T51" fmla="*/ 44 h 77"/>
                  <a:gd name="T52" fmla="*/ 73 w 77"/>
                  <a:gd name="T53" fmla="*/ 33 h 77"/>
                  <a:gd name="T54" fmla="*/ 75 w 77"/>
                  <a:gd name="T55" fmla="*/ 63 h 77"/>
                  <a:gd name="T56" fmla="*/ 55 w 77"/>
                  <a:gd name="T57" fmla="*/ 52 h 77"/>
                  <a:gd name="T58" fmla="*/ 55 w 77"/>
                  <a:gd name="T59" fmla="*/ 54 h 77"/>
                  <a:gd name="T60" fmla="*/ 71 w 77"/>
                  <a:gd name="T61" fmla="*/ 70 h 77"/>
                  <a:gd name="T62" fmla="*/ 72 w 77"/>
                  <a:gd name="T63" fmla="*/ 68 h 77"/>
                  <a:gd name="T64" fmla="*/ 21 w 77"/>
                  <a:gd name="T65" fmla="*/ 53 h 77"/>
                  <a:gd name="T66" fmla="*/ 7 w 77"/>
                  <a:gd name="T67" fmla="*/ 69 h 77"/>
                  <a:gd name="T68" fmla="*/ 8 w 77"/>
                  <a:gd name="T69" fmla="*/ 69 h 77"/>
                  <a:gd name="T70" fmla="*/ 23 w 77"/>
                  <a:gd name="T71" fmla="*/ 5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" h="77">
                    <a:moveTo>
                      <a:pt x="70" y="26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4" y="28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32"/>
                      <a:pt x="0" y="35"/>
                      <a:pt x="0" y="3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7"/>
                      <a:pt x="77" y="71"/>
                      <a:pt x="77" y="63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3"/>
                      <a:pt x="74" y="28"/>
                      <a:pt x="70" y="26"/>
                    </a:cubicBezTo>
                    <a:close/>
                    <a:moveTo>
                      <a:pt x="8" y="29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6" y="30"/>
                      <a:pt x="6" y="30"/>
                      <a:pt x="6" y="30"/>
                    </a:cubicBezTo>
                    <a:lnTo>
                      <a:pt x="8" y="29"/>
                    </a:lnTo>
                    <a:close/>
                    <a:moveTo>
                      <a:pt x="58" y="31"/>
                    </a:moveTo>
                    <a:cubicBezTo>
                      <a:pt x="58" y="43"/>
                      <a:pt x="58" y="43"/>
                      <a:pt x="58" y="43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31"/>
                      <a:pt x="19" y="31"/>
                      <a:pt x="19" y="31"/>
                    </a:cubicBezTo>
                    <a:lnTo>
                      <a:pt x="58" y="31"/>
                    </a:lnTo>
                    <a:close/>
                    <a:moveTo>
                      <a:pt x="75" y="63"/>
                    </a:moveTo>
                    <a:cubicBezTo>
                      <a:pt x="75" y="69"/>
                      <a:pt x="70" y="74"/>
                      <a:pt x="64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8" y="74"/>
                      <a:pt x="3" y="69"/>
                      <a:pt x="3" y="6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6"/>
                      <a:pt x="3" y="34"/>
                      <a:pt x="4" y="32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4" y="34"/>
                      <a:pt x="75" y="36"/>
                      <a:pt x="75" y="38"/>
                    </a:cubicBezTo>
                    <a:lnTo>
                      <a:pt x="75" y="63"/>
                    </a:lnTo>
                    <a:close/>
                    <a:moveTo>
                      <a:pt x="57" y="52"/>
                    </a:moveTo>
                    <a:cubicBezTo>
                      <a:pt x="57" y="52"/>
                      <a:pt x="56" y="52"/>
                      <a:pt x="55" y="52"/>
                    </a:cubicBezTo>
                    <a:cubicBezTo>
                      <a:pt x="55" y="53"/>
                      <a:pt x="55" y="54"/>
                      <a:pt x="55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60" y="59"/>
                      <a:pt x="65" y="64"/>
                      <a:pt x="70" y="6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3" y="69"/>
                      <a:pt x="73" y="68"/>
                      <a:pt x="72" y="68"/>
                    </a:cubicBezTo>
                    <a:cubicBezTo>
                      <a:pt x="67" y="63"/>
                      <a:pt x="62" y="57"/>
                      <a:pt x="57" y="52"/>
                    </a:cubicBezTo>
                    <a:close/>
                    <a:moveTo>
                      <a:pt x="21" y="53"/>
                    </a:moveTo>
                    <a:cubicBezTo>
                      <a:pt x="16" y="58"/>
                      <a:pt x="11" y="62"/>
                      <a:pt x="7" y="67"/>
                    </a:cubicBezTo>
                    <a:cubicBezTo>
                      <a:pt x="6" y="68"/>
                      <a:pt x="6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3" y="64"/>
                      <a:pt x="18" y="60"/>
                      <a:pt x="23" y="55"/>
                    </a:cubicBezTo>
                    <a:cubicBezTo>
                      <a:pt x="23" y="54"/>
                      <a:pt x="23" y="53"/>
                      <a:pt x="23" y="53"/>
                    </a:cubicBezTo>
                    <a:cubicBezTo>
                      <a:pt x="22" y="52"/>
                      <a:pt x="21" y="52"/>
                      <a:pt x="21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331363" y="1201228"/>
            <a:ext cx="1107473" cy="4618799"/>
            <a:chOff x="9687033" y="1068851"/>
            <a:chExt cx="1107474" cy="4618799"/>
          </a:xfrm>
        </p:grpSpPr>
        <p:grpSp>
          <p:nvGrpSpPr>
            <p:cNvPr id="33" name="组合 32"/>
            <p:cNvGrpSpPr/>
            <p:nvPr/>
          </p:nvGrpSpPr>
          <p:grpSpPr>
            <a:xfrm>
              <a:off x="9687033" y="1068851"/>
              <a:ext cx="1107474" cy="1107474"/>
              <a:chOff x="3794332" y="2654114"/>
              <a:chExt cx="1107474" cy="1107474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794332" y="2654114"/>
                <a:ext cx="1107474" cy="11074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4" name="组合 40"/>
              <p:cNvGrpSpPr/>
              <p:nvPr/>
            </p:nvGrpSpPr>
            <p:grpSpPr>
              <a:xfrm>
                <a:off x="4038706" y="2955143"/>
                <a:ext cx="666278" cy="462040"/>
                <a:chOff x="11571245" y="3060256"/>
                <a:chExt cx="1260363" cy="874019"/>
              </a:xfrm>
              <a:solidFill>
                <a:schemeClr val="bg1"/>
              </a:solidFill>
            </p:grpSpPr>
            <p:sp>
              <p:nvSpPr>
                <p:cNvPr id="42" name="Freeform 7"/>
                <p:cNvSpPr>
                  <a:spLocks noEditPoints="1"/>
                </p:cNvSpPr>
                <p:nvPr/>
              </p:nvSpPr>
              <p:spPr bwMode="auto">
                <a:xfrm>
                  <a:off x="11571245" y="3060256"/>
                  <a:ext cx="1260363" cy="874019"/>
                </a:xfrm>
                <a:custGeom>
                  <a:avLst/>
                  <a:gdLst>
                    <a:gd name="T0" fmla="*/ 6 w 84"/>
                    <a:gd name="T1" fmla="*/ 56 h 56"/>
                    <a:gd name="T2" fmla="*/ 0 w 84"/>
                    <a:gd name="T3" fmla="*/ 50 h 56"/>
                    <a:gd name="T4" fmla="*/ 0 w 84"/>
                    <a:gd name="T5" fmla="*/ 7 h 56"/>
                    <a:gd name="T6" fmla="*/ 6 w 84"/>
                    <a:gd name="T7" fmla="*/ 0 h 56"/>
                    <a:gd name="T8" fmla="*/ 77 w 84"/>
                    <a:gd name="T9" fmla="*/ 0 h 56"/>
                    <a:gd name="T10" fmla="*/ 84 w 84"/>
                    <a:gd name="T11" fmla="*/ 7 h 56"/>
                    <a:gd name="T12" fmla="*/ 84 w 84"/>
                    <a:gd name="T13" fmla="*/ 50 h 56"/>
                    <a:gd name="T14" fmla="*/ 77 w 84"/>
                    <a:gd name="T15" fmla="*/ 56 h 56"/>
                    <a:gd name="T16" fmla="*/ 6 w 84"/>
                    <a:gd name="T17" fmla="*/ 56 h 56"/>
                    <a:gd name="T18" fmla="*/ 2 w 84"/>
                    <a:gd name="T19" fmla="*/ 7 h 56"/>
                    <a:gd name="T20" fmla="*/ 2 w 84"/>
                    <a:gd name="T21" fmla="*/ 50 h 56"/>
                    <a:gd name="T22" fmla="*/ 6 w 84"/>
                    <a:gd name="T23" fmla="*/ 54 h 56"/>
                    <a:gd name="T24" fmla="*/ 77 w 84"/>
                    <a:gd name="T25" fmla="*/ 54 h 56"/>
                    <a:gd name="T26" fmla="*/ 82 w 84"/>
                    <a:gd name="T27" fmla="*/ 50 h 56"/>
                    <a:gd name="T28" fmla="*/ 82 w 84"/>
                    <a:gd name="T29" fmla="*/ 7 h 56"/>
                    <a:gd name="T30" fmla="*/ 77 w 84"/>
                    <a:gd name="T31" fmla="*/ 2 h 56"/>
                    <a:gd name="T32" fmla="*/ 6 w 84"/>
                    <a:gd name="T33" fmla="*/ 2 h 56"/>
                    <a:gd name="T34" fmla="*/ 2 w 84"/>
                    <a:gd name="T35" fmla="*/ 7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56">
                      <a:moveTo>
                        <a:pt x="6" y="56"/>
                      </a:moveTo>
                      <a:cubicBezTo>
                        <a:pt x="2" y="56"/>
                        <a:pt x="0" y="53"/>
                        <a:pt x="0" y="5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81" y="0"/>
                        <a:pt x="84" y="3"/>
                        <a:pt x="84" y="7"/>
                      </a:cubicBezTo>
                      <a:cubicBezTo>
                        <a:pt x="84" y="50"/>
                        <a:pt x="84" y="50"/>
                        <a:pt x="84" y="50"/>
                      </a:cubicBezTo>
                      <a:cubicBezTo>
                        <a:pt x="84" y="53"/>
                        <a:pt x="81" y="56"/>
                        <a:pt x="77" y="56"/>
                      </a:cubicBezTo>
                      <a:lnTo>
                        <a:pt x="6" y="56"/>
                      </a:lnTo>
                      <a:close/>
                      <a:moveTo>
                        <a:pt x="2" y="7"/>
                      </a:move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2"/>
                        <a:pt x="4" y="54"/>
                        <a:pt x="6" y="54"/>
                      </a:cubicBezTo>
                      <a:cubicBezTo>
                        <a:pt x="77" y="54"/>
                        <a:pt x="77" y="54"/>
                        <a:pt x="77" y="54"/>
                      </a:cubicBezTo>
                      <a:cubicBezTo>
                        <a:pt x="80" y="54"/>
                        <a:pt x="82" y="52"/>
                        <a:pt x="82" y="50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2" y="4"/>
                        <a:pt x="80" y="2"/>
                        <a:pt x="7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4" y="2"/>
                        <a:pt x="2" y="4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8"/>
                <p:cNvSpPr/>
                <p:nvPr/>
              </p:nvSpPr>
              <p:spPr bwMode="auto">
                <a:xfrm>
                  <a:off x="11628244" y="3465598"/>
                  <a:ext cx="405342" cy="297675"/>
                </a:xfrm>
                <a:custGeom>
                  <a:avLst/>
                  <a:gdLst>
                    <a:gd name="T0" fmla="*/ 22 w 27"/>
                    <a:gd name="T1" fmla="*/ 0 h 19"/>
                    <a:gd name="T2" fmla="*/ 20 w 27"/>
                    <a:gd name="T3" fmla="*/ 6 h 19"/>
                    <a:gd name="T4" fmla="*/ 14 w 27"/>
                    <a:gd name="T5" fmla="*/ 19 h 19"/>
                    <a:gd name="T6" fmla="*/ 8 w 27"/>
                    <a:gd name="T7" fmla="*/ 6 h 19"/>
                    <a:gd name="T8" fmla="*/ 6 w 27"/>
                    <a:gd name="T9" fmla="*/ 0 h 19"/>
                    <a:gd name="T10" fmla="*/ 0 w 27"/>
                    <a:gd name="T11" fmla="*/ 11 h 19"/>
                    <a:gd name="T12" fmla="*/ 0 w 27"/>
                    <a:gd name="T13" fmla="*/ 14 h 19"/>
                    <a:gd name="T14" fmla="*/ 14 w 27"/>
                    <a:gd name="T15" fmla="*/ 19 h 19"/>
                    <a:gd name="T16" fmla="*/ 27 w 27"/>
                    <a:gd name="T17" fmla="*/ 14 h 19"/>
                    <a:gd name="T18" fmla="*/ 27 w 27"/>
                    <a:gd name="T19" fmla="*/ 11 h 19"/>
                    <a:gd name="T20" fmla="*/ 22 w 27"/>
                    <a:gd name="T2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19">
                      <a:moveTo>
                        <a:pt x="22" y="0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3"/>
                        <a:pt x="0" y="6"/>
                        <a:pt x="0" y="1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" y="17"/>
                        <a:pt x="9" y="19"/>
                        <a:pt x="14" y="19"/>
                      </a:cubicBezTo>
                      <a:cubicBezTo>
                        <a:pt x="19" y="19"/>
                        <a:pt x="24" y="17"/>
                        <a:pt x="27" y="14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7"/>
                        <a:pt x="25" y="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9"/>
                <p:cNvSpPr/>
                <p:nvPr/>
              </p:nvSpPr>
              <p:spPr bwMode="auto">
                <a:xfrm>
                  <a:off x="11811917" y="3541599"/>
                  <a:ext cx="57003" cy="158339"/>
                </a:xfrm>
                <a:custGeom>
                  <a:avLst/>
                  <a:gdLst>
                    <a:gd name="T0" fmla="*/ 2 w 4"/>
                    <a:gd name="T1" fmla="*/ 0 h 10"/>
                    <a:gd name="T2" fmla="*/ 0 w 4"/>
                    <a:gd name="T3" fmla="*/ 0 h 10"/>
                    <a:gd name="T4" fmla="*/ 0 w 4"/>
                    <a:gd name="T5" fmla="*/ 8 h 10"/>
                    <a:gd name="T6" fmla="*/ 2 w 4"/>
                    <a:gd name="T7" fmla="*/ 10 h 10"/>
                    <a:gd name="T8" fmla="*/ 4 w 4"/>
                    <a:gd name="T9" fmla="*/ 8 h 10"/>
                    <a:gd name="T10" fmla="*/ 3 w 4"/>
                    <a:gd name="T11" fmla="*/ 0 h 10"/>
                    <a:gd name="T12" fmla="*/ 2 w 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0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0"/>
                <p:cNvSpPr/>
                <p:nvPr/>
              </p:nvSpPr>
              <p:spPr bwMode="auto">
                <a:xfrm>
                  <a:off x="11704246" y="3199592"/>
                  <a:ext cx="253339" cy="310342"/>
                </a:xfrm>
                <a:custGeom>
                  <a:avLst/>
                  <a:gdLst>
                    <a:gd name="T0" fmla="*/ 17 w 17"/>
                    <a:gd name="T1" fmla="*/ 13 h 20"/>
                    <a:gd name="T2" fmla="*/ 9 w 17"/>
                    <a:gd name="T3" fmla="*/ 20 h 20"/>
                    <a:gd name="T4" fmla="*/ 0 w 17"/>
                    <a:gd name="T5" fmla="*/ 13 h 20"/>
                    <a:gd name="T6" fmla="*/ 0 w 17"/>
                    <a:gd name="T7" fmla="*/ 8 h 20"/>
                    <a:gd name="T8" fmla="*/ 9 w 17"/>
                    <a:gd name="T9" fmla="*/ 0 h 20"/>
                    <a:gd name="T10" fmla="*/ 17 w 17"/>
                    <a:gd name="T11" fmla="*/ 8 h 20"/>
                    <a:gd name="T12" fmla="*/ 17 w 17"/>
                    <a:gd name="T13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0">
                      <a:moveTo>
                        <a:pt x="17" y="13"/>
                      </a:moveTo>
                      <a:cubicBezTo>
                        <a:pt x="17" y="17"/>
                        <a:pt x="13" y="20"/>
                        <a:pt x="9" y="20"/>
                      </a:cubicBezTo>
                      <a:cubicBezTo>
                        <a:pt x="4" y="20"/>
                        <a:pt x="0" y="17"/>
                        <a:pt x="0" y="1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3" y="0"/>
                        <a:pt x="17" y="4"/>
                        <a:pt x="17" y="8"/>
                      </a:cubicBezTo>
                      <a:lnTo>
                        <a:pt x="17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185590" y="3326261"/>
                  <a:ext cx="481344" cy="7600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12"/>
                <p:cNvSpPr>
                  <a:spLocks noChangeArrowheads="1"/>
                </p:cNvSpPr>
                <p:nvPr/>
              </p:nvSpPr>
              <p:spPr bwMode="auto">
                <a:xfrm>
                  <a:off x="12185590" y="3478265"/>
                  <a:ext cx="481344" cy="7600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" name="组合 33"/>
            <p:cNvGrpSpPr/>
            <p:nvPr/>
          </p:nvGrpSpPr>
          <p:grpSpPr>
            <a:xfrm>
              <a:off x="9687033" y="4580176"/>
              <a:ext cx="1107474" cy="1107474"/>
              <a:chOff x="6850672" y="2637885"/>
              <a:chExt cx="1107474" cy="110747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6850672" y="2637885"/>
                <a:ext cx="1107474" cy="11074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6"/>
              <p:cNvSpPr>
                <a:spLocks noEditPoints="1"/>
              </p:cNvSpPr>
              <p:nvPr/>
            </p:nvSpPr>
            <p:spPr bwMode="auto">
              <a:xfrm>
                <a:off x="7085791" y="2929855"/>
                <a:ext cx="658610" cy="457624"/>
              </a:xfrm>
              <a:custGeom>
                <a:avLst/>
                <a:gdLst>
                  <a:gd name="T0" fmla="*/ 83 w 90"/>
                  <a:gd name="T1" fmla="*/ 0 h 60"/>
                  <a:gd name="T2" fmla="*/ 7 w 90"/>
                  <a:gd name="T3" fmla="*/ 0 h 60"/>
                  <a:gd name="T4" fmla="*/ 0 w 90"/>
                  <a:gd name="T5" fmla="*/ 7 h 60"/>
                  <a:gd name="T6" fmla="*/ 0 w 90"/>
                  <a:gd name="T7" fmla="*/ 53 h 60"/>
                  <a:gd name="T8" fmla="*/ 7 w 90"/>
                  <a:gd name="T9" fmla="*/ 60 h 60"/>
                  <a:gd name="T10" fmla="*/ 83 w 90"/>
                  <a:gd name="T11" fmla="*/ 60 h 60"/>
                  <a:gd name="T12" fmla="*/ 90 w 90"/>
                  <a:gd name="T13" fmla="*/ 53 h 60"/>
                  <a:gd name="T14" fmla="*/ 90 w 90"/>
                  <a:gd name="T15" fmla="*/ 7 h 60"/>
                  <a:gd name="T16" fmla="*/ 83 w 90"/>
                  <a:gd name="T17" fmla="*/ 0 h 60"/>
                  <a:gd name="T18" fmla="*/ 7 w 90"/>
                  <a:gd name="T19" fmla="*/ 6 h 60"/>
                  <a:gd name="T20" fmla="*/ 83 w 90"/>
                  <a:gd name="T21" fmla="*/ 6 h 60"/>
                  <a:gd name="T22" fmla="*/ 84 w 90"/>
                  <a:gd name="T23" fmla="*/ 7 h 60"/>
                  <a:gd name="T24" fmla="*/ 84 w 90"/>
                  <a:gd name="T25" fmla="*/ 13 h 60"/>
                  <a:gd name="T26" fmla="*/ 7 w 90"/>
                  <a:gd name="T27" fmla="*/ 13 h 60"/>
                  <a:gd name="T28" fmla="*/ 7 w 90"/>
                  <a:gd name="T29" fmla="*/ 7 h 60"/>
                  <a:gd name="T30" fmla="*/ 7 w 90"/>
                  <a:gd name="T31" fmla="*/ 6 h 60"/>
                  <a:gd name="T32" fmla="*/ 83 w 90"/>
                  <a:gd name="T33" fmla="*/ 54 h 60"/>
                  <a:gd name="T34" fmla="*/ 7 w 90"/>
                  <a:gd name="T35" fmla="*/ 54 h 60"/>
                  <a:gd name="T36" fmla="*/ 7 w 90"/>
                  <a:gd name="T37" fmla="*/ 53 h 60"/>
                  <a:gd name="T38" fmla="*/ 7 w 90"/>
                  <a:gd name="T39" fmla="*/ 28 h 60"/>
                  <a:gd name="T40" fmla="*/ 84 w 90"/>
                  <a:gd name="T41" fmla="*/ 28 h 60"/>
                  <a:gd name="T42" fmla="*/ 84 w 90"/>
                  <a:gd name="T43" fmla="*/ 53 h 60"/>
                  <a:gd name="T44" fmla="*/ 83 w 90"/>
                  <a:gd name="T4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60">
                    <a:moveTo>
                      <a:pt x="8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7"/>
                      <a:pt x="4" y="60"/>
                      <a:pt x="7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7" y="60"/>
                      <a:pt x="90" y="57"/>
                      <a:pt x="90" y="53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3"/>
                      <a:pt x="87" y="0"/>
                      <a:pt x="83" y="0"/>
                    </a:cubicBezTo>
                    <a:close/>
                    <a:moveTo>
                      <a:pt x="7" y="6"/>
                    </a:moveTo>
                    <a:cubicBezTo>
                      <a:pt x="83" y="6"/>
                      <a:pt x="83" y="6"/>
                      <a:pt x="83" y="6"/>
                    </a:cubicBezTo>
                    <a:cubicBezTo>
                      <a:pt x="83" y="6"/>
                      <a:pt x="84" y="7"/>
                      <a:pt x="84" y="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lose/>
                    <a:moveTo>
                      <a:pt x="83" y="54"/>
                    </a:moveTo>
                    <a:cubicBezTo>
                      <a:pt x="7" y="54"/>
                      <a:pt x="7" y="54"/>
                      <a:pt x="7" y="54"/>
                    </a:cubicBezTo>
                    <a:cubicBezTo>
                      <a:pt x="7" y="54"/>
                      <a:pt x="7" y="54"/>
                      <a:pt x="7" y="53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4"/>
                      <a:pt x="83" y="54"/>
                      <a:pt x="8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34"/>
            <p:cNvGrpSpPr/>
            <p:nvPr/>
          </p:nvGrpSpPr>
          <p:grpSpPr>
            <a:xfrm>
              <a:off x="9687033" y="2964432"/>
              <a:ext cx="1107474" cy="1107474"/>
              <a:chOff x="9569372" y="2637885"/>
              <a:chExt cx="1107474" cy="1107474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9569372" y="2637885"/>
                <a:ext cx="1107474" cy="11074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 flipV="1">
                <a:off x="9768615" y="2933700"/>
                <a:ext cx="721006" cy="484982"/>
              </a:xfrm>
              <a:custGeom>
                <a:avLst/>
                <a:gdLst>
                  <a:gd name="T0" fmla="*/ 76 w 94"/>
                  <a:gd name="T1" fmla="*/ 0 h 61"/>
                  <a:gd name="T2" fmla="*/ 18 w 94"/>
                  <a:gd name="T3" fmla="*/ 0 h 61"/>
                  <a:gd name="T4" fmla="*/ 0 w 94"/>
                  <a:gd name="T5" fmla="*/ 17 h 61"/>
                  <a:gd name="T6" fmla="*/ 0 w 94"/>
                  <a:gd name="T7" fmla="*/ 43 h 61"/>
                  <a:gd name="T8" fmla="*/ 18 w 94"/>
                  <a:gd name="T9" fmla="*/ 61 h 61"/>
                  <a:gd name="T10" fmla="*/ 76 w 94"/>
                  <a:gd name="T11" fmla="*/ 61 h 61"/>
                  <a:gd name="T12" fmla="*/ 94 w 94"/>
                  <a:gd name="T13" fmla="*/ 43 h 61"/>
                  <a:gd name="T14" fmla="*/ 94 w 94"/>
                  <a:gd name="T15" fmla="*/ 17 h 61"/>
                  <a:gd name="T16" fmla="*/ 76 w 94"/>
                  <a:gd name="T17" fmla="*/ 0 h 61"/>
                  <a:gd name="T18" fmla="*/ 90 w 94"/>
                  <a:gd name="T19" fmla="*/ 52 h 61"/>
                  <a:gd name="T20" fmla="*/ 88 w 94"/>
                  <a:gd name="T21" fmla="*/ 52 h 61"/>
                  <a:gd name="T22" fmla="*/ 88 w 94"/>
                  <a:gd name="T23" fmla="*/ 52 h 61"/>
                  <a:gd name="T24" fmla="*/ 87 w 94"/>
                  <a:gd name="T25" fmla="*/ 52 h 61"/>
                  <a:gd name="T26" fmla="*/ 62 w 94"/>
                  <a:gd name="T27" fmla="*/ 29 h 61"/>
                  <a:gd name="T28" fmla="*/ 48 w 94"/>
                  <a:gd name="T29" fmla="*/ 41 h 61"/>
                  <a:gd name="T30" fmla="*/ 47 w 94"/>
                  <a:gd name="T31" fmla="*/ 42 h 61"/>
                  <a:gd name="T32" fmla="*/ 46 w 94"/>
                  <a:gd name="T33" fmla="*/ 41 h 61"/>
                  <a:gd name="T34" fmla="*/ 32 w 94"/>
                  <a:gd name="T35" fmla="*/ 29 h 61"/>
                  <a:gd name="T36" fmla="*/ 8 w 94"/>
                  <a:gd name="T37" fmla="*/ 51 h 61"/>
                  <a:gd name="T38" fmla="*/ 7 w 94"/>
                  <a:gd name="T39" fmla="*/ 51 h 61"/>
                  <a:gd name="T40" fmla="*/ 7 w 94"/>
                  <a:gd name="T41" fmla="*/ 51 h 61"/>
                  <a:gd name="T42" fmla="*/ 5 w 94"/>
                  <a:gd name="T43" fmla="*/ 51 h 61"/>
                  <a:gd name="T44" fmla="*/ 5 w 94"/>
                  <a:gd name="T45" fmla="*/ 49 h 61"/>
                  <a:gd name="T46" fmla="*/ 5 w 94"/>
                  <a:gd name="T47" fmla="*/ 49 h 61"/>
                  <a:gd name="T48" fmla="*/ 6 w 94"/>
                  <a:gd name="T49" fmla="*/ 48 h 61"/>
                  <a:gd name="T50" fmla="*/ 29 w 94"/>
                  <a:gd name="T51" fmla="*/ 27 h 61"/>
                  <a:gd name="T52" fmla="*/ 7 w 94"/>
                  <a:gd name="T53" fmla="*/ 9 h 61"/>
                  <a:gd name="T54" fmla="*/ 7 w 94"/>
                  <a:gd name="T55" fmla="*/ 6 h 61"/>
                  <a:gd name="T56" fmla="*/ 10 w 94"/>
                  <a:gd name="T57" fmla="*/ 6 h 61"/>
                  <a:gd name="T58" fmla="*/ 12 w 94"/>
                  <a:gd name="T59" fmla="*/ 8 h 61"/>
                  <a:gd name="T60" fmla="*/ 47 w 94"/>
                  <a:gd name="T61" fmla="*/ 37 h 61"/>
                  <a:gd name="T62" fmla="*/ 82 w 94"/>
                  <a:gd name="T63" fmla="*/ 7 h 61"/>
                  <a:gd name="T64" fmla="*/ 84 w 94"/>
                  <a:gd name="T65" fmla="*/ 6 h 61"/>
                  <a:gd name="T66" fmla="*/ 87 w 94"/>
                  <a:gd name="T67" fmla="*/ 6 h 61"/>
                  <a:gd name="T68" fmla="*/ 87 w 94"/>
                  <a:gd name="T69" fmla="*/ 9 h 61"/>
                  <a:gd name="T70" fmla="*/ 65 w 94"/>
                  <a:gd name="T71" fmla="*/ 27 h 61"/>
                  <a:gd name="T72" fmla="*/ 90 w 94"/>
                  <a:gd name="T73" fmla="*/ 49 h 61"/>
                  <a:gd name="T74" fmla="*/ 90 w 94"/>
                  <a:gd name="T75" fmla="*/ 50 h 61"/>
                  <a:gd name="T76" fmla="*/ 90 w 94"/>
                  <a:gd name="T77" fmla="*/ 50 h 61"/>
                  <a:gd name="T78" fmla="*/ 90 w 94"/>
                  <a:gd name="T79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4" h="61">
                    <a:moveTo>
                      <a:pt x="7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3"/>
                      <a:pt x="8" y="61"/>
                      <a:pt x="18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86" y="61"/>
                      <a:pt x="94" y="53"/>
                      <a:pt x="94" y="43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8"/>
                      <a:pt x="86" y="0"/>
                      <a:pt x="76" y="0"/>
                    </a:cubicBezTo>
                    <a:close/>
                    <a:moveTo>
                      <a:pt x="90" y="52"/>
                    </a:moveTo>
                    <a:cubicBezTo>
                      <a:pt x="89" y="52"/>
                      <a:pt x="89" y="52"/>
                      <a:pt x="88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8" y="52"/>
                      <a:pt x="87" y="52"/>
                      <a:pt x="87" y="52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7" y="42"/>
                      <a:pt x="47" y="42"/>
                    </a:cubicBezTo>
                    <a:cubicBezTo>
                      <a:pt x="47" y="42"/>
                      <a:pt x="46" y="41"/>
                      <a:pt x="46" y="4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0"/>
                      <a:pt x="5" y="50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8"/>
                      <a:pt x="6" y="4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8"/>
                      <a:pt x="6" y="7"/>
                      <a:pt x="7" y="6"/>
                    </a:cubicBezTo>
                    <a:cubicBezTo>
                      <a:pt x="8" y="5"/>
                      <a:pt x="9" y="5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5"/>
                      <a:pt x="86" y="5"/>
                      <a:pt x="87" y="6"/>
                    </a:cubicBezTo>
                    <a:cubicBezTo>
                      <a:pt x="88" y="7"/>
                      <a:pt x="88" y="8"/>
                      <a:pt x="87" y="9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90" y="49"/>
                      <a:pt x="90" y="50"/>
                      <a:pt x="90" y="50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1"/>
                      <a:pt x="90" y="51"/>
                      <a:pt x="90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išľíďè"/>
          <p:cNvSpPr/>
          <p:nvPr/>
        </p:nvSpPr>
        <p:spPr bwMode="auto">
          <a:xfrm>
            <a:off x="2665380" y="1716536"/>
            <a:ext cx="1828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iSlíďè"/>
          <p:cNvSpPr txBox="1"/>
          <p:nvPr/>
        </p:nvSpPr>
        <p:spPr bwMode="auto">
          <a:xfrm>
            <a:off x="2693540" y="136534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8" name="išľíďè"/>
          <p:cNvSpPr/>
          <p:nvPr/>
        </p:nvSpPr>
        <p:spPr bwMode="auto">
          <a:xfrm>
            <a:off x="2665380" y="3508583"/>
            <a:ext cx="1828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iSlíďè"/>
          <p:cNvSpPr txBox="1"/>
          <p:nvPr/>
        </p:nvSpPr>
        <p:spPr bwMode="auto">
          <a:xfrm>
            <a:off x="2693540" y="319234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0" name="išľíďè"/>
          <p:cNvSpPr/>
          <p:nvPr/>
        </p:nvSpPr>
        <p:spPr bwMode="auto">
          <a:xfrm>
            <a:off x="2665380" y="5185043"/>
            <a:ext cx="1828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iSlíďè"/>
          <p:cNvSpPr txBox="1"/>
          <p:nvPr/>
        </p:nvSpPr>
        <p:spPr bwMode="auto">
          <a:xfrm>
            <a:off x="2693540" y="486880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2" name="išľíďè"/>
          <p:cNvSpPr/>
          <p:nvPr/>
        </p:nvSpPr>
        <p:spPr bwMode="auto">
          <a:xfrm>
            <a:off x="7809505" y="1716536"/>
            <a:ext cx="1828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iSlíďè"/>
          <p:cNvSpPr txBox="1"/>
          <p:nvPr/>
        </p:nvSpPr>
        <p:spPr bwMode="auto">
          <a:xfrm>
            <a:off x="7837665" y="136534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4" name="išľíďè"/>
          <p:cNvSpPr/>
          <p:nvPr/>
        </p:nvSpPr>
        <p:spPr bwMode="auto">
          <a:xfrm>
            <a:off x="7809505" y="3508583"/>
            <a:ext cx="1828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iSlíďè"/>
          <p:cNvSpPr txBox="1"/>
          <p:nvPr/>
        </p:nvSpPr>
        <p:spPr bwMode="auto">
          <a:xfrm>
            <a:off x="7837665" y="319234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6" name="išľíďè"/>
          <p:cNvSpPr/>
          <p:nvPr/>
        </p:nvSpPr>
        <p:spPr bwMode="auto">
          <a:xfrm>
            <a:off x="7809505" y="5185043"/>
            <a:ext cx="1828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iSlíďè"/>
          <p:cNvSpPr txBox="1"/>
          <p:nvPr/>
        </p:nvSpPr>
        <p:spPr bwMode="auto">
          <a:xfrm>
            <a:off x="7837665" y="486880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4"/>
          <p:cNvSpPr txBox="1"/>
          <p:nvPr/>
        </p:nvSpPr>
        <p:spPr>
          <a:xfrm>
            <a:off x="4238997" y="4303949"/>
            <a:ext cx="3714007" cy="568584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>
              <a:tabLst>
                <a:tab pos="938530" algn="l"/>
              </a:tabLst>
            </a:pPr>
            <a:r>
              <a:rPr lang="zh-CN" altLang="en-US" sz="3415" b="1" dirty="0">
                <a:ln w="127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添加相关标题文字</a:t>
            </a:r>
            <a:endParaRPr lang="en-SG" altLang="zh-CN" sz="3415" b="1" dirty="0">
              <a:ln w="127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4342051" y="4043469"/>
            <a:ext cx="3507899" cy="335122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/>
            <a:r>
              <a:rPr lang="en-US" altLang="zh-CN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69"/>
          <p:cNvSpPr txBox="1"/>
          <p:nvPr/>
        </p:nvSpPr>
        <p:spPr>
          <a:xfrm>
            <a:off x="5057610" y="4577012"/>
            <a:ext cx="2076783" cy="2114840"/>
          </a:xfrm>
          <a:prstGeom prst="rect">
            <a:avLst/>
          </a:prstGeom>
          <a:noFill/>
        </p:spPr>
        <p:txBody>
          <a:bodyPr wrap="none" lIns="42956" tIns="21478" rIns="42956" bIns="21478" rtlCol="0">
            <a:spAutoFit/>
          </a:bodyPr>
          <a:lstStyle/>
          <a:p>
            <a:pPr algn="ctr"/>
            <a:r>
              <a:rPr lang="en-US" altLang="zh-CN" sz="13460" spc="-14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13460" spc="-14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31"/>
          <a:stretch>
            <a:fillRect/>
          </a:stretch>
        </p:blipFill>
        <p:spPr>
          <a:xfrm>
            <a:off x="1088" y="-609"/>
            <a:ext cx="12190912" cy="404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102017" y="1568339"/>
            <a:ext cx="4153473" cy="4138073"/>
            <a:chOff x="2997536" y="1232467"/>
            <a:chExt cx="3115105" cy="3103555"/>
          </a:xfrm>
        </p:grpSpPr>
        <p:sp>
          <p:nvSpPr>
            <p:cNvPr id="7" name="Block Arc 6"/>
            <p:cNvSpPr/>
            <p:nvPr/>
          </p:nvSpPr>
          <p:spPr>
            <a:xfrm rot="5834737" flipV="1">
              <a:off x="4835171" y="2160772"/>
              <a:ext cx="1277470" cy="1277470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Chord 8"/>
            <p:cNvSpPr/>
            <p:nvPr/>
          </p:nvSpPr>
          <p:spPr>
            <a:xfrm rot="9573229">
              <a:off x="4784627" y="1612445"/>
              <a:ext cx="939756" cy="939756"/>
            </a:xfrm>
            <a:prstGeom prst="chord">
              <a:avLst>
                <a:gd name="adj1" fmla="val 2809006"/>
                <a:gd name="adj2" fmla="val 1587621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97536" y="1232467"/>
              <a:ext cx="2673569" cy="3103555"/>
              <a:chOff x="2997536" y="1232467"/>
              <a:chExt cx="2673569" cy="3103555"/>
            </a:xfrm>
          </p:grpSpPr>
          <p:sp>
            <p:nvSpPr>
              <p:cNvPr id="5" name="Block Arc 4"/>
              <p:cNvSpPr/>
              <p:nvPr/>
            </p:nvSpPr>
            <p:spPr>
              <a:xfrm rot="10421983">
                <a:off x="3922058" y="1232467"/>
                <a:ext cx="1277470" cy="1277470"/>
              </a:xfrm>
              <a:prstGeom prst="blockArc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Block Arc 3"/>
              <p:cNvSpPr/>
              <p:nvPr/>
            </p:nvSpPr>
            <p:spPr>
              <a:xfrm rot="5878949">
                <a:off x="2997536" y="2139836"/>
                <a:ext cx="1277470" cy="1277470"/>
              </a:xfrm>
              <a:prstGeom prst="blockArc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Block Arc 5"/>
              <p:cNvSpPr/>
              <p:nvPr/>
            </p:nvSpPr>
            <p:spPr>
              <a:xfrm rot="10377771" flipV="1">
                <a:off x="3901218" y="3058552"/>
                <a:ext cx="1277470" cy="1277470"/>
              </a:xfrm>
              <a:prstGeom prst="blockArc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Chord 7"/>
              <p:cNvSpPr/>
              <p:nvPr/>
            </p:nvSpPr>
            <p:spPr>
              <a:xfrm rot="4171017">
                <a:off x="3392241" y="1606435"/>
                <a:ext cx="939756" cy="939756"/>
              </a:xfrm>
              <a:prstGeom prst="chord">
                <a:avLst>
                  <a:gd name="adj1" fmla="val 2809006"/>
                  <a:gd name="adj2" fmla="val 15876219"/>
                </a:avLst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Chord 9"/>
              <p:cNvSpPr/>
              <p:nvPr/>
            </p:nvSpPr>
            <p:spPr>
              <a:xfrm rot="6632884" flipH="1">
                <a:off x="3347477" y="3035510"/>
                <a:ext cx="939756" cy="939756"/>
              </a:xfrm>
              <a:prstGeom prst="chord">
                <a:avLst>
                  <a:gd name="adj1" fmla="val 2809006"/>
                  <a:gd name="adj2" fmla="val 15876219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1271156" flipH="1">
                <a:off x="4731349" y="3005009"/>
                <a:ext cx="939756" cy="939756"/>
              </a:xfrm>
              <a:prstGeom prst="chord">
                <a:avLst>
                  <a:gd name="adj1" fmla="val 2809006"/>
                  <a:gd name="adj2" fmla="val 15876219"/>
                </a:avLst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: Shape 11"/>
              <p:cNvSpPr/>
              <p:nvPr/>
            </p:nvSpPr>
            <p:spPr bwMode="auto">
              <a:xfrm rot="19850178">
                <a:off x="3516143" y="3452089"/>
                <a:ext cx="366284" cy="33887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: Shape 12"/>
              <p:cNvSpPr/>
              <p:nvPr/>
            </p:nvSpPr>
            <p:spPr bwMode="auto">
              <a:xfrm>
                <a:off x="3619328" y="1824513"/>
                <a:ext cx="236016" cy="339438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: Shape 13"/>
              <p:cNvSpPr/>
              <p:nvPr/>
            </p:nvSpPr>
            <p:spPr bwMode="auto">
              <a:xfrm rot="18907399">
                <a:off x="5218580" y="1869094"/>
                <a:ext cx="250276" cy="250276"/>
              </a:xfrm>
              <a:custGeom>
                <a:avLst/>
                <a:gdLst/>
                <a:ahLst/>
                <a:cxnLst>
                  <a:cxn ang="0">
                    <a:pos x="49" y="49"/>
                  </a:cxn>
                  <a:cxn ang="0">
                    <a:pos x="48" y="50"/>
                  </a:cxn>
                  <a:cxn ang="0">
                    <a:pos x="43" y="50"/>
                  </a:cxn>
                  <a:cxn ang="0">
                    <a:pos x="40" y="48"/>
                  </a:cxn>
                  <a:cxn ang="0">
                    <a:pos x="2" y="10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5" y="15"/>
                  </a:cxn>
                  <a:cxn ang="0">
                    <a:pos x="50" y="48"/>
                  </a:cxn>
                  <a:cxn ang="0">
                    <a:pos x="49" y="49"/>
                  </a:cxn>
                  <a:cxn ang="0">
                    <a:pos x="31" y="49"/>
                  </a:cxn>
                  <a:cxn ang="0">
                    <a:pos x="29" y="50"/>
                  </a:cxn>
                  <a:cxn ang="0">
                    <a:pos x="25" y="50"/>
                  </a:cxn>
                  <a:cxn ang="0">
                    <a:pos x="22" y="48"/>
                  </a:cxn>
                  <a:cxn ang="0">
                    <a:pos x="2" y="28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1" y="19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2" y="28"/>
                  </a:cxn>
                  <a:cxn ang="0">
                    <a:pos x="32" y="48"/>
                  </a:cxn>
                  <a:cxn ang="0">
                    <a:pos x="31" y="49"/>
                  </a:cxn>
                  <a:cxn ang="0">
                    <a:pos x="7" y="50"/>
                  </a:cxn>
                  <a:cxn ang="0">
                    <a:pos x="0" y="43"/>
                  </a:cxn>
                  <a:cxn ang="0">
                    <a:pos x="7" y="36"/>
                  </a:cxn>
                  <a:cxn ang="0">
                    <a:pos x="13" y="43"/>
                  </a:cxn>
                  <a:cxn ang="0">
                    <a:pos x="7" y="50"/>
                  </a:cxn>
                </a:cxnLst>
                <a:rect l="0" t="0" r="r" b="b"/>
                <a:pathLst>
                  <a:path w="50" h="50">
                    <a:moveTo>
                      <a:pt x="49" y="49"/>
                    </a:moveTo>
                    <a:cubicBezTo>
                      <a:pt x="49" y="50"/>
                      <a:pt x="48" y="50"/>
                      <a:pt x="48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1" y="50"/>
                      <a:pt x="40" y="49"/>
                      <a:pt x="40" y="48"/>
                    </a:cubicBezTo>
                    <a:cubicBezTo>
                      <a:pt x="39" y="27"/>
                      <a:pt x="23" y="11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1"/>
                      <a:pt x="26" y="6"/>
                      <a:pt x="35" y="15"/>
                    </a:cubicBezTo>
                    <a:cubicBezTo>
                      <a:pt x="44" y="24"/>
                      <a:pt x="49" y="35"/>
                      <a:pt x="50" y="48"/>
                    </a:cubicBezTo>
                    <a:cubicBezTo>
                      <a:pt x="50" y="48"/>
                      <a:pt x="50" y="49"/>
                      <a:pt x="49" y="49"/>
                    </a:cubicBezTo>
                    <a:close/>
                    <a:moveTo>
                      <a:pt x="31" y="49"/>
                    </a:moveTo>
                    <a:cubicBezTo>
                      <a:pt x="31" y="50"/>
                      <a:pt x="30" y="50"/>
                      <a:pt x="29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3" y="50"/>
                      <a:pt x="23" y="49"/>
                      <a:pt x="22" y="48"/>
                    </a:cubicBezTo>
                    <a:cubicBezTo>
                      <a:pt x="21" y="37"/>
                      <a:pt x="13" y="29"/>
                      <a:pt x="2" y="28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9"/>
                      <a:pt x="17" y="22"/>
                      <a:pt x="22" y="28"/>
                    </a:cubicBezTo>
                    <a:cubicBezTo>
                      <a:pt x="28" y="33"/>
                      <a:pt x="31" y="40"/>
                      <a:pt x="32" y="48"/>
                    </a:cubicBezTo>
                    <a:cubicBezTo>
                      <a:pt x="32" y="48"/>
                      <a:pt x="32" y="49"/>
                      <a:pt x="31" y="49"/>
                    </a:cubicBezTo>
                    <a:close/>
                    <a:moveTo>
                      <a:pt x="7" y="50"/>
                    </a:moveTo>
                    <a:cubicBezTo>
                      <a:pt x="3" y="50"/>
                      <a:pt x="0" y="47"/>
                      <a:pt x="0" y="43"/>
                    </a:cubicBezTo>
                    <a:cubicBezTo>
                      <a:pt x="0" y="40"/>
                      <a:pt x="3" y="36"/>
                      <a:pt x="7" y="36"/>
                    </a:cubicBezTo>
                    <a:cubicBezTo>
                      <a:pt x="10" y="36"/>
                      <a:pt x="13" y="40"/>
                      <a:pt x="13" y="43"/>
                    </a:cubicBezTo>
                    <a:cubicBezTo>
                      <a:pt x="13" y="47"/>
                      <a:pt x="10" y="50"/>
                      <a:pt x="7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: Shape 14"/>
              <p:cNvSpPr/>
              <p:nvPr/>
            </p:nvSpPr>
            <p:spPr bwMode="auto">
              <a:xfrm>
                <a:off x="5092432" y="3479230"/>
                <a:ext cx="323666" cy="280680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20" y="35"/>
                  </a:cxn>
                  <a:cxn ang="0">
                    <a:pos x="19" y="37"/>
                  </a:cxn>
                  <a:cxn ang="0">
                    <a:pos x="52" y="37"/>
                  </a:cxn>
                  <a:cxn ang="0">
                    <a:pos x="55" y="39"/>
                  </a:cxn>
                  <a:cxn ang="0">
                    <a:pos x="52" y="42"/>
                  </a:cxn>
                  <a:cxn ang="0">
                    <a:pos x="16" y="42"/>
                  </a:cxn>
                  <a:cxn ang="0">
                    <a:pos x="13" y="39"/>
                  </a:cxn>
                  <a:cxn ang="0">
                    <a:pos x="16" y="34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4" y="5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9" y="26"/>
                  </a:cxn>
                  <a:cxn ang="0">
                    <a:pos x="18" y="51"/>
                  </a:cxn>
                  <a:cxn ang="0">
                    <a:pos x="13" y="46"/>
                  </a:cxn>
                  <a:cxn ang="0">
                    <a:pos x="18" y="42"/>
                  </a:cxn>
                  <a:cxn ang="0">
                    <a:pos x="23" y="46"/>
                  </a:cxn>
                  <a:cxn ang="0">
                    <a:pos x="18" y="51"/>
                  </a:cxn>
                  <a:cxn ang="0">
                    <a:pos x="50" y="51"/>
                  </a:cxn>
                  <a:cxn ang="0">
                    <a:pos x="45" y="46"/>
                  </a:cxn>
                  <a:cxn ang="0">
                    <a:pos x="50" y="42"/>
                  </a:cxn>
                  <a:cxn ang="0">
                    <a:pos x="55" y="46"/>
                  </a:cxn>
                  <a:cxn ang="0">
                    <a:pos x="50" y="51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išľíďè"/>
          <p:cNvSpPr/>
          <p:nvPr/>
        </p:nvSpPr>
        <p:spPr bwMode="auto">
          <a:xfrm>
            <a:off x="1447842" y="2583282"/>
            <a:ext cx="186946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1565377" y="22666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1447842" y="4382349"/>
            <a:ext cx="186946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1565377" y="406575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3" name="išľíďè"/>
          <p:cNvSpPr/>
          <p:nvPr/>
        </p:nvSpPr>
        <p:spPr bwMode="auto">
          <a:xfrm>
            <a:off x="8934521" y="2555261"/>
            <a:ext cx="186946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9052056" y="223866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5" name="išľíďè"/>
          <p:cNvSpPr/>
          <p:nvPr/>
        </p:nvSpPr>
        <p:spPr bwMode="auto">
          <a:xfrm>
            <a:off x="8934521" y="4354328"/>
            <a:ext cx="186946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9052056" y="40377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61511" y="1127962"/>
            <a:ext cx="7239001" cy="3032363"/>
            <a:chOff x="1260866" y="1641971"/>
            <a:chExt cx="9670268" cy="4050804"/>
          </a:xfrm>
        </p:grpSpPr>
        <p:sp>
          <p:nvSpPr>
            <p:cNvPr id="15" name="椭圆 14"/>
            <p:cNvSpPr/>
            <p:nvPr/>
          </p:nvSpPr>
          <p:spPr>
            <a:xfrm>
              <a:off x="16510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" name="泪滴形 15"/>
            <p:cNvSpPr/>
            <p:nvPr/>
          </p:nvSpPr>
          <p:spPr>
            <a:xfrm rot="8100000">
              <a:off x="1260866" y="2431847"/>
              <a:ext cx="2405870" cy="2405870"/>
            </a:xfrm>
            <a:prstGeom prst="teardrop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2832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915399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9" name="泪滴形 18"/>
            <p:cNvSpPr/>
            <p:nvPr/>
          </p:nvSpPr>
          <p:spPr>
            <a:xfrm rot="8100000">
              <a:off x="4893065" y="2431847"/>
              <a:ext cx="2405870" cy="2405870"/>
            </a:xfrm>
            <a:prstGeom prst="teardrop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泪滴形 19"/>
            <p:cNvSpPr/>
            <p:nvPr/>
          </p:nvSpPr>
          <p:spPr>
            <a:xfrm rot="8100000">
              <a:off x="8525264" y="2431847"/>
              <a:ext cx="2405870" cy="2405870"/>
            </a:xfrm>
            <a:prstGeom prst="teardrop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84076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2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2289509" y="2774835"/>
              <a:ext cx="348580" cy="627444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5660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2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71771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2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374221" y="2774835"/>
              <a:ext cx="707954" cy="70664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738628" y="2813434"/>
              <a:ext cx="714744" cy="58745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51308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4800" b="1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801346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4800" b="1">
                  <a:solidFill>
                    <a:schemeClr val="accent2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433544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4800" b="1">
                  <a:solidFill>
                    <a:schemeClr val="accent3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58" name="išľíďè"/>
          <p:cNvSpPr/>
          <p:nvPr/>
        </p:nvSpPr>
        <p:spPr bwMode="auto">
          <a:xfrm>
            <a:off x="2208032" y="4866307"/>
            <a:ext cx="182080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iSlíďè"/>
          <p:cNvSpPr txBox="1"/>
          <p:nvPr/>
        </p:nvSpPr>
        <p:spPr bwMode="auto">
          <a:xfrm>
            <a:off x="2341183" y="451511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0" name="išľíďè"/>
          <p:cNvSpPr/>
          <p:nvPr/>
        </p:nvSpPr>
        <p:spPr bwMode="auto">
          <a:xfrm>
            <a:off x="5125806" y="4871753"/>
            <a:ext cx="182080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iSlíďè"/>
          <p:cNvSpPr txBox="1"/>
          <p:nvPr/>
        </p:nvSpPr>
        <p:spPr bwMode="auto">
          <a:xfrm>
            <a:off x="5258957" y="452055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2" name="išľíďè"/>
          <p:cNvSpPr/>
          <p:nvPr/>
        </p:nvSpPr>
        <p:spPr bwMode="auto">
          <a:xfrm>
            <a:off x="8043580" y="4866273"/>
            <a:ext cx="182080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iSlíďè"/>
          <p:cNvSpPr txBox="1"/>
          <p:nvPr/>
        </p:nvSpPr>
        <p:spPr bwMode="auto">
          <a:xfrm>
            <a:off x="8176731" y="451507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41"/>
          <p:cNvSpPr/>
          <p:nvPr/>
        </p:nvSpPr>
        <p:spPr>
          <a:xfrm>
            <a:off x="8593912" y="2154860"/>
            <a:ext cx="1623498" cy="16234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28" name="Rectángulo redondeado 40"/>
          <p:cNvSpPr/>
          <p:nvPr/>
        </p:nvSpPr>
        <p:spPr>
          <a:xfrm>
            <a:off x="6322660" y="2157151"/>
            <a:ext cx="1623498" cy="162349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29" name="Rectángulo redondeado 39"/>
          <p:cNvSpPr/>
          <p:nvPr/>
        </p:nvSpPr>
        <p:spPr>
          <a:xfrm>
            <a:off x="4059476" y="2157151"/>
            <a:ext cx="1623498" cy="16234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30" name="Rectángulo redondeado 38"/>
          <p:cNvSpPr/>
          <p:nvPr/>
        </p:nvSpPr>
        <p:spPr>
          <a:xfrm>
            <a:off x="1796292" y="2157155"/>
            <a:ext cx="1623498" cy="162349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31" name="CuadroTexto 18"/>
          <p:cNvSpPr txBox="1"/>
          <p:nvPr/>
        </p:nvSpPr>
        <p:spPr>
          <a:xfrm>
            <a:off x="1901078" y="1540595"/>
            <a:ext cx="141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 A</a:t>
            </a:r>
          </a:p>
        </p:txBody>
      </p:sp>
      <p:sp>
        <p:nvSpPr>
          <p:cNvPr id="32" name="CuadroTexto 19"/>
          <p:cNvSpPr txBox="1"/>
          <p:nvPr/>
        </p:nvSpPr>
        <p:spPr>
          <a:xfrm>
            <a:off x="4166952" y="1540593"/>
            <a:ext cx="141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 B</a:t>
            </a:r>
          </a:p>
        </p:txBody>
      </p:sp>
      <p:sp>
        <p:nvSpPr>
          <p:cNvPr id="33" name="CuadroTexto 20"/>
          <p:cNvSpPr txBox="1"/>
          <p:nvPr/>
        </p:nvSpPr>
        <p:spPr>
          <a:xfrm>
            <a:off x="6432825" y="1540594"/>
            <a:ext cx="141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 C</a:t>
            </a:r>
          </a:p>
        </p:txBody>
      </p:sp>
      <p:sp>
        <p:nvSpPr>
          <p:cNvPr id="34" name="CuadroTexto 21"/>
          <p:cNvSpPr txBox="1"/>
          <p:nvPr/>
        </p:nvSpPr>
        <p:spPr>
          <a:xfrm>
            <a:off x="8698699" y="1540593"/>
            <a:ext cx="141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 D</a:t>
            </a:r>
          </a:p>
        </p:txBody>
      </p:sp>
      <p:sp>
        <p:nvSpPr>
          <p:cNvPr id="35" name="CuadroTexto 30"/>
          <p:cNvSpPr txBox="1"/>
          <p:nvPr/>
        </p:nvSpPr>
        <p:spPr>
          <a:xfrm>
            <a:off x="1933785" y="2878778"/>
            <a:ext cx="134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cs typeface="+mn-ea"/>
                <a:sym typeface="+mn-lt"/>
              </a:rPr>
              <a:t>Market Sales</a:t>
            </a:r>
          </a:p>
        </p:txBody>
      </p:sp>
      <p:sp>
        <p:nvSpPr>
          <p:cNvPr id="36" name="CuadroTexto 31"/>
          <p:cNvSpPr txBox="1"/>
          <p:nvPr/>
        </p:nvSpPr>
        <p:spPr>
          <a:xfrm>
            <a:off x="4196969" y="2878778"/>
            <a:ext cx="134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cs typeface="+mn-ea"/>
                <a:sym typeface="+mn-lt"/>
              </a:rPr>
              <a:t>Market Sales</a:t>
            </a:r>
          </a:p>
        </p:txBody>
      </p:sp>
      <p:sp>
        <p:nvSpPr>
          <p:cNvPr id="37" name="CuadroTexto 32"/>
          <p:cNvSpPr txBox="1"/>
          <p:nvPr/>
        </p:nvSpPr>
        <p:spPr>
          <a:xfrm>
            <a:off x="6465533" y="2878777"/>
            <a:ext cx="134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cs typeface="+mn-ea"/>
                <a:sym typeface="+mn-lt"/>
              </a:rPr>
              <a:t>Market Sales</a:t>
            </a:r>
          </a:p>
        </p:txBody>
      </p:sp>
      <p:sp>
        <p:nvSpPr>
          <p:cNvPr id="38" name="CuadroTexto 33"/>
          <p:cNvSpPr txBox="1"/>
          <p:nvPr/>
        </p:nvSpPr>
        <p:spPr>
          <a:xfrm>
            <a:off x="8731405" y="2878776"/>
            <a:ext cx="134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cs typeface="+mn-ea"/>
                <a:sym typeface="+mn-lt"/>
              </a:rPr>
              <a:t>Market Sales</a:t>
            </a:r>
          </a:p>
        </p:txBody>
      </p:sp>
      <p:sp>
        <p:nvSpPr>
          <p:cNvPr id="39" name="Rectángulo redondeado 42"/>
          <p:cNvSpPr/>
          <p:nvPr/>
        </p:nvSpPr>
        <p:spPr>
          <a:xfrm>
            <a:off x="1906332" y="2232190"/>
            <a:ext cx="1408675" cy="146883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40" name="Rectángulo redondeado 43"/>
          <p:cNvSpPr/>
          <p:nvPr/>
        </p:nvSpPr>
        <p:spPr>
          <a:xfrm>
            <a:off x="4166887" y="2233451"/>
            <a:ext cx="1408675" cy="146883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41" name="Rectángulo redondeado 44"/>
          <p:cNvSpPr/>
          <p:nvPr/>
        </p:nvSpPr>
        <p:spPr>
          <a:xfrm>
            <a:off x="6427839" y="2232190"/>
            <a:ext cx="1408675" cy="146883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42" name="Rectángulo redondeado 45"/>
          <p:cNvSpPr/>
          <p:nvPr/>
        </p:nvSpPr>
        <p:spPr>
          <a:xfrm>
            <a:off x="8703953" y="2233159"/>
            <a:ext cx="1408675" cy="14688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+mn-ea"/>
              <a:sym typeface="+mn-lt"/>
            </a:endParaRPr>
          </a:p>
        </p:txBody>
      </p:sp>
      <p:sp>
        <p:nvSpPr>
          <p:cNvPr id="43" name="Freeform 90"/>
          <p:cNvSpPr/>
          <p:nvPr/>
        </p:nvSpPr>
        <p:spPr bwMode="auto">
          <a:xfrm>
            <a:off x="2474645" y="2420955"/>
            <a:ext cx="193773" cy="388961"/>
          </a:xfrm>
          <a:custGeom>
            <a:avLst/>
            <a:gdLst>
              <a:gd name="T0" fmla="*/ 32 w 58"/>
              <a:gd name="T1" fmla="*/ 0 h 116"/>
              <a:gd name="T2" fmla="*/ 38 w 58"/>
              <a:gd name="T3" fmla="*/ 1 h 116"/>
              <a:gd name="T4" fmla="*/ 38 w 58"/>
              <a:gd name="T5" fmla="*/ 12 h 116"/>
              <a:gd name="T6" fmla="*/ 44 w 58"/>
              <a:gd name="T7" fmla="*/ 12 h 116"/>
              <a:gd name="T8" fmla="*/ 44 w 58"/>
              <a:gd name="T9" fmla="*/ 4 h 116"/>
              <a:gd name="T10" fmla="*/ 57 w 58"/>
              <a:gd name="T11" fmla="*/ 22 h 116"/>
              <a:gd name="T12" fmla="*/ 43 w 58"/>
              <a:gd name="T13" fmla="*/ 22 h 116"/>
              <a:gd name="T14" fmla="*/ 43 w 58"/>
              <a:gd name="T15" fmla="*/ 31 h 116"/>
              <a:gd name="T16" fmla="*/ 58 w 58"/>
              <a:gd name="T17" fmla="*/ 31 h 116"/>
              <a:gd name="T18" fmla="*/ 58 w 58"/>
              <a:gd name="T19" fmla="*/ 38 h 116"/>
              <a:gd name="T20" fmla="*/ 43 w 58"/>
              <a:gd name="T21" fmla="*/ 38 h 116"/>
              <a:gd name="T22" fmla="*/ 43 w 58"/>
              <a:gd name="T23" fmla="*/ 47 h 116"/>
              <a:gd name="T24" fmla="*/ 58 w 58"/>
              <a:gd name="T25" fmla="*/ 47 h 116"/>
              <a:gd name="T26" fmla="*/ 58 w 58"/>
              <a:gd name="T27" fmla="*/ 55 h 116"/>
              <a:gd name="T28" fmla="*/ 43 w 58"/>
              <a:gd name="T29" fmla="*/ 55 h 116"/>
              <a:gd name="T30" fmla="*/ 43 w 58"/>
              <a:gd name="T31" fmla="*/ 64 h 116"/>
              <a:gd name="T32" fmla="*/ 57 w 58"/>
              <a:gd name="T33" fmla="*/ 64 h 116"/>
              <a:gd name="T34" fmla="*/ 37 w 58"/>
              <a:gd name="T35" fmla="*/ 85 h 116"/>
              <a:gd name="T36" fmla="*/ 37 w 58"/>
              <a:gd name="T37" fmla="*/ 106 h 116"/>
              <a:gd name="T38" fmla="*/ 57 w 58"/>
              <a:gd name="T39" fmla="*/ 106 h 116"/>
              <a:gd name="T40" fmla="*/ 57 w 58"/>
              <a:gd name="T41" fmla="*/ 116 h 116"/>
              <a:gd name="T42" fmla="*/ 1 w 58"/>
              <a:gd name="T43" fmla="*/ 116 h 116"/>
              <a:gd name="T44" fmla="*/ 1 w 58"/>
              <a:gd name="T45" fmla="*/ 106 h 116"/>
              <a:gd name="T46" fmla="*/ 22 w 58"/>
              <a:gd name="T47" fmla="*/ 106 h 116"/>
              <a:gd name="T48" fmla="*/ 22 w 58"/>
              <a:gd name="T49" fmla="*/ 85 h 116"/>
              <a:gd name="T50" fmla="*/ 1 w 58"/>
              <a:gd name="T51" fmla="*/ 64 h 116"/>
              <a:gd name="T52" fmla="*/ 16 w 58"/>
              <a:gd name="T53" fmla="*/ 64 h 116"/>
              <a:gd name="T54" fmla="*/ 16 w 58"/>
              <a:gd name="T55" fmla="*/ 55 h 116"/>
              <a:gd name="T56" fmla="*/ 0 w 58"/>
              <a:gd name="T57" fmla="*/ 55 h 116"/>
              <a:gd name="T58" fmla="*/ 0 w 58"/>
              <a:gd name="T59" fmla="*/ 47 h 116"/>
              <a:gd name="T60" fmla="*/ 16 w 58"/>
              <a:gd name="T61" fmla="*/ 47 h 116"/>
              <a:gd name="T62" fmla="*/ 16 w 58"/>
              <a:gd name="T63" fmla="*/ 38 h 116"/>
              <a:gd name="T64" fmla="*/ 0 w 58"/>
              <a:gd name="T65" fmla="*/ 38 h 116"/>
              <a:gd name="T66" fmla="*/ 0 w 58"/>
              <a:gd name="T67" fmla="*/ 31 h 116"/>
              <a:gd name="T68" fmla="*/ 16 w 58"/>
              <a:gd name="T69" fmla="*/ 31 h 116"/>
              <a:gd name="T70" fmla="*/ 16 w 58"/>
              <a:gd name="T71" fmla="*/ 22 h 116"/>
              <a:gd name="T72" fmla="*/ 1 w 58"/>
              <a:gd name="T73" fmla="*/ 22 h 116"/>
              <a:gd name="T74" fmla="*/ 13 w 58"/>
              <a:gd name="T75" fmla="*/ 4 h 116"/>
              <a:gd name="T76" fmla="*/ 13 w 58"/>
              <a:gd name="T77" fmla="*/ 12 h 116"/>
              <a:gd name="T78" fmla="*/ 20 w 58"/>
              <a:gd name="T79" fmla="*/ 12 h 116"/>
              <a:gd name="T80" fmla="*/ 20 w 58"/>
              <a:gd name="T81" fmla="*/ 1 h 116"/>
              <a:gd name="T82" fmla="*/ 26 w 58"/>
              <a:gd name="T83" fmla="*/ 0 h 116"/>
              <a:gd name="T84" fmla="*/ 26 w 58"/>
              <a:gd name="T85" fmla="*/ 12 h 116"/>
              <a:gd name="T86" fmla="*/ 32 w 58"/>
              <a:gd name="T87" fmla="*/ 12 h 116"/>
              <a:gd name="T88" fmla="*/ 32 w 58"/>
              <a:gd name="T8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" h="116">
                <a:moveTo>
                  <a:pt x="32" y="0"/>
                </a:moveTo>
                <a:cubicBezTo>
                  <a:pt x="34" y="0"/>
                  <a:pt x="36" y="0"/>
                  <a:pt x="38" y="1"/>
                </a:cubicBezTo>
                <a:cubicBezTo>
                  <a:pt x="38" y="12"/>
                  <a:pt x="38" y="12"/>
                  <a:pt x="38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51" y="8"/>
                  <a:pt x="55" y="15"/>
                  <a:pt x="57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31"/>
                  <a:pt x="43" y="31"/>
                  <a:pt x="43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8"/>
                  <a:pt x="58" y="38"/>
                  <a:pt x="58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47"/>
                  <a:pt x="43" y="47"/>
                  <a:pt x="43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64"/>
                  <a:pt x="43" y="64"/>
                  <a:pt x="43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5" y="74"/>
                  <a:pt x="47" y="82"/>
                  <a:pt x="37" y="85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1" y="116"/>
                  <a:pt x="1" y="116"/>
                  <a:pt x="1" y="116"/>
                </a:cubicBezTo>
                <a:cubicBezTo>
                  <a:pt x="1" y="106"/>
                  <a:pt x="1" y="106"/>
                  <a:pt x="1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85"/>
                  <a:pt x="22" y="85"/>
                  <a:pt x="22" y="85"/>
                </a:cubicBezTo>
                <a:cubicBezTo>
                  <a:pt x="11" y="83"/>
                  <a:pt x="3" y="74"/>
                  <a:pt x="1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55"/>
                  <a:pt x="16" y="55"/>
                  <a:pt x="16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7"/>
                  <a:pt x="0" y="47"/>
                  <a:pt x="0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38"/>
                  <a:pt x="16" y="38"/>
                  <a:pt x="16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1"/>
                  <a:pt x="0" y="31"/>
                  <a:pt x="0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2"/>
                  <a:pt x="16" y="22"/>
                  <a:pt x="16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15"/>
                  <a:pt x="7" y="8"/>
                  <a:pt x="13" y="4"/>
                </a:cubicBezTo>
                <a:cubicBezTo>
                  <a:pt x="13" y="12"/>
                  <a:pt x="13" y="12"/>
                  <a:pt x="13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2" y="0"/>
                  <a:pt x="24" y="0"/>
                  <a:pt x="26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2" y="12"/>
                  <a:pt x="32" y="12"/>
                  <a:pt x="32" y="12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4" name="Freeform 11"/>
          <p:cNvSpPr>
            <a:spLocks noEditPoints="1"/>
          </p:cNvSpPr>
          <p:nvPr/>
        </p:nvSpPr>
        <p:spPr bwMode="auto">
          <a:xfrm>
            <a:off x="6959904" y="2438846"/>
            <a:ext cx="329884" cy="322454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Freeform 91"/>
          <p:cNvSpPr>
            <a:spLocks noEditPoints="1"/>
          </p:cNvSpPr>
          <p:nvPr/>
        </p:nvSpPr>
        <p:spPr bwMode="auto">
          <a:xfrm>
            <a:off x="4682226" y="2450733"/>
            <a:ext cx="383378" cy="310566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6" name="Freeform 96"/>
          <p:cNvSpPr>
            <a:spLocks noEditPoints="1"/>
          </p:cNvSpPr>
          <p:nvPr/>
        </p:nvSpPr>
        <p:spPr bwMode="auto">
          <a:xfrm>
            <a:off x="9260036" y="2373298"/>
            <a:ext cx="291249" cy="393781"/>
          </a:xfrm>
          <a:custGeom>
            <a:avLst/>
            <a:gdLst>
              <a:gd name="T0" fmla="*/ 15 w 83"/>
              <a:gd name="T1" fmla="*/ 35 h 112"/>
              <a:gd name="T2" fmla="*/ 38 w 83"/>
              <a:gd name="T3" fmla="*/ 78 h 112"/>
              <a:gd name="T4" fmla="*/ 80 w 83"/>
              <a:gd name="T5" fmla="*/ 55 h 112"/>
              <a:gd name="T6" fmla="*/ 58 w 83"/>
              <a:gd name="T7" fmla="*/ 13 h 112"/>
              <a:gd name="T8" fmla="*/ 34 w 83"/>
              <a:gd name="T9" fmla="*/ 68 h 112"/>
              <a:gd name="T10" fmla="*/ 46 w 83"/>
              <a:gd name="T11" fmla="*/ 72 h 112"/>
              <a:gd name="T12" fmla="*/ 34 w 83"/>
              <a:gd name="T13" fmla="*/ 68 h 112"/>
              <a:gd name="T14" fmla="*/ 56 w 83"/>
              <a:gd name="T15" fmla="*/ 61 h 112"/>
              <a:gd name="T16" fmla="*/ 62 w 83"/>
              <a:gd name="T17" fmla="*/ 60 h 112"/>
              <a:gd name="T18" fmla="*/ 51 w 83"/>
              <a:gd name="T19" fmla="*/ 66 h 112"/>
              <a:gd name="T20" fmla="*/ 69 w 83"/>
              <a:gd name="T21" fmla="*/ 52 h 112"/>
              <a:gd name="T22" fmla="*/ 73 w 83"/>
              <a:gd name="T23" fmla="*/ 53 h 112"/>
              <a:gd name="T24" fmla="*/ 69 w 83"/>
              <a:gd name="T25" fmla="*/ 52 h 112"/>
              <a:gd name="T26" fmla="*/ 54 w 83"/>
              <a:gd name="T27" fmla="*/ 24 h 112"/>
              <a:gd name="T28" fmla="*/ 56 w 83"/>
              <a:gd name="T29" fmla="*/ 20 h 112"/>
              <a:gd name="T30" fmla="*/ 46 w 83"/>
              <a:gd name="T31" fmla="*/ 27 h 112"/>
              <a:gd name="T32" fmla="*/ 33 w 83"/>
              <a:gd name="T33" fmla="*/ 33 h 112"/>
              <a:gd name="T34" fmla="*/ 35 w 83"/>
              <a:gd name="T35" fmla="*/ 22 h 112"/>
              <a:gd name="T36" fmla="*/ 46 w 83"/>
              <a:gd name="T37" fmla="*/ 27 h 112"/>
              <a:gd name="T38" fmla="*/ 21 w 83"/>
              <a:gd name="T39" fmla="*/ 44 h 112"/>
              <a:gd name="T40" fmla="*/ 25 w 83"/>
              <a:gd name="T41" fmla="*/ 32 h 112"/>
              <a:gd name="T42" fmla="*/ 33 w 83"/>
              <a:gd name="T43" fmla="*/ 60 h 112"/>
              <a:gd name="T44" fmla="*/ 27 w 83"/>
              <a:gd name="T45" fmla="*/ 49 h 112"/>
              <a:gd name="T46" fmla="*/ 32 w 83"/>
              <a:gd name="T47" fmla="*/ 54 h 112"/>
              <a:gd name="T48" fmla="*/ 33 w 83"/>
              <a:gd name="T49" fmla="*/ 60 h 112"/>
              <a:gd name="T50" fmla="*/ 43 w 83"/>
              <a:gd name="T51" fmla="*/ 36 h 112"/>
              <a:gd name="T52" fmla="*/ 57 w 83"/>
              <a:gd name="T53" fmla="*/ 41 h 112"/>
              <a:gd name="T54" fmla="*/ 52 w 83"/>
              <a:gd name="T55" fmla="*/ 54 h 112"/>
              <a:gd name="T56" fmla="*/ 39 w 83"/>
              <a:gd name="T57" fmla="*/ 50 h 112"/>
              <a:gd name="T58" fmla="*/ 60 w 83"/>
              <a:gd name="T59" fmla="*/ 31 h 112"/>
              <a:gd name="T60" fmla="*/ 71 w 83"/>
              <a:gd name="T61" fmla="*/ 33 h 112"/>
              <a:gd name="T62" fmla="*/ 66 w 83"/>
              <a:gd name="T63" fmla="*/ 44 h 112"/>
              <a:gd name="T64" fmla="*/ 60 w 83"/>
              <a:gd name="T65" fmla="*/ 31 h 112"/>
              <a:gd name="T66" fmla="*/ 71 w 83"/>
              <a:gd name="T67" fmla="*/ 112 h 112"/>
              <a:gd name="T68" fmla="*/ 30 w 83"/>
              <a:gd name="T69" fmla="*/ 104 h 112"/>
              <a:gd name="T70" fmla="*/ 44 w 83"/>
              <a:gd name="T71" fmla="*/ 93 h 112"/>
              <a:gd name="T72" fmla="*/ 0 w 83"/>
              <a:gd name="T73" fmla="*/ 45 h 112"/>
              <a:gd name="T74" fmla="*/ 32 w 83"/>
              <a:gd name="T75" fmla="*/ 0 h 112"/>
              <a:gd name="T76" fmla="*/ 21 w 83"/>
              <a:gd name="T77" fmla="*/ 18 h 112"/>
              <a:gd name="T78" fmla="*/ 21 w 83"/>
              <a:gd name="T79" fmla="*/ 72 h 112"/>
              <a:gd name="T80" fmla="*/ 72 w 83"/>
              <a:gd name="T81" fmla="*/ 75 h 112"/>
              <a:gd name="T82" fmla="*/ 56 w 83"/>
              <a:gd name="T83" fmla="*/ 92 h 112"/>
              <a:gd name="T84" fmla="*/ 71 w 83"/>
              <a:gd name="T85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" h="112">
                <a:moveTo>
                  <a:pt x="32" y="15"/>
                </a:moveTo>
                <a:cubicBezTo>
                  <a:pt x="24" y="20"/>
                  <a:pt x="18" y="27"/>
                  <a:pt x="15" y="35"/>
                </a:cubicBezTo>
                <a:cubicBezTo>
                  <a:pt x="13" y="44"/>
                  <a:pt x="13" y="53"/>
                  <a:pt x="18" y="61"/>
                </a:cubicBezTo>
                <a:cubicBezTo>
                  <a:pt x="22" y="69"/>
                  <a:pt x="29" y="75"/>
                  <a:pt x="38" y="78"/>
                </a:cubicBezTo>
                <a:cubicBezTo>
                  <a:pt x="46" y="80"/>
                  <a:pt x="55" y="80"/>
                  <a:pt x="63" y="75"/>
                </a:cubicBezTo>
                <a:cubicBezTo>
                  <a:pt x="72" y="71"/>
                  <a:pt x="77" y="64"/>
                  <a:pt x="80" y="55"/>
                </a:cubicBezTo>
                <a:cubicBezTo>
                  <a:pt x="83" y="47"/>
                  <a:pt x="82" y="38"/>
                  <a:pt x="78" y="30"/>
                </a:cubicBezTo>
                <a:cubicBezTo>
                  <a:pt x="73" y="21"/>
                  <a:pt x="66" y="16"/>
                  <a:pt x="58" y="13"/>
                </a:cubicBezTo>
                <a:cubicBezTo>
                  <a:pt x="50" y="10"/>
                  <a:pt x="40" y="11"/>
                  <a:pt x="32" y="15"/>
                </a:cubicBezTo>
                <a:close/>
                <a:moveTo>
                  <a:pt x="34" y="68"/>
                </a:moveTo>
                <a:cubicBezTo>
                  <a:pt x="36" y="68"/>
                  <a:pt x="39" y="67"/>
                  <a:pt x="41" y="67"/>
                </a:cubicBezTo>
                <a:cubicBezTo>
                  <a:pt x="43" y="69"/>
                  <a:pt x="45" y="70"/>
                  <a:pt x="46" y="72"/>
                </a:cubicBezTo>
                <a:cubicBezTo>
                  <a:pt x="44" y="71"/>
                  <a:pt x="42" y="71"/>
                  <a:pt x="40" y="70"/>
                </a:cubicBezTo>
                <a:cubicBezTo>
                  <a:pt x="38" y="70"/>
                  <a:pt x="36" y="69"/>
                  <a:pt x="34" y="68"/>
                </a:cubicBezTo>
                <a:close/>
                <a:moveTo>
                  <a:pt x="49" y="64"/>
                </a:moveTo>
                <a:cubicBezTo>
                  <a:pt x="51" y="63"/>
                  <a:pt x="54" y="62"/>
                  <a:pt x="56" y="61"/>
                </a:cubicBezTo>
                <a:cubicBezTo>
                  <a:pt x="58" y="60"/>
                  <a:pt x="60" y="59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63" y="64"/>
                  <a:pt x="62" y="68"/>
                  <a:pt x="60" y="69"/>
                </a:cubicBezTo>
                <a:cubicBezTo>
                  <a:pt x="58" y="70"/>
                  <a:pt x="55" y="68"/>
                  <a:pt x="51" y="66"/>
                </a:cubicBezTo>
                <a:cubicBezTo>
                  <a:pt x="51" y="65"/>
                  <a:pt x="50" y="65"/>
                  <a:pt x="49" y="64"/>
                </a:cubicBezTo>
                <a:close/>
                <a:moveTo>
                  <a:pt x="69" y="52"/>
                </a:moveTo>
                <a:cubicBezTo>
                  <a:pt x="71" y="50"/>
                  <a:pt x="73" y="49"/>
                  <a:pt x="74" y="47"/>
                </a:cubicBezTo>
                <a:cubicBezTo>
                  <a:pt x="74" y="49"/>
                  <a:pt x="73" y="51"/>
                  <a:pt x="73" y="53"/>
                </a:cubicBezTo>
                <a:cubicBezTo>
                  <a:pt x="72" y="55"/>
                  <a:pt x="71" y="57"/>
                  <a:pt x="70" y="59"/>
                </a:cubicBezTo>
                <a:cubicBezTo>
                  <a:pt x="70" y="57"/>
                  <a:pt x="70" y="55"/>
                  <a:pt x="69" y="52"/>
                </a:cubicBezTo>
                <a:close/>
                <a:moveTo>
                  <a:pt x="61" y="23"/>
                </a:moveTo>
                <a:cubicBezTo>
                  <a:pt x="59" y="23"/>
                  <a:pt x="57" y="23"/>
                  <a:pt x="54" y="24"/>
                </a:cubicBezTo>
                <a:cubicBezTo>
                  <a:pt x="53" y="22"/>
                  <a:pt x="51" y="20"/>
                  <a:pt x="49" y="19"/>
                </a:cubicBezTo>
                <a:cubicBezTo>
                  <a:pt x="51" y="19"/>
                  <a:pt x="53" y="20"/>
                  <a:pt x="56" y="20"/>
                </a:cubicBezTo>
                <a:cubicBezTo>
                  <a:pt x="58" y="21"/>
                  <a:pt x="60" y="22"/>
                  <a:pt x="61" y="23"/>
                </a:cubicBezTo>
                <a:close/>
                <a:moveTo>
                  <a:pt x="46" y="27"/>
                </a:moveTo>
                <a:cubicBezTo>
                  <a:pt x="44" y="27"/>
                  <a:pt x="42" y="28"/>
                  <a:pt x="39" y="30"/>
                </a:cubicBezTo>
                <a:cubicBezTo>
                  <a:pt x="37" y="31"/>
                  <a:pt x="35" y="32"/>
                  <a:pt x="33" y="33"/>
                </a:cubicBezTo>
                <a:cubicBezTo>
                  <a:pt x="33" y="33"/>
                  <a:pt x="33" y="32"/>
                  <a:pt x="33" y="31"/>
                </a:cubicBezTo>
                <a:cubicBezTo>
                  <a:pt x="33" y="26"/>
                  <a:pt x="34" y="23"/>
                  <a:pt x="35" y="22"/>
                </a:cubicBezTo>
                <a:cubicBezTo>
                  <a:pt x="37" y="21"/>
                  <a:pt x="41" y="22"/>
                  <a:pt x="44" y="25"/>
                </a:cubicBezTo>
                <a:cubicBezTo>
                  <a:pt x="45" y="25"/>
                  <a:pt x="46" y="26"/>
                  <a:pt x="46" y="27"/>
                </a:cubicBezTo>
                <a:close/>
                <a:moveTo>
                  <a:pt x="26" y="39"/>
                </a:moveTo>
                <a:cubicBezTo>
                  <a:pt x="24" y="40"/>
                  <a:pt x="23" y="42"/>
                  <a:pt x="21" y="44"/>
                </a:cubicBezTo>
                <a:cubicBezTo>
                  <a:pt x="22" y="42"/>
                  <a:pt x="22" y="40"/>
                  <a:pt x="23" y="38"/>
                </a:cubicBezTo>
                <a:cubicBezTo>
                  <a:pt x="23" y="35"/>
                  <a:pt x="24" y="33"/>
                  <a:pt x="25" y="32"/>
                </a:cubicBezTo>
                <a:cubicBezTo>
                  <a:pt x="25" y="34"/>
                  <a:pt x="26" y="36"/>
                  <a:pt x="26" y="39"/>
                </a:cubicBezTo>
                <a:close/>
                <a:moveTo>
                  <a:pt x="33" y="60"/>
                </a:moveTo>
                <a:cubicBezTo>
                  <a:pt x="29" y="60"/>
                  <a:pt x="25" y="60"/>
                  <a:pt x="24" y="58"/>
                </a:cubicBezTo>
                <a:cubicBezTo>
                  <a:pt x="23" y="56"/>
                  <a:pt x="25" y="52"/>
                  <a:pt x="27" y="49"/>
                </a:cubicBezTo>
                <a:cubicBezTo>
                  <a:pt x="28" y="48"/>
                  <a:pt x="28" y="48"/>
                  <a:pt x="29" y="47"/>
                </a:cubicBezTo>
                <a:cubicBezTo>
                  <a:pt x="30" y="49"/>
                  <a:pt x="31" y="51"/>
                  <a:pt x="32" y="54"/>
                </a:cubicBezTo>
                <a:cubicBezTo>
                  <a:pt x="33" y="56"/>
                  <a:pt x="34" y="58"/>
                  <a:pt x="36" y="60"/>
                </a:cubicBezTo>
                <a:cubicBezTo>
                  <a:pt x="35" y="60"/>
                  <a:pt x="34" y="60"/>
                  <a:pt x="33" y="60"/>
                </a:cubicBezTo>
                <a:close/>
                <a:moveTo>
                  <a:pt x="35" y="41"/>
                </a:moveTo>
                <a:cubicBezTo>
                  <a:pt x="37" y="40"/>
                  <a:pt x="40" y="38"/>
                  <a:pt x="43" y="36"/>
                </a:cubicBezTo>
                <a:cubicBezTo>
                  <a:pt x="46" y="35"/>
                  <a:pt x="49" y="34"/>
                  <a:pt x="52" y="33"/>
                </a:cubicBezTo>
                <a:cubicBezTo>
                  <a:pt x="53" y="35"/>
                  <a:pt x="55" y="38"/>
                  <a:pt x="57" y="41"/>
                </a:cubicBezTo>
                <a:cubicBezTo>
                  <a:pt x="58" y="44"/>
                  <a:pt x="59" y="46"/>
                  <a:pt x="60" y="49"/>
                </a:cubicBezTo>
                <a:cubicBezTo>
                  <a:pt x="58" y="51"/>
                  <a:pt x="55" y="53"/>
                  <a:pt x="52" y="54"/>
                </a:cubicBezTo>
                <a:cubicBezTo>
                  <a:pt x="49" y="56"/>
                  <a:pt x="47" y="57"/>
                  <a:pt x="44" y="58"/>
                </a:cubicBezTo>
                <a:cubicBezTo>
                  <a:pt x="42" y="56"/>
                  <a:pt x="40" y="53"/>
                  <a:pt x="39" y="50"/>
                </a:cubicBezTo>
                <a:cubicBezTo>
                  <a:pt x="37" y="47"/>
                  <a:pt x="36" y="44"/>
                  <a:pt x="35" y="41"/>
                </a:cubicBezTo>
                <a:close/>
                <a:moveTo>
                  <a:pt x="60" y="31"/>
                </a:moveTo>
                <a:cubicBezTo>
                  <a:pt x="60" y="31"/>
                  <a:pt x="61" y="31"/>
                  <a:pt x="62" y="31"/>
                </a:cubicBezTo>
                <a:cubicBezTo>
                  <a:pt x="67" y="30"/>
                  <a:pt x="70" y="31"/>
                  <a:pt x="71" y="33"/>
                </a:cubicBezTo>
                <a:cubicBezTo>
                  <a:pt x="72" y="35"/>
                  <a:pt x="71" y="38"/>
                  <a:pt x="68" y="42"/>
                </a:cubicBezTo>
                <a:cubicBezTo>
                  <a:pt x="68" y="43"/>
                  <a:pt x="67" y="43"/>
                  <a:pt x="66" y="44"/>
                </a:cubicBezTo>
                <a:cubicBezTo>
                  <a:pt x="66" y="42"/>
                  <a:pt x="65" y="39"/>
                  <a:pt x="63" y="37"/>
                </a:cubicBezTo>
                <a:cubicBezTo>
                  <a:pt x="62" y="35"/>
                  <a:pt x="61" y="33"/>
                  <a:pt x="60" y="31"/>
                </a:cubicBezTo>
                <a:close/>
                <a:moveTo>
                  <a:pt x="71" y="104"/>
                </a:moveTo>
                <a:cubicBezTo>
                  <a:pt x="71" y="112"/>
                  <a:pt x="71" y="112"/>
                  <a:pt x="7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93"/>
                  <a:pt x="44" y="93"/>
                  <a:pt x="44" y="93"/>
                </a:cubicBezTo>
                <a:cubicBezTo>
                  <a:pt x="32" y="92"/>
                  <a:pt x="22" y="87"/>
                  <a:pt x="14" y="79"/>
                </a:cubicBezTo>
                <a:cubicBezTo>
                  <a:pt x="5" y="71"/>
                  <a:pt x="0" y="59"/>
                  <a:pt x="0" y="45"/>
                </a:cubicBezTo>
                <a:cubicBezTo>
                  <a:pt x="0" y="32"/>
                  <a:pt x="5" y="20"/>
                  <a:pt x="14" y="12"/>
                </a:cubicBezTo>
                <a:cubicBezTo>
                  <a:pt x="19" y="7"/>
                  <a:pt x="25" y="3"/>
                  <a:pt x="32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31" y="11"/>
                  <a:pt x="25" y="14"/>
                  <a:pt x="21" y="18"/>
                </a:cubicBezTo>
                <a:cubicBezTo>
                  <a:pt x="14" y="25"/>
                  <a:pt x="9" y="35"/>
                  <a:pt x="9" y="45"/>
                </a:cubicBezTo>
                <a:cubicBezTo>
                  <a:pt x="9" y="56"/>
                  <a:pt x="14" y="65"/>
                  <a:pt x="21" y="72"/>
                </a:cubicBezTo>
                <a:cubicBezTo>
                  <a:pt x="27" y="79"/>
                  <a:pt x="37" y="84"/>
                  <a:pt x="48" y="84"/>
                </a:cubicBezTo>
                <a:cubicBezTo>
                  <a:pt x="57" y="84"/>
                  <a:pt x="65" y="80"/>
                  <a:pt x="72" y="75"/>
                </a:cubicBezTo>
                <a:cubicBezTo>
                  <a:pt x="76" y="83"/>
                  <a:pt x="76" y="83"/>
                  <a:pt x="76" y="83"/>
                </a:cubicBezTo>
                <a:cubicBezTo>
                  <a:pt x="70" y="88"/>
                  <a:pt x="63" y="91"/>
                  <a:pt x="56" y="92"/>
                </a:cubicBezTo>
                <a:cubicBezTo>
                  <a:pt x="56" y="104"/>
                  <a:pt x="56" y="104"/>
                  <a:pt x="56" y="104"/>
                </a:cubicBezTo>
                <a:lnTo>
                  <a:pt x="71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išľíďè"/>
          <p:cNvSpPr/>
          <p:nvPr/>
        </p:nvSpPr>
        <p:spPr bwMode="auto">
          <a:xfrm>
            <a:off x="947784" y="4803290"/>
            <a:ext cx="18465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iSlíďè"/>
          <p:cNvSpPr txBox="1"/>
          <p:nvPr/>
        </p:nvSpPr>
        <p:spPr bwMode="auto">
          <a:xfrm>
            <a:off x="947784" y="445209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9" name="išľíďè"/>
          <p:cNvSpPr/>
          <p:nvPr/>
        </p:nvSpPr>
        <p:spPr bwMode="auto">
          <a:xfrm>
            <a:off x="3865558" y="4808736"/>
            <a:ext cx="18465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iSlíďè"/>
          <p:cNvSpPr txBox="1"/>
          <p:nvPr/>
        </p:nvSpPr>
        <p:spPr bwMode="auto">
          <a:xfrm>
            <a:off x="3865558" y="445754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1" name="išľíďè"/>
          <p:cNvSpPr/>
          <p:nvPr/>
        </p:nvSpPr>
        <p:spPr bwMode="auto">
          <a:xfrm>
            <a:off x="6783332" y="4803256"/>
            <a:ext cx="18465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iSlíďè"/>
          <p:cNvSpPr txBox="1"/>
          <p:nvPr/>
        </p:nvSpPr>
        <p:spPr bwMode="auto">
          <a:xfrm>
            <a:off x="6783332" y="445206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3" name="išľíďè"/>
          <p:cNvSpPr/>
          <p:nvPr/>
        </p:nvSpPr>
        <p:spPr bwMode="auto">
          <a:xfrm>
            <a:off x="9481779" y="4803256"/>
            <a:ext cx="18465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iSlíďè"/>
          <p:cNvSpPr txBox="1"/>
          <p:nvPr/>
        </p:nvSpPr>
        <p:spPr bwMode="auto">
          <a:xfrm>
            <a:off x="9567377" y="445206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6"/>
          <p:cNvGrpSpPr/>
          <p:nvPr/>
        </p:nvGrpSpPr>
        <p:grpSpPr>
          <a:xfrm>
            <a:off x="2430192" y="1416593"/>
            <a:ext cx="2044967" cy="1965929"/>
            <a:chOff x="2250016" y="1701800"/>
            <a:chExt cx="2044700" cy="1966384"/>
          </a:xfrm>
          <a:solidFill>
            <a:schemeClr val="accent1"/>
          </a:solidFill>
        </p:grpSpPr>
        <p:sp>
          <p:nvSpPr>
            <p:cNvPr id="18" name="Freeform 263"/>
            <p:cNvSpPr/>
            <p:nvPr/>
          </p:nvSpPr>
          <p:spPr bwMode="auto">
            <a:xfrm>
              <a:off x="2250016" y="1701800"/>
              <a:ext cx="2044700" cy="1966384"/>
            </a:xfrm>
            <a:custGeom>
              <a:avLst/>
              <a:gdLst/>
              <a:ahLst/>
              <a:cxnLst>
                <a:cxn ang="0">
                  <a:pos x="10" y="124"/>
                </a:cxn>
                <a:cxn ang="0">
                  <a:pos x="119" y="124"/>
                </a:cxn>
                <a:cxn ang="0">
                  <a:pos x="126" y="113"/>
                </a:cxn>
                <a:cxn ang="0">
                  <a:pos x="70" y="6"/>
                </a:cxn>
                <a:cxn ang="0">
                  <a:pos x="59" y="6"/>
                </a:cxn>
                <a:cxn ang="0">
                  <a:pos x="3" y="113"/>
                </a:cxn>
                <a:cxn ang="0">
                  <a:pos x="10" y="124"/>
                </a:cxn>
              </a:cxnLst>
              <a:rect l="0" t="0" r="r" b="b"/>
              <a:pathLst>
                <a:path w="129" h="124">
                  <a:moveTo>
                    <a:pt x="10" y="124"/>
                  </a:moveTo>
                  <a:cubicBezTo>
                    <a:pt x="119" y="124"/>
                    <a:pt x="119" y="124"/>
                    <a:pt x="119" y="124"/>
                  </a:cubicBezTo>
                  <a:cubicBezTo>
                    <a:pt x="126" y="124"/>
                    <a:pt x="129" y="119"/>
                    <a:pt x="126" y="11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7" y="0"/>
                    <a:pt x="62" y="0"/>
                    <a:pt x="59" y="6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3" y="124"/>
                    <a:pt x="10" y="1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311"/>
            <p:cNvGrpSpPr/>
            <p:nvPr/>
          </p:nvGrpSpPr>
          <p:grpSpPr>
            <a:xfrm>
              <a:off x="2859316" y="2616200"/>
              <a:ext cx="819151" cy="548217"/>
              <a:chOff x="4992329" y="515938"/>
              <a:chExt cx="614363" cy="411163"/>
            </a:xfrm>
            <a:grpFill/>
          </p:grpSpPr>
          <p:sp>
            <p:nvSpPr>
              <p:cNvPr id="21" name="Freeform 59"/>
              <p:cNvSpPr/>
              <p:nvPr/>
            </p:nvSpPr>
            <p:spPr bwMode="auto">
              <a:xfrm>
                <a:off x="4992329" y="515938"/>
                <a:ext cx="436563" cy="34607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67"/>
                  </a:cxn>
                  <a:cxn ang="0">
                    <a:pos x="31" y="118"/>
                  </a:cxn>
                  <a:cxn ang="0">
                    <a:pos x="9" y="138"/>
                  </a:cxn>
                  <a:cxn ang="0">
                    <a:pos x="48" y="127"/>
                  </a:cxn>
                  <a:cxn ang="0">
                    <a:pos x="87" y="134"/>
                  </a:cxn>
                  <a:cxn ang="0">
                    <a:pos x="174" y="67"/>
                  </a:cxn>
                  <a:cxn ang="0">
                    <a:pos x="87" y="0"/>
                  </a:cxn>
                </a:cxnLst>
                <a:rect l="0" t="0" r="r" b="b"/>
                <a:pathLst>
                  <a:path w="174" h="138">
                    <a:moveTo>
                      <a:pt x="87" y="0"/>
                    </a:moveTo>
                    <a:cubicBezTo>
                      <a:pt x="39" y="0"/>
                      <a:pt x="0" y="30"/>
                      <a:pt x="0" y="67"/>
                    </a:cubicBezTo>
                    <a:cubicBezTo>
                      <a:pt x="0" y="88"/>
                      <a:pt x="12" y="106"/>
                      <a:pt x="31" y="118"/>
                    </a:cubicBezTo>
                    <a:cubicBezTo>
                      <a:pt x="21" y="133"/>
                      <a:pt x="9" y="138"/>
                      <a:pt x="9" y="138"/>
                    </a:cubicBezTo>
                    <a:cubicBezTo>
                      <a:pt x="25" y="135"/>
                      <a:pt x="38" y="131"/>
                      <a:pt x="48" y="127"/>
                    </a:cubicBezTo>
                    <a:cubicBezTo>
                      <a:pt x="59" y="132"/>
                      <a:pt x="73" y="134"/>
                      <a:pt x="87" y="134"/>
                    </a:cubicBezTo>
                    <a:cubicBezTo>
                      <a:pt x="135" y="134"/>
                      <a:pt x="174" y="104"/>
                      <a:pt x="174" y="67"/>
                    </a:cubicBezTo>
                    <a:cubicBezTo>
                      <a:pt x="174" y="30"/>
                      <a:pt x="135" y="0"/>
                      <a:pt x="8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60"/>
              <p:cNvSpPr/>
              <p:nvPr/>
            </p:nvSpPr>
            <p:spPr bwMode="auto">
              <a:xfrm>
                <a:off x="5330467" y="700088"/>
                <a:ext cx="276225" cy="227013"/>
              </a:xfrm>
              <a:custGeom>
                <a:avLst/>
                <a:gdLst/>
                <a:ahLst/>
                <a:cxnLst>
                  <a:cxn ang="0">
                    <a:pos x="89" y="78"/>
                  </a:cxn>
                  <a:cxn ang="0">
                    <a:pos x="110" y="44"/>
                  </a:cxn>
                  <a:cxn ang="0">
                    <a:pos x="53" y="0"/>
                  </a:cxn>
                  <a:cxn ang="0">
                    <a:pos x="50" y="0"/>
                  </a:cxn>
                  <a:cxn ang="0">
                    <a:pos x="0" y="62"/>
                  </a:cxn>
                  <a:cxn ang="0">
                    <a:pos x="53" y="88"/>
                  </a:cxn>
                  <a:cxn ang="0">
                    <a:pos x="78" y="84"/>
                  </a:cxn>
                  <a:cxn ang="0">
                    <a:pos x="104" y="91"/>
                  </a:cxn>
                  <a:cxn ang="0">
                    <a:pos x="89" y="78"/>
                  </a:cxn>
                </a:cxnLst>
                <a:rect l="0" t="0" r="r" b="b"/>
                <a:pathLst>
                  <a:path w="110" h="91">
                    <a:moveTo>
                      <a:pt x="89" y="78"/>
                    </a:moveTo>
                    <a:cubicBezTo>
                      <a:pt x="102" y="70"/>
                      <a:pt x="110" y="58"/>
                      <a:pt x="110" y="44"/>
                    </a:cubicBezTo>
                    <a:cubicBezTo>
                      <a:pt x="110" y="20"/>
                      <a:pt x="84" y="0"/>
                      <a:pt x="53" y="0"/>
                    </a:cubicBezTo>
                    <a:cubicBezTo>
                      <a:pt x="52" y="0"/>
                      <a:pt x="51" y="0"/>
                      <a:pt x="50" y="0"/>
                    </a:cubicBezTo>
                    <a:cubicBezTo>
                      <a:pt x="47" y="27"/>
                      <a:pt x="28" y="49"/>
                      <a:pt x="0" y="62"/>
                    </a:cubicBezTo>
                    <a:cubicBezTo>
                      <a:pt x="9" y="77"/>
                      <a:pt x="29" y="88"/>
                      <a:pt x="53" y="88"/>
                    </a:cubicBezTo>
                    <a:cubicBezTo>
                      <a:pt x="62" y="88"/>
                      <a:pt x="71" y="87"/>
                      <a:pt x="78" y="84"/>
                    </a:cubicBezTo>
                    <a:cubicBezTo>
                      <a:pt x="85" y="86"/>
                      <a:pt x="93" y="89"/>
                      <a:pt x="104" y="91"/>
                    </a:cubicBezTo>
                    <a:cubicBezTo>
                      <a:pt x="104" y="91"/>
                      <a:pt x="96" y="87"/>
                      <a:pt x="89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Content Placeholder 2"/>
            <p:cNvSpPr txBox="1"/>
            <p:nvPr/>
          </p:nvSpPr>
          <p:spPr>
            <a:xfrm>
              <a:off x="2351316" y="32258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62560" tIns="81280" rIns="162560" bIns="8128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添加文本</a:t>
              </a:r>
              <a:endParaRPr lang="en-US" altLang="zh-CN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2430192" y="3551817"/>
            <a:ext cx="2044967" cy="1980741"/>
            <a:chOff x="2250016" y="3837518"/>
            <a:chExt cx="2044700" cy="1981200"/>
          </a:xfrm>
        </p:grpSpPr>
        <p:sp>
          <p:nvSpPr>
            <p:cNvPr id="24" name="Freeform 266"/>
            <p:cNvSpPr/>
            <p:nvPr/>
          </p:nvSpPr>
          <p:spPr bwMode="auto">
            <a:xfrm>
              <a:off x="2250016" y="3837518"/>
              <a:ext cx="2044700" cy="1981200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" y="0"/>
                </a:cxn>
                <a:cxn ang="0">
                  <a:pos x="4" y="11"/>
                </a:cxn>
                <a:cxn ang="0">
                  <a:pos x="59" y="118"/>
                </a:cxn>
                <a:cxn ang="0">
                  <a:pos x="71" y="118"/>
                </a:cxn>
                <a:cxn ang="0">
                  <a:pos x="126" y="11"/>
                </a:cxn>
                <a:cxn ang="0">
                  <a:pos x="119" y="0"/>
                </a:cxn>
              </a:cxnLst>
              <a:rect l="0" t="0" r="r" b="b"/>
              <a:pathLst>
                <a:path w="129" h="125">
                  <a:moveTo>
                    <a:pt x="1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4" y="11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62" y="125"/>
                    <a:pt x="67" y="125"/>
                    <a:pt x="71" y="118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9" y="5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315"/>
            <p:cNvGrpSpPr/>
            <p:nvPr/>
          </p:nvGrpSpPr>
          <p:grpSpPr>
            <a:xfrm>
              <a:off x="2946400" y="4445000"/>
              <a:ext cx="658284" cy="588433"/>
              <a:chOff x="6652854" y="2162175"/>
              <a:chExt cx="493713" cy="441325"/>
            </a:xfrm>
            <a:noFill/>
          </p:grpSpPr>
          <p:sp>
            <p:nvSpPr>
              <p:cNvPr id="27" name="Freeform 44"/>
              <p:cNvSpPr>
                <a:spLocks noEditPoints="1"/>
              </p:cNvSpPr>
              <p:nvPr/>
            </p:nvSpPr>
            <p:spPr bwMode="auto">
              <a:xfrm>
                <a:off x="6652854" y="2279650"/>
                <a:ext cx="285750" cy="285750"/>
              </a:xfrm>
              <a:custGeom>
                <a:avLst/>
                <a:gdLst/>
                <a:ahLst/>
                <a:cxnLst>
                  <a:cxn ang="0">
                    <a:pos x="107" y="67"/>
                  </a:cxn>
                  <a:cxn ang="0">
                    <a:pos x="114" y="59"/>
                  </a:cxn>
                  <a:cxn ang="0">
                    <a:pos x="114" y="54"/>
                  </a:cxn>
                  <a:cxn ang="0">
                    <a:pos x="107" y="47"/>
                  </a:cxn>
                  <a:cxn ang="0">
                    <a:pos x="106" y="47"/>
                  </a:cxn>
                  <a:cxn ang="0">
                    <a:pos x="97" y="42"/>
                  </a:cxn>
                  <a:cxn ang="0">
                    <a:pos x="99" y="29"/>
                  </a:cxn>
                  <a:cxn ang="0">
                    <a:pos x="99" y="29"/>
                  </a:cxn>
                  <a:cxn ang="0">
                    <a:pos x="99" y="18"/>
                  </a:cxn>
                  <a:cxn ang="0">
                    <a:pos x="96" y="15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5" y="18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47" y="7"/>
                  </a:cxn>
                  <a:cxn ang="0">
                    <a:pos x="47" y="8"/>
                  </a:cxn>
                  <a:cxn ang="0">
                    <a:pos x="43" y="17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18" y="15"/>
                  </a:cxn>
                  <a:cxn ang="0">
                    <a:pos x="15" y="18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19" y="38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0" y="54"/>
                  </a:cxn>
                  <a:cxn ang="0">
                    <a:pos x="0" y="59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17" y="71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15" y="95"/>
                  </a:cxn>
                  <a:cxn ang="0">
                    <a:pos x="18" y="99"/>
                  </a:cxn>
                  <a:cxn ang="0">
                    <a:pos x="29" y="99"/>
                  </a:cxn>
                  <a:cxn ang="0">
                    <a:pos x="29" y="99"/>
                  </a:cxn>
                  <a:cxn ang="0">
                    <a:pos x="39" y="95"/>
                  </a:cxn>
                  <a:cxn ang="0">
                    <a:pos x="47" y="106"/>
                  </a:cxn>
                  <a:cxn ang="0">
                    <a:pos x="47" y="106"/>
                  </a:cxn>
                  <a:cxn ang="0">
                    <a:pos x="55" y="114"/>
                  </a:cxn>
                  <a:cxn ang="0">
                    <a:pos x="60" y="114"/>
                  </a:cxn>
                  <a:cxn ang="0">
                    <a:pos x="67" y="106"/>
                  </a:cxn>
                  <a:cxn ang="0">
                    <a:pos x="67" y="106"/>
                  </a:cxn>
                  <a:cxn ang="0">
                    <a:pos x="71" y="97"/>
                  </a:cxn>
                  <a:cxn ang="0">
                    <a:pos x="85" y="99"/>
                  </a:cxn>
                  <a:cxn ang="0">
                    <a:pos x="85" y="99"/>
                  </a:cxn>
                  <a:cxn ang="0">
                    <a:pos x="96" y="99"/>
                  </a:cxn>
                  <a:cxn ang="0">
                    <a:pos x="99" y="95"/>
                  </a:cxn>
                  <a:cxn ang="0">
                    <a:pos x="99" y="85"/>
                  </a:cxn>
                  <a:cxn ang="0">
                    <a:pos x="99" y="85"/>
                  </a:cxn>
                  <a:cxn ang="0">
                    <a:pos x="96" y="75"/>
                  </a:cxn>
                  <a:cxn ang="0">
                    <a:pos x="106" y="67"/>
                  </a:cxn>
                  <a:cxn ang="0">
                    <a:pos x="107" y="67"/>
                  </a:cxn>
                  <a:cxn ang="0">
                    <a:pos x="57" y="85"/>
                  </a:cxn>
                  <a:cxn ang="0">
                    <a:pos x="29" y="57"/>
                  </a:cxn>
                  <a:cxn ang="0">
                    <a:pos x="57" y="28"/>
                  </a:cxn>
                  <a:cxn ang="0">
                    <a:pos x="86" y="57"/>
                  </a:cxn>
                  <a:cxn ang="0">
                    <a:pos x="57" y="85"/>
                  </a:cxn>
                </a:cxnLst>
                <a:rect l="0" t="0" r="r" b="b"/>
                <a:pathLst>
                  <a:path w="114" h="114">
                    <a:moveTo>
                      <a:pt x="107" y="67"/>
                    </a:moveTo>
                    <a:cubicBezTo>
                      <a:pt x="111" y="67"/>
                      <a:pt x="114" y="63"/>
                      <a:pt x="114" y="59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0"/>
                      <a:pt x="111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2" y="47"/>
                      <a:pt x="98" y="45"/>
                      <a:pt x="97" y="42"/>
                    </a:cubicBezTo>
                    <a:cubicBezTo>
                      <a:pt x="97" y="40"/>
                      <a:pt x="96" y="32"/>
                      <a:pt x="99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2" y="26"/>
                      <a:pt x="102" y="21"/>
                      <a:pt x="99" y="18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3" y="12"/>
                      <a:pt x="88" y="12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18"/>
                      <a:pt x="78" y="19"/>
                      <a:pt x="75" y="18"/>
                    </a:cubicBezTo>
                    <a:cubicBezTo>
                      <a:pt x="73" y="17"/>
                      <a:pt x="67" y="12"/>
                      <a:pt x="67" y="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4" y="0"/>
                      <a:pt x="6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1" y="0"/>
                      <a:pt x="47" y="3"/>
                      <a:pt x="47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12"/>
                      <a:pt x="45" y="16"/>
                      <a:pt x="43" y="17"/>
                    </a:cubicBezTo>
                    <a:cubicBezTo>
                      <a:pt x="40" y="17"/>
                      <a:pt x="32" y="18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6" y="12"/>
                      <a:pt x="21" y="12"/>
                      <a:pt x="18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21"/>
                      <a:pt x="12" y="26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8" y="32"/>
                      <a:pt x="20" y="36"/>
                      <a:pt x="19" y="38"/>
                    </a:cubicBezTo>
                    <a:cubicBezTo>
                      <a:pt x="17" y="41"/>
                      <a:pt x="12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3" y="47"/>
                      <a:pt x="0" y="50"/>
                      <a:pt x="0" y="5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6" y="69"/>
                      <a:pt x="17" y="71"/>
                    </a:cubicBezTo>
                    <a:cubicBezTo>
                      <a:pt x="18" y="73"/>
                      <a:pt x="18" y="82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2" y="88"/>
                      <a:pt x="12" y="93"/>
                      <a:pt x="15" y="95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21" y="102"/>
                      <a:pt x="26" y="102"/>
                      <a:pt x="29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2" y="96"/>
                      <a:pt x="37" y="94"/>
                      <a:pt x="39" y="95"/>
                    </a:cubicBezTo>
                    <a:cubicBezTo>
                      <a:pt x="41" y="96"/>
                      <a:pt x="47" y="102"/>
                      <a:pt x="47" y="106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110"/>
                      <a:pt x="51" y="114"/>
                      <a:pt x="55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4" y="114"/>
                      <a:pt x="67" y="11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2"/>
                      <a:pt x="69" y="98"/>
                      <a:pt x="71" y="97"/>
                    </a:cubicBezTo>
                    <a:cubicBezTo>
                      <a:pt x="74" y="96"/>
                      <a:pt x="82" y="96"/>
                      <a:pt x="85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8" y="102"/>
                      <a:pt x="93" y="102"/>
                      <a:pt x="96" y="9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102" y="93"/>
                      <a:pt x="102" y="88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2"/>
                      <a:pt x="95" y="77"/>
                      <a:pt x="96" y="75"/>
                    </a:cubicBezTo>
                    <a:cubicBezTo>
                      <a:pt x="97" y="73"/>
                      <a:pt x="102" y="67"/>
                      <a:pt x="106" y="67"/>
                    </a:cubicBezTo>
                    <a:lnTo>
                      <a:pt x="107" y="67"/>
                    </a:lnTo>
                    <a:close/>
                    <a:moveTo>
                      <a:pt x="57" y="85"/>
                    </a:moveTo>
                    <a:cubicBezTo>
                      <a:pt x="41" y="85"/>
                      <a:pt x="29" y="73"/>
                      <a:pt x="29" y="57"/>
                    </a:cubicBezTo>
                    <a:cubicBezTo>
                      <a:pt x="29" y="41"/>
                      <a:pt x="41" y="28"/>
                      <a:pt x="57" y="28"/>
                    </a:cubicBezTo>
                    <a:cubicBezTo>
                      <a:pt x="73" y="28"/>
                      <a:pt x="86" y="41"/>
                      <a:pt x="86" y="57"/>
                    </a:cubicBezTo>
                    <a:cubicBezTo>
                      <a:pt x="86" y="73"/>
                      <a:pt x="73" y="85"/>
                      <a:pt x="57" y="8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45"/>
              <p:cNvSpPr>
                <a:spLocks noEditPoints="1"/>
              </p:cNvSpPr>
              <p:nvPr/>
            </p:nvSpPr>
            <p:spPr bwMode="auto">
              <a:xfrm>
                <a:off x="6914792" y="2162175"/>
                <a:ext cx="231775" cy="233363"/>
              </a:xfrm>
              <a:custGeom>
                <a:avLst/>
                <a:gdLst/>
                <a:ahLst/>
                <a:cxnLst>
                  <a:cxn ang="0">
                    <a:pos x="87" y="55"/>
                  </a:cxn>
                  <a:cxn ang="0">
                    <a:pos x="93" y="47"/>
                  </a:cxn>
                  <a:cxn ang="0">
                    <a:pos x="93" y="46"/>
                  </a:cxn>
                  <a:cxn ang="0">
                    <a:pos x="87" y="39"/>
                  </a:cxn>
                  <a:cxn ang="0">
                    <a:pos x="79" y="35"/>
                  </a:cxn>
                  <a:cxn ang="0">
                    <a:pos x="81" y="24"/>
                  </a:cxn>
                  <a:cxn ang="0">
                    <a:pos x="80" y="14"/>
                  </a:cxn>
                  <a:cxn ang="0">
                    <a:pos x="79" y="13"/>
                  </a:cxn>
                  <a:cxn ang="0">
                    <a:pos x="69" y="12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38" y="6"/>
                  </a:cxn>
                  <a:cxn ang="0">
                    <a:pos x="35" y="14"/>
                  </a:cxn>
                  <a:cxn ang="0">
                    <a:pos x="24" y="12"/>
                  </a:cxn>
                  <a:cxn ang="0">
                    <a:pos x="14" y="13"/>
                  </a:cxn>
                  <a:cxn ang="0">
                    <a:pos x="13" y="14"/>
                  </a:cxn>
                  <a:cxn ang="0">
                    <a:pos x="12" y="24"/>
                  </a:cxn>
                  <a:cxn ang="0">
                    <a:pos x="15" y="32"/>
                  </a:cxn>
                  <a:cxn ang="0">
                    <a:pos x="6" y="39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6" y="55"/>
                  </a:cxn>
                  <a:cxn ang="0">
                    <a:pos x="14" y="58"/>
                  </a:cxn>
                  <a:cxn ang="0">
                    <a:pos x="12" y="69"/>
                  </a:cxn>
                  <a:cxn ang="0">
                    <a:pos x="13" y="79"/>
                  </a:cxn>
                  <a:cxn ang="0">
                    <a:pos x="14" y="80"/>
                  </a:cxn>
                  <a:cxn ang="0">
                    <a:pos x="24" y="81"/>
                  </a:cxn>
                  <a:cxn ang="0">
                    <a:pos x="31" y="78"/>
                  </a:cxn>
                  <a:cxn ang="0">
                    <a:pos x="38" y="87"/>
                  </a:cxn>
                  <a:cxn ang="0">
                    <a:pos x="46" y="93"/>
                  </a:cxn>
                  <a:cxn ang="0">
                    <a:pos x="47" y="93"/>
                  </a:cxn>
                  <a:cxn ang="0">
                    <a:pos x="55" y="87"/>
                  </a:cxn>
                  <a:cxn ang="0">
                    <a:pos x="58" y="80"/>
                  </a:cxn>
                  <a:cxn ang="0">
                    <a:pos x="69" y="81"/>
                  </a:cxn>
                  <a:cxn ang="0">
                    <a:pos x="79" y="80"/>
                  </a:cxn>
                  <a:cxn ang="0">
                    <a:pos x="80" y="79"/>
                  </a:cxn>
                  <a:cxn ang="0">
                    <a:pos x="81" y="69"/>
                  </a:cxn>
                  <a:cxn ang="0">
                    <a:pos x="78" y="62"/>
                  </a:cxn>
                  <a:cxn ang="0">
                    <a:pos x="87" y="55"/>
                  </a:cxn>
                  <a:cxn ang="0">
                    <a:pos x="47" y="70"/>
                  </a:cxn>
                  <a:cxn ang="0">
                    <a:pos x="23" y="47"/>
                  </a:cxn>
                  <a:cxn ang="0">
                    <a:pos x="47" y="23"/>
                  </a:cxn>
                  <a:cxn ang="0">
                    <a:pos x="70" y="47"/>
                  </a:cxn>
                  <a:cxn ang="0">
                    <a:pos x="47" y="70"/>
                  </a:cxn>
                </a:cxnLst>
                <a:rect l="0" t="0" r="r" b="b"/>
                <a:pathLst>
                  <a:path w="93" h="93">
                    <a:moveTo>
                      <a:pt x="87" y="55"/>
                    </a:moveTo>
                    <a:cubicBezTo>
                      <a:pt x="90" y="55"/>
                      <a:pt x="93" y="51"/>
                      <a:pt x="93" y="47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2"/>
                      <a:pt x="90" y="39"/>
                      <a:pt x="87" y="39"/>
                    </a:cubicBezTo>
                    <a:cubicBezTo>
                      <a:pt x="83" y="39"/>
                      <a:pt x="80" y="37"/>
                      <a:pt x="79" y="35"/>
                    </a:cubicBezTo>
                    <a:cubicBezTo>
                      <a:pt x="79" y="33"/>
                      <a:pt x="78" y="26"/>
                      <a:pt x="81" y="24"/>
                    </a:cubicBezTo>
                    <a:cubicBezTo>
                      <a:pt x="83" y="21"/>
                      <a:pt x="83" y="17"/>
                      <a:pt x="80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10"/>
                      <a:pt x="72" y="10"/>
                      <a:pt x="69" y="12"/>
                    </a:cubicBezTo>
                    <a:cubicBezTo>
                      <a:pt x="67" y="15"/>
                      <a:pt x="63" y="16"/>
                      <a:pt x="62" y="15"/>
                    </a:cubicBezTo>
                    <a:cubicBezTo>
                      <a:pt x="60" y="14"/>
                      <a:pt x="55" y="10"/>
                      <a:pt x="55" y="6"/>
                    </a:cubicBezTo>
                    <a:cubicBezTo>
                      <a:pt x="55" y="3"/>
                      <a:pt x="51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0"/>
                      <a:pt x="38" y="3"/>
                      <a:pt x="38" y="6"/>
                    </a:cubicBezTo>
                    <a:cubicBezTo>
                      <a:pt x="38" y="10"/>
                      <a:pt x="37" y="13"/>
                      <a:pt x="35" y="14"/>
                    </a:cubicBezTo>
                    <a:cubicBezTo>
                      <a:pt x="33" y="14"/>
                      <a:pt x="26" y="15"/>
                      <a:pt x="24" y="12"/>
                    </a:cubicBezTo>
                    <a:cubicBezTo>
                      <a:pt x="21" y="10"/>
                      <a:pt x="17" y="10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7"/>
                      <a:pt x="10" y="21"/>
                      <a:pt x="12" y="24"/>
                    </a:cubicBezTo>
                    <a:cubicBezTo>
                      <a:pt x="15" y="26"/>
                      <a:pt x="16" y="30"/>
                      <a:pt x="15" y="32"/>
                    </a:cubicBezTo>
                    <a:cubicBezTo>
                      <a:pt x="14" y="33"/>
                      <a:pt x="10" y="39"/>
                      <a:pt x="6" y="39"/>
                    </a:cubicBezTo>
                    <a:cubicBezTo>
                      <a:pt x="3" y="39"/>
                      <a:pt x="0" y="4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5"/>
                      <a:pt x="6" y="55"/>
                    </a:cubicBezTo>
                    <a:cubicBezTo>
                      <a:pt x="10" y="55"/>
                      <a:pt x="13" y="56"/>
                      <a:pt x="14" y="58"/>
                    </a:cubicBezTo>
                    <a:cubicBezTo>
                      <a:pt x="14" y="60"/>
                      <a:pt x="15" y="67"/>
                      <a:pt x="12" y="69"/>
                    </a:cubicBezTo>
                    <a:cubicBezTo>
                      <a:pt x="10" y="72"/>
                      <a:pt x="10" y="76"/>
                      <a:pt x="13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7" y="83"/>
                      <a:pt x="21" y="83"/>
                      <a:pt x="24" y="81"/>
                    </a:cubicBezTo>
                    <a:cubicBezTo>
                      <a:pt x="26" y="79"/>
                      <a:pt x="30" y="77"/>
                      <a:pt x="31" y="78"/>
                    </a:cubicBezTo>
                    <a:cubicBezTo>
                      <a:pt x="33" y="79"/>
                      <a:pt x="38" y="84"/>
                      <a:pt x="38" y="87"/>
                    </a:cubicBezTo>
                    <a:cubicBezTo>
                      <a:pt x="38" y="91"/>
                      <a:pt x="42" y="93"/>
                      <a:pt x="46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1" y="93"/>
                      <a:pt x="55" y="91"/>
                      <a:pt x="55" y="87"/>
                    </a:cubicBezTo>
                    <a:cubicBezTo>
                      <a:pt x="55" y="84"/>
                      <a:pt x="56" y="80"/>
                      <a:pt x="58" y="80"/>
                    </a:cubicBezTo>
                    <a:cubicBezTo>
                      <a:pt x="60" y="79"/>
                      <a:pt x="67" y="79"/>
                      <a:pt x="69" y="81"/>
                    </a:cubicBezTo>
                    <a:cubicBezTo>
                      <a:pt x="72" y="83"/>
                      <a:pt x="76" y="83"/>
                      <a:pt x="79" y="8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3" y="76"/>
                      <a:pt x="83" y="72"/>
                      <a:pt x="81" y="69"/>
                    </a:cubicBezTo>
                    <a:cubicBezTo>
                      <a:pt x="78" y="67"/>
                      <a:pt x="77" y="64"/>
                      <a:pt x="78" y="62"/>
                    </a:cubicBezTo>
                    <a:cubicBezTo>
                      <a:pt x="79" y="60"/>
                      <a:pt x="83" y="55"/>
                      <a:pt x="87" y="55"/>
                    </a:cubicBezTo>
                    <a:close/>
                    <a:moveTo>
                      <a:pt x="47" y="70"/>
                    </a:moveTo>
                    <a:cubicBezTo>
                      <a:pt x="34" y="70"/>
                      <a:pt x="23" y="60"/>
                      <a:pt x="23" y="47"/>
                    </a:cubicBezTo>
                    <a:cubicBezTo>
                      <a:pt x="23" y="34"/>
                      <a:pt x="34" y="23"/>
                      <a:pt x="47" y="23"/>
                    </a:cubicBezTo>
                    <a:cubicBezTo>
                      <a:pt x="59" y="23"/>
                      <a:pt x="70" y="34"/>
                      <a:pt x="70" y="47"/>
                    </a:cubicBezTo>
                    <a:cubicBezTo>
                      <a:pt x="70" y="60"/>
                      <a:pt x="59" y="70"/>
                      <a:pt x="47" y="7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46"/>
              <p:cNvSpPr>
                <a:spLocks noEditPoints="1"/>
              </p:cNvSpPr>
              <p:nvPr/>
            </p:nvSpPr>
            <p:spPr bwMode="auto">
              <a:xfrm>
                <a:off x="6938604" y="2422525"/>
                <a:ext cx="182563" cy="180975"/>
              </a:xfrm>
              <a:custGeom>
                <a:avLst/>
                <a:gdLst/>
                <a:ahLst/>
                <a:cxnLst>
                  <a:cxn ang="0">
                    <a:pos x="68" y="42"/>
                  </a:cxn>
                  <a:cxn ang="0">
                    <a:pos x="73" y="36"/>
                  </a:cxn>
                  <a:cxn ang="0">
                    <a:pos x="68" y="30"/>
                  </a:cxn>
                  <a:cxn ang="0">
                    <a:pos x="62" y="27"/>
                  </a:cxn>
                  <a:cxn ang="0">
                    <a:pos x="63" y="18"/>
                  </a:cxn>
                  <a:cxn ang="0">
                    <a:pos x="62" y="10"/>
                  </a:cxn>
                  <a:cxn ang="0">
                    <a:pos x="54" y="9"/>
                  </a:cxn>
                  <a:cxn ang="0">
                    <a:pos x="48" y="12"/>
                  </a:cxn>
                  <a:cxn ang="0">
                    <a:pos x="43" y="5"/>
                  </a:cxn>
                  <a:cxn ang="0">
                    <a:pos x="37" y="0"/>
                  </a:cxn>
                  <a:cxn ang="0">
                    <a:pos x="30" y="5"/>
                  </a:cxn>
                  <a:cxn ang="0">
                    <a:pos x="27" y="11"/>
                  </a:cxn>
                  <a:cxn ang="0">
                    <a:pos x="19" y="9"/>
                  </a:cxn>
                  <a:cxn ang="0">
                    <a:pos x="11" y="10"/>
                  </a:cxn>
                  <a:cxn ang="0">
                    <a:pos x="10" y="18"/>
                  </a:cxn>
                  <a:cxn ang="0">
                    <a:pos x="12" y="24"/>
                  </a:cxn>
                  <a:cxn ang="0">
                    <a:pos x="5" y="30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5"/>
                  </a:cxn>
                  <a:cxn ang="0">
                    <a:pos x="10" y="54"/>
                  </a:cxn>
                  <a:cxn ang="0">
                    <a:pos x="11" y="62"/>
                  </a:cxn>
                  <a:cxn ang="0">
                    <a:pos x="19" y="63"/>
                  </a:cxn>
                  <a:cxn ang="0">
                    <a:pos x="25" y="61"/>
                  </a:cxn>
                  <a:cxn ang="0">
                    <a:pos x="30" y="68"/>
                  </a:cxn>
                  <a:cxn ang="0">
                    <a:pos x="37" y="72"/>
                  </a:cxn>
                  <a:cxn ang="0">
                    <a:pos x="43" y="68"/>
                  </a:cxn>
                  <a:cxn ang="0">
                    <a:pos x="46" y="62"/>
                  </a:cxn>
                  <a:cxn ang="0">
                    <a:pos x="54" y="63"/>
                  </a:cxn>
                  <a:cxn ang="0">
                    <a:pos x="62" y="62"/>
                  </a:cxn>
                  <a:cxn ang="0">
                    <a:pos x="63" y="54"/>
                  </a:cxn>
                  <a:cxn ang="0">
                    <a:pos x="61" y="48"/>
                  </a:cxn>
                  <a:cxn ang="0">
                    <a:pos x="68" y="42"/>
                  </a:cxn>
                  <a:cxn ang="0">
                    <a:pos x="37" y="54"/>
                  </a:cxn>
                  <a:cxn ang="0">
                    <a:pos x="18" y="36"/>
                  </a:cxn>
                  <a:cxn ang="0">
                    <a:pos x="37" y="18"/>
                  </a:cxn>
                  <a:cxn ang="0">
                    <a:pos x="55" y="36"/>
                  </a:cxn>
                  <a:cxn ang="0">
                    <a:pos x="37" y="54"/>
                  </a:cxn>
                </a:cxnLst>
                <a:rect l="0" t="0" r="r" b="b"/>
                <a:pathLst>
                  <a:path w="73" h="72">
                    <a:moveTo>
                      <a:pt x="68" y="42"/>
                    </a:moveTo>
                    <a:cubicBezTo>
                      <a:pt x="71" y="42"/>
                      <a:pt x="73" y="40"/>
                      <a:pt x="73" y="36"/>
                    </a:cubicBezTo>
                    <a:cubicBezTo>
                      <a:pt x="73" y="33"/>
                      <a:pt x="71" y="30"/>
                      <a:pt x="68" y="30"/>
                    </a:cubicBezTo>
                    <a:cubicBezTo>
                      <a:pt x="65" y="30"/>
                      <a:pt x="63" y="29"/>
                      <a:pt x="62" y="27"/>
                    </a:cubicBezTo>
                    <a:cubicBezTo>
                      <a:pt x="62" y="26"/>
                      <a:pt x="61" y="20"/>
                      <a:pt x="63" y="18"/>
                    </a:cubicBezTo>
                    <a:cubicBezTo>
                      <a:pt x="65" y="16"/>
                      <a:pt x="65" y="13"/>
                      <a:pt x="62" y="10"/>
                    </a:cubicBezTo>
                    <a:cubicBezTo>
                      <a:pt x="60" y="8"/>
                      <a:pt x="56" y="7"/>
                      <a:pt x="54" y="9"/>
                    </a:cubicBezTo>
                    <a:cubicBezTo>
                      <a:pt x="52" y="11"/>
                      <a:pt x="50" y="12"/>
                      <a:pt x="48" y="12"/>
                    </a:cubicBezTo>
                    <a:cubicBezTo>
                      <a:pt x="47" y="11"/>
                      <a:pt x="43" y="7"/>
                      <a:pt x="43" y="5"/>
                    </a:cubicBezTo>
                    <a:cubicBezTo>
                      <a:pt x="43" y="2"/>
                      <a:pt x="40" y="0"/>
                      <a:pt x="37" y="0"/>
                    </a:cubicBezTo>
                    <a:cubicBezTo>
                      <a:pt x="33" y="0"/>
                      <a:pt x="30" y="2"/>
                      <a:pt x="30" y="5"/>
                    </a:cubicBezTo>
                    <a:cubicBezTo>
                      <a:pt x="30" y="7"/>
                      <a:pt x="29" y="10"/>
                      <a:pt x="27" y="11"/>
                    </a:cubicBezTo>
                    <a:cubicBezTo>
                      <a:pt x="26" y="11"/>
                      <a:pt x="21" y="11"/>
                      <a:pt x="19" y="9"/>
                    </a:cubicBezTo>
                    <a:cubicBezTo>
                      <a:pt x="17" y="7"/>
                      <a:pt x="13" y="8"/>
                      <a:pt x="11" y="10"/>
                    </a:cubicBezTo>
                    <a:cubicBezTo>
                      <a:pt x="8" y="13"/>
                      <a:pt x="8" y="16"/>
                      <a:pt x="10" y="18"/>
                    </a:cubicBezTo>
                    <a:cubicBezTo>
                      <a:pt x="12" y="20"/>
                      <a:pt x="13" y="23"/>
                      <a:pt x="12" y="24"/>
                    </a:cubicBezTo>
                    <a:cubicBezTo>
                      <a:pt x="11" y="26"/>
                      <a:pt x="8" y="30"/>
                      <a:pt x="5" y="30"/>
                    </a:cubicBezTo>
                    <a:cubicBezTo>
                      <a:pt x="2" y="30"/>
                      <a:pt x="0" y="33"/>
                      <a:pt x="0" y="36"/>
                    </a:cubicBezTo>
                    <a:cubicBezTo>
                      <a:pt x="0" y="40"/>
                      <a:pt x="2" y="42"/>
                      <a:pt x="5" y="42"/>
                    </a:cubicBezTo>
                    <a:cubicBezTo>
                      <a:pt x="8" y="42"/>
                      <a:pt x="10" y="44"/>
                      <a:pt x="11" y="45"/>
                    </a:cubicBezTo>
                    <a:cubicBezTo>
                      <a:pt x="11" y="47"/>
                      <a:pt x="12" y="52"/>
                      <a:pt x="10" y="54"/>
                    </a:cubicBezTo>
                    <a:cubicBezTo>
                      <a:pt x="8" y="56"/>
                      <a:pt x="8" y="59"/>
                      <a:pt x="11" y="62"/>
                    </a:cubicBezTo>
                    <a:cubicBezTo>
                      <a:pt x="13" y="64"/>
                      <a:pt x="17" y="65"/>
                      <a:pt x="19" y="63"/>
                    </a:cubicBezTo>
                    <a:cubicBezTo>
                      <a:pt x="21" y="61"/>
                      <a:pt x="23" y="60"/>
                      <a:pt x="25" y="61"/>
                    </a:cubicBezTo>
                    <a:cubicBezTo>
                      <a:pt x="26" y="61"/>
                      <a:pt x="30" y="65"/>
                      <a:pt x="30" y="68"/>
                    </a:cubicBezTo>
                    <a:cubicBezTo>
                      <a:pt x="30" y="70"/>
                      <a:pt x="33" y="72"/>
                      <a:pt x="37" y="72"/>
                    </a:cubicBezTo>
                    <a:cubicBezTo>
                      <a:pt x="40" y="72"/>
                      <a:pt x="43" y="70"/>
                      <a:pt x="43" y="68"/>
                    </a:cubicBezTo>
                    <a:cubicBezTo>
                      <a:pt x="43" y="65"/>
                      <a:pt x="44" y="62"/>
                      <a:pt x="46" y="62"/>
                    </a:cubicBezTo>
                    <a:cubicBezTo>
                      <a:pt x="47" y="61"/>
                      <a:pt x="52" y="61"/>
                      <a:pt x="54" y="63"/>
                    </a:cubicBezTo>
                    <a:cubicBezTo>
                      <a:pt x="56" y="65"/>
                      <a:pt x="60" y="64"/>
                      <a:pt x="62" y="62"/>
                    </a:cubicBezTo>
                    <a:cubicBezTo>
                      <a:pt x="65" y="59"/>
                      <a:pt x="65" y="56"/>
                      <a:pt x="63" y="54"/>
                    </a:cubicBezTo>
                    <a:cubicBezTo>
                      <a:pt x="61" y="52"/>
                      <a:pt x="60" y="49"/>
                      <a:pt x="61" y="48"/>
                    </a:cubicBezTo>
                    <a:cubicBezTo>
                      <a:pt x="62" y="46"/>
                      <a:pt x="65" y="42"/>
                      <a:pt x="68" y="42"/>
                    </a:cubicBezTo>
                    <a:close/>
                    <a:moveTo>
                      <a:pt x="37" y="54"/>
                    </a:moveTo>
                    <a:cubicBezTo>
                      <a:pt x="26" y="54"/>
                      <a:pt x="18" y="46"/>
                      <a:pt x="18" y="36"/>
                    </a:cubicBezTo>
                    <a:cubicBezTo>
                      <a:pt x="18" y="26"/>
                      <a:pt x="26" y="18"/>
                      <a:pt x="37" y="18"/>
                    </a:cubicBezTo>
                    <a:cubicBezTo>
                      <a:pt x="47" y="18"/>
                      <a:pt x="55" y="26"/>
                      <a:pt x="55" y="36"/>
                    </a:cubicBezTo>
                    <a:cubicBezTo>
                      <a:pt x="55" y="46"/>
                      <a:pt x="47" y="54"/>
                      <a:pt x="37" y="5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Content Placeholder 2"/>
            <p:cNvSpPr txBox="1"/>
            <p:nvPr/>
          </p:nvSpPr>
          <p:spPr>
            <a:xfrm>
              <a:off x="2336800" y="39370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62560" tIns="81280" rIns="162560" bIns="8128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865" b="1" dirty="0">
                  <a:solidFill>
                    <a:prstClr val="white"/>
                  </a:solidFill>
                  <a:cs typeface="+mn-ea"/>
                  <a:sym typeface="+mn-lt"/>
                </a:rPr>
                <a:t>添加文本</a:t>
              </a:r>
              <a:endParaRPr lang="en-US" sz="1865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29"/>
          <p:cNvGrpSpPr/>
          <p:nvPr/>
        </p:nvGrpSpPr>
        <p:grpSpPr>
          <a:xfrm>
            <a:off x="1196015" y="3583559"/>
            <a:ext cx="2042849" cy="1965929"/>
            <a:chOff x="1016000" y="3869267"/>
            <a:chExt cx="2042584" cy="1966384"/>
          </a:xfrm>
        </p:grpSpPr>
        <p:sp>
          <p:nvSpPr>
            <p:cNvPr id="31" name="Freeform 264"/>
            <p:cNvSpPr/>
            <p:nvPr/>
          </p:nvSpPr>
          <p:spPr bwMode="auto">
            <a:xfrm>
              <a:off x="1016000" y="3869267"/>
              <a:ext cx="2042584" cy="196638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8" y="124"/>
                </a:cxn>
                <a:cxn ang="0">
                  <a:pos x="125" y="113"/>
                </a:cxn>
                <a:cxn ang="0">
                  <a:pos x="70" y="6"/>
                </a:cxn>
                <a:cxn ang="0">
                  <a:pos x="59" y="6"/>
                </a:cxn>
                <a:cxn ang="0">
                  <a:pos x="3" y="113"/>
                </a:cxn>
                <a:cxn ang="0">
                  <a:pos x="11" y="124"/>
                </a:cxn>
              </a:cxnLst>
              <a:rect l="0" t="0" r="r" b="b"/>
              <a:pathLst>
                <a:path w="129" h="124">
                  <a:moveTo>
                    <a:pt x="11" y="124"/>
                  </a:moveTo>
                  <a:cubicBezTo>
                    <a:pt x="118" y="124"/>
                    <a:pt x="118" y="124"/>
                    <a:pt x="118" y="124"/>
                  </a:cubicBezTo>
                  <a:cubicBezTo>
                    <a:pt x="125" y="124"/>
                    <a:pt x="129" y="119"/>
                    <a:pt x="125" y="11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7" y="0"/>
                    <a:pt x="62" y="0"/>
                    <a:pt x="59" y="6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3" y="124"/>
                    <a:pt x="11" y="12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3"/>
            <p:cNvSpPr>
              <a:spLocks noEditPoints="1"/>
            </p:cNvSpPr>
            <p:nvPr/>
          </p:nvSpPr>
          <p:spPr bwMode="auto">
            <a:xfrm>
              <a:off x="1727200" y="4546600"/>
              <a:ext cx="582084" cy="579967"/>
            </a:xfrm>
            <a:custGeom>
              <a:avLst/>
              <a:gdLst/>
              <a:ahLst/>
              <a:cxnLst>
                <a:cxn ang="0">
                  <a:pos x="163" y="88"/>
                </a:cxn>
                <a:cxn ang="0">
                  <a:pos x="155" y="92"/>
                </a:cxn>
                <a:cxn ang="0">
                  <a:pos x="144" y="92"/>
                </a:cxn>
                <a:cxn ang="0">
                  <a:pos x="137" y="73"/>
                </a:cxn>
                <a:cxn ang="0">
                  <a:pos x="130" y="76"/>
                </a:cxn>
                <a:cxn ang="0">
                  <a:pos x="124" y="81"/>
                </a:cxn>
                <a:cxn ang="0">
                  <a:pos x="121" y="82"/>
                </a:cxn>
                <a:cxn ang="0">
                  <a:pos x="128" y="99"/>
                </a:cxn>
                <a:cxn ang="0">
                  <a:pos x="122" y="116"/>
                </a:cxn>
                <a:cxn ang="0">
                  <a:pos x="116" y="127"/>
                </a:cxn>
                <a:cxn ang="0">
                  <a:pos x="107" y="123"/>
                </a:cxn>
                <a:cxn ang="0">
                  <a:pos x="101" y="107"/>
                </a:cxn>
                <a:cxn ang="0">
                  <a:pos x="91" y="95"/>
                </a:cxn>
                <a:cxn ang="0">
                  <a:pos x="79" y="83"/>
                </a:cxn>
                <a:cxn ang="0">
                  <a:pos x="91" y="77"/>
                </a:cxn>
                <a:cxn ang="0">
                  <a:pos x="114" y="65"/>
                </a:cxn>
                <a:cxn ang="0">
                  <a:pos x="95" y="65"/>
                </a:cxn>
                <a:cxn ang="0">
                  <a:pos x="76" y="63"/>
                </a:cxn>
                <a:cxn ang="0">
                  <a:pos x="95" y="46"/>
                </a:cxn>
                <a:cxn ang="0">
                  <a:pos x="112" y="30"/>
                </a:cxn>
                <a:cxn ang="0">
                  <a:pos x="132" y="29"/>
                </a:cxn>
                <a:cxn ang="0">
                  <a:pos x="152" y="29"/>
                </a:cxn>
                <a:cxn ang="0">
                  <a:pos x="24" y="27"/>
                </a:cxn>
                <a:cxn ang="0">
                  <a:pos x="49" y="27"/>
                </a:cxn>
                <a:cxn ang="0">
                  <a:pos x="64" y="38"/>
                </a:cxn>
                <a:cxn ang="0">
                  <a:pos x="60" y="58"/>
                </a:cxn>
                <a:cxn ang="0">
                  <a:pos x="49" y="79"/>
                </a:cxn>
                <a:cxn ang="0">
                  <a:pos x="74" y="94"/>
                </a:cxn>
                <a:cxn ang="0">
                  <a:pos x="83" y="105"/>
                </a:cxn>
                <a:cxn ang="0">
                  <a:pos x="70" y="120"/>
                </a:cxn>
                <a:cxn ang="0">
                  <a:pos x="61" y="133"/>
                </a:cxn>
                <a:cxn ang="0">
                  <a:pos x="63" y="148"/>
                </a:cxn>
                <a:cxn ang="0">
                  <a:pos x="55" y="149"/>
                </a:cxn>
                <a:cxn ang="0">
                  <a:pos x="50" y="128"/>
                </a:cxn>
                <a:cxn ang="0">
                  <a:pos x="39" y="111"/>
                </a:cxn>
                <a:cxn ang="0">
                  <a:pos x="31" y="87"/>
                </a:cxn>
                <a:cxn ang="0">
                  <a:pos x="19" y="83"/>
                </a:cxn>
                <a:cxn ang="0">
                  <a:pos x="14" y="59"/>
                </a:cxn>
                <a:cxn ang="0">
                  <a:pos x="13" y="46"/>
                </a:cxn>
                <a:cxn ang="0">
                  <a:pos x="0" y="87"/>
                </a:cxn>
                <a:cxn ang="0">
                  <a:pos x="174" y="89"/>
                </a:cxn>
                <a:cxn ang="0">
                  <a:pos x="73" y="53"/>
                </a:cxn>
                <a:cxn ang="0">
                  <a:pos x="69" y="42"/>
                </a:cxn>
                <a:cxn ang="0">
                  <a:pos x="85" y="34"/>
                </a:cxn>
                <a:cxn ang="0">
                  <a:pos x="85" y="45"/>
                </a:cxn>
                <a:cxn ang="0">
                  <a:pos x="73" y="53"/>
                </a:cxn>
              </a:cxnLst>
              <a:rect l="0" t="0" r="r" b="b"/>
              <a:pathLst>
                <a:path w="174" h="174">
                  <a:moveTo>
                    <a:pt x="167" y="92"/>
                  </a:moveTo>
                  <a:cubicBezTo>
                    <a:pt x="165" y="92"/>
                    <a:pt x="163" y="90"/>
                    <a:pt x="163" y="88"/>
                  </a:cubicBezTo>
                  <a:cubicBezTo>
                    <a:pt x="163" y="86"/>
                    <a:pt x="161" y="84"/>
                    <a:pt x="159" y="84"/>
                  </a:cubicBezTo>
                  <a:cubicBezTo>
                    <a:pt x="157" y="84"/>
                    <a:pt x="155" y="88"/>
                    <a:pt x="155" y="92"/>
                  </a:cubicBezTo>
                  <a:cubicBezTo>
                    <a:pt x="155" y="97"/>
                    <a:pt x="155" y="100"/>
                    <a:pt x="147" y="100"/>
                  </a:cubicBezTo>
                  <a:cubicBezTo>
                    <a:pt x="139" y="100"/>
                    <a:pt x="144" y="92"/>
                    <a:pt x="144" y="92"/>
                  </a:cubicBezTo>
                  <a:cubicBezTo>
                    <a:pt x="146" y="88"/>
                    <a:pt x="145" y="82"/>
                    <a:pt x="142" y="79"/>
                  </a:cubicBezTo>
                  <a:cubicBezTo>
                    <a:pt x="140" y="77"/>
                    <a:pt x="138" y="75"/>
                    <a:pt x="137" y="73"/>
                  </a:cubicBezTo>
                  <a:cubicBezTo>
                    <a:pt x="134" y="70"/>
                    <a:pt x="130" y="69"/>
                    <a:pt x="129" y="70"/>
                  </a:cubicBezTo>
                  <a:cubicBezTo>
                    <a:pt x="128" y="71"/>
                    <a:pt x="129" y="74"/>
                    <a:pt x="130" y="76"/>
                  </a:cubicBezTo>
                  <a:cubicBezTo>
                    <a:pt x="132" y="77"/>
                    <a:pt x="133" y="80"/>
                    <a:pt x="133" y="82"/>
                  </a:cubicBezTo>
                  <a:cubicBezTo>
                    <a:pt x="132" y="83"/>
                    <a:pt x="128" y="83"/>
                    <a:pt x="124" y="81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18" y="78"/>
                    <a:pt x="118" y="79"/>
                    <a:pt x="121" y="82"/>
                  </a:cubicBezTo>
                  <a:cubicBezTo>
                    <a:pt x="122" y="84"/>
                    <a:pt x="124" y="85"/>
                    <a:pt x="125" y="87"/>
                  </a:cubicBezTo>
                  <a:cubicBezTo>
                    <a:pt x="129" y="90"/>
                    <a:pt x="130" y="96"/>
                    <a:pt x="128" y="99"/>
                  </a:cubicBezTo>
                  <a:cubicBezTo>
                    <a:pt x="128" y="100"/>
                    <a:pt x="127" y="101"/>
                    <a:pt x="127" y="101"/>
                  </a:cubicBezTo>
                  <a:cubicBezTo>
                    <a:pt x="125" y="105"/>
                    <a:pt x="123" y="112"/>
                    <a:pt x="122" y="116"/>
                  </a:cubicBezTo>
                  <a:cubicBezTo>
                    <a:pt x="122" y="116"/>
                    <a:pt x="121" y="116"/>
                    <a:pt x="121" y="117"/>
                  </a:cubicBezTo>
                  <a:cubicBezTo>
                    <a:pt x="120" y="121"/>
                    <a:pt x="118" y="126"/>
                    <a:pt x="116" y="127"/>
                  </a:cubicBezTo>
                  <a:cubicBezTo>
                    <a:pt x="114" y="129"/>
                    <a:pt x="112" y="129"/>
                    <a:pt x="111" y="127"/>
                  </a:cubicBezTo>
                  <a:cubicBezTo>
                    <a:pt x="111" y="125"/>
                    <a:pt x="109" y="123"/>
                    <a:pt x="107" y="123"/>
                  </a:cubicBezTo>
                  <a:cubicBezTo>
                    <a:pt x="105" y="122"/>
                    <a:pt x="103" y="119"/>
                    <a:pt x="102" y="115"/>
                  </a:cubicBezTo>
                  <a:cubicBezTo>
                    <a:pt x="102" y="112"/>
                    <a:pt x="102" y="110"/>
                    <a:pt x="101" y="107"/>
                  </a:cubicBezTo>
                  <a:cubicBezTo>
                    <a:pt x="101" y="103"/>
                    <a:pt x="97" y="98"/>
                    <a:pt x="93" y="96"/>
                  </a:cubicBezTo>
                  <a:cubicBezTo>
                    <a:pt x="93" y="95"/>
                    <a:pt x="92" y="95"/>
                    <a:pt x="91" y="95"/>
                  </a:cubicBezTo>
                  <a:cubicBezTo>
                    <a:pt x="87" y="93"/>
                    <a:pt x="82" y="88"/>
                    <a:pt x="79" y="85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6" y="80"/>
                    <a:pt x="78" y="77"/>
                    <a:pt x="83" y="77"/>
                  </a:cubicBezTo>
                  <a:cubicBezTo>
                    <a:pt x="86" y="77"/>
                    <a:pt x="88" y="77"/>
                    <a:pt x="91" y="77"/>
                  </a:cubicBezTo>
                  <a:cubicBezTo>
                    <a:pt x="95" y="77"/>
                    <a:pt x="102" y="76"/>
                    <a:pt x="107" y="74"/>
                  </a:cubicBezTo>
                  <a:cubicBezTo>
                    <a:pt x="111" y="73"/>
                    <a:pt x="114" y="69"/>
                    <a:pt x="114" y="65"/>
                  </a:cubicBezTo>
                  <a:cubicBezTo>
                    <a:pt x="115" y="61"/>
                    <a:pt x="111" y="59"/>
                    <a:pt x="107" y="60"/>
                  </a:cubicBezTo>
                  <a:cubicBezTo>
                    <a:pt x="103" y="61"/>
                    <a:pt x="98" y="63"/>
                    <a:pt x="95" y="65"/>
                  </a:cubicBezTo>
                  <a:cubicBezTo>
                    <a:pt x="93" y="67"/>
                    <a:pt x="88" y="69"/>
                    <a:pt x="83" y="69"/>
                  </a:cubicBezTo>
                  <a:cubicBezTo>
                    <a:pt x="79" y="70"/>
                    <a:pt x="75" y="67"/>
                    <a:pt x="76" y="63"/>
                  </a:cubicBezTo>
                  <a:cubicBezTo>
                    <a:pt x="77" y="59"/>
                    <a:pt x="80" y="54"/>
                    <a:pt x="83" y="51"/>
                  </a:cubicBezTo>
                  <a:cubicBezTo>
                    <a:pt x="87" y="49"/>
                    <a:pt x="92" y="46"/>
                    <a:pt x="95" y="46"/>
                  </a:cubicBezTo>
                  <a:cubicBezTo>
                    <a:pt x="99" y="46"/>
                    <a:pt x="102" y="43"/>
                    <a:pt x="103" y="39"/>
                  </a:cubicBezTo>
                  <a:cubicBezTo>
                    <a:pt x="104" y="35"/>
                    <a:pt x="108" y="31"/>
                    <a:pt x="112" y="30"/>
                  </a:cubicBezTo>
                  <a:cubicBezTo>
                    <a:pt x="114" y="30"/>
                    <a:pt x="116" y="30"/>
                    <a:pt x="119" y="29"/>
                  </a:cubicBezTo>
                  <a:cubicBezTo>
                    <a:pt x="122" y="29"/>
                    <a:pt x="129" y="29"/>
                    <a:pt x="132" y="29"/>
                  </a:cubicBezTo>
                  <a:cubicBezTo>
                    <a:pt x="135" y="29"/>
                    <a:pt x="138" y="29"/>
                    <a:pt x="141" y="29"/>
                  </a:cubicBezTo>
                  <a:cubicBezTo>
                    <a:pt x="144" y="29"/>
                    <a:pt x="148" y="29"/>
                    <a:pt x="152" y="29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62" y="0"/>
                    <a:pt x="40" y="11"/>
                    <a:pt x="24" y="27"/>
                  </a:cubicBezTo>
                  <a:cubicBezTo>
                    <a:pt x="28" y="27"/>
                    <a:pt x="31" y="27"/>
                    <a:pt x="35" y="27"/>
                  </a:cubicBezTo>
                  <a:cubicBezTo>
                    <a:pt x="39" y="26"/>
                    <a:pt x="45" y="27"/>
                    <a:pt x="49" y="27"/>
                  </a:cubicBezTo>
                  <a:cubicBezTo>
                    <a:pt x="51" y="28"/>
                    <a:pt x="54" y="28"/>
                    <a:pt x="56" y="28"/>
                  </a:cubicBezTo>
                  <a:cubicBezTo>
                    <a:pt x="60" y="29"/>
                    <a:pt x="63" y="34"/>
                    <a:pt x="64" y="38"/>
                  </a:cubicBezTo>
                  <a:cubicBezTo>
                    <a:pt x="64" y="40"/>
                    <a:pt x="64" y="43"/>
                    <a:pt x="65" y="45"/>
                  </a:cubicBezTo>
                  <a:cubicBezTo>
                    <a:pt x="65" y="49"/>
                    <a:pt x="63" y="55"/>
                    <a:pt x="60" y="58"/>
                  </a:cubicBezTo>
                  <a:cubicBezTo>
                    <a:pt x="57" y="61"/>
                    <a:pt x="52" y="65"/>
                    <a:pt x="48" y="69"/>
                  </a:cubicBezTo>
                  <a:cubicBezTo>
                    <a:pt x="45" y="72"/>
                    <a:pt x="46" y="77"/>
                    <a:pt x="49" y="79"/>
                  </a:cubicBezTo>
                  <a:cubicBezTo>
                    <a:pt x="53" y="82"/>
                    <a:pt x="57" y="84"/>
                    <a:pt x="60" y="86"/>
                  </a:cubicBezTo>
                  <a:cubicBezTo>
                    <a:pt x="64" y="89"/>
                    <a:pt x="70" y="92"/>
                    <a:pt x="74" y="94"/>
                  </a:cubicBezTo>
                  <a:cubicBezTo>
                    <a:pt x="75" y="94"/>
                    <a:pt x="75" y="94"/>
                    <a:pt x="76" y="95"/>
                  </a:cubicBezTo>
                  <a:cubicBezTo>
                    <a:pt x="80" y="96"/>
                    <a:pt x="83" y="101"/>
                    <a:pt x="83" y="105"/>
                  </a:cubicBezTo>
                  <a:cubicBezTo>
                    <a:pt x="82" y="108"/>
                    <a:pt x="80" y="112"/>
                    <a:pt x="78" y="112"/>
                  </a:cubicBezTo>
                  <a:cubicBezTo>
                    <a:pt x="76" y="112"/>
                    <a:pt x="72" y="116"/>
                    <a:pt x="70" y="120"/>
                  </a:cubicBezTo>
                  <a:cubicBezTo>
                    <a:pt x="70" y="120"/>
                    <a:pt x="70" y="121"/>
                    <a:pt x="69" y="121"/>
                  </a:cubicBezTo>
                  <a:cubicBezTo>
                    <a:pt x="67" y="125"/>
                    <a:pt x="63" y="131"/>
                    <a:pt x="61" y="133"/>
                  </a:cubicBezTo>
                  <a:cubicBezTo>
                    <a:pt x="59" y="136"/>
                    <a:pt x="59" y="139"/>
                    <a:pt x="60" y="141"/>
                  </a:cubicBezTo>
                  <a:cubicBezTo>
                    <a:pt x="62" y="142"/>
                    <a:pt x="63" y="146"/>
                    <a:pt x="63" y="148"/>
                  </a:cubicBezTo>
                  <a:cubicBezTo>
                    <a:pt x="63" y="150"/>
                    <a:pt x="60" y="151"/>
                    <a:pt x="57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2" y="148"/>
                    <a:pt x="50" y="143"/>
                    <a:pt x="50" y="138"/>
                  </a:cubicBezTo>
                  <a:cubicBezTo>
                    <a:pt x="50" y="135"/>
                    <a:pt x="50" y="132"/>
                    <a:pt x="50" y="128"/>
                  </a:cubicBezTo>
                  <a:cubicBezTo>
                    <a:pt x="51" y="124"/>
                    <a:pt x="49" y="119"/>
                    <a:pt x="47" y="118"/>
                  </a:cubicBezTo>
                  <a:cubicBezTo>
                    <a:pt x="45" y="116"/>
                    <a:pt x="41" y="113"/>
                    <a:pt x="39" y="111"/>
                  </a:cubicBezTo>
                  <a:cubicBezTo>
                    <a:pt x="37" y="109"/>
                    <a:pt x="35" y="103"/>
                    <a:pt x="35" y="99"/>
                  </a:cubicBezTo>
                  <a:cubicBezTo>
                    <a:pt x="35" y="94"/>
                    <a:pt x="33" y="89"/>
                    <a:pt x="31" y="87"/>
                  </a:cubicBezTo>
                  <a:cubicBezTo>
                    <a:pt x="29" y="85"/>
                    <a:pt x="27" y="83"/>
                    <a:pt x="27" y="83"/>
                  </a:cubicBezTo>
                  <a:cubicBezTo>
                    <a:pt x="27" y="83"/>
                    <a:pt x="27" y="83"/>
                    <a:pt x="19" y="83"/>
                  </a:cubicBezTo>
                  <a:cubicBezTo>
                    <a:pt x="11" y="83"/>
                    <a:pt x="11" y="75"/>
                    <a:pt x="11" y="75"/>
                  </a:cubicBezTo>
                  <a:cubicBezTo>
                    <a:pt x="11" y="70"/>
                    <a:pt x="13" y="64"/>
                    <a:pt x="14" y="59"/>
                  </a:cubicBezTo>
                  <a:cubicBezTo>
                    <a:pt x="15" y="57"/>
                    <a:pt x="16" y="54"/>
                    <a:pt x="17" y="51"/>
                  </a:cubicBezTo>
                  <a:cubicBezTo>
                    <a:pt x="19" y="47"/>
                    <a:pt x="17" y="45"/>
                    <a:pt x="13" y="46"/>
                  </a:cubicBezTo>
                  <a:cubicBezTo>
                    <a:pt x="12" y="47"/>
                    <a:pt x="11" y="47"/>
                    <a:pt x="10" y="48"/>
                  </a:cubicBezTo>
                  <a:cubicBezTo>
                    <a:pt x="4" y="60"/>
                    <a:pt x="0" y="73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3" y="136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  <a:moveTo>
                    <a:pt x="73" y="53"/>
                  </a:moveTo>
                  <a:cubicBezTo>
                    <a:pt x="72" y="55"/>
                    <a:pt x="70" y="52"/>
                    <a:pt x="69" y="49"/>
                  </a:cubicBezTo>
                  <a:cubicBezTo>
                    <a:pt x="69" y="47"/>
                    <a:pt x="69" y="44"/>
                    <a:pt x="69" y="42"/>
                  </a:cubicBezTo>
                  <a:cubicBezTo>
                    <a:pt x="69" y="39"/>
                    <a:pt x="74" y="34"/>
                    <a:pt x="77" y="34"/>
                  </a:cubicBezTo>
                  <a:cubicBezTo>
                    <a:pt x="80" y="34"/>
                    <a:pt x="82" y="34"/>
                    <a:pt x="85" y="34"/>
                  </a:cubicBezTo>
                  <a:cubicBezTo>
                    <a:pt x="88" y="34"/>
                    <a:pt x="92" y="37"/>
                    <a:pt x="92" y="38"/>
                  </a:cubicBezTo>
                  <a:cubicBezTo>
                    <a:pt x="92" y="40"/>
                    <a:pt x="89" y="43"/>
                    <a:pt x="85" y="45"/>
                  </a:cubicBezTo>
                  <a:cubicBezTo>
                    <a:pt x="85" y="45"/>
                    <a:pt x="84" y="46"/>
                    <a:pt x="83" y="46"/>
                  </a:cubicBezTo>
                  <a:cubicBezTo>
                    <a:pt x="79" y="48"/>
                    <a:pt x="75" y="51"/>
                    <a:pt x="73" y="53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Content Placeholder 2"/>
            <p:cNvSpPr txBox="1"/>
            <p:nvPr/>
          </p:nvSpPr>
          <p:spPr>
            <a:xfrm>
              <a:off x="1117600" y="52578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62560" tIns="81280" rIns="162560" bIns="8128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添加文本</a:t>
              </a:r>
              <a:endParaRPr lang="en-US" altLang="zh-CN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33"/>
          <p:cNvGrpSpPr/>
          <p:nvPr/>
        </p:nvGrpSpPr>
        <p:grpSpPr>
          <a:xfrm>
            <a:off x="3683423" y="3583559"/>
            <a:ext cx="2042849" cy="1965929"/>
            <a:chOff x="3503083" y="3869267"/>
            <a:chExt cx="2042584" cy="1966384"/>
          </a:xfrm>
        </p:grpSpPr>
        <p:sp>
          <p:nvSpPr>
            <p:cNvPr id="35" name="Freeform 265"/>
            <p:cNvSpPr/>
            <p:nvPr/>
          </p:nvSpPr>
          <p:spPr bwMode="auto">
            <a:xfrm>
              <a:off x="3503083" y="3869267"/>
              <a:ext cx="2042584" cy="1966384"/>
            </a:xfrm>
            <a:custGeom>
              <a:avLst/>
              <a:gdLst/>
              <a:ahLst/>
              <a:cxnLst>
                <a:cxn ang="0">
                  <a:pos x="10" y="124"/>
                </a:cxn>
                <a:cxn ang="0">
                  <a:pos x="118" y="124"/>
                </a:cxn>
                <a:cxn ang="0">
                  <a:pos x="125" y="113"/>
                </a:cxn>
                <a:cxn ang="0">
                  <a:pos x="70" y="6"/>
                </a:cxn>
                <a:cxn ang="0">
                  <a:pos x="58" y="6"/>
                </a:cxn>
                <a:cxn ang="0">
                  <a:pos x="3" y="113"/>
                </a:cxn>
                <a:cxn ang="0">
                  <a:pos x="10" y="124"/>
                </a:cxn>
              </a:cxnLst>
              <a:rect l="0" t="0" r="r" b="b"/>
              <a:pathLst>
                <a:path w="129" h="124">
                  <a:moveTo>
                    <a:pt x="10" y="124"/>
                  </a:moveTo>
                  <a:cubicBezTo>
                    <a:pt x="118" y="124"/>
                    <a:pt x="118" y="124"/>
                    <a:pt x="118" y="124"/>
                  </a:cubicBezTo>
                  <a:cubicBezTo>
                    <a:pt x="126" y="124"/>
                    <a:pt x="129" y="119"/>
                    <a:pt x="125" y="11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7" y="0"/>
                    <a:pt x="62" y="0"/>
                    <a:pt x="58" y="6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3" y="124"/>
                    <a:pt x="10" y="12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319"/>
            <p:cNvGrpSpPr/>
            <p:nvPr/>
          </p:nvGrpSpPr>
          <p:grpSpPr>
            <a:xfrm>
              <a:off x="4093379" y="4648200"/>
              <a:ext cx="802217" cy="584200"/>
              <a:chOff x="4930417" y="3856038"/>
              <a:chExt cx="601663" cy="438150"/>
            </a:xfrm>
            <a:noFill/>
          </p:grpSpPr>
          <p:sp>
            <p:nvSpPr>
              <p:cNvPr id="38" name="Freeform 68"/>
              <p:cNvSpPr>
                <a:spLocks noEditPoints="1"/>
              </p:cNvSpPr>
              <p:nvPr/>
            </p:nvSpPr>
            <p:spPr bwMode="auto">
              <a:xfrm>
                <a:off x="4955817" y="3856038"/>
                <a:ext cx="539750" cy="387350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6" y="138"/>
                  </a:cxn>
                  <a:cxn ang="0">
                    <a:pos x="14" y="138"/>
                  </a:cxn>
                  <a:cxn ang="0">
                    <a:pos x="14" y="13"/>
                  </a:cxn>
                  <a:cxn ang="0">
                    <a:pos x="206" y="13"/>
                  </a:cxn>
                  <a:cxn ang="0">
                    <a:pos x="206" y="138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6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6" y="138"/>
                    </a:moveTo>
                    <a:cubicBezTo>
                      <a:pt x="14" y="138"/>
                      <a:pt x="14" y="138"/>
                      <a:pt x="14" y="13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6" y="13"/>
                      <a:pt x="206" y="13"/>
                      <a:pt x="206" y="13"/>
                    </a:cubicBezTo>
                    <a:lnTo>
                      <a:pt x="206" y="13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69"/>
              <p:cNvSpPr/>
              <p:nvPr/>
            </p:nvSpPr>
            <p:spPr bwMode="auto">
              <a:xfrm>
                <a:off x="4930417" y="4251325"/>
                <a:ext cx="601663" cy="42863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39" y="7"/>
                  </a:cxn>
                  <a:cxn ang="0">
                    <a:pos x="101" y="7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2" y="0"/>
                  </a:cxn>
                </a:cxnLst>
                <a:rect l="0" t="0" r="r" b="b"/>
                <a:pathLst>
                  <a:path w="240" h="17">
                    <a:moveTo>
                      <a:pt x="152" y="0"/>
                    </a:moveTo>
                    <a:cubicBezTo>
                      <a:pt x="152" y="0"/>
                      <a:pt x="152" y="7"/>
                      <a:pt x="139" y="7"/>
                    </a:cubicBezTo>
                    <a:cubicBezTo>
                      <a:pt x="126" y="7"/>
                      <a:pt x="114" y="7"/>
                      <a:pt x="101" y="7"/>
                    </a:cubicBezTo>
                    <a:cubicBezTo>
                      <a:pt x="89" y="7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1" y="17"/>
                      <a:pt x="190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Content Placeholder 2"/>
            <p:cNvSpPr txBox="1"/>
            <p:nvPr/>
          </p:nvSpPr>
          <p:spPr>
            <a:xfrm>
              <a:off x="3556000" y="5257800"/>
              <a:ext cx="182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62560" tIns="81280" rIns="162560" bIns="8128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添加文本</a:t>
              </a:r>
              <a:endParaRPr lang="en-US" altLang="zh-CN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59"/>
          <p:cNvSpPr txBox="1"/>
          <p:nvPr/>
        </p:nvSpPr>
        <p:spPr>
          <a:xfrm>
            <a:off x="6734140" y="2614015"/>
            <a:ext cx="617318" cy="848114"/>
          </a:xfrm>
          <a:prstGeom prst="rect">
            <a:avLst/>
          </a:prstGeom>
          <a:noFill/>
        </p:spPr>
        <p:txBody>
          <a:bodyPr wrap="none" lIns="83980" tIns="41989" rIns="83980" bIns="4198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5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60"/>
          <p:cNvSpPr txBox="1"/>
          <p:nvPr/>
        </p:nvSpPr>
        <p:spPr>
          <a:xfrm>
            <a:off x="6734137" y="3574842"/>
            <a:ext cx="568722" cy="848114"/>
          </a:xfrm>
          <a:prstGeom prst="rect">
            <a:avLst/>
          </a:prstGeom>
          <a:noFill/>
        </p:spPr>
        <p:txBody>
          <a:bodyPr wrap="none" lIns="83980" tIns="41989" rIns="83980" bIns="4198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</a:t>
            </a:r>
            <a:endParaRPr lang="zh-CN" altLang="en-US" sz="50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61"/>
          <p:cNvSpPr txBox="1"/>
          <p:nvPr/>
        </p:nvSpPr>
        <p:spPr>
          <a:xfrm>
            <a:off x="6734139" y="4566971"/>
            <a:ext cx="598175" cy="848114"/>
          </a:xfrm>
          <a:prstGeom prst="rect">
            <a:avLst/>
          </a:prstGeom>
          <a:noFill/>
        </p:spPr>
        <p:txBody>
          <a:bodyPr wrap="none" lIns="83980" tIns="41989" rIns="83980" bIns="4198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</a:t>
            </a:r>
            <a:endParaRPr lang="zh-CN" altLang="en-US" sz="50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išľíďè"/>
          <p:cNvSpPr/>
          <p:nvPr/>
        </p:nvSpPr>
        <p:spPr bwMode="auto">
          <a:xfrm>
            <a:off x="7419706" y="3017353"/>
            <a:ext cx="3325081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7419707" y="267797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2" name="išľíďè"/>
          <p:cNvSpPr/>
          <p:nvPr/>
        </p:nvSpPr>
        <p:spPr bwMode="auto">
          <a:xfrm>
            <a:off x="7419706" y="3994562"/>
            <a:ext cx="3325081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7419707" y="365518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7419706" y="4971771"/>
            <a:ext cx="3325081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7419707" y="463239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4"/>
          <p:cNvSpPr txBox="1"/>
          <p:nvPr/>
        </p:nvSpPr>
        <p:spPr>
          <a:xfrm>
            <a:off x="4238997" y="4303949"/>
            <a:ext cx="3714007" cy="568584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>
              <a:tabLst>
                <a:tab pos="938530" algn="l"/>
              </a:tabLst>
            </a:pPr>
            <a:r>
              <a:rPr lang="zh-CN" altLang="en-US" sz="3415" b="1" dirty="0">
                <a:ln w="127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添加相关标题文字</a:t>
            </a:r>
            <a:endParaRPr lang="en-SG" altLang="zh-CN" sz="3415" b="1" dirty="0">
              <a:ln w="127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4342051" y="4043469"/>
            <a:ext cx="3507899" cy="335122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/>
            <a:r>
              <a:rPr lang="en-US" altLang="zh-CN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69"/>
          <p:cNvSpPr txBox="1"/>
          <p:nvPr/>
        </p:nvSpPr>
        <p:spPr>
          <a:xfrm>
            <a:off x="5057610" y="4577012"/>
            <a:ext cx="2076784" cy="2114840"/>
          </a:xfrm>
          <a:prstGeom prst="rect">
            <a:avLst/>
          </a:prstGeom>
          <a:noFill/>
        </p:spPr>
        <p:txBody>
          <a:bodyPr wrap="none" lIns="42956" tIns="21478" rIns="42956" bIns="21478" rtlCol="0">
            <a:spAutoFit/>
          </a:bodyPr>
          <a:lstStyle/>
          <a:p>
            <a:pPr algn="ctr"/>
            <a:r>
              <a:rPr lang="en-US" altLang="zh-CN" sz="13460" spc="-14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13460" spc="-14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31"/>
          <a:stretch>
            <a:fillRect/>
          </a:stretch>
        </p:blipFill>
        <p:spPr>
          <a:xfrm>
            <a:off x="1088" y="-609"/>
            <a:ext cx="12190912" cy="404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2707931" y="3635232"/>
            <a:ext cx="2319068" cy="1039840"/>
            <a:chOff x="2707931" y="3719285"/>
            <a:chExt cx="2319068" cy="1039840"/>
          </a:xfrm>
        </p:grpSpPr>
        <p:sp>
          <p:nvSpPr>
            <p:cNvPr id="17" name="Freeform 6"/>
            <p:cNvSpPr/>
            <p:nvPr/>
          </p:nvSpPr>
          <p:spPr bwMode="auto">
            <a:xfrm>
              <a:off x="2707931" y="3719285"/>
              <a:ext cx="2319068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21919" tIns="60959" rIns="121919" bIns="60959" numCol="1" anchor="t" anchorCtr="0" compatLnSpc="1"/>
            <a:lstStyle/>
            <a:p>
              <a:endParaRPr 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3529694" y="3963017"/>
              <a:ext cx="675545" cy="55237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62556" tIns="81279" rIns="162556" bIns="81279" numCol="1" anchor="t" anchorCtr="0" compatLnSpc="1"/>
            <a:lstStyle/>
            <a:p>
              <a:endParaRPr 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5027002" y="3635232"/>
            <a:ext cx="2316969" cy="1039840"/>
            <a:chOff x="5027001" y="3719285"/>
            <a:chExt cx="2316969" cy="1039840"/>
          </a:xfrm>
        </p:grpSpPr>
        <p:sp>
          <p:nvSpPr>
            <p:cNvPr id="20" name="Freeform 7"/>
            <p:cNvSpPr/>
            <p:nvPr/>
          </p:nvSpPr>
          <p:spPr bwMode="auto">
            <a:xfrm>
              <a:off x="5027001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21919" tIns="60959" rIns="121919" bIns="60959" numCol="1" anchor="t" anchorCtr="0" compatLnSpc="1"/>
            <a:lstStyle/>
            <a:p>
              <a:endParaRPr 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77"/>
            <p:cNvGrpSpPr/>
            <p:nvPr/>
          </p:nvGrpSpPr>
          <p:grpSpPr>
            <a:xfrm>
              <a:off x="5869058" y="3989143"/>
              <a:ext cx="653147" cy="500124"/>
              <a:chOff x="5552261" y="1554043"/>
              <a:chExt cx="363359" cy="278229"/>
            </a:xfrm>
            <a:solidFill>
              <a:schemeClr val="bg1"/>
            </a:solidFill>
          </p:grpSpPr>
          <p:sp>
            <p:nvSpPr>
              <p:cNvPr id="22" name="Freeform 96"/>
              <p:cNvSpPr/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216747" tIns="108373" rIns="216747" bIns="108373" numCol="1" anchor="t" anchorCtr="0" compatLnSpc="1"/>
              <a:lstStyle/>
              <a:p>
                <a:endParaRPr lang="en-US" sz="213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97"/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216747" tIns="108373" rIns="216747" bIns="108373" numCol="1" anchor="t" anchorCtr="0" compatLnSpc="1"/>
              <a:lstStyle/>
              <a:p>
                <a:endParaRPr lang="en-US" sz="213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 98"/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solidFill>
                <a:srgbClr val="2E2E2E"/>
              </a:solidFill>
              <a:ln w="9525">
                <a:noFill/>
                <a:miter lim="800000"/>
              </a:ln>
            </p:spPr>
            <p:txBody>
              <a:bodyPr vert="horz" wrap="square" lIns="216747" tIns="108373" rIns="216747" bIns="108373" numCol="1" anchor="t" anchorCtr="0" compatLnSpc="1"/>
              <a:lstStyle/>
              <a:p>
                <a:endParaRPr lang="en-US" sz="213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24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7343972" y="3635232"/>
            <a:ext cx="2316969" cy="1039840"/>
            <a:chOff x="7343970" y="3719285"/>
            <a:chExt cx="2316969" cy="1039840"/>
          </a:xfrm>
        </p:grpSpPr>
        <p:sp>
          <p:nvSpPr>
            <p:cNvPr id="26" name="Freeform 8"/>
            <p:cNvSpPr/>
            <p:nvPr/>
          </p:nvSpPr>
          <p:spPr bwMode="auto">
            <a:xfrm>
              <a:off x="7343970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21919" tIns="60959" rIns="121919" bIns="60959" numCol="1" anchor="t" anchorCtr="0" compatLnSpc="1"/>
            <a:lstStyle/>
            <a:p>
              <a:endParaRPr 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4"/>
            <p:cNvSpPr>
              <a:spLocks noEditPoints="1"/>
            </p:cNvSpPr>
            <p:nvPr/>
          </p:nvSpPr>
          <p:spPr bwMode="auto">
            <a:xfrm>
              <a:off x="8213200" y="3925693"/>
              <a:ext cx="578504" cy="563577"/>
            </a:xfrm>
            <a:custGeom>
              <a:avLst/>
              <a:gdLst/>
              <a:ahLst/>
              <a:cxnLst>
                <a:cxn ang="0">
                  <a:pos x="243" y="45"/>
                </a:cxn>
                <a:cxn ang="0">
                  <a:pos x="243" y="20"/>
                </a:cxn>
                <a:cxn ang="0">
                  <a:pos x="238" y="6"/>
                </a:cxn>
                <a:cxn ang="0">
                  <a:pos x="221" y="0"/>
                </a:cxn>
                <a:cxn ang="0">
                  <a:pos x="214" y="2"/>
                </a:cxn>
                <a:cxn ang="0">
                  <a:pos x="203" y="13"/>
                </a:cxn>
                <a:cxn ang="0">
                  <a:pos x="202" y="45"/>
                </a:cxn>
                <a:cxn ang="0">
                  <a:pos x="109" y="20"/>
                </a:cxn>
                <a:cxn ang="0">
                  <a:pos x="107" y="13"/>
                </a:cxn>
                <a:cxn ang="0">
                  <a:pos x="96" y="2"/>
                </a:cxn>
                <a:cxn ang="0">
                  <a:pos x="87" y="0"/>
                </a:cxn>
                <a:cxn ang="0">
                  <a:pos x="73" y="6"/>
                </a:cxn>
                <a:cxn ang="0">
                  <a:pos x="67" y="20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2" y="54"/>
                </a:cxn>
                <a:cxn ang="0">
                  <a:pos x="0" y="287"/>
                </a:cxn>
                <a:cxn ang="0">
                  <a:pos x="2" y="292"/>
                </a:cxn>
                <a:cxn ang="0">
                  <a:pos x="9" y="301"/>
                </a:cxn>
                <a:cxn ang="0">
                  <a:pos x="294" y="301"/>
                </a:cxn>
                <a:cxn ang="0">
                  <a:pos x="301" y="301"/>
                </a:cxn>
                <a:cxn ang="0">
                  <a:pos x="308" y="292"/>
                </a:cxn>
                <a:cxn ang="0">
                  <a:pos x="310" y="62"/>
                </a:cxn>
                <a:cxn ang="0">
                  <a:pos x="308" y="54"/>
                </a:cxn>
                <a:cxn ang="0">
                  <a:pos x="301" y="47"/>
                </a:cxn>
                <a:cxn ang="0">
                  <a:pos x="294" y="45"/>
                </a:cxn>
                <a:cxn ang="0">
                  <a:pos x="145" y="156"/>
                </a:cxn>
                <a:cxn ang="0">
                  <a:pos x="96" y="114"/>
                </a:cxn>
                <a:cxn ang="0">
                  <a:pos x="165" y="114"/>
                </a:cxn>
                <a:cxn ang="0">
                  <a:pos x="214" y="156"/>
                </a:cxn>
                <a:cxn ang="0">
                  <a:pos x="165" y="114"/>
                </a:cxn>
                <a:cxn ang="0">
                  <a:pos x="75" y="156"/>
                </a:cxn>
                <a:cxn ang="0">
                  <a:pos x="31" y="114"/>
                </a:cxn>
                <a:cxn ang="0">
                  <a:pos x="75" y="178"/>
                </a:cxn>
                <a:cxn ang="0">
                  <a:pos x="31" y="209"/>
                </a:cxn>
                <a:cxn ang="0">
                  <a:pos x="75" y="178"/>
                </a:cxn>
                <a:cxn ang="0">
                  <a:pos x="145" y="178"/>
                </a:cxn>
                <a:cxn ang="0">
                  <a:pos x="96" y="209"/>
                </a:cxn>
                <a:cxn ang="0">
                  <a:pos x="145" y="229"/>
                </a:cxn>
                <a:cxn ang="0">
                  <a:pos x="96" y="270"/>
                </a:cxn>
                <a:cxn ang="0">
                  <a:pos x="145" y="229"/>
                </a:cxn>
                <a:cxn ang="0">
                  <a:pos x="214" y="229"/>
                </a:cxn>
                <a:cxn ang="0">
                  <a:pos x="165" y="270"/>
                </a:cxn>
                <a:cxn ang="0">
                  <a:pos x="165" y="209"/>
                </a:cxn>
                <a:cxn ang="0">
                  <a:pos x="214" y="178"/>
                </a:cxn>
                <a:cxn ang="0">
                  <a:pos x="165" y="209"/>
                </a:cxn>
                <a:cxn ang="0">
                  <a:pos x="279" y="178"/>
                </a:cxn>
                <a:cxn ang="0">
                  <a:pos x="236" y="209"/>
                </a:cxn>
                <a:cxn ang="0">
                  <a:pos x="236" y="156"/>
                </a:cxn>
                <a:cxn ang="0">
                  <a:pos x="279" y="114"/>
                </a:cxn>
                <a:cxn ang="0">
                  <a:pos x="236" y="156"/>
                </a:cxn>
                <a:cxn ang="0">
                  <a:pos x="75" y="229"/>
                </a:cxn>
                <a:cxn ang="0">
                  <a:pos x="31" y="270"/>
                </a:cxn>
                <a:cxn ang="0">
                  <a:pos x="236" y="270"/>
                </a:cxn>
                <a:cxn ang="0">
                  <a:pos x="279" y="229"/>
                </a:cxn>
                <a:cxn ang="0">
                  <a:pos x="236" y="270"/>
                </a:cxn>
              </a:cxnLst>
              <a:rect l="0" t="0" r="r" b="b"/>
              <a:pathLst>
                <a:path w="310" h="301">
                  <a:moveTo>
                    <a:pt x="294" y="45"/>
                  </a:moveTo>
                  <a:lnTo>
                    <a:pt x="243" y="45"/>
                  </a:lnTo>
                  <a:lnTo>
                    <a:pt x="243" y="20"/>
                  </a:lnTo>
                  <a:lnTo>
                    <a:pt x="243" y="20"/>
                  </a:lnTo>
                  <a:lnTo>
                    <a:pt x="241" y="13"/>
                  </a:lnTo>
                  <a:lnTo>
                    <a:pt x="238" y="6"/>
                  </a:lnTo>
                  <a:lnTo>
                    <a:pt x="231" y="2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4" y="2"/>
                  </a:lnTo>
                  <a:lnTo>
                    <a:pt x="207" y="6"/>
                  </a:lnTo>
                  <a:lnTo>
                    <a:pt x="203" y="13"/>
                  </a:lnTo>
                  <a:lnTo>
                    <a:pt x="202" y="20"/>
                  </a:lnTo>
                  <a:lnTo>
                    <a:pt x="202" y="45"/>
                  </a:lnTo>
                  <a:lnTo>
                    <a:pt x="109" y="4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7" y="13"/>
                  </a:lnTo>
                  <a:lnTo>
                    <a:pt x="102" y="6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2"/>
                  </a:lnTo>
                  <a:lnTo>
                    <a:pt x="73" y="6"/>
                  </a:lnTo>
                  <a:lnTo>
                    <a:pt x="69" y="13"/>
                  </a:lnTo>
                  <a:lnTo>
                    <a:pt x="67" y="20"/>
                  </a:lnTo>
                  <a:lnTo>
                    <a:pt x="6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4" y="51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2" y="292"/>
                  </a:lnTo>
                  <a:lnTo>
                    <a:pt x="4" y="297"/>
                  </a:lnTo>
                  <a:lnTo>
                    <a:pt x="9" y="301"/>
                  </a:lnTo>
                  <a:lnTo>
                    <a:pt x="17" y="301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301" y="301"/>
                  </a:lnTo>
                  <a:lnTo>
                    <a:pt x="305" y="297"/>
                  </a:lnTo>
                  <a:lnTo>
                    <a:pt x="308" y="292"/>
                  </a:lnTo>
                  <a:lnTo>
                    <a:pt x="310" y="28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08" y="54"/>
                  </a:lnTo>
                  <a:lnTo>
                    <a:pt x="305" y="51"/>
                  </a:lnTo>
                  <a:lnTo>
                    <a:pt x="301" y="47"/>
                  </a:lnTo>
                  <a:lnTo>
                    <a:pt x="294" y="45"/>
                  </a:lnTo>
                  <a:lnTo>
                    <a:pt x="294" y="45"/>
                  </a:lnTo>
                  <a:close/>
                  <a:moveTo>
                    <a:pt x="145" y="114"/>
                  </a:moveTo>
                  <a:lnTo>
                    <a:pt x="145" y="156"/>
                  </a:lnTo>
                  <a:lnTo>
                    <a:pt x="96" y="156"/>
                  </a:lnTo>
                  <a:lnTo>
                    <a:pt x="96" y="114"/>
                  </a:lnTo>
                  <a:lnTo>
                    <a:pt x="145" y="114"/>
                  </a:lnTo>
                  <a:close/>
                  <a:moveTo>
                    <a:pt x="165" y="114"/>
                  </a:moveTo>
                  <a:lnTo>
                    <a:pt x="214" y="114"/>
                  </a:lnTo>
                  <a:lnTo>
                    <a:pt x="214" y="156"/>
                  </a:lnTo>
                  <a:lnTo>
                    <a:pt x="165" y="156"/>
                  </a:lnTo>
                  <a:lnTo>
                    <a:pt x="165" y="114"/>
                  </a:lnTo>
                  <a:close/>
                  <a:moveTo>
                    <a:pt x="75" y="114"/>
                  </a:moveTo>
                  <a:lnTo>
                    <a:pt x="75" y="156"/>
                  </a:lnTo>
                  <a:lnTo>
                    <a:pt x="31" y="156"/>
                  </a:lnTo>
                  <a:lnTo>
                    <a:pt x="31" y="114"/>
                  </a:lnTo>
                  <a:lnTo>
                    <a:pt x="75" y="114"/>
                  </a:lnTo>
                  <a:close/>
                  <a:moveTo>
                    <a:pt x="75" y="178"/>
                  </a:moveTo>
                  <a:lnTo>
                    <a:pt x="75" y="209"/>
                  </a:lnTo>
                  <a:lnTo>
                    <a:pt x="31" y="209"/>
                  </a:lnTo>
                  <a:lnTo>
                    <a:pt x="31" y="178"/>
                  </a:lnTo>
                  <a:lnTo>
                    <a:pt x="75" y="178"/>
                  </a:lnTo>
                  <a:close/>
                  <a:moveTo>
                    <a:pt x="96" y="178"/>
                  </a:moveTo>
                  <a:lnTo>
                    <a:pt x="145" y="178"/>
                  </a:lnTo>
                  <a:lnTo>
                    <a:pt x="145" y="209"/>
                  </a:lnTo>
                  <a:lnTo>
                    <a:pt x="96" y="209"/>
                  </a:lnTo>
                  <a:lnTo>
                    <a:pt x="96" y="178"/>
                  </a:lnTo>
                  <a:close/>
                  <a:moveTo>
                    <a:pt x="145" y="229"/>
                  </a:moveTo>
                  <a:lnTo>
                    <a:pt x="145" y="270"/>
                  </a:lnTo>
                  <a:lnTo>
                    <a:pt x="96" y="270"/>
                  </a:lnTo>
                  <a:lnTo>
                    <a:pt x="96" y="229"/>
                  </a:lnTo>
                  <a:lnTo>
                    <a:pt x="145" y="229"/>
                  </a:lnTo>
                  <a:close/>
                  <a:moveTo>
                    <a:pt x="165" y="229"/>
                  </a:moveTo>
                  <a:lnTo>
                    <a:pt x="214" y="229"/>
                  </a:lnTo>
                  <a:lnTo>
                    <a:pt x="214" y="270"/>
                  </a:lnTo>
                  <a:lnTo>
                    <a:pt x="165" y="270"/>
                  </a:lnTo>
                  <a:lnTo>
                    <a:pt x="165" y="229"/>
                  </a:lnTo>
                  <a:close/>
                  <a:moveTo>
                    <a:pt x="165" y="209"/>
                  </a:moveTo>
                  <a:lnTo>
                    <a:pt x="165" y="178"/>
                  </a:lnTo>
                  <a:lnTo>
                    <a:pt x="214" y="178"/>
                  </a:lnTo>
                  <a:lnTo>
                    <a:pt x="214" y="209"/>
                  </a:lnTo>
                  <a:lnTo>
                    <a:pt x="165" y="209"/>
                  </a:lnTo>
                  <a:close/>
                  <a:moveTo>
                    <a:pt x="236" y="178"/>
                  </a:moveTo>
                  <a:lnTo>
                    <a:pt x="279" y="178"/>
                  </a:lnTo>
                  <a:lnTo>
                    <a:pt x="279" y="209"/>
                  </a:lnTo>
                  <a:lnTo>
                    <a:pt x="236" y="209"/>
                  </a:lnTo>
                  <a:lnTo>
                    <a:pt x="236" y="178"/>
                  </a:lnTo>
                  <a:close/>
                  <a:moveTo>
                    <a:pt x="236" y="156"/>
                  </a:moveTo>
                  <a:lnTo>
                    <a:pt x="236" y="114"/>
                  </a:lnTo>
                  <a:lnTo>
                    <a:pt x="279" y="114"/>
                  </a:lnTo>
                  <a:lnTo>
                    <a:pt x="279" y="156"/>
                  </a:lnTo>
                  <a:lnTo>
                    <a:pt x="236" y="156"/>
                  </a:lnTo>
                  <a:close/>
                  <a:moveTo>
                    <a:pt x="31" y="229"/>
                  </a:moveTo>
                  <a:lnTo>
                    <a:pt x="75" y="229"/>
                  </a:lnTo>
                  <a:lnTo>
                    <a:pt x="75" y="270"/>
                  </a:lnTo>
                  <a:lnTo>
                    <a:pt x="31" y="270"/>
                  </a:lnTo>
                  <a:lnTo>
                    <a:pt x="31" y="229"/>
                  </a:lnTo>
                  <a:close/>
                  <a:moveTo>
                    <a:pt x="236" y="270"/>
                  </a:moveTo>
                  <a:lnTo>
                    <a:pt x="236" y="229"/>
                  </a:lnTo>
                  <a:lnTo>
                    <a:pt x="279" y="229"/>
                  </a:lnTo>
                  <a:lnTo>
                    <a:pt x="279" y="270"/>
                  </a:lnTo>
                  <a:lnTo>
                    <a:pt x="236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62556" tIns="81279" rIns="162556" bIns="81279" numCol="1" anchor="t" anchorCtr="0" compatLnSpc="1"/>
            <a:lstStyle/>
            <a:p>
              <a:endParaRPr 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2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390965" y="3635232"/>
            <a:ext cx="2316969" cy="1039840"/>
            <a:chOff x="390963" y="3719285"/>
            <a:chExt cx="2316969" cy="1039840"/>
          </a:xfrm>
        </p:grpSpPr>
        <p:sp>
          <p:nvSpPr>
            <p:cNvPr id="29" name="Freeform 5"/>
            <p:cNvSpPr/>
            <p:nvPr/>
          </p:nvSpPr>
          <p:spPr bwMode="auto">
            <a:xfrm>
              <a:off x="390963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919" tIns="60959" rIns="121919" bIns="60959" numCol="1" anchor="t" anchorCtr="0" compatLnSpc="1"/>
            <a:lstStyle/>
            <a:p>
              <a:pPr algn="ctr"/>
              <a:endParaRPr 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40"/>
            <p:cNvGrpSpPr/>
            <p:nvPr/>
          </p:nvGrpSpPr>
          <p:grpSpPr>
            <a:xfrm>
              <a:off x="1212724" y="3976077"/>
              <a:ext cx="684405" cy="539203"/>
              <a:chOff x="1058564" y="1781841"/>
              <a:chExt cx="649993" cy="512092"/>
            </a:xfrm>
            <a:solidFill>
              <a:schemeClr val="bg1"/>
            </a:solidFill>
          </p:grpSpPr>
          <p:sp>
            <p:nvSpPr>
              <p:cNvPr id="31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216747" tIns="108373" rIns="216747" bIns="108373" numCol="1" anchor="t" anchorCtr="0" compatLnSpc="1"/>
              <a:lstStyle/>
              <a:p>
                <a:endParaRPr lang="en-US" sz="213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216747" tIns="108373" rIns="216747" bIns="108373" numCol="1" anchor="t" anchorCtr="0" compatLnSpc="1"/>
              <a:lstStyle/>
              <a:p>
                <a:endParaRPr lang="en-US" sz="213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32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9660941" y="3635232"/>
            <a:ext cx="2316969" cy="1039840"/>
            <a:chOff x="9660939" y="3719285"/>
            <a:chExt cx="2316969" cy="1039840"/>
          </a:xfrm>
        </p:grpSpPr>
        <p:sp>
          <p:nvSpPr>
            <p:cNvPr id="34" name="Freeform 9"/>
            <p:cNvSpPr/>
            <p:nvPr/>
          </p:nvSpPr>
          <p:spPr bwMode="auto">
            <a:xfrm>
              <a:off x="9660939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919" tIns="60959" rIns="121919" bIns="60959" numCol="1" anchor="t" anchorCtr="0" compatLnSpc="1"/>
            <a:lstStyle/>
            <a:p>
              <a:endParaRPr 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47"/>
            <p:cNvSpPr>
              <a:spLocks noEditPoints="1"/>
            </p:cNvSpPr>
            <p:nvPr/>
          </p:nvSpPr>
          <p:spPr bwMode="auto">
            <a:xfrm>
              <a:off x="10632760" y="3883803"/>
              <a:ext cx="373320" cy="589591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6" name="Straight Connector 44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453452" y="3016944"/>
            <a:ext cx="0" cy="5468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6092793" y="3016944"/>
            <a:ext cx="0" cy="5468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0732132" y="3016944"/>
            <a:ext cx="0" cy="5468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3972536" y="4744347"/>
            <a:ext cx="0" cy="5468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8660504" y="4744347"/>
            <a:ext cx="0" cy="5468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šľíďè"/>
          <p:cNvSpPr/>
          <p:nvPr/>
        </p:nvSpPr>
        <p:spPr bwMode="auto">
          <a:xfrm>
            <a:off x="710920" y="2377014"/>
            <a:ext cx="18640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832056" y="202581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9" name="išľíďè"/>
          <p:cNvSpPr/>
          <p:nvPr/>
        </p:nvSpPr>
        <p:spPr bwMode="auto">
          <a:xfrm>
            <a:off x="3027886" y="5754636"/>
            <a:ext cx="18640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3149022" y="540344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4920694" y="2310571"/>
            <a:ext cx="18640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5041830" y="195937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išľíďè"/>
          <p:cNvSpPr/>
          <p:nvPr/>
        </p:nvSpPr>
        <p:spPr bwMode="auto">
          <a:xfrm>
            <a:off x="7712139" y="5771460"/>
            <a:ext cx="18640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7833275" y="542026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9318585" y="2359458"/>
            <a:ext cx="186406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9439721" y="200826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2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14930"/>
            <a:ext cx="12190912" cy="6858000"/>
          </a:xfrm>
          <a:prstGeom prst="rect">
            <a:avLst/>
          </a:prstGeom>
        </p:spPr>
      </p:pic>
      <p:sp>
        <p:nvSpPr>
          <p:cNvPr id="43" name="自由: 形状 42"/>
          <p:cNvSpPr/>
          <p:nvPr/>
        </p:nvSpPr>
        <p:spPr bwMode="auto">
          <a:xfrm>
            <a:off x="1911" y="-86608"/>
            <a:ext cx="12188182" cy="3483752"/>
          </a:xfrm>
          <a:custGeom>
            <a:avLst/>
            <a:gdLst>
              <a:gd name="connsiteX0" fmla="*/ 0 w 9145588"/>
              <a:gd name="connsiteY0" fmla="*/ 0 h 2614087"/>
              <a:gd name="connsiteX1" fmla="*/ 9145588 w 9145588"/>
              <a:gd name="connsiteY1" fmla="*/ 0 h 2614087"/>
              <a:gd name="connsiteX2" fmla="*/ 9145588 w 9145588"/>
              <a:gd name="connsiteY2" fmla="*/ 2040153 h 2614087"/>
              <a:gd name="connsiteX3" fmla="*/ 8741998 w 9145588"/>
              <a:gd name="connsiteY3" fmla="*/ 2119458 h 2614087"/>
              <a:gd name="connsiteX4" fmla="*/ 254576 w 9145588"/>
              <a:gd name="connsiteY4" fmla="*/ 2018102 h 2614087"/>
              <a:gd name="connsiteX5" fmla="*/ 0 w 9145588"/>
              <a:gd name="connsiteY5" fmla="*/ 1968118 h 261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5588" h="2614087">
                <a:moveTo>
                  <a:pt x="0" y="0"/>
                </a:moveTo>
                <a:lnTo>
                  <a:pt x="9145588" y="0"/>
                </a:lnTo>
                <a:lnTo>
                  <a:pt x="9145588" y="2040153"/>
                </a:lnTo>
                <a:lnTo>
                  <a:pt x="8741998" y="2119458"/>
                </a:lnTo>
                <a:cubicBezTo>
                  <a:pt x="4723712" y="2894408"/>
                  <a:pt x="3623824" y="2680215"/>
                  <a:pt x="254576" y="2018102"/>
                </a:cubicBezTo>
                <a:lnTo>
                  <a:pt x="0" y="19681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自由: 形状 45"/>
          <p:cNvSpPr/>
          <p:nvPr/>
        </p:nvSpPr>
        <p:spPr bwMode="auto">
          <a:xfrm>
            <a:off x="1911" y="-218953"/>
            <a:ext cx="12188182" cy="3483752"/>
          </a:xfrm>
          <a:custGeom>
            <a:avLst/>
            <a:gdLst>
              <a:gd name="connsiteX0" fmla="*/ 0 w 9145588"/>
              <a:gd name="connsiteY0" fmla="*/ 0 h 2614087"/>
              <a:gd name="connsiteX1" fmla="*/ 9145588 w 9145588"/>
              <a:gd name="connsiteY1" fmla="*/ 0 h 2614087"/>
              <a:gd name="connsiteX2" fmla="*/ 9145588 w 9145588"/>
              <a:gd name="connsiteY2" fmla="*/ 2040153 h 2614087"/>
              <a:gd name="connsiteX3" fmla="*/ 8741998 w 9145588"/>
              <a:gd name="connsiteY3" fmla="*/ 2119458 h 2614087"/>
              <a:gd name="connsiteX4" fmla="*/ 254576 w 9145588"/>
              <a:gd name="connsiteY4" fmla="*/ 2018102 h 2614087"/>
              <a:gd name="connsiteX5" fmla="*/ 0 w 9145588"/>
              <a:gd name="connsiteY5" fmla="*/ 1968118 h 261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5588" h="2614087">
                <a:moveTo>
                  <a:pt x="0" y="0"/>
                </a:moveTo>
                <a:lnTo>
                  <a:pt x="9145588" y="0"/>
                </a:lnTo>
                <a:lnTo>
                  <a:pt x="9145588" y="2040153"/>
                </a:lnTo>
                <a:lnTo>
                  <a:pt x="8741998" y="2119458"/>
                </a:lnTo>
                <a:cubicBezTo>
                  <a:pt x="4723712" y="2894408"/>
                  <a:pt x="3623824" y="2680215"/>
                  <a:pt x="254576" y="2018102"/>
                </a:cubicBezTo>
                <a:lnTo>
                  <a:pt x="0" y="1968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31258" y="3541579"/>
            <a:ext cx="4926757" cy="739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zh-CN" sz="420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20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7148" y="782948"/>
            <a:ext cx="431553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矩形 8"/>
          <p:cNvSpPr/>
          <p:nvPr/>
        </p:nvSpPr>
        <p:spPr>
          <a:xfrm>
            <a:off x="3144142" y="1179531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47148" y="1676780"/>
            <a:ext cx="431553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12" name="矩形 11"/>
          <p:cNvSpPr/>
          <p:nvPr/>
        </p:nvSpPr>
        <p:spPr>
          <a:xfrm>
            <a:off x="3144142" y="2073363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35830" y="798274"/>
            <a:ext cx="431553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产品发布</a:t>
            </a:r>
          </a:p>
        </p:txBody>
      </p:sp>
      <p:sp>
        <p:nvSpPr>
          <p:cNvPr id="14" name="矩形 13"/>
          <p:cNvSpPr/>
          <p:nvPr/>
        </p:nvSpPr>
        <p:spPr>
          <a:xfrm>
            <a:off x="7332824" y="1194857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35830" y="1676780"/>
            <a:ext cx="431553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活动结果</a:t>
            </a:r>
          </a:p>
        </p:txBody>
      </p:sp>
      <p:sp>
        <p:nvSpPr>
          <p:cNvPr id="16" name="矩形 15"/>
          <p:cNvSpPr/>
          <p:nvPr/>
        </p:nvSpPr>
        <p:spPr>
          <a:xfrm>
            <a:off x="7332824" y="2073363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717581" y="1022353"/>
            <a:ext cx="4400460" cy="1296159"/>
            <a:chOff x="2427168" y="1384384"/>
            <a:chExt cx="5616787" cy="1654428"/>
          </a:xfrm>
        </p:grpSpPr>
        <p:sp>
          <p:nvSpPr>
            <p:cNvPr id="18" name="椭圆 17"/>
            <p:cNvSpPr/>
            <p:nvPr/>
          </p:nvSpPr>
          <p:spPr>
            <a:xfrm>
              <a:off x="2427168" y="1384384"/>
              <a:ext cx="465417" cy="4419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65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B95033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2427168" y="2567394"/>
              <a:ext cx="465417" cy="4419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65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B95033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7578538" y="1398243"/>
              <a:ext cx="465417" cy="4419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65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B95033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7578538" y="2605169"/>
              <a:ext cx="465417" cy="4336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65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B95033"/>
                  </a:solidFill>
                  <a:cs typeface="+mn-ea"/>
                  <a:sym typeface="+mn-lt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7" grpId="0" animBg="1"/>
      <p:bldP spid="8" grpId="0"/>
      <p:bldP spid="11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616a9753-a30a-487a-a4db-e2cc370eaa53"/>
          <p:cNvGrpSpPr>
            <a:grpSpLocks noChangeAspect="1"/>
          </p:cNvGrpSpPr>
          <p:nvPr/>
        </p:nvGrpSpPr>
        <p:grpSpPr>
          <a:xfrm>
            <a:off x="1086857" y="1413167"/>
            <a:ext cx="10132673" cy="4775249"/>
            <a:chOff x="1046217" y="1372527"/>
            <a:chExt cx="10132673" cy="4775249"/>
          </a:xfrm>
        </p:grpSpPr>
        <p:sp>
          <p:nvSpPr>
            <p:cNvPr id="13" name="ïṧḷïḓê-任意多边形: 形状 2"/>
            <p:cNvSpPr/>
            <p:nvPr/>
          </p:nvSpPr>
          <p:spPr bwMode="auto">
            <a:xfrm>
              <a:off x="6224940" y="3174261"/>
              <a:ext cx="136317" cy="2973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6"/>
                </a:cxn>
                <a:cxn ang="0">
                  <a:pos x="17" y="86"/>
                </a:cxn>
                <a:cxn ang="0">
                  <a:pos x="23" y="152"/>
                </a:cxn>
                <a:cxn ang="0">
                  <a:pos x="28" y="230"/>
                </a:cxn>
                <a:cxn ang="0">
                  <a:pos x="34" y="320"/>
                </a:cxn>
                <a:cxn ang="0">
                  <a:pos x="38" y="423"/>
                </a:cxn>
                <a:cxn ang="0">
                  <a:pos x="42" y="537"/>
                </a:cxn>
                <a:cxn ang="0">
                  <a:pos x="49" y="659"/>
                </a:cxn>
                <a:cxn ang="0">
                  <a:pos x="53" y="791"/>
                </a:cxn>
                <a:cxn ang="0">
                  <a:pos x="57" y="934"/>
                </a:cxn>
                <a:cxn ang="0">
                  <a:pos x="63" y="1082"/>
                </a:cxn>
                <a:cxn ang="0">
                  <a:pos x="67" y="1237"/>
                </a:cxn>
                <a:cxn ang="0">
                  <a:pos x="72" y="1397"/>
                </a:cxn>
                <a:cxn ang="0">
                  <a:pos x="76" y="1563"/>
                </a:cxn>
                <a:cxn ang="0">
                  <a:pos x="82" y="1734"/>
                </a:cxn>
                <a:cxn ang="0">
                  <a:pos x="95" y="2083"/>
                </a:cxn>
                <a:cxn ang="0">
                  <a:pos x="99" y="2260"/>
                </a:cxn>
                <a:cxn ang="0">
                  <a:pos x="112" y="2617"/>
                </a:cxn>
                <a:cxn ang="0">
                  <a:pos x="118" y="2794"/>
                </a:cxn>
                <a:cxn ang="0">
                  <a:pos x="124" y="2968"/>
                </a:cxn>
                <a:cxn ang="0">
                  <a:pos x="131" y="3141"/>
                </a:cxn>
                <a:cxn ang="0">
                  <a:pos x="139" y="3309"/>
                </a:cxn>
                <a:cxn ang="0">
                  <a:pos x="145" y="3473"/>
                </a:cxn>
                <a:cxn ang="0">
                  <a:pos x="154" y="3633"/>
                </a:cxn>
                <a:cxn ang="0">
                  <a:pos x="162" y="3785"/>
                </a:cxn>
                <a:cxn ang="0">
                  <a:pos x="171" y="3932"/>
                </a:cxn>
                <a:cxn ang="0">
                  <a:pos x="179" y="4069"/>
                </a:cxn>
                <a:cxn ang="0">
                  <a:pos x="187" y="4199"/>
                </a:cxn>
                <a:cxn ang="0">
                  <a:pos x="198" y="4319"/>
                </a:cxn>
                <a:cxn ang="0">
                  <a:pos x="192" y="4319"/>
                </a:cxn>
                <a:cxn ang="0">
                  <a:pos x="181" y="4199"/>
                </a:cxn>
                <a:cxn ang="0">
                  <a:pos x="173" y="4071"/>
                </a:cxn>
                <a:cxn ang="0">
                  <a:pos x="164" y="3932"/>
                </a:cxn>
                <a:cxn ang="0">
                  <a:pos x="156" y="3785"/>
                </a:cxn>
                <a:cxn ang="0">
                  <a:pos x="147" y="3633"/>
                </a:cxn>
                <a:cxn ang="0">
                  <a:pos x="139" y="3473"/>
                </a:cxn>
                <a:cxn ang="0">
                  <a:pos x="133" y="3309"/>
                </a:cxn>
                <a:cxn ang="0">
                  <a:pos x="124" y="3141"/>
                </a:cxn>
                <a:cxn ang="0">
                  <a:pos x="118" y="2968"/>
                </a:cxn>
                <a:cxn ang="0">
                  <a:pos x="112" y="2794"/>
                </a:cxn>
                <a:cxn ang="0">
                  <a:pos x="105" y="2617"/>
                </a:cxn>
                <a:cxn ang="0">
                  <a:pos x="99" y="2438"/>
                </a:cxn>
                <a:cxn ang="0">
                  <a:pos x="95" y="2262"/>
                </a:cxn>
                <a:cxn ang="0">
                  <a:pos x="89" y="2083"/>
                </a:cxn>
                <a:cxn ang="0">
                  <a:pos x="76" y="1734"/>
                </a:cxn>
                <a:cxn ang="0">
                  <a:pos x="72" y="1563"/>
                </a:cxn>
                <a:cxn ang="0">
                  <a:pos x="67" y="1397"/>
                </a:cxn>
                <a:cxn ang="0">
                  <a:pos x="63" y="1237"/>
                </a:cxn>
                <a:cxn ang="0">
                  <a:pos x="57" y="1082"/>
                </a:cxn>
                <a:cxn ang="0">
                  <a:pos x="53" y="932"/>
                </a:cxn>
                <a:cxn ang="0">
                  <a:pos x="46" y="791"/>
                </a:cxn>
                <a:cxn ang="0">
                  <a:pos x="42" y="659"/>
                </a:cxn>
                <a:cxn ang="0">
                  <a:pos x="38" y="535"/>
                </a:cxn>
                <a:cxn ang="0">
                  <a:pos x="32" y="421"/>
                </a:cxn>
                <a:cxn ang="0">
                  <a:pos x="28" y="320"/>
                </a:cxn>
                <a:cxn ang="0">
                  <a:pos x="23" y="230"/>
                </a:cxn>
                <a:cxn ang="0">
                  <a:pos x="17" y="150"/>
                </a:cxn>
                <a:cxn ang="0">
                  <a:pos x="11" y="86"/>
                </a:cxn>
                <a:cxn ang="0">
                  <a:pos x="6" y="36"/>
                </a:cxn>
                <a:cxn ang="0">
                  <a:pos x="0" y="0"/>
                </a:cxn>
              </a:cxnLst>
              <a:rect l="0" t="0" r="r" b="b"/>
              <a:pathLst>
                <a:path w="198" h="4319">
                  <a:moveTo>
                    <a:pt x="0" y="0"/>
                  </a:moveTo>
                  <a:lnTo>
                    <a:pt x="6" y="0"/>
                  </a:lnTo>
                  <a:lnTo>
                    <a:pt x="13" y="36"/>
                  </a:lnTo>
                  <a:lnTo>
                    <a:pt x="17" y="86"/>
                  </a:lnTo>
                  <a:lnTo>
                    <a:pt x="23" y="152"/>
                  </a:lnTo>
                  <a:lnTo>
                    <a:pt x="28" y="230"/>
                  </a:lnTo>
                  <a:lnTo>
                    <a:pt x="34" y="320"/>
                  </a:lnTo>
                  <a:lnTo>
                    <a:pt x="38" y="423"/>
                  </a:lnTo>
                  <a:lnTo>
                    <a:pt x="42" y="537"/>
                  </a:lnTo>
                  <a:lnTo>
                    <a:pt x="49" y="659"/>
                  </a:lnTo>
                  <a:lnTo>
                    <a:pt x="53" y="791"/>
                  </a:lnTo>
                  <a:lnTo>
                    <a:pt x="57" y="934"/>
                  </a:lnTo>
                  <a:lnTo>
                    <a:pt x="63" y="1082"/>
                  </a:lnTo>
                  <a:lnTo>
                    <a:pt x="67" y="1237"/>
                  </a:lnTo>
                  <a:lnTo>
                    <a:pt x="72" y="1397"/>
                  </a:lnTo>
                  <a:lnTo>
                    <a:pt x="76" y="1563"/>
                  </a:lnTo>
                  <a:lnTo>
                    <a:pt x="82" y="1734"/>
                  </a:lnTo>
                  <a:lnTo>
                    <a:pt x="95" y="2083"/>
                  </a:lnTo>
                  <a:lnTo>
                    <a:pt x="99" y="2260"/>
                  </a:lnTo>
                  <a:lnTo>
                    <a:pt x="112" y="2617"/>
                  </a:lnTo>
                  <a:lnTo>
                    <a:pt x="118" y="2794"/>
                  </a:lnTo>
                  <a:lnTo>
                    <a:pt x="124" y="2968"/>
                  </a:lnTo>
                  <a:lnTo>
                    <a:pt x="131" y="3141"/>
                  </a:lnTo>
                  <a:lnTo>
                    <a:pt x="139" y="3309"/>
                  </a:lnTo>
                  <a:lnTo>
                    <a:pt x="145" y="3473"/>
                  </a:lnTo>
                  <a:lnTo>
                    <a:pt x="154" y="3633"/>
                  </a:lnTo>
                  <a:lnTo>
                    <a:pt x="162" y="3785"/>
                  </a:lnTo>
                  <a:lnTo>
                    <a:pt x="171" y="3932"/>
                  </a:lnTo>
                  <a:lnTo>
                    <a:pt x="179" y="4069"/>
                  </a:lnTo>
                  <a:lnTo>
                    <a:pt x="187" y="4199"/>
                  </a:lnTo>
                  <a:lnTo>
                    <a:pt x="198" y="4319"/>
                  </a:lnTo>
                  <a:lnTo>
                    <a:pt x="192" y="4319"/>
                  </a:lnTo>
                  <a:lnTo>
                    <a:pt x="181" y="4199"/>
                  </a:lnTo>
                  <a:lnTo>
                    <a:pt x="173" y="4071"/>
                  </a:lnTo>
                  <a:lnTo>
                    <a:pt x="164" y="3932"/>
                  </a:lnTo>
                  <a:lnTo>
                    <a:pt x="156" y="3785"/>
                  </a:lnTo>
                  <a:lnTo>
                    <a:pt x="147" y="3633"/>
                  </a:lnTo>
                  <a:lnTo>
                    <a:pt x="139" y="3473"/>
                  </a:lnTo>
                  <a:lnTo>
                    <a:pt x="133" y="3309"/>
                  </a:lnTo>
                  <a:lnTo>
                    <a:pt x="124" y="3141"/>
                  </a:lnTo>
                  <a:lnTo>
                    <a:pt x="118" y="2968"/>
                  </a:lnTo>
                  <a:lnTo>
                    <a:pt x="112" y="2794"/>
                  </a:lnTo>
                  <a:lnTo>
                    <a:pt x="105" y="2617"/>
                  </a:lnTo>
                  <a:lnTo>
                    <a:pt x="99" y="2438"/>
                  </a:lnTo>
                  <a:lnTo>
                    <a:pt x="95" y="2262"/>
                  </a:lnTo>
                  <a:lnTo>
                    <a:pt x="89" y="2083"/>
                  </a:lnTo>
                  <a:lnTo>
                    <a:pt x="76" y="1734"/>
                  </a:lnTo>
                  <a:lnTo>
                    <a:pt x="72" y="1563"/>
                  </a:lnTo>
                  <a:lnTo>
                    <a:pt x="67" y="1397"/>
                  </a:lnTo>
                  <a:lnTo>
                    <a:pt x="63" y="1237"/>
                  </a:lnTo>
                  <a:lnTo>
                    <a:pt x="57" y="1082"/>
                  </a:lnTo>
                  <a:lnTo>
                    <a:pt x="53" y="932"/>
                  </a:lnTo>
                  <a:lnTo>
                    <a:pt x="46" y="791"/>
                  </a:lnTo>
                  <a:lnTo>
                    <a:pt x="42" y="659"/>
                  </a:lnTo>
                  <a:lnTo>
                    <a:pt x="38" y="535"/>
                  </a:lnTo>
                  <a:lnTo>
                    <a:pt x="32" y="421"/>
                  </a:lnTo>
                  <a:lnTo>
                    <a:pt x="28" y="320"/>
                  </a:lnTo>
                  <a:lnTo>
                    <a:pt x="23" y="230"/>
                  </a:lnTo>
                  <a:lnTo>
                    <a:pt x="17" y="150"/>
                  </a:lnTo>
                  <a:lnTo>
                    <a:pt x="11" y="8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ṧḷïḓê-任意多边形: 形状 3"/>
            <p:cNvSpPr/>
            <p:nvPr/>
          </p:nvSpPr>
          <p:spPr bwMode="auto">
            <a:xfrm>
              <a:off x="5309271" y="1372527"/>
              <a:ext cx="1387961" cy="1843731"/>
            </a:xfrm>
            <a:custGeom>
              <a:avLst/>
              <a:gdLst/>
              <a:ahLst/>
              <a:cxnLst>
                <a:cxn ang="0">
                  <a:pos x="1126" y="9"/>
                </a:cxn>
                <a:cxn ang="0">
                  <a:pos x="1330" y="55"/>
                </a:cxn>
                <a:cxn ang="0">
                  <a:pos x="1520" y="143"/>
                </a:cxn>
                <a:cxn ang="0">
                  <a:pos x="1686" y="267"/>
                </a:cxn>
                <a:cxn ang="0">
                  <a:pos x="1825" y="425"/>
                </a:cxn>
                <a:cxn ang="0">
                  <a:pos x="1930" y="610"/>
                </a:cxn>
                <a:cxn ang="0">
                  <a:pos x="1997" y="821"/>
                </a:cxn>
                <a:cxn ang="0">
                  <a:pos x="2016" y="993"/>
                </a:cxn>
                <a:cxn ang="0">
                  <a:pos x="2010" y="1176"/>
                </a:cxn>
                <a:cxn ang="0">
                  <a:pos x="1978" y="1361"/>
                </a:cxn>
                <a:cxn ang="0">
                  <a:pos x="1930" y="1546"/>
                </a:cxn>
                <a:cxn ang="0">
                  <a:pos x="1865" y="1730"/>
                </a:cxn>
                <a:cxn ang="0">
                  <a:pos x="1753" y="1992"/>
                </a:cxn>
                <a:cxn ang="0">
                  <a:pos x="1671" y="2152"/>
                </a:cxn>
                <a:cxn ang="0">
                  <a:pos x="1591" y="2300"/>
                </a:cxn>
                <a:cxn ang="0">
                  <a:pos x="1517" y="2426"/>
                </a:cxn>
                <a:cxn ang="0">
                  <a:pos x="1450" y="2531"/>
                </a:cxn>
                <a:cxn ang="0">
                  <a:pos x="1397" y="2611"/>
                </a:cxn>
                <a:cxn ang="0">
                  <a:pos x="1364" y="2661"/>
                </a:cxn>
                <a:cxn ang="0">
                  <a:pos x="1351" y="2678"/>
                </a:cxn>
                <a:cxn ang="0">
                  <a:pos x="1332" y="2666"/>
                </a:cxn>
                <a:cxn ang="0">
                  <a:pos x="1275" y="2630"/>
                </a:cxn>
                <a:cxn ang="0">
                  <a:pos x="1189" y="2573"/>
                </a:cxn>
                <a:cxn ang="0">
                  <a:pos x="1080" y="2495"/>
                </a:cxn>
                <a:cxn ang="0">
                  <a:pos x="954" y="2401"/>
                </a:cxn>
                <a:cxn ang="0">
                  <a:pos x="815" y="2289"/>
                </a:cxn>
                <a:cxn ang="0">
                  <a:pos x="672" y="2165"/>
                </a:cxn>
                <a:cxn ang="0">
                  <a:pos x="526" y="2028"/>
                </a:cxn>
                <a:cxn ang="0">
                  <a:pos x="390" y="1881"/>
                </a:cxn>
                <a:cxn ang="0">
                  <a:pos x="263" y="1725"/>
                </a:cxn>
                <a:cxn ang="0">
                  <a:pos x="156" y="1563"/>
                </a:cxn>
                <a:cxn ang="0">
                  <a:pos x="74" y="1395"/>
                </a:cxn>
                <a:cxn ang="0">
                  <a:pos x="21" y="1227"/>
                </a:cxn>
                <a:cxn ang="0">
                  <a:pos x="0" y="1008"/>
                </a:cxn>
                <a:cxn ang="0">
                  <a:pos x="23" y="795"/>
                </a:cxn>
                <a:cxn ang="0">
                  <a:pos x="91" y="596"/>
                </a:cxn>
                <a:cxn ang="0">
                  <a:pos x="194" y="415"/>
                </a:cxn>
                <a:cxn ang="0">
                  <a:pos x="333" y="261"/>
                </a:cxn>
                <a:cxn ang="0">
                  <a:pos x="501" y="137"/>
                </a:cxn>
                <a:cxn ang="0">
                  <a:pos x="697" y="49"/>
                </a:cxn>
                <a:cxn ang="0">
                  <a:pos x="914" y="5"/>
                </a:cxn>
              </a:cxnLst>
              <a:rect l="0" t="0" r="r" b="b"/>
              <a:pathLst>
                <a:path w="2016" h="2678">
                  <a:moveTo>
                    <a:pt x="1021" y="0"/>
                  </a:moveTo>
                  <a:lnTo>
                    <a:pt x="1126" y="9"/>
                  </a:lnTo>
                  <a:lnTo>
                    <a:pt x="1229" y="26"/>
                  </a:lnTo>
                  <a:lnTo>
                    <a:pt x="1330" y="55"/>
                  </a:lnTo>
                  <a:lnTo>
                    <a:pt x="1427" y="95"/>
                  </a:lnTo>
                  <a:lnTo>
                    <a:pt x="1520" y="143"/>
                  </a:lnTo>
                  <a:lnTo>
                    <a:pt x="1606" y="200"/>
                  </a:lnTo>
                  <a:lnTo>
                    <a:pt x="1686" y="267"/>
                  </a:lnTo>
                  <a:lnTo>
                    <a:pt x="1759" y="343"/>
                  </a:lnTo>
                  <a:lnTo>
                    <a:pt x="1825" y="425"/>
                  </a:lnTo>
                  <a:lnTo>
                    <a:pt x="1881" y="514"/>
                  </a:lnTo>
                  <a:lnTo>
                    <a:pt x="1930" y="610"/>
                  </a:lnTo>
                  <a:lnTo>
                    <a:pt x="1970" y="713"/>
                  </a:lnTo>
                  <a:lnTo>
                    <a:pt x="1997" y="821"/>
                  </a:lnTo>
                  <a:lnTo>
                    <a:pt x="2010" y="907"/>
                  </a:lnTo>
                  <a:lnTo>
                    <a:pt x="2016" y="993"/>
                  </a:lnTo>
                  <a:lnTo>
                    <a:pt x="2016" y="1084"/>
                  </a:lnTo>
                  <a:lnTo>
                    <a:pt x="2010" y="1176"/>
                  </a:lnTo>
                  <a:lnTo>
                    <a:pt x="1997" y="1267"/>
                  </a:lnTo>
                  <a:lnTo>
                    <a:pt x="1978" y="1361"/>
                  </a:lnTo>
                  <a:lnTo>
                    <a:pt x="1955" y="1454"/>
                  </a:lnTo>
                  <a:lnTo>
                    <a:pt x="1930" y="1546"/>
                  </a:lnTo>
                  <a:lnTo>
                    <a:pt x="1898" y="1639"/>
                  </a:lnTo>
                  <a:lnTo>
                    <a:pt x="1865" y="1730"/>
                  </a:lnTo>
                  <a:lnTo>
                    <a:pt x="1829" y="1820"/>
                  </a:lnTo>
                  <a:lnTo>
                    <a:pt x="1753" y="1992"/>
                  </a:lnTo>
                  <a:lnTo>
                    <a:pt x="1713" y="2074"/>
                  </a:lnTo>
                  <a:lnTo>
                    <a:pt x="1671" y="2152"/>
                  </a:lnTo>
                  <a:lnTo>
                    <a:pt x="1631" y="2228"/>
                  </a:lnTo>
                  <a:lnTo>
                    <a:pt x="1591" y="2300"/>
                  </a:lnTo>
                  <a:lnTo>
                    <a:pt x="1553" y="2365"/>
                  </a:lnTo>
                  <a:lnTo>
                    <a:pt x="1517" y="2426"/>
                  </a:lnTo>
                  <a:lnTo>
                    <a:pt x="1482" y="2480"/>
                  </a:lnTo>
                  <a:lnTo>
                    <a:pt x="1450" y="2531"/>
                  </a:lnTo>
                  <a:lnTo>
                    <a:pt x="1423" y="2575"/>
                  </a:lnTo>
                  <a:lnTo>
                    <a:pt x="1397" y="2611"/>
                  </a:lnTo>
                  <a:lnTo>
                    <a:pt x="1379" y="2640"/>
                  </a:lnTo>
                  <a:lnTo>
                    <a:pt x="1364" y="2661"/>
                  </a:lnTo>
                  <a:lnTo>
                    <a:pt x="1355" y="2674"/>
                  </a:lnTo>
                  <a:lnTo>
                    <a:pt x="1351" y="2678"/>
                  </a:lnTo>
                  <a:lnTo>
                    <a:pt x="1347" y="2676"/>
                  </a:lnTo>
                  <a:lnTo>
                    <a:pt x="1332" y="2666"/>
                  </a:lnTo>
                  <a:lnTo>
                    <a:pt x="1307" y="2651"/>
                  </a:lnTo>
                  <a:lnTo>
                    <a:pt x="1275" y="2630"/>
                  </a:lnTo>
                  <a:lnTo>
                    <a:pt x="1235" y="2605"/>
                  </a:lnTo>
                  <a:lnTo>
                    <a:pt x="1189" y="2573"/>
                  </a:lnTo>
                  <a:lnTo>
                    <a:pt x="1139" y="2537"/>
                  </a:lnTo>
                  <a:lnTo>
                    <a:pt x="1080" y="2495"/>
                  </a:lnTo>
                  <a:lnTo>
                    <a:pt x="1019" y="2449"/>
                  </a:lnTo>
                  <a:lnTo>
                    <a:pt x="954" y="2401"/>
                  </a:lnTo>
                  <a:lnTo>
                    <a:pt x="886" y="2346"/>
                  </a:lnTo>
                  <a:lnTo>
                    <a:pt x="815" y="2289"/>
                  </a:lnTo>
                  <a:lnTo>
                    <a:pt x="743" y="2228"/>
                  </a:lnTo>
                  <a:lnTo>
                    <a:pt x="672" y="2165"/>
                  </a:lnTo>
                  <a:lnTo>
                    <a:pt x="598" y="2098"/>
                  </a:lnTo>
                  <a:lnTo>
                    <a:pt x="526" y="2028"/>
                  </a:lnTo>
                  <a:lnTo>
                    <a:pt x="457" y="1955"/>
                  </a:lnTo>
                  <a:lnTo>
                    <a:pt x="390" y="1881"/>
                  </a:lnTo>
                  <a:lnTo>
                    <a:pt x="324" y="1803"/>
                  </a:lnTo>
                  <a:lnTo>
                    <a:pt x="263" y="1725"/>
                  </a:lnTo>
                  <a:lnTo>
                    <a:pt x="207" y="1643"/>
                  </a:lnTo>
                  <a:lnTo>
                    <a:pt x="156" y="1563"/>
                  </a:lnTo>
                  <a:lnTo>
                    <a:pt x="112" y="1479"/>
                  </a:lnTo>
                  <a:lnTo>
                    <a:pt x="74" y="1395"/>
                  </a:lnTo>
                  <a:lnTo>
                    <a:pt x="42" y="1311"/>
                  </a:lnTo>
                  <a:lnTo>
                    <a:pt x="21" y="1227"/>
                  </a:lnTo>
                  <a:lnTo>
                    <a:pt x="5" y="1117"/>
                  </a:lnTo>
                  <a:lnTo>
                    <a:pt x="0" y="1008"/>
                  </a:lnTo>
                  <a:lnTo>
                    <a:pt x="7" y="901"/>
                  </a:lnTo>
                  <a:lnTo>
                    <a:pt x="23" y="795"/>
                  </a:lnTo>
                  <a:lnTo>
                    <a:pt x="53" y="692"/>
                  </a:lnTo>
                  <a:lnTo>
                    <a:pt x="91" y="596"/>
                  </a:lnTo>
                  <a:lnTo>
                    <a:pt x="137" y="503"/>
                  </a:lnTo>
                  <a:lnTo>
                    <a:pt x="194" y="415"/>
                  </a:lnTo>
                  <a:lnTo>
                    <a:pt x="259" y="335"/>
                  </a:lnTo>
                  <a:lnTo>
                    <a:pt x="333" y="261"/>
                  </a:lnTo>
                  <a:lnTo>
                    <a:pt x="413" y="194"/>
                  </a:lnTo>
                  <a:lnTo>
                    <a:pt x="501" y="137"/>
                  </a:lnTo>
                  <a:lnTo>
                    <a:pt x="596" y="89"/>
                  </a:lnTo>
                  <a:lnTo>
                    <a:pt x="697" y="49"/>
                  </a:lnTo>
                  <a:lnTo>
                    <a:pt x="804" y="21"/>
                  </a:lnTo>
                  <a:lnTo>
                    <a:pt x="914" y="5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ṧḷïḓê-任意多边形: 形状 5"/>
            <p:cNvSpPr/>
            <p:nvPr/>
          </p:nvSpPr>
          <p:spPr bwMode="auto">
            <a:xfrm>
              <a:off x="6357126" y="2964276"/>
              <a:ext cx="364890" cy="3183500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30" y="2"/>
                </a:cxn>
                <a:cxn ang="0">
                  <a:pos x="511" y="46"/>
                </a:cxn>
                <a:cxn ang="0">
                  <a:pos x="492" y="105"/>
                </a:cxn>
                <a:cxn ang="0">
                  <a:pos x="469" y="177"/>
                </a:cxn>
                <a:cxn ang="0">
                  <a:pos x="446" y="263"/>
                </a:cxn>
                <a:cxn ang="0">
                  <a:pos x="420" y="364"/>
                </a:cxn>
                <a:cxn ang="0">
                  <a:pos x="393" y="478"/>
                </a:cxn>
                <a:cxn ang="0">
                  <a:pos x="366" y="604"/>
                </a:cxn>
                <a:cxn ang="0">
                  <a:pos x="338" y="743"/>
                </a:cxn>
                <a:cxn ang="0">
                  <a:pos x="311" y="896"/>
                </a:cxn>
                <a:cxn ang="0">
                  <a:pos x="282" y="1060"/>
                </a:cxn>
                <a:cxn ang="0">
                  <a:pos x="254" y="1239"/>
                </a:cxn>
                <a:cxn ang="0">
                  <a:pos x="227" y="1429"/>
                </a:cxn>
                <a:cxn ang="0">
                  <a:pos x="200" y="1631"/>
                </a:cxn>
                <a:cxn ang="0">
                  <a:pos x="172" y="1847"/>
                </a:cxn>
                <a:cxn ang="0">
                  <a:pos x="147" y="2072"/>
                </a:cxn>
                <a:cxn ang="0">
                  <a:pos x="122" y="2312"/>
                </a:cxn>
                <a:cxn ang="0">
                  <a:pos x="101" y="2562"/>
                </a:cxn>
                <a:cxn ang="0">
                  <a:pos x="80" y="2823"/>
                </a:cxn>
                <a:cxn ang="0">
                  <a:pos x="61" y="3097"/>
                </a:cxn>
                <a:cxn ang="0">
                  <a:pos x="44" y="3381"/>
                </a:cxn>
                <a:cxn ang="0">
                  <a:pos x="29" y="3675"/>
                </a:cxn>
                <a:cxn ang="0">
                  <a:pos x="19" y="3980"/>
                </a:cxn>
                <a:cxn ang="0">
                  <a:pos x="10" y="4298"/>
                </a:cxn>
                <a:cxn ang="0">
                  <a:pos x="6" y="4624"/>
                </a:cxn>
                <a:cxn ang="0">
                  <a:pos x="0" y="4624"/>
                </a:cxn>
                <a:cxn ang="0">
                  <a:pos x="4" y="4298"/>
                </a:cxn>
                <a:cxn ang="0">
                  <a:pos x="12" y="3980"/>
                </a:cxn>
                <a:cxn ang="0">
                  <a:pos x="23" y="3675"/>
                </a:cxn>
                <a:cxn ang="0">
                  <a:pos x="37" y="3381"/>
                </a:cxn>
                <a:cxn ang="0">
                  <a:pos x="54" y="3095"/>
                </a:cxn>
                <a:cxn ang="0">
                  <a:pos x="73" y="2823"/>
                </a:cxn>
                <a:cxn ang="0">
                  <a:pos x="94" y="2560"/>
                </a:cxn>
                <a:cxn ang="0">
                  <a:pos x="115" y="2310"/>
                </a:cxn>
                <a:cxn ang="0">
                  <a:pos x="141" y="2072"/>
                </a:cxn>
                <a:cxn ang="0">
                  <a:pos x="166" y="1845"/>
                </a:cxn>
                <a:cxn ang="0">
                  <a:pos x="193" y="1631"/>
                </a:cxn>
                <a:cxn ang="0">
                  <a:pos x="221" y="1429"/>
                </a:cxn>
                <a:cxn ang="0">
                  <a:pos x="248" y="1237"/>
                </a:cxn>
                <a:cxn ang="0">
                  <a:pos x="275" y="1058"/>
                </a:cxn>
                <a:cxn ang="0">
                  <a:pos x="305" y="894"/>
                </a:cxn>
                <a:cxn ang="0">
                  <a:pos x="332" y="741"/>
                </a:cxn>
                <a:cxn ang="0">
                  <a:pos x="359" y="602"/>
                </a:cxn>
                <a:cxn ang="0">
                  <a:pos x="387" y="476"/>
                </a:cxn>
                <a:cxn ang="0">
                  <a:pos x="414" y="362"/>
                </a:cxn>
                <a:cxn ang="0">
                  <a:pos x="439" y="261"/>
                </a:cxn>
                <a:cxn ang="0">
                  <a:pos x="463" y="175"/>
                </a:cxn>
                <a:cxn ang="0">
                  <a:pos x="486" y="103"/>
                </a:cxn>
                <a:cxn ang="0">
                  <a:pos x="505" y="44"/>
                </a:cxn>
                <a:cxn ang="0">
                  <a:pos x="524" y="0"/>
                </a:cxn>
              </a:cxnLst>
              <a:rect l="0" t="0" r="r" b="b"/>
              <a:pathLst>
                <a:path w="530" h="4624">
                  <a:moveTo>
                    <a:pt x="524" y="0"/>
                  </a:moveTo>
                  <a:lnTo>
                    <a:pt x="530" y="2"/>
                  </a:lnTo>
                  <a:lnTo>
                    <a:pt x="511" y="46"/>
                  </a:lnTo>
                  <a:lnTo>
                    <a:pt x="492" y="105"/>
                  </a:lnTo>
                  <a:lnTo>
                    <a:pt x="469" y="177"/>
                  </a:lnTo>
                  <a:lnTo>
                    <a:pt x="446" y="263"/>
                  </a:lnTo>
                  <a:lnTo>
                    <a:pt x="420" y="364"/>
                  </a:lnTo>
                  <a:lnTo>
                    <a:pt x="393" y="478"/>
                  </a:lnTo>
                  <a:lnTo>
                    <a:pt x="366" y="604"/>
                  </a:lnTo>
                  <a:lnTo>
                    <a:pt x="338" y="743"/>
                  </a:lnTo>
                  <a:lnTo>
                    <a:pt x="311" y="896"/>
                  </a:lnTo>
                  <a:lnTo>
                    <a:pt x="282" y="1060"/>
                  </a:lnTo>
                  <a:lnTo>
                    <a:pt x="254" y="1239"/>
                  </a:lnTo>
                  <a:lnTo>
                    <a:pt x="227" y="1429"/>
                  </a:lnTo>
                  <a:lnTo>
                    <a:pt x="200" y="1631"/>
                  </a:lnTo>
                  <a:lnTo>
                    <a:pt x="172" y="1847"/>
                  </a:lnTo>
                  <a:lnTo>
                    <a:pt x="147" y="2072"/>
                  </a:lnTo>
                  <a:lnTo>
                    <a:pt x="122" y="2312"/>
                  </a:lnTo>
                  <a:lnTo>
                    <a:pt x="101" y="2562"/>
                  </a:lnTo>
                  <a:lnTo>
                    <a:pt x="80" y="2823"/>
                  </a:lnTo>
                  <a:lnTo>
                    <a:pt x="61" y="3097"/>
                  </a:lnTo>
                  <a:lnTo>
                    <a:pt x="44" y="3381"/>
                  </a:lnTo>
                  <a:lnTo>
                    <a:pt x="29" y="3675"/>
                  </a:lnTo>
                  <a:lnTo>
                    <a:pt x="19" y="3980"/>
                  </a:lnTo>
                  <a:lnTo>
                    <a:pt x="10" y="4298"/>
                  </a:lnTo>
                  <a:lnTo>
                    <a:pt x="6" y="4624"/>
                  </a:lnTo>
                  <a:lnTo>
                    <a:pt x="0" y="4624"/>
                  </a:lnTo>
                  <a:lnTo>
                    <a:pt x="4" y="4298"/>
                  </a:lnTo>
                  <a:lnTo>
                    <a:pt x="12" y="3980"/>
                  </a:lnTo>
                  <a:lnTo>
                    <a:pt x="23" y="3675"/>
                  </a:lnTo>
                  <a:lnTo>
                    <a:pt x="37" y="3381"/>
                  </a:lnTo>
                  <a:lnTo>
                    <a:pt x="54" y="3095"/>
                  </a:lnTo>
                  <a:lnTo>
                    <a:pt x="73" y="2823"/>
                  </a:lnTo>
                  <a:lnTo>
                    <a:pt x="94" y="2560"/>
                  </a:lnTo>
                  <a:lnTo>
                    <a:pt x="115" y="2310"/>
                  </a:lnTo>
                  <a:lnTo>
                    <a:pt x="141" y="2072"/>
                  </a:lnTo>
                  <a:lnTo>
                    <a:pt x="166" y="1845"/>
                  </a:lnTo>
                  <a:lnTo>
                    <a:pt x="193" y="1631"/>
                  </a:lnTo>
                  <a:lnTo>
                    <a:pt x="221" y="1429"/>
                  </a:lnTo>
                  <a:lnTo>
                    <a:pt x="248" y="1237"/>
                  </a:lnTo>
                  <a:lnTo>
                    <a:pt x="275" y="1058"/>
                  </a:lnTo>
                  <a:lnTo>
                    <a:pt x="305" y="894"/>
                  </a:lnTo>
                  <a:lnTo>
                    <a:pt x="332" y="741"/>
                  </a:lnTo>
                  <a:lnTo>
                    <a:pt x="359" y="602"/>
                  </a:lnTo>
                  <a:lnTo>
                    <a:pt x="387" y="476"/>
                  </a:lnTo>
                  <a:lnTo>
                    <a:pt x="414" y="362"/>
                  </a:lnTo>
                  <a:lnTo>
                    <a:pt x="439" y="261"/>
                  </a:lnTo>
                  <a:lnTo>
                    <a:pt x="463" y="175"/>
                  </a:lnTo>
                  <a:lnTo>
                    <a:pt x="486" y="103"/>
                  </a:lnTo>
                  <a:lnTo>
                    <a:pt x="505" y="44"/>
                  </a:lnTo>
                  <a:lnTo>
                    <a:pt x="52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ṧḷïḓê-任意多边形: 形状 6"/>
            <p:cNvSpPr/>
            <p:nvPr/>
          </p:nvSpPr>
          <p:spPr bwMode="auto">
            <a:xfrm>
              <a:off x="6675669" y="1713321"/>
              <a:ext cx="1189682" cy="1295706"/>
            </a:xfrm>
            <a:custGeom>
              <a:avLst/>
              <a:gdLst/>
              <a:ahLst/>
              <a:cxnLst>
                <a:cxn ang="0">
                  <a:pos x="1012" y="6"/>
                </a:cxn>
                <a:cxn ang="0">
                  <a:pos x="1189" y="48"/>
                </a:cxn>
                <a:cxn ang="0">
                  <a:pos x="1355" y="130"/>
                </a:cxn>
                <a:cxn ang="0">
                  <a:pos x="1503" y="252"/>
                </a:cxn>
                <a:cxn ang="0">
                  <a:pos x="1616" y="399"/>
                </a:cxn>
                <a:cxn ang="0">
                  <a:pos x="1690" y="566"/>
                </a:cxn>
                <a:cxn ang="0">
                  <a:pos x="1724" y="742"/>
                </a:cxn>
                <a:cxn ang="0">
                  <a:pos x="1719" y="925"/>
                </a:cxn>
                <a:cxn ang="0">
                  <a:pos x="1675" y="1102"/>
                </a:cxn>
                <a:cxn ang="0">
                  <a:pos x="1591" y="1272"/>
                </a:cxn>
                <a:cxn ang="0">
                  <a:pos x="1471" y="1415"/>
                </a:cxn>
                <a:cxn ang="0">
                  <a:pos x="1324" y="1531"/>
                </a:cxn>
                <a:cxn ang="0">
                  <a:pos x="1151" y="1626"/>
                </a:cxn>
                <a:cxn ang="0">
                  <a:pos x="964" y="1702"/>
                </a:cxn>
                <a:cxn ang="0">
                  <a:pos x="770" y="1763"/>
                </a:cxn>
                <a:cxn ang="0">
                  <a:pos x="583" y="1807"/>
                </a:cxn>
                <a:cxn ang="0">
                  <a:pos x="406" y="1840"/>
                </a:cxn>
                <a:cxn ang="0">
                  <a:pos x="255" y="1861"/>
                </a:cxn>
                <a:cxn ang="0">
                  <a:pos x="133" y="1874"/>
                </a:cxn>
                <a:cxn ang="0">
                  <a:pos x="55" y="1880"/>
                </a:cxn>
                <a:cxn ang="0">
                  <a:pos x="26" y="1882"/>
                </a:cxn>
                <a:cxn ang="0">
                  <a:pos x="23" y="1857"/>
                </a:cxn>
                <a:cxn ang="0">
                  <a:pos x="15" y="1784"/>
                </a:cxn>
                <a:cxn ang="0">
                  <a:pos x="7" y="1670"/>
                </a:cxn>
                <a:cxn ang="0">
                  <a:pos x="0" y="1527"/>
                </a:cxn>
                <a:cxn ang="0">
                  <a:pos x="2" y="1270"/>
                </a:cxn>
                <a:cxn ang="0">
                  <a:pos x="15" y="1081"/>
                </a:cxn>
                <a:cxn ang="0">
                  <a:pos x="40" y="890"/>
                </a:cxn>
                <a:cxn ang="0">
                  <a:pos x="80" y="702"/>
                </a:cxn>
                <a:cxn ang="0">
                  <a:pos x="141" y="528"/>
                </a:cxn>
                <a:cxn ang="0">
                  <a:pos x="221" y="372"/>
                </a:cxn>
                <a:cxn ang="0">
                  <a:pos x="337" y="233"/>
                </a:cxn>
                <a:cxn ang="0">
                  <a:pos x="486" y="117"/>
                </a:cxn>
                <a:cxn ang="0">
                  <a:pos x="655" y="42"/>
                </a:cxn>
                <a:cxn ang="0">
                  <a:pos x="831" y="4"/>
                </a:cxn>
              </a:cxnLst>
              <a:rect l="0" t="0" r="r" b="b"/>
              <a:pathLst>
                <a:path w="1728" h="1882">
                  <a:moveTo>
                    <a:pt x="922" y="0"/>
                  </a:moveTo>
                  <a:lnTo>
                    <a:pt x="1012" y="6"/>
                  </a:lnTo>
                  <a:lnTo>
                    <a:pt x="1103" y="21"/>
                  </a:lnTo>
                  <a:lnTo>
                    <a:pt x="1189" y="48"/>
                  </a:lnTo>
                  <a:lnTo>
                    <a:pt x="1275" y="84"/>
                  </a:lnTo>
                  <a:lnTo>
                    <a:pt x="1355" y="130"/>
                  </a:lnTo>
                  <a:lnTo>
                    <a:pt x="1433" y="187"/>
                  </a:lnTo>
                  <a:lnTo>
                    <a:pt x="1503" y="252"/>
                  </a:lnTo>
                  <a:lnTo>
                    <a:pt x="1564" y="324"/>
                  </a:lnTo>
                  <a:lnTo>
                    <a:pt x="1616" y="399"/>
                  </a:lnTo>
                  <a:lnTo>
                    <a:pt x="1656" y="481"/>
                  </a:lnTo>
                  <a:lnTo>
                    <a:pt x="1690" y="566"/>
                  </a:lnTo>
                  <a:lnTo>
                    <a:pt x="1711" y="654"/>
                  </a:lnTo>
                  <a:lnTo>
                    <a:pt x="1724" y="742"/>
                  </a:lnTo>
                  <a:lnTo>
                    <a:pt x="1728" y="835"/>
                  </a:lnTo>
                  <a:lnTo>
                    <a:pt x="1719" y="925"/>
                  </a:lnTo>
                  <a:lnTo>
                    <a:pt x="1703" y="1014"/>
                  </a:lnTo>
                  <a:lnTo>
                    <a:pt x="1675" y="1102"/>
                  </a:lnTo>
                  <a:lnTo>
                    <a:pt x="1637" y="1188"/>
                  </a:lnTo>
                  <a:lnTo>
                    <a:pt x="1591" y="1272"/>
                  </a:lnTo>
                  <a:lnTo>
                    <a:pt x="1532" y="1350"/>
                  </a:lnTo>
                  <a:lnTo>
                    <a:pt x="1471" y="1415"/>
                  </a:lnTo>
                  <a:lnTo>
                    <a:pt x="1400" y="1476"/>
                  </a:lnTo>
                  <a:lnTo>
                    <a:pt x="1324" y="1531"/>
                  </a:lnTo>
                  <a:lnTo>
                    <a:pt x="1240" y="1582"/>
                  </a:lnTo>
                  <a:lnTo>
                    <a:pt x="1151" y="1626"/>
                  </a:lnTo>
                  <a:lnTo>
                    <a:pt x="1059" y="1666"/>
                  </a:lnTo>
                  <a:lnTo>
                    <a:pt x="964" y="1702"/>
                  </a:lnTo>
                  <a:lnTo>
                    <a:pt x="867" y="1733"/>
                  </a:lnTo>
                  <a:lnTo>
                    <a:pt x="770" y="1763"/>
                  </a:lnTo>
                  <a:lnTo>
                    <a:pt x="676" y="1786"/>
                  </a:lnTo>
                  <a:lnTo>
                    <a:pt x="583" y="1807"/>
                  </a:lnTo>
                  <a:lnTo>
                    <a:pt x="493" y="1826"/>
                  </a:lnTo>
                  <a:lnTo>
                    <a:pt x="406" y="1840"/>
                  </a:lnTo>
                  <a:lnTo>
                    <a:pt x="326" y="1851"/>
                  </a:lnTo>
                  <a:lnTo>
                    <a:pt x="255" y="1861"/>
                  </a:lnTo>
                  <a:lnTo>
                    <a:pt x="190" y="1868"/>
                  </a:lnTo>
                  <a:lnTo>
                    <a:pt x="133" y="1874"/>
                  </a:lnTo>
                  <a:lnTo>
                    <a:pt x="89" y="1878"/>
                  </a:lnTo>
                  <a:lnTo>
                    <a:pt x="55" y="1880"/>
                  </a:lnTo>
                  <a:lnTo>
                    <a:pt x="32" y="1882"/>
                  </a:lnTo>
                  <a:lnTo>
                    <a:pt x="26" y="1882"/>
                  </a:lnTo>
                  <a:lnTo>
                    <a:pt x="26" y="1876"/>
                  </a:lnTo>
                  <a:lnTo>
                    <a:pt x="23" y="1857"/>
                  </a:lnTo>
                  <a:lnTo>
                    <a:pt x="19" y="1826"/>
                  </a:lnTo>
                  <a:lnTo>
                    <a:pt x="15" y="1784"/>
                  </a:lnTo>
                  <a:lnTo>
                    <a:pt x="11" y="1731"/>
                  </a:lnTo>
                  <a:lnTo>
                    <a:pt x="7" y="1670"/>
                  </a:lnTo>
                  <a:lnTo>
                    <a:pt x="5" y="1603"/>
                  </a:lnTo>
                  <a:lnTo>
                    <a:pt x="0" y="1527"/>
                  </a:lnTo>
                  <a:lnTo>
                    <a:pt x="0" y="1359"/>
                  </a:lnTo>
                  <a:lnTo>
                    <a:pt x="2" y="1270"/>
                  </a:lnTo>
                  <a:lnTo>
                    <a:pt x="7" y="1176"/>
                  </a:lnTo>
                  <a:lnTo>
                    <a:pt x="15" y="1081"/>
                  </a:lnTo>
                  <a:lnTo>
                    <a:pt x="26" y="986"/>
                  </a:lnTo>
                  <a:lnTo>
                    <a:pt x="40" y="890"/>
                  </a:lnTo>
                  <a:lnTo>
                    <a:pt x="59" y="795"/>
                  </a:lnTo>
                  <a:lnTo>
                    <a:pt x="80" y="702"/>
                  </a:lnTo>
                  <a:lnTo>
                    <a:pt x="108" y="614"/>
                  </a:lnTo>
                  <a:lnTo>
                    <a:pt x="141" y="528"/>
                  </a:lnTo>
                  <a:lnTo>
                    <a:pt x="179" y="448"/>
                  </a:lnTo>
                  <a:lnTo>
                    <a:pt x="221" y="372"/>
                  </a:lnTo>
                  <a:lnTo>
                    <a:pt x="272" y="305"/>
                  </a:lnTo>
                  <a:lnTo>
                    <a:pt x="337" y="233"/>
                  </a:lnTo>
                  <a:lnTo>
                    <a:pt x="411" y="170"/>
                  </a:lnTo>
                  <a:lnTo>
                    <a:pt x="486" y="117"/>
                  </a:lnTo>
                  <a:lnTo>
                    <a:pt x="568" y="75"/>
                  </a:lnTo>
                  <a:lnTo>
                    <a:pt x="655" y="42"/>
                  </a:lnTo>
                  <a:lnTo>
                    <a:pt x="743" y="19"/>
                  </a:lnTo>
                  <a:lnTo>
                    <a:pt x="831" y="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ṧḷïḓê-任意多边形: 形状 8"/>
            <p:cNvSpPr/>
            <p:nvPr/>
          </p:nvSpPr>
          <p:spPr bwMode="auto">
            <a:xfrm>
              <a:off x="6357126" y="4272376"/>
              <a:ext cx="459212" cy="1875400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67" y="2"/>
                </a:cxn>
                <a:cxn ang="0">
                  <a:pos x="652" y="40"/>
                </a:cxn>
                <a:cxn ang="0">
                  <a:pos x="635" y="88"/>
                </a:cxn>
                <a:cxn ang="0">
                  <a:pos x="612" y="147"/>
                </a:cxn>
                <a:cxn ang="0">
                  <a:pos x="589" y="216"/>
                </a:cxn>
                <a:cxn ang="0">
                  <a:pos x="561" y="296"/>
                </a:cxn>
                <a:cxn ang="0">
                  <a:pos x="532" y="385"/>
                </a:cxn>
                <a:cxn ang="0">
                  <a:pos x="500" y="482"/>
                </a:cxn>
                <a:cxn ang="0">
                  <a:pos x="467" y="587"/>
                </a:cxn>
                <a:cxn ang="0">
                  <a:pos x="433" y="698"/>
                </a:cxn>
                <a:cxn ang="0">
                  <a:pos x="399" y="816"/>
                </a:cxn>
                <a:cxn ang="0">
                  <a:pos x="364" y="938"/>
                </a:cxn>
                <a:cxn ang="0">
                  <a:pos x="328" y="1066"/>
                </a:cxn>
                <a:cxn ang="0">
                  <a:pos x="290" y="1197"/>
                </a:cxn>
                <a:cxn ang="0">
                  <a:pos x="256" y="1333"/>
                </a:cxn>
                <a:cxn ang="0">
                  <a:pos x="221" y="1470"/>
                </a:cxn>
                <a:cxn ang="0">
                  <a:pos x="189" y="1611"/>
                </a:cxn>
                <a:cxn ang="0">
                  <a:pos x="155" y="1752"/>
                </a:cxn>
                <a:cxn ang="0">
                  <a:pos x="126" y="1895"/>
                </a:cxn>
                <a:cxn ang="0">
                  <a:pos x="99" y="2036"/>
                </a:cxn>
                <a:cxn ang="0">
                  <a:pos x="73" y="2177"/>
                </a:cxn>
                <a:cxn ang="0">
                  <a:pos x="52" y="2318"/>
                </a:cxn>
                <a:cxn ang="0">
                  <a:pos x="33" y="2457"/>
                </a:cxn>
                <a:cxn ang="0">
                  <a:pos x="16" y="2591"/>
                </a:cxn>
                <a:cxn ang="0">
                  <a:pos x="6" y="2724"/>
                </a:cxn>
                <a:cxn ang="0">
                  <a:pos x="0" y="2724"/>
                </a:cxn>
                <a:cxn ang="0">
                  <a:pos x="10" y="2591"/>
                </a:cxn>
                <a:cxn ang="0">
                  <a:pos x="27" y="2457"/>
                </a:cxn>
                <a:cxn ang="0">
                  <a:pos x="46" y="2318"/>
                </a:cxn>
                <a:cxn ang="0">
                  <a:pos x="67" y="2177"/>
                </a:cxn>
                <a:cxn ang="0">
                  <a:pos x="92" y="2036"/>
                </a:cxn>
                <a:cxn ang="0">
                  <a:pos x="151" y="1750"/>
                </a:cxn>
                <a:cxn ang="0">
                  <a:pos x="183" y="1609"/>
                </a:cxn>
                <a:cxn ang="0">
                  <a:pos x="216" y="1468"/>
                </a:cxn>
                <a:cxn ang="0">
                  <a:pos x="250" y="1331"/>
                </a:cxn>
                <a:cxn ang="0">
                  <a:pos x="286" y="1195"/>
                </a:cxn>
                <a:cxn ang="0">
                  <a:pos x="322" y="1064"/>
                </a:cxn>
                <a:cxn ang="0">
                  <a:pos x="357" y="936"/>
                </a:cxn>
                <a:cxn ang="0">
                  <a:pos x="393" y="814"/>
                </a:cxn>
                <a:cxn ang="0">
                  <a:pos x="427" y="696"/>
                </a:cxn>
                <a:cxn ang="0">
                  <a:pos x="463" y="585"/>
                </a:cxn>
                <a:cxn ang="0">
                  <a:pos x="494" y="479"/>
                </a:cxn>
                <a:cxn ang="0">
                  <a:pos x="526" y="383"/>
                </a:cxn>
                <a:cxn ang="0">
                  <a:pos x="555" y="294"/>
                </a:cxn>
                <a:cxn ang="0">
                  <a:pos x="582" y="214"/>
                </a:cxn>
                <a:cxn ang="0">
                  <a:pos x="606" y="145"/>
                </a:cxn>
                <a:cxn ang="0">
                  <a:pos x="629" y="86"/>
                </a:cxn>
                <a:cxn ang="0">
                  <a:pos x="646" y="38"/>
                </a:cxn>
                <a:cxn ang="0">
                  <a:pos x="660" y="0"/>
                </a:cxn>
              </a:cxnLst>
              <a:rect l="0" t="0" r="r" b="b"/>
              <a:pathLst>
                <a:path w="667" h="2724">
                  <a:moveTo>
                    <a:pt x="660" y="0"/>
                  </a:moveTo>
                  <a:lnTo>
                    <a:pt x="667" y="2"/>
                  </a:lnTo>
                  <a:lnTo>
                    <a:pt x="652" y="40"/>
                  </a:lnTo>
                  <a:lnTo>
                    <a:pt x="635" y="88"/>
                  </a:lnTo>
                  <a:lnTo>
                    <a:pt x="612" y="147"/>
                  </a:lnTo>
                  <a:lnTo>
                    <a:pt x="589" y="216"/>
                  </a:lnTo>
                  <a:lnTo>
                    <a:pt x="561" y="296"/>
                  </a:lnTo>
                  <a:lnTo>
                    <a:pt x="532" y="385"/>
                  </a:lnTo>
                  <a:lnTo>
                    <a:pt x="500" y="482"/>
                  </a:lnTo>
                  <a:lnTo>
                    <a:pt x="467" y="587"/>
                  </a:lnTo>
                  <a:lnTo>
                    <a:pt x="433" y="698"/>
                  </a:lnTo>
                  <a:lnTo>
                    <a:pt x="399" y="816"/>
                  </a:lnTo>
                  <a:lnTo>
                    <a:pt x="364" y="938"/>
                  </a:lnTo>
                  <a:lnTo>
                    <a:pt x="328" y="1066"/>
                  </a:lnTo>
                  <a:lnTo>
                    <a:pt x="290" y="1197"/>
                  </a:lnTo>
                  <a:lnTo>
                    <a:pt x="256" y="1333"/>
                  </a:lnTo>
                  <a:lnTo>
                    <a:pt x="221" y="1470"/>
                  </a:lnTo>
                  <a:lnTo>
                    <a:pt x="189" y="1611"/>
                  </a:lnTo>
                  <a:lnTo>
                    <a:pt x="155" y="1752"/>
                  </a:lnTo>
                  <a:lnTo>
                    <a:pt x="126" y="1895"/>
                  </a:lnTo>
                  <a:lnTo>
                    <a:pt x="99" y="2036"/>
                  </a:lnTo>
                  <a:lnTo>
                    <a:pt x="73" y="2177"/>
                  </a:lnTo>
                  <a:lnTo>
                    <a:pt x="52" y="2318"/>
                  </a:lnTo>
                  <a:lnTo>
                    <a:pt x="33" y="2457"/>
                  </a:lnTo>
                  <a:lnTo>
                    <a:pt x="16" y="2591"/>
                  </a:lnTo>
                  <a:lnTo>
                    <a:pt x="6" y="2724"/>
                  </a:lnTo>
                  <a:lnTo>
                    <a:pt x="0" y="2724"/>
                  </a:lnTo>
                  <a:lnTo>
                    <a:pt x="10" y="2591"/>
                  </a:lnTo>
                  <a:lnTo>
                    <a:pt x="27" y="2457"/>
                  </a:lnTo>
                  <a:lnTo>
                    <a:pt x="46" y="2318"/>
                  </a:lnTo>
                  <a:lnTo>
                    <a:pt x="67" y="2177"/>
                  </a:lnTo>
                  <a:lnTo>
                    <a:pt x="92" y="2036"/>
                  </a:lnTo>
                  <a:lnTo>
                    <a:pt x="151" y="1750"/>
                  </a:lnTo>
                  <a:lnTo>
                    <a:pt x="183" y="1609"/>
                  </a:lnTo>
                  <a:lnTo>
                    <a:pt x="216" y="1468"/>
                  </a:lnTo>
                  <a:lnTo>
                    <a:pt x="250" y="1331"/>
                  </a:lnTo>
                  <a:lnTo>
                    <a:pt x="286" y="1195"/>
                  </a:lnTo>
                  <a:lnTo>
                    <a:pt x="322" y="1064"/>
                  </a:lnTo>
                  <a:lnTo>
                    <a:pt x="357" y="936"/>
                  </a:lnTo>
                  <a:lnTo>
                    <a:pt x="393" y="814"/>
                  </a:lnTo>
                  <a:lnTo>
                    <a:pt x="427" y="696"/>
                  </a:lnTo>
                  <a:lnTo>
                    <a:pt x="463" y="585"/>
                  </a:lnTo>
                  <a:lnTo>
                    <a:pt x="494" y="479"/>
                  </a:lnTo>
                  <a:lnTo>
                    <a:pt x="526" y="383"/>
                  </a:lnTo>
                  <a:lnTo>
                    <a:pt x="555" y="294"/>
                  </a:lnTo>
                  <a:lnTo>
                    <a:pt x="582" y="214"/>
                  </a:lnTo>
                  <a:lnTo>
                    <a:pt x="606" y="145"/>
                  </a:lnTo>
                  <a:lnTo>
                    <a:pt x="629" y="86"/>
                  </a:lnTo>
                  <a:lnTo>
                    <a:pt x="646" y="38"/>
                  </a:lnTo>
                  <a:lnTo>
                    <a:pt x="66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ṧḷïḓê-任意多边形: 形状 9"/>
            <p:cNvSpPr/>
            <p:nvPr/>
          </p:nvSpPr>
          <p:spPr bwMode="auto">
            <a:xfrm>
              <a:off x="6697667" y="3041386"/>
              <a:ext cx="1111195" cy="1336326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1063" y="33"/>
                </a:cxn>
                <a:cxn ang="0">
                  <a:pos x="1231" y="109"/>
                </a:cxn>
                <a:cxn ang="0">
                  <a:pos x="1376" y="221"/>
                </a:cxn>
                <a:cxn ang="0">
                  <a:pos x="1488" y="359"/>
                </a:cxn>
                <a:cxn ang="0">
                  <a:pos x="1566" y="515"/>
                </a:cxn>
                <a:cxn ang="0">
                  <a:pos x="1608" y="685"/>
                </a:cxn>
                <a:cxn ang="0">
                  <a:pos x="1610" y="862"/>
                </a:cxn>
                <a:cxn ang="0">
                  <a:pos x="1574" y="1039"/>
                </a:cxn>
                <a:cxn ang="0">
                  <a:pos x="1498" y="1209"/>
                </a:cxn>
                <a:cxn ang="0">
                  <a:pos x="1395" y="1344"/>
                </a:cxn>
                <a:cxn ang="0">
                  <a:pos x="1265" y="1464"/>
                </a:cxn>
                <a:cxn ang="0">
                  <a:pos x="1113" y="1569"/>
                </a:cxn>
                <a:cxn ang="0">
                  <a:pos x="949" y="1659"/>
                </a:cxn>
                <a:cxn ang="0">
                  <a:pos x="781" y="1737"/>
                </a:cxn>
                <a:cxn ang="0">
                  <a:pos x="617" y="1803"/>
                </a:cxn>
                <a:cxn ang="0">
                  <a:pos x="463" y="1853"/>
                </a:cxn>
                <a:cxn ang="0">
                  <a:pos x="331" y="1893"/>
                </a:cxn>
                <a:cxn ang="0">
                  <a:pos x="225" y="1920"/>
                </a:cxn>
                <a:cxn ang="0">
                  <a:pos x="158" y="1935"/>
                </a:cxn>
                <a:cxn ang="0">
                  <a:pos x="133" y="1941"/>
                </a:cxn>
                <a:cxn ang="0">
                  <a:pos x="127" y="1916"/>
                </a:cxn>
                <a:cxn ang="0">
                  <a:pos x="108" y="1847"/>
                </a:cxn>
                <a:cxn ang="0">
                  <a:pos x="85" y="1742"/>
                </a:cxn>
                <a:cxn ang="0">
                  <a:pos x="57" y="1605"/>
                </a:cxn>
                <a:cxn ang="0">
                  <a:pos x="32" y="1445"/>
                </a:cxn>
                <a:cxn ang="0">
                  <a:pos x="11" y="1268"/>
                </a:cxn>
                <a:cxn ang="0">
                  <a:pos x="0" y="1083"/>
                </a:cxn>
                <a:cxn ang="0">
                  <a:pos x="5" y="896"/>
                </a:cxn>
                <a:cxn ang="0">
                  <a:pos x="24" y="715"/>
                </a:cxn>
                <a:cxn ang="0">
                  <a:pos x="68" y="545"/>
                </a:cxn>
                <a:cxn ang="0">
                  <a:pos x="135" y="395"/>
                </a:cxn>
                <a:cxn ang="0">
                  <a:pos x="249" y="248"/>
                </a:cxn>
                <a:cxn ang="0">
                  <a:pos x="388" y="132"/>
                </a:cxn>
                <a:cxn ang="0">
                  <a:pos x="543" y="50"/>
                </a:cxn>
                <a:cxn ang="0">
                  <a:pos x="714" y="6"/>
                </a:cxn>
              </a:cxnLst>
              <a:rect l="0" t="0" r="r" b="b"/>
              <a:pathLst>
                <a:path w="1614" h="1941">
                  <a:moveTo>
                    <a:pt x="802" y="0"/>
                  </a:moveTo>
                  <a:lnTo>
                    <a:pt x="888" y="0"/>
                  </a:lnTo>
                  <a:lnTo>
                    <a:pt x="977" y="12"/>
                  </a:lnTo>
                  <a:lnTo>
                    <a:pt x="1063" y="33"/>
                  </a:lnTo>
                  <a:lnTo>
                    <a:pt x="1149" y="67"/>
                  </a:lnTo>
                  <a:lnTo>
                    <a:pt x="1231" y="109"/>
                  </a:lnTo>
                  <a:lnTo>
                    <a:pt x="1307" y="162"/>
                  </a:lnTo>
                  <a:lnTo>
                    <a:pt x="1376" y="221"/>
                  </a:lnTo>
                  <a:lnTo>
                    <a:pt x="1437" y="288"/>
                  </a:lnTo>
                  <a:lnTo>
                    <a:pt x="1488" y="359"/>
                  </a:lnTo>
                  <a:lnTo>
                    <a:pt x="1532" y="435"/>
                  </a:lnTo>
                  <a:lnTo>
                    <a:pt x="1566" y="515"/>
                  </a:lnTo>
                  <a:lnTo>
                    <a:pt x="1591" y="599"/>
                  </a:lnTo>
                  <a:lnTo>
                    <a:pt x="1608" y="685"/>
                  </a:lnTo>
                  <a:lnTo>
                    <a:pt x="1614" y="774"/>
                  </a:lnTo>
                  <a:lnTo>
                    <a:pt x="1610" y="862"/>
                  </a:lnTo>
                  <a:lnTo>
                    <a:pt x="1597" y="953"/>
                  </a:lnTo>
                  <a:lnTo>
                    <a:pt x="1574" y="1039"/>
                  </a:lnTo>
                  <a:lnTo>
                    <a:pt x="1543" y="1125"/>
                  </a:lnTo>
                  <a:lnTo>
                    <a:pt x="1498" y="1209"/>
                  </a:lnTo>
                  <a:lnTo>
                    <a:pt x="1452" y="1279"/>
                  </a:lnTo>
                  <a:lnTo>
                    <a:pt x="1395" y="1344"/>
                  </a:lnTo>
                  <a:lnTo>
                    <a:pt x="1334" y="1405"/>
                  </a:lnTo>
                  <a:lnTo>
                    <a:pt x="1265" y="1464"/>
                  </a:lnTo>
                  <a:lnTo>
                    <a:pt x="1191" y="1519"/>
                  </a:lnTo>
                  <a:lnTo>
                    <a:pt x="1113" y="1569"/>
                  </a:lnTo>
                  <a:lnTo>
                    <a:pt x="1033" y="1615"/>
                  </a:lnTo>
                  <a:lnTo>
                    <a:pt x="949" y="1659"/>
                  </a:lnTo>
                  <a:lnTo>
                    <a:pt x="865" y="1699"/>
                  </a:lnTo>
                  <a:lnTo>
                    <a:pt x="781" y="1737"/>
                  </a:lnTo>
                  <a:lnTo>
                    <a:pt x="699" y="1771"/>
                  </a:lnTo>
                  <a:lnTo>
                    <a:pt x="617" y="1803"/>
                  </a:lnTo>
                  <a:lnTo>
                    <a:pt x="539" y="1830"/>
                  </a:lnTo>
                  <a:lnTo>
                    <a:pt x="463" y="1853"/>
                  </a:lnTo>
                  <a:lnTo>
                    <a:pt x="394" y="1874"/>
                  </a:lnTo>
                  <a:lnTo>
                    <a:pt x="331" y="1893"/>
                  </a:lnTo>
                  <a:lnTo>
                    <a:pt x="274" y="1908"/>
                  </a:lnTo>
                  <a:lnTo>
                    <a:pt x="225" y="1920"/>
                  </a:lnTo>
                  <a:lnTo>
                    <a:pt x="188" y="1929"/>
                  </a:lnTo>
                  <a:lnTo>
                    <a:pt x="158" y="1935"/>
                  </a:lnTo>
                  <a:lnTo>
                    <a:pt x="139" y="1939"/>
                  </a:lnTo>
                  <a:lnTo>
                    <a:pt x="133" y="1941"/>
                  </a:lnTo>
                  <a:lnTo>
                    <a:pt x="131" y="1935"/>
                  </a:lnTo>
                  <a:lnTo>
                    <a:pt x="127" y="1916"/>
                  </a:lnTo>
                  <a:lnTo>
                    <a:pt x="118" y="1887"/>
                  </a:lnTo>
                  <a:lnTo>
                    <a:pt x="108" y="1847"/>
                  </a:lnTo>
                  <a:lnTo>
                    <a:pt x="97" y="1798"/>
                  </a:lnTo>
                  <a:lnTo>
                    <a:pt x="85" y="1742"/>
                  </a:lnTo>
                  <a:lnTo>
                    <a:pt x="70" y="1676"/>
                  </a:lnTo>
                  <a:lnTo>
                    <a:pt x="57" y="1605"/>
                  </a:lnTo>
                  <a:lnTo>
                    <a:pt x="45" y="1527"/>
                  </a:lnTo>
                  <a:lnTo>
                    <a:pt x="32" y="1445"/>
                  </a:lnTo>
                  <a:lnTo>
                    <a:pt x="21" y="1359"/>
                  </a:lnTo>
                  <a:lnTo>
                    <a:pt x="11" y="1268"/>
                  </a:lnTo>
                  <a:lnTo>
                    <a:pt x="5" y="1176"/>
                  </a:lnTo>
                  <a:lnTo>
                    <a:pt x="0" y="1083"/>
                  </a:lnTo>
                  <a:lnTo>
                    <a:pt x="0" y="988"/>
                  </a:lnTo>
                  <a:lnTo>
                    <a:pt x="5" y="896"/>
                  </a:lnTo>
                  <a:lnTo>
                    <a:pt x="11" y="803"/>
                  </a:lnTo>
                  <a:lnTo>
                    <a:pt x="24" y="715"/>
                  </a:lnTo>
                  <a:lnTo>
                    <a:pt x="42" y="629"/>
                  </a:lnTo>
                  <a:lnTo>
                    <a:pt x="68" y="545"/>
                  </a:lnTo>
                  <a:lnTo>
                    <a:pt x="97" y="467"/>
                  </a:lnTo>
                  <a:lnTo>
                    <a:pt x="135" y="395"/>
                  </a:lnTo>
                  <a:lnTo>
                    <a:pt x="188" y="317"/>
                  </a:lnTo>
                  <a:lnTo>
                    <a:pt x="249" y="248"/>
                  </a:lnTo>
                  <a:lnTo>
                    <a:pt x="314" y="185"/>
                  </a:lnTo>
                  <a:lnTo>
                    <a:pt x="388" y="132"/>
                  </a:lnTo>
                  <a:lnTo>
                    <a:pt x="463" y="86"/>
                  </a:lnTo>
                  <a:lnTo>
                    <a:pt x="543" y="50"/>
                  </a:lnTo>
                  <a:lnTo>
                    <a:pt x="627" y="25"/>
                  </a:lnTo>
                  <a:lnTo>
                    <a:pt x="714" y="6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ïṧḷïḓê-任意多边形: 形状 11"/>
            <p:cNvSpPr/>
            <p:nvPr/>
          </p:nvSpPr>
          <p:spPr bwMode="auto">
            <a:xfrm>
              <a:off x="5744385" y="4246213"/>
              <a:ext cx="616872" cy="19015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7" y="158"/>
                </a:cxn>
                <a:cxn ang="0">
                  <a:pos x="136" y="322"/>
                </a:cxn>
                <a:cxn ang="0">
                  <a:pos x="210" y="492"/>
                </a:cxn>
                <a:cxn ang="0">
                  <a:pos x="284" y="671"/>
                </a:cxn>
                <a:cxn ang="0">
                  <a:pos x="359" y="854"/>
                </a:cxn>
                <a:cxn ang="0">
                  <a:pos x="435" y="1045"/>
                </a:cxn>
                <a:cxn ang="0">
                  <a:pos x="511" y="1241"/>
                </a:cxn>
                <a:cxn ang="0">
                  <a:pos x="582" y="1443"/>
                </a:cxn>
                <a:cxn ang="0">
                  <a:pos x="652" y="1649"/>
                </a:cxn>
                <a:cxn ang="0">
                  <a:pos x="715" y="1862"/>
                </a:cxn>
                <a:cxn ang="0">
                  <a:pos x="772" y="2080"/>
                </a:cxn>
                <a:cxn ang="0">
                  <a:pos x="822" y="2301"/>
                </a:cxn>
                <a:cxn ang="0">
                  <a:pos x="864" y="2531"/>
                </a:cxn>
                <a:cxn ang="0">
                  <a:pos x="896" y="2762"/>
                </a:cxn>
                <a:cxn ang="0">
                  <a:pos x="890" y="2762"/>
                </a:cxn>
                <a:cxn ang="0">
                  <a:pos x="858" y="2531"/>
                </a:cxn>
                <a:cxn ang="0">
                  <a:pos x="816" y="2303"/>
                </a:cxn>
                <a:cxn ang="0">
                  <a:pos x="765" y="2080"/>
                </a:cxn>
                <a:cxn ang="0">
                  <a:pos x="709" y="1864"/>
                </a:cxn>
                <a:cxn ang="0">
                  <a:pos x="646" y="1651"/>
                </a:cxn>
                <a:cxn ang="0">
                  <a:pos x="578" y="1445"/>
                </a:cxn>
                <a:cxn ang="0">
                  <a:pos x="505" y="1243"/>
                </a:cxn>
                <a:cxn ang="0">
                  <a:pos x="431" y="1048"/>
                </a:cxn>
                <a:cxn ang="0">
                  <a:pos x="355" y="858"/>
                </a:cxn>
                <a:cxn ang="0">
                  <a:pos x="279" y="673"/>
                </a:cxn>
                <a:cxn ang="0">
                  <a:pos x="206" y="496"/>
                </a:cxn>
                <a:cxn ang="0">
                  <a:pos x="132" y="324"/>
                </a:cxn>
                <a:cxn ang="0">
                  <a:pos x="63" y="16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896" h="2762">
                  <a:moveTo>
                    <a:pt x="4" y="0"/>
                  </a:moveTo>
                  <a:lnTo>
                    <a:pt x="67" y="158"/>
                  </a:lnTo>
                  <a:lnTo>
                    <a:pt x="136" y="322"/>
                  </a:lnTo>
                  <a:lnTo>
                    <a:pt x="210" y="492"/>
                  </a:lnTo>
                  <a:lnTo>
                    <a:pt x="284" y="671"/>
                  </a:lnTo>
                  <a:lnTo>
                    <a:pt x="359" y="854"/>
                  </a:lnTo>
                  <a:lnTo>
                    <a:pt x="435" y="1045"/>
                  </a:lnTo>
                  <a:lnTo>
                    <a:pt x="511" y="1241"/>
                  </a:lnTo>
                  <a:lnTo>
                    <a:pt x="582" y="1443"/>
                  </a:lnTo>
                  <a:lnTo>
                    <a:pt x="652" y="1649"/>
                  </a:lnTo>
                  <a:lnTo>
                    <a:pt x="715" y="1862"/>
                  </a:lnTo>
                  <a:lnTo>
                    <a:pt x="772" y="2080"/>
                  </a:lnTo>
                  <a:lnTo>
                    <a:pt x="822" y="2301"/>
                  </a:lnTo>
                  <a:lnTo>
                    <a:pt x="864" y="2531"/>
                  </a:lnTo>
                  <a:lnTo>
                    <a:pt x="896" y="2762"/>
                  </a:lnTo>
                  <a:lnTo>
                    <a:pt x="890" y="2762"/>
                  </a:lnTo>
                  <a:lnTo>
                    <a:pt x="858" y="2531"/>
                  </a:lnTo>
                  <a:lnTo>
                    <a:pt x="816" y="2303"/>
                  </a:lnTo>
                  <a:lnTo>
                    <a:pt x="765" y="2080"/>
                  </a:lnTo>
                  <a:lnTo>
                    <a:pt x="709" y="1864"/>
                  </a:lnTo>
                  <a:lnTo>
                    <a:pt x="646" y="1651"/>
                  </a:lnTo>
                  <a:lnTo>
                    <a:pt x="578" y="1445"/>
                  </a:lnTo>
                  <a:lnTo>
                    <a:pt x="505" y="1243"/>
                  </a:lnTo>
                  <a:lnTo>
                    <a:pt x="431" y="1048"/>
                  </a:lnTo>
                  <a:lnTo>
                    <a:pt x="355" y="858"/>
                  </a:lnTo>
                  <a:lnTo>
                    <a:pt x="279" y="673"/>
                  </a:lnTo>
                  <a:lnTo>
                    <a:pt x="206" y="496"/>
                  </a:lnTo>
                  <a:lnTo>
                    <a:pt x="132" y="324"/>
                  </a:lnTo>
                  <a:lnTo>
                    <a:pt x="63" y="16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ṧḷïḓê-任意多边形: 形状 12"/>
            <p:cNvSpPr/>
            <p:nvPr/>
          </p:nvSpPr>
          <p:spPr bwMode="auto">
            <a:xfrm>
              <a:off x="4686558" y="2785962"/>
              <a:ext cx="1259217" cy="1562834"/>
            </a:xfrm>
            <a:custGeom>
              <a:avLst/>
              <a:gdLst/>
              <a:ahLst/>
              <a:cxnLst>
                <a:cxn ang="0">
                  <a:pos x="955" y="0"/>
                </a:cxn>
                <a:cxn ang="0">
                  <a:pos x="1138" y="32"/>
                </a:cxn>
                <a:cxn ang="0">
                  <a:pos x="1313" y="101"/>
                </a:cxn>
                <a:cxn ang="0">
                  <a:pos x="1471" y="205"/>
                </a:cxn>
                <a:cxn ang="0">
                  <a:pos x="1608" y="341"/>
                </a:cxn>
                <a:cxn ang="0">
                  <a:pos x="1715" y="507"/>
                </a:cxn>
                <a:cxn ang="0">
                  <a:pos x="1778" y="672"/>
                </a:cxn>
                <a:cxn ang="0">
                  <a:pos x="1814" y="852"/>
                </a:cxn>
                <a:cxn ang="0">
                  <a:pos x="1829" y="1044"/>
                </a:cxn>
                <a:cxn ang="0">
                  <a:pos x="1822" y="1240"/>
                </a:cxn>
                <a:cxn ang="0">
                  <a:pos x="1803" y="1433"/>
                </a:cxn>
                <a:cxn ang="0">
                  <a:pos x="1772" y="1620"/>
                </a:cxn>
                <a:cxn ang="0">
                  <a:pos x="1734" y="1795"/>
                </a:cxn>
                <a:cxn ang="0">
                  <a:pos x="1694" y="1951"/>
                </a:cxn>
                <a:cxn ang="0">
                  <a:pos x="1656" y="2081"/>
                </a:cxn>
                <a:cxn ang="0">
                  <a:pos x="1624" y="2182"/>
                </a:cxn>
                <a:cxn ang="0">
                  <a:pos x="1601" y="2247"/>
                </a:cxn>
                <a:cxn ang="0">
                  <a:pos x="1593" y="2270"/>
                </a:cxn>
                <a:cxn ang="0">
                  <a:pos x="1570" y="2264"/>
                </a:cxn>
                <a:cxn ang="0">
                  <a:pos x="1502" y="2243"/>
                </a:cxn>
                <a:cxn ang="0">
                  <a:pos x="1401" y="2207"/>
                </a:cxn>
                <a:cxn ang="0">
                  <a:pos x="1273" y="2159"/>
                </a:cxn>
                <a:cxn ang="0">
                  <a:pos x="1124" y="2098"/>
                </a:cxn>
                <a:cxn ang="0">
                  <a:pos x="960" y="2024"/>
                </a:cxn>
                <a:cxn ang="0">
                  <a:pos x="791" y="1938"/>
                </a:cxn>
                <a:cxn ang="0">
                  <a:pos x="623" y="1839"/>
                </a:cxn>
                <a:cxn ang="0">
                  <a:pos x="461" y="1728"/>
                </a:cxn>
                <a:cxn ang="0">
                  <a:pos x="316" y="1606"/>
                </a:cxn>
                <a:cxn ang="0">
                  <a:pos x="192" y="1473"/>
                </a:cxn>
                <a:cxn ang="0">
                  <a:pos x="99" y="1328"/>
                </a:cxn>
                <a:cxn ang="0">
                  <a:pos x="27" y="1143"/>
                </a:cxn>
                <a:cxn ang="0">
                  <a:pos x="0" y="951"/>
                </a:cxn>
                <a:cxn ang="0">
                  <a:pos x="9" y="764"/>
                </a:cxn>
                <a:cxn ang="0">
                  <a:pos x="57" y="581"/>
                </a:cxn>
                <a:cxn ang="0">
                  <a:pos x="139" y="415"/>
                </a:cxn>
                <a:cxn ang="0">
                  <a:pos x="257" y="268"/>
                </a:cxn>
                <a:cxn ang="0">
                  <a:pos x="404" y="146"/>
                </a:cxn>
                <a:cxn ang="0">
                  <a:pos x="581" y="55"/>
                </a:cxn>
                <a:cxn ang="0">
                  <a:pos x="766" y="9"/>
                </a:cxn>
              </a:cxnLst>
              <a:rect l="0" t="0" r="r" b="b"/>
              <a:pathLst>
                <a:path w="1829" h="2270">
                  <a:moveTo>
                    <a:pt x="861" y="0"/>
                  </a:moveTo>
                  <a:lnTo>
                    <a:pt x="955" y="0"/>
                  </a:lnTo>
                  <a:lnTo>
                    <a:pt x="1048" y="13"/>
                  </a:lnTo>
                  <a:lnTo>
                    <a:pt x="1138" y="32"/>
                  </a:lnTo>
                  <a:lnTo>
                    <a:pt x="1229" y="61"/>
                  </a:lnTo>
                  <a:lnTo>
                    <a:pt x="1313" y="101"/>
                  </a:lnTo>
                  <a:lnTo>
                    <a:pt x="1395" y="148"/>
                  </a:lnTo>
                  <a:lnTo>
                    <a:pt x="1471" y="205"/>
                  </a:lnTo>
                  <a:lnTo>
                    <a:pt x="1542" y="268"/>
                  </a:lnTo>
                  <a:lnTo>
                    <a:pt x="1608" y="341"/>
                  </a:lnTo>
                  <a:lnTo>
                    <a:pt x="1664" y="421"/>
                  </a:lnTo>
                  <a:lnTo>
                    <a:pt x="1715" y="507"/>
                  </a:lnTo>
                  <a:lnTo>
                    <a:pt x="1751" y="587"/>
                  </a:lnTo>
                  <a:lnTo>
                    <a:pt x="1778" y="672"/>
                  </a:lnTo>
                  <a:lnTo>
                    <a:pt x="1799" y="760"/>
                  </a:lnTo>
                  <a:lnTo>
                    <a:pt x="1814" y="852"/>
                  </a:lnTo>
                  <a:lnTo>
                    <a:pt x="1824" y="947"/>
                  </a:lnTo>
                  <a:lnTo>
                    <a:pt x="1829" y="1044"/>
                  </a:lnTo>
                  <a:lnTo>
                    <a:pt x="1826" y="1141"/>
                  </a:lnTo>
                  <a:lnTo>
                    <a:pt x="1822" y="1240"/>
                  </a:lnTo>
                  <a:lnTo>
                    <a:pt x="1814" y="1336"/>
                  </a:lnTo>
                  <a:lnTo>
                    <a:pt x="1803" y="1433"/>
                  </a:lnTo>
                  <a:lnTo>
                    <a:pt x="1789" y="1528"/>
                  </a:lnTo>
                  <a:lnTo>
                    <a:pt x="1772" y="1620"/>
                  </a:lnTo>
                  <a:lnTo>
                    <a:pt x="1753" y="1711"/>
                  </a:lnTo>
                  <a:lnTo>
                    <a:pt x="1734" y="1795"/>
                  </a:lnTo>
                  <a:lnTo>
                    <a:pt x="1715" y="1875"/>
                  </a:lnTo>
                  <a:lnTo>
                    <a:pt x="1694" y="1951"/>
                  </a:lnTo>
                  <a:lnTo>
                    <a:pt x="1675" y="2020"/>
                  </a:lnTo>
                  <a:lnTo>
                    <a:pt x="1656" y="2081"/>
                  </a:lnTo>
                  <a:lnTo>
                    <a:pt x="1639" y="2136"/>
                  </a:lnTo>
                  <a:lnTo>
                    <a:pt x="1624" y="2182"/>
                  </a:lnTo>
                  <a:lnTo>
                    <a:pt x="1612" y="2220"/>
                  </a:lnTo>
                  <a:lnTo>
                    <a:pt x="1601" y="2247"/>
                  </a:lnTo>
                  <a:lnTo>
                    <a:pt x="1595" y="2264"/>
                  </a:lnTo>
                  <a:lnTo>
                    <a:pt x="1593" y="2270"/>
                  </a:lnTo>
                  <a:lnTo>
                    <a:pt x="1587" y="2268"/>
                  </a:lnTo>
                  <a:lnTo>
                    <a:pt x="1570" y="2264"/>
                  </a:lnTo>
                  <a:lnTo>
                    <a:pt x="1540" y="2253"/>
                  </a:lnTo>
                  <a:lnTo>
                    <a:pt x="1502" y="2243"/>
                  </a:lnTo>
                  <a:lnTo>
                    <a:pt x="1456" y="2226"/>
                  </a:lnTo>
                  <a:lnTo>
                    <a:pt x="1401" y="2207"/>
                  </a:lnTo>
                  <a:lnTo>
                    <a:pt x="1340" y="2184"/>
                  </a:lnTo>
                  <a:lnTo>
                    <a:pt x="1273" y="2159"/>
                  </a:lnTo>
                  <a:lnTo>
                    <a:pt x="1202" y="2129"/>
                  </a:lnTo>
                  <a:lnTo>
                    <a:pt x="1124" y="2098"/>
                  </a:lnTo>
                  <a:lnTo>
                    <a:pt x="1044" y="2062"/>
                  </a:lnTo>
                  <a:lnTo>
                    <a:pt x="960" y="2024"/>
                  </a:lnTo>
                  <a:lnTo>
                    <a:pt x="875" y="1982"/>
                  </a:lnTo>
                  <a:lnTo>
                    <a:pt x="791" y="1938"/>
                  </a:lnTo>
                  <a:lnTo>
                    <a:pt x="705" y="1890"/>
                  </a:lnTo>
                  <a:lnTo>
                    <a:pt x="623" y="1839"/>
                  </a:lnTo>
                  <a:lnTo>
                    <a:pt x="541" y="1784"/>
                  </a:lnTo>
                  <a:lnTo>
                    <a:pt x="461" y="1728"/>
                  </a:lnTo>
                  <a:lnTo>
                    <a:pt x="385" y="1669"/>
                  </a:lnTo>
                  <a:lnTo>
                    <a:pt x="316" y="1606"/>
                  </a:lnTo>
                  <a:lnTo>
                    <a:pt x="250" y="1540"/>
                  </a:lnTo>
                  <a:lnTo>
                    <a:pt x="192" y="1473"/>
                  </a:lnTo>
                  <a:lnTo>
                    <a:pt x="141" y="1401"/>
                  </a:lnTo>
                  <a:lnTo>
                    <a:pt x="99" y="1328"/>
                  </a:lnTo>
                  <a:lnTo>
                    <a:pt x="59" y="1235"/>
                  </a:lnTo>
                  <a:lnTo>
                    <a:pt x="27" y="1143"/>
                  </a:lnTo>
                  <a:lnTo>
                    <a:pt x="9" y="1046"/>
                  </a:lnTo>
                  <a:lnTo>
                    <a:pt x="0" y="951"/>
                  </a:lnTo>
                  <a:lnTo>
                    <a:pt x="0" y="857"/>
                  </a:lnTo>
                  <a:lnTo>
                    <a:pt x="9" y="764"/>
                  </a:lnTo>
                  <a:lnTo>
                    <a:pt x="27" y="672"/>
                  </a:lnTo>
                  <a:lnTo>
                    <a:pt x="57" y="581"/>
                  </a:lnTo>
                  <a:lnTo>
                    <a:pt x="95" y="497"/>
                  </a:lnTo>
                  <a:lnTo>
                    <a:pt x="139" y="415"/>
                  </a:lnTo>
                  <a:lnTo>
                    <a:pt x="194" y="337"/>
                  </a:lnTo>
                  <a:lnTo>
                    <a:pt x="257" y="268"/>
                  </a:lnTo>
                  <a:lnTo>
                    <a:pt x="326" y="202"/>
                  </a:lnTo>
                  <a:lnTo>
                    <a:pt x="404" y="146"/>
                  </a:lnTo>
                  <a:lnTo>
                    <a:pt x="490" y="95"/>
                  </a:lnTo>
                  <a:lnTo>
                    <a:pt x="581" y="55"/>
                  </a:lnTo>
                  <a:lnTo>
                    <a:pt x="673" y="26"/>
                  </a:lnTo>
                  <a:lnTo>
                    <a:pt x="766" y="9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ṧḷïḓê-任意多边形: 形状 14"/>
            <p:cNvSpPr/>
            <p:nvPr/>
          </p:nvSpPr>
          <p:spPr bwMode="auto">
            <a:xfrm>
              <a:off x="5828379" y="5203191"/>
              <a:ext cx="532878" cy="94458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45"/>
                </a:cxn>
                <a:cxn ang="0">
                  <a:pos x="86" y="95"/>
                </a:cxn>
                <a:cxn ang="0">
                  <a:pos x="138" y="154"/>
                </a:cxn>
                <a:cxn ang="0">
                  <a:pos x="193" y="219"/>
                </a:cxn>
                <a:cxn ang="0">
                  <a:pos x="254" y="293"/>
                </a:cxn>
                <a:cxn ang="0">
                  <a:pos x="315" y="373"/>
                </a:cxn>
                <a:cxn ang="0">
                  <a:pos x="378" y="461"/>
                </a:cxn>
                <a:cxn ang="0">
                  <a:pos x="441" y="554"/>
                </a:cxn>
                <a:cxn ang="0">
                  <a:pos x="503" y="655"/>
                </a:cxn>
                <a:cxn ang="0">
                  <a:pos x="561" y="760"/>
                </a:cxn>
                <a:cxn ang="0">
                  <a:pos x="618" y="871"/>
                </a:cxn>
                <a:cxn ang="0">
                  <a:pos x="667" y="989"/>
                </a:cxn>
                <a:cxn ang="0">
                  <a:pos x="711" y="1111"/>
                </a:cxn>
                <a:cxn ang="0">
                  <a:pos x="747" y="1239"/>
                </a:cxn>
                <a:cxn ang="0">
                  <a:pos x="774" y="1372"/>
                </a:cxn>
                <a:cxn ang="0">
                  <a:pos x="768" y="1372"/>
                </a:cxn>
                <a:cxn ang="0">
                  <a:pos x="740" y="1239"/>
                </a:cxn>
                <a:cxn ang="0">
                  <a:pos x="704" y="1113"/>
                </a:cxn>
                <a:cxn ang="0">
                  <a:pos x="660" y="989"/>
                </a:cxn>
                <a:cxn ang="0">
                  <a:pos x="612" y="873"/>
                </a:cxn>
                <a:cxn ang="0">
                  <a:pos x="557" y="762"/>
                </a:cxn>
                <a:cxn ang="0">
                  <a:pos x="498" y="657"/>
                </a:cxn>
                <a:cxn ang="0">
                  <a:pos x="435" y="556"/>
                </a:cxn>
                <a:cxn ang="0">
                  <a:pos x="374" y="463"/>
                </a:cxn>
                <a:cxn ang="0">
                  <a:pos x="311" y="377"/>
                </a:cxn>
                <a:cxn ang="0">
                  <a:pos x="248" y="297"/>
                </a:cxn>
                <a:cxn ang="0">
                  <a:pos x="189" y="223"/>
                </a:cxn>
                <a:cxn ang="0">
                  <a:pos x="134" y="158"/>
                </a:cxn>
                <a:cxn ang="0">
                  <a:pos x="82" y="99"/>
                </a:cxn>
                <a:cxn ang="0">
                  <a:pos x="37" y="49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774" h="1372">
                  <a:moveTo>
                    <a:pt x="4" y="0"/>
                  </a:moveTo>
                  <a:lnTo>
                    <a:pt x="42" y="45"/>
                  </a:lnTo>
                  <a:lnTo>
                    <a:pt x="86" y="95"/>
                  </a:lnTo>
                  <a:lnTo>
                    <a:pt x="138" y="154"/>
                  </a:lnTo>
                  <a:lnTo>
                    <a:pt x="193" y="219"/>
                  </a:lnTo>
                  <a:lnTo>
                    <a:pt x="254" y="293"/>
                  </a:lnTo>
                  <a:lnTo>
                    <a:pt x="315" y="373"/>
                  </a:lnTo>
                  <a:lnTo>
                    <a:pt x="378" y="461"/>
                  </a:lnTo>
                  <a:lnTo>
                    <a:pt x="441" y="554"/>
                  </a:lnTo>
                  <a:lnTo>
                    <a:pt x="503" y="655"/>
                  </a:lnTo>
                  <a:lnTo>
                    <a:pt x="561" y="760"/>
                  </a:lnTo>
                  <a:lnTo>
                    <a:pt x="618" y="871"/>
                  </a:lnTo>
                  <a:lnTo>
                    <a:pt x="667" y="989"/>
                  </a:lnTo>
                  <a:lnTo>
                    <a:pt x="711" y="1111"/>
                  </a:lnTo>
                  <a:lnTo>
                    <a:pt x="747" y="1239"/>
                  </a:lnTo>
                  <a:lnTo>
                    <a:pt x="774" y="1372"/>
                  </a:lnTo>
                  <a:lnTo>
                    <a:pt x="768" y="1372"/>
                  </a:lnTo>
                  <a:lnTo>
                    <a:pt x="740" y="1239"/>
                  </a:lnTo>
                  <a:lnTo>
                    <a:pt x="704" y="1113"/>
                  </a:lnTo>
                  <a:lnTo>
                    <a:pt x="660" y="989"/>
                  </a:lnTo>
                  <a:lnTo>
                    <a:pt x="612" y="873"/>
                  </a:lnTo>
                  <a:lnTo>
                    <a:pt x="557" y="762"/>
                  </a:lnTo>
                  <a:lnTo>
                    <a:pt x="498" y="657"/>
                  </a:lnTo>
                  <a:lnTo>
                    <a:pt x="435" y="556"/>
                  </a:lnTo>
                  <a:lnTo>
                    <a:pt x="374" y="463"/>
                  </a:lnTo>
                  <a:lnTo>
                    <a:pt x="311" y="377"/>
                  </a:lnTo>
                  <a:lnTo>
                    <a:pt x="248" y="297"/>
                  </a:lnTo>
                  <a:lnTo>
                    <a:pt x="189" y="223"/>
                  </a:lnTo>
                  <a:lnTo>
                    <a:pt x="134" y="158"/>
                  </a:lnTo>
                  <a:lnTo>
                    <a:pt x="82" y="99"/>
                  </a:lnTo>
                  <a:lnTo>
                    <a:pt x="37" y="4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ṧḷïḓê-任意多边形: 形状 15"/>
            <p:cNvSpPr/>
            <p:nvPr/>
          </p:nvSpPr>
          <p:spPr bwMode="auto">
            <a:xfrm>
              <a:off x="4825741" y="4351487"/>
              <a:ext cx="1071952" cy="963174"/>
            </a:xfrm>
            <a:custGeom>
              <a:avLst/>
              <a:gdLst/>
              <a:ahLst/>
              <a:cxnLst>
                <a:cxn ang="0">
                  <a:pos x="709" y="0"/>
                </a:cxn>
                <a:cxn ang="0">
                  <a:pos x="869" y="29"/>
                </a:cxn>
                <a:cxn ang="0">
                  <a:pos x="1019" y="99"/>
                </a:cxn>
                <a:cxn ang="0">
                  <a:pos x="1151" y="202"/>
                </a:cxn>
                <a:cxn ang="0">
                  <a:pos x="1256" y="334"/>
                </a:cxn>
                <a:cxn ang="0">
                  <a:pos x="1343" y="490"/>
                </a:cxn>
                <a:cxn ang="0">
                  <a:pos x="1410" y="660"/>
                </a:cxn>
                <a:cxn ang="0">
                  <a:pos x="1463" y="833"/>
                </a:cxn>
                <a:cxn ang="0">
                  <a:pos x="1503" y="997"/>
                </a:cxn>
                <a:cxn ang="0">
                  <a:pos x="1530" y="1142"/>
                </a:cxn>
                <a:cxn ang="0">
                  <a:pos x="1547" y="1260"/>
                </a:cxn>
                <a:cxn ang="0">
                  <a:pos x="1555" y="1338"/>
                </a:cxn>
                <a:cxn ang="0">
                  <a:pos x="1557" y="1365"/>
                </a:cxn>
                <a:cxn ang="0">
                  <a:pos x="1532" y="1369"/>
                </a:cxn>
                <a:cxn ang="0">
                  <a:pos x="1460" y="1378"/>
                </a:cxn>
                <a:cxn ang="0">
                  <a:pos x="1351" y="1388"/>
                </a:cxn>
                <a:cxn ang="0">
                  <a:pos x="1214" y="1397"/>
                </a:cxn>
                <a:cxn ang="0">
                  <a:pos x="1057" y="1399"/>
                </a:cxn>
                <a:cxn ang="0">
                  <a:pos x="888" y="1390"/>
                </a:cxn>
                <a:cxn ang="0">
                  <a:pos x="716" y="1371"/>
                </a:cxn>
                <a:cxn ang="0">
                  <a:pos x="547" y="1336"/>
                </a:cxn>
                <a:cxn ang="0">
                  <a:pos x="394" y="1279"/>
                </a:cxn>
                <a:cxn ang="0">
                  <a:pos x="263" y="1199"/>
                </a:cxn>
                <a:cxn ang="0">
                  <a:pos x="143" y="1079"/>
                </a:cxn>
                <a:cxn ang="0">
                  <a:pos x="59" y="940"/>
                </a:cxn>
                <a:cxn ang="0">
                  <a:pos x="11" y="789"/>
                </a:cxn>
                <a:cxn ang="0">
                  <a:pos x="0" y="629"/>
                </a:cxn>
                <a:cxn ang="0">
                  <a:pos x="28" y="471"/>
                </a:cxn>
                <a:cxn ang="0">
                  <a:pos x="93" y="322"/>
                </a:cxn>
                <a:cxn ang="0">
                  <a:pos x="198" y="189"/>
                </a:cxn>
                <a:cxn ang="0">
                  <a:pos x="326" y="90"/>
                </a:cxn>
                <a:cxn ang="0">
                  <a:pos x="474" y="27"/>
                </a:cxn>
                <a:cxn ang="0">
                  <a:pos x="629" y="0"/>
                </a:cxn>
              </a:cxnLst>
              <a:rect l="0" t="0" r="r" b="b"/>
              <a:pathLst>
                <a:path w="1557" h="1399">
                  <a:moveTo>
                    <a:pt x="629" y="0"/>
                  </a:moveTo>
                  <a:lnTo>
                    <a:pt x="709" y="0"/>
                  </a:lnTo>
                  <a:lnTo>
                    <a:pt x="789" y="10"/>
                  </a:lnTo>
                  <a:lnTo>
                    <a:pt x="869" y="29"/>
                  </a:lnTo>
                  <a:lnTo>
                    <a:pt x="945" y="59"/>
                  </a:lnTo>
                  <a:lnTo>
                    <a:pt x="1019" y="99"/>
                  </a:lnTo>
                  <a:lnTo>
                    <a:pt x="1090" y="147"/>
                  </a:lnTo>
                  <a:lnTo>
                    <a:pt x="1151" y="202"/>
                  </a:lnTo>
                  <a:lnTo>
                    <a:pt x="1206" y="265"/>
                  </a:lnTo>
                  <a:lnTo>
                    <a:pt x="1256" y="334"/>
                  </a:lnTo>
                  <a:lnTo>
                    <a:pt x="1303" y="410"/>
                  </a:lnTo>
                  <a:lnTo>
                    <a:pt x="1343" y="490"/>
                  </a:lnTo>
                  <a:lnTo>
                    <a:pt x="1378" y="574"/>
                  </a:lnTo>
                  <a:lnTo>
                    <a:pt x="1410" y="660"/>
                  </a:lnTo>
                  <a:lnTo>
                    <a:pt x="1439" y="746"/>
                  </a:lnTo>
                  <a:lnTo>
                    <a:pt x="1463" y="833"/>
                  </a:lnTo>
                  <a:lnTo>
                    <a:pt x="1484" y="915"/>
                  </a:lnTo>
                  <a:lnTo>
                    <a:pt x="1503" y="997"/>
                  </a:lnTo>
                  <a:lnTo>
                    <a:pt x="1517" y="1073"/>
                  </a:lnTo>
                  <a:lnTo>
                    <a:pt x="1530" y="1142"/>
                  </a:lnTo>
                  <a:lnTo>
                    <a:pt x="1538" y="1205"/>
                  </a:lnTo>
                  <a:lnTo>
                    <a:pt x="1547" y="1260"/>
                  </a:lnTo>
                  <a:lnTo>
                    <a:pt x="1551" y="1304"/>
                  </a:lnTo>
                  <a:lnTo>
                    <a:pt x="1555" y="1338"/>
                  </a:lnTo>
                  <a:lnTo>
                    <a:pt x="1557" y="1359"/>
                  </a:lnTo>
                  <a:lnTo>
                    <a:pt x="1557" y="1365"/>
                  </a:lnTo>
                  <a:lnTo>
                    <a:pt x="1551" y="1365"/>
                  </a:lnTo>
                  <a:lnTo>
                    <a:pt x="1532" y="1369"/>
                  </a:lnTo>
                  <a:lnTo>
                    <a:pt x="1500" y="1373"/>
                  </a:lnTo>
                  <a:lnTo>
                    <a:pt x="1460" y="1378"/>
                  </a:lnTo>
                  <a:lnTo>
                    <a:pt x="1410" y="1382"/>
                  </a:lnTo>
                  <a:lnTo>
                    <a:pt x="1351" y="1388"/>
                  </a:lnTo>
                  <a:lnTo>
                    <a:pt x="1286" y="1392"/>
                  </a:lnTo>
                  <a:lnTo>
                    <a:pt x="1214" y="1397"/>
                  </a:lnTo>
                  <a:lnTo>
                    <a:pt x="1139" y="1399"/>
                  </a:lnTo>
                  <a:lnTo>
                    <a:pt x="1057" y="1399"/>
                  </a:lnTo>
                  <a:lnTo>
                    <a:pt x="972" y="1397"/>
                  </a:lnTo>
                  <a:lnTo>
                    <a:pt x="888" y="1390"/>
                  </a:lnTo>
                  <a:lnTo>
                    <a:pt x="802" y="1382"/>
                  </a:lnTo>
                  <a:lnTo>
                    <a:pt x="716" y="1371"/>
                  </a:lnTo>
                  <a:lnTo>
                    <a:pt x="631" y="1354"/>
                  </a:lnTo>
                  <a:lnTo>
                    <a:pt x="547" y="1336"/>
                  </a:lnTo>
                  <a:lnTo>
                    <a:pt x="469" y="1310"/>
                  </a:lnTo>
                  <a:lnTo>
                    <a:pt x="394" y="1279"/>
                  </a:lnTo>
                  <a:lnTo>
                    <a:pt x="326" y="1241"/>
                  </a:lnTo>
                  <a:lnTo>
                    <a:pt x="263" y="1199"/>
                  </a:lnTo>
                  <a:lnTo>
                    <a:pt x="200" y="1142"/>
                  </a:lnTo>
                  <a:lnTo>
                    <a:pt x="143" y="1079"/>
                  </a:lnTo>
                  <a:lnTo>
                    <a:pt x="97" y="1012"/>
                  </a:lnTo>
                  <a:lnTo>
                    <a:pt x="59" y="940"/>
                  </a:lnTo>
                  <a:lnTo>
                    <a:pt x="30" y="864"/>
                  </a:lnTo>
                  <a:lnTo>
                    <a:pt x="11" y="789"/>
                  </a:lnTo>
                  <a:lnTo>
                    <a:pt x="0" y="709"/>
                  </a:lnTo>
                  <a:lnTo>
                    <a:pt x="0" y="629"/>
                  </a:lnTo>
                  <a:lnTo>
                    <a:pt x="9" y="549"/>
                  </a:lnTo>
                  <a:lnTo>
                    <a:pt x="28" y="471"/>
                  </a:lnTo>
                  <a:lnTo>
                    <a:pt x="55" y="395"/>
                  </a:lnTo>
                  <a:lnTo>
                    <a:pt x="93" y="322"/>
                  </a:lnTo>
                  <a:lnTo>
                    <a:pt x="141" y="252"/>
                  </a:lnTo>
                  <a:lnTo>
                    <a:pt x="198" y="189"/>
                  </a:lnTo>
                  <a:lnTo>
                    <a:pt x="259" y="136"/>
                  </a:lnTo>
                  <a:lnTo>
                    <a:pt x="326" y="90"/>
                  </a:lnTo>
                  <a:lnTo>
                    <a:pt x="398" y="54"/>
                  </a:lnTo>
                  <a:lnTo>
                    <a:pt x="474" y="27"/>
                  </a:lnTo>
                  <a:lnTo>
                    <a:pt x="549" y="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215321" y="1658006"/>
              <a:ext cx="504056" cy="504056"/>
              <a:chOff x="2720488" y="1541249"/>
              <a:chExt cx="504056" cy="504056"/>
            </a:xfrm>
          </p:grpSpPr>
          <p:sp>
            <p:nvSpPr>
              <p:cNvPr id="52" name="ïṧḷïḓê-矩形: 圆角 19"/>
              <p:cNvSpPr/>
              <p:nvPr/>
            </p:nvSpPr>
            <p:spPr bwMode="auto">
              <a:xfrm>
                <a:off x="2720488" y="1541249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ïṧḷïḓê-任意多边形: 形状 97"/>
              <p:cNvSpPr>
                <a:spLocks noChangeAspect="1"/>
              </p:cNvSpPr>
              <p:nvPr/>
            </p:nvSpPr>
            <p:spPr bwMode="auto">
              <a:xfrm>
                <a:off x="2804032" y="1632595"/>
                <a:ext cx="336969" cy="32136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6304" y="2749119"/>
              <a:ext cx="504056" cy="504056"/>
              <a:chOff x="9043351" y="1541249"/>
              <a:chExt cx="504056" cy="504056"/>
            </a:xfrm>
          </p:grpSpPr>
          <p:sp>
            <p:nvSpPr>
              <p:cNvPr id="50" name="ïṧḷïḓê-矩形: 圆角 37"/>
              <p:cNvSpPr/>
              <p:nvPr/>
            </p:nvSpPr>
            <p:spPr bwMode="auto">
              <a:xfrm>
                <a:off x="9043351" y="1541249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4"/>
              </a:solidFill>
              <a:ln w="19050"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ïṧḷïḓê-任意多边形: 形状 105"/>
              <p:cNvSpPr>
                <a:spLocks noChangeAspect="1"/>
              </p:cNvSpPr>
              <p:nvPr/>
            </p:nvSpPr>
            <p:spPr bwMode="auto">
              <a:xfrm>
                <a:off x="9126895" y="1692087"/>
                <a:ext cx="336969" cy="202379"/>
              </a:xfrm>
              <a:custGeom>
                <a:avLst/>
                <a:gdLst>
                  <a:gd name="connsiteX0" fmla="*/ 162334 w 607865"/>
                  <a:gd name="connsiteY0" fmla="*/ 257834 h 365077"/>
                  <a:gd name="connsiteX1" fmla="*/ 166154 w 607865"/>
                  <a:gd name="connsiteY1" fmla="*/ 260699 h 365077"/>
                  <a:gd name="connsiteX2" fmla="*/ 142275 w 607865"/>
                  <a:gd name="connsiteY2" fmla="*/ 281943 h 365077"/>
                  <a:gd name="connsiteX3" fmla="*/ 140126 w 607865"/>
                  <a:gd name="connsiteY3" fmla="*/ 278362 h 365077"/>
                  <a:gd name="connsiteX4" fmla="*/ 162334 w 607865"/>
                  <a:gd name="connsiteY4" fmla="*/ 257834 h 365077"/>
                  <a:gd name="connsiteX5" fmla="*/ 529001 w 607865"/>
                  <a:gd name="connsiteY5" fmla="*/ 247818 h 365077"/>
                  <a:gd name="connsiteX6" fmla="*/ 531151 w 607865"/>
                  <a:gd name="connsiteY6" fmla="*/ 252819 h 365077"/>
                  <a:gd name="connsiteX7" fmla="*/ 502490 w 607865"/>
                  <a:gd name="connsiteY7" fmla="*/ 259488 h 365077"/>
                  <a:gd name="connsiteX8" fmla="*/ 502490 w 607865"/>
                  <a:gd name="connsiteY8" fmla="*/ 254962 h 365077"/>
                  <a:gd name="connsiteX9" fmla="*/ 529001 w 607865"/>
                  <a:gd name="connsiteY9" fmla="*/ 247818 h 365077"/>
                  <a:gd name="connsiteX10" fmla="*/ 452743 w 607865"/>
                  <a:gd name="connsiteY10" fmla="*/ 241161 h 365077"/>
                  <a:gd name="connsiteX11" fmla="*/ 476188 w 607865"/>
                  <a:gd name="connsiteY11" fmla="*/ 248565 h 365077"/>
                  <a:gd name="connsiteX12" fmla="*/ 474992 w 607865"/>
                  <a:gd name="connsiteY12" fmla="*/ 252625 h 365077"/>
                  <a:gd name="connsiteX13" fmla="*/ 451308 w 607865"/>
                  <a:gd name="connsiteY13" fmla="*/ 245937 h 365077"/>
                  <a:gd name="connsiteX14" fmla="*/ 452743 w 607865"/>
                  <a:gd name="connsiteY14" fmla="*/ 241161 h 365077"/>
                  <a:gd name="connsiteX15" fmla="*/ 577291 w 607865"/>
                  <a:gd name="connsiteY15" fmla="*/ 232549 h 365077"/>
                  <a:gd name="connsiteX16" fmla="*/ 579201 w 607865"/>
                  <a:gd name="connsiteY16" fmla="*/ 235884 h 365077"/>
                  <a:gd name="connsiteX17" fmla="*/ 555574 w 607865"/>
                  <a:gd name="connsiteY17" fmla="*/ 248268 h 365077"/>
                  <a:gd name="connsiteX18" fmla="*/ 554380 w 607865"/>
                  <a:gd name="connsiteY18" fmla="*/ 243266 h 365077"/>
                  <a:gd name="connsiteX19" fmla="*/ 577291 w 607865"/>
                  <a:gd name="connsiteY19" fmla="*/ 232549 h 365077"/>
                  <a:gd name="connsiteX20" fmla="*/ 196051 w 607865"/>
                  <a:gd name="connsiteY20" fmla="*/ 221589 h 365077"/>
                  <a:gd name="connsiteX21" fmla="*/ 201067 w 607865"/>
                  <a:gd name="connsiteY21" fmla="*/ 223735 h 365077"/>
                  <a:gd name="connsiteX22" fmla="*/ 183867 w 607865"/>
                  <a:gd name="connsiteY22" fmla="*/ 251873 h 365077"/>
                  <a:gd name="connsiteX23" fmla="*/ 180761 w 607865"/>
                  <a:gd name="connsiteY23" fmla="*/ 248773 h 365077"/>
                  <a:gd name="connsiteX24" fmla="*/ 196051 w 607865"/>
                  <a:gd name="connsiteY24" fmla="*/ 221589 h 365077"/>
                  <a:gd name="connsiteX25" fmla="*/ 3397 w 607865"/>
                  <a:gd name="connsiteY25" fmla="*/ 206055 h 365077"/>
                  <a:gd name="connsiteX26" fmla="*/ 15115 w 607865"/>
                  <a:gd name="connsiteY26" fmla="*/ 224181 h 365077"/>
                  <a:gd name="connsiteX27" fmla="*/ 11767 w 607865"/>
                  <a:gd name="connsiteY27" fmla="*/ 226805 h 365077"/>
                  <a:gd name="connsiteX28" fmla="*/ 49 w 607865"/>
                  <a:gd name="connsiteY28" fmla="*/ 207486 h 365077"/>
                  <a:gd name="connsiteX29" fmla="*/ 3397 w 607865"/>
                  <a:gd name="connsiteY29" fmla="*/ 206055 h 365077"/>
                  <a:gd name="connsiteX30" fmla="*/ 604080 w 607865"/>
                  <a:gd name="connsiteY30" fmla="*/ 202942 h 365077"/>
                  <a:gd name="connsiteX31" fmla="*/ 607196 w 607865"/>
                  <a:gd name="connsiteY31" fmla="*/ 205808 h 365077"/>
                  <a:gd name="connsiteX32" fmla="*/ 599286 w 607865"/>
                  <a:gd name="connsiteY32" fmla="*/ 220859 h 365077"/>
                  <a:gd name="connsiteX33" fmla="*/ 593054 w 607865"/>
                  <a:gd name="connsiteY33" fmla="*/ 220859 h 365077"/>
                  <a:gd name="connsiteX34" fmla="*/ 604080 w 607865"/>
                  <a:gd name="connsiteY34" fmla="*/ 202942 h 365077"/>
                  <a:gd name="connsiteX35" fmla="*/ 414997 w 607865"/>
                  <a:gd name="connsiteY35" fmla="*/ 196728 h 365077"/>
                  <a:gd name="connsiteX36" fmla="*/ 433156 w 607865"/>
                  <a:gd name="connsiteY36" fmla="*/ 219682 h 365077"/>
                  <a:gd name="connsiteX37" fmla="*/ 430528 w 607865"/>
                  <a:gd name="connsiteY37" fmla="*/ 222552 h 365077"/>
                  <a:gd name="connsiteX38" fmla="*/ 411413 w 607865"/>
                  <a:gd name="connsiteY38" fmla="*/ 198880 h 365077"/>
                  <a:gd name="connsiteX39" fmla="*/ 414997 w 607865"/>
                  <a:gd name="connsiteY39" fmla="*/ 196728 h 365077"/>
                  <a:gd name="connsiteX40" fmla="*/ 266091 w 607865"/>
                  <a:gd name="connsiteY40" fmla="*/ 146401 h 365077"/>
                  <a:gd name="connsiteX41" fmla="*/ 218290 w 607865"/>
                  <a:gd name="connsiteY41" fmla="*/ 184104 h 365077"/>
                  <a:gd name="connsiteX42" fmla="*/ 211837 w 607865"/>
                  <a:gd name="connsiteY42" fmla="*/ 199138 h 365077"/>
                  <a:gd name="connsiteX43" fmla="*/ 207535 w 607865"/>
                  <a:gd name="connsiteY43" fmla="*/ 197229 h 365077"/>
                  <a:gd name="connsiteX44" fmla="*/ 210164 w 607865"/>
                  <a:gd name="connsiteY44" fmla="*/ 190548 h 365077"/>
                  <a:gd name="connsiteX45" fmla="*/ 159018 w 607865"/>
                  <a:gd name="connsiteY45" fmla="*/ 227536 h 365077"/>
                  <a:gd name="connsiteX46" fmla="*/ 155911 w 607865"/>
                  <a:gd name="connsiteY46" fmla="*/ 243524 h 365077"/>
                  <a:gd name="connsiteX47" fmla="*/ 141332 w 607865"/>
                  <a:gd name="connsiteY47" fmla="*/ 242331 h 365077"/>
                  <a:gd name="connsiteX48" fmla="*/ 130816 w 607865"/>
                  <a:gd name="connsiteY48" fmla="*/ 238990 h 365077"/>
                  <a:gd name="connsiteX49" fmla="*/ 127947 w 607865"/>
                  <a:gd name="connsiteY49" fmla="*/ 232070 h 365077"/>
                  <a:gd name="connsiteX50" fmla="*/ 128664 w 607865"/>
                  <a:gd name="connsiteY50" fmla="*/ 230876 h 365077"/>
                  <a:gd name="connsiteX51" fmla="*/ 126035 w 607865"/>
                  <a:gd name="connsiteY51" fmla="*/ 220377 h 365077"/>
                  <a:gd name="connsiteX52" fmla="*/ 127947 w 607865"/>
                  <a:gd name="connsiteY52" fmla="*/ 216797 h 365077"/>
                  <a:gd name="connsiteX53" fmla="*/ 116953 w 607865"/>
                  <a:gd name="connsiteY53" fmla="*/ 192695 h 365077"/>
                  <a:gd name="connsiteX54" fmla="*/ 101179 w 607865"/>
                  <a:gd name="connsiteY54" fmla="*/ 191979 h 365077"/>
                  <a:gd name="connsiteX55" fmla="*/ 56247 w 607865"/>
                  <a:gd name="connsiteY55" fmla="*/ 231354 h 365077"/>
                  <a:gd name="connsiteX56" fmla="*/ 58637 w 607865"/>
                  <a:gd name="connsiteY56" fmla="*/ 270728 h 365077"/>
                  <a:gd name="connsiteX57" fmla="*/ 75606 w 607865"/>
                  <a:gd name="connsiteY57" fmla="*/ 277887 h 365077"/>
                  <a:gd name="connsiteX58" fmla="*/ 74889 w 607865"/>
                  <a:gd name="connsiteY58" fmla="*/ 282421 h 365077"/>
                  <a:gd name="connsiteX59" fmla="*/ 58876 w 607865"/>
                  <a:gd name="connsiteY59" fmla="*/ 277171 h 365077"/>
                  <a:gd name="connsiteX60" fmla="*/ 59832 w 607865"/>
                  <a:gd name="connsiteY60" fmla="*/ 291250 h 365077"/>
                  <a:gd name="connsiteX61" fmla="*/ 107154 w 607865"/>
                  <a:gd name="connsiteY61" fmla="*/ 288864 h 365077"/>
                  <a:gd name="connsiteX62" fmla="*/ 95204 w 607865"/>
                  <a:gd name="connsiteY62" fmla="*/ 286239 h 365077"/>
                  <a:gd name="connsiteX63" fmla="*/ 95921 w 607865"/>
                  <a:gd name="connsiteY63" fmla="*/ 283137 h 365077"/>
                  <a:gd name="connsiteX64" fmla="*/ 118387 w 607865"/>
                  <a:gd name="connsiteY64" fmla="*/ 282182 h 365077"/>
                  <a:gd name="connsiteX65" fmla="*/ 119582 w 607865"/>
                  <a:gd name="connsiteY65" fmla="*/ 286716 h 365077"/>
                  <a:gd name="connsiteX66" fmla="*/ 114085 w 607865"/>
                  <a:gd name="connsiteY66" fmla="*/ 288626 h 365077"/>
                  <a:gd name="connsiteX67" fmla="*/ 314848 w 607865"/>
                  <a:gd name="connsiteY67" fmla="*/ 281467 h 365077"/>
                  <a:gd name="connsiteX68" fmla="*/ 310785 w 607865"/>
                  <a:gd name="connsiteY68" fmla="*/ 261421 h 365077"/>
                  <a:gd name="connsiteX69" fmla="*/ 315565 w 607865"/>
                  <a:gd name="connsiteY69" fmla="*/ 256172 h 365077"/>
                  <a:gd name="connsiteX70" fmla="*/ 302419 w 607865"/>
                  <a:gd name="connsiteY70" fmla="*/ 204627 h 365077"/>
                  <a:gd name="connsiteX71" fmla="*/ 284255 w 607865"/>
                  <a:gd name="connsiteY71" fmla="*/ 149264 h 365077"/>
                  <a:gd name="connsiteX72" fmla="*/ 266808 w 607865"/>
                  <a:gd name="connsiteY72" fmla="*/ 147116 h 365077"/>
                  <a:gd name="connsiteX73" fmla="*/ 266091 w 607865"/>
                  <a:gd name="connsiteY73" fmla="*/ 146401 h 365077"/>
                  <a:gd name="connsiteX74" fmla="*/ 230959 w 607865"/>
                  <a:gd name="connsiteY74" fmla="*/ 118697 h 365077"/>
                  <a:gd name="connsiteX75" fmla="*/ 234785 w 607865"/>
                  <a:gd name="connsiteY75" fmla="*/ 121563 h 365077"/>
                  <a:gd name="connsiteX76" fmla="*/ 223306 w 607865"/>
                  <a:gd name="connsiteY76" fmla="*/ 145447 h 365077"/>
                  <a:gd name="connsiteX77" fmla="*/ 219241 w 607865"/>
                  <a:gd name="connsiteY77" fmla="*/ 145447 h 365077"/>
                  <a:gd name="connsiteX78" fmla="*/ 230959 w 607865"/>
                  <a:gd name="connsiteY78" fmla="*/ 118697 h 365077"/>
                  <a:gd name="connsiteX79" fmla="*/ 350253 w 607865"/>
                  <a:gd name="connsiteY79" fmla="*/ 105119 h 365077"/>
                  <a:gd name="connsiteX80" fmla="*/ 374403 w 607865"/>
                  <a:gd name="connsiteY80" fmla="*/ 128733 h 365077"/>
                  <a:gd name="connsiteX81" fmla="*/ 371055 w 607865"/>
                  <a:gd name="connsiteY81" fmla="*/ 131356 h 365077"/>
                  <a:gd name="connsiteX82" fmla="*/ 360295 w 607865"/>
                  <a:gd name="connsiteY82" fmla="*/ 119907 h 365077"/>
                  <a:gd name="connsiteX83" fmla="*/ 347862 w 607865"/>
                  <a:gd name="connsiteY83" fmla="*/ 107981 h 365077"/>
                  <a:gd name="connsiteX84" fmla="*/ 350253 w 607865"/>
                  <a:gd name="connsiteY84" fmla="*/ 105119 h 365077"/>
                  <a:gd name="connsiteX85" fmla="*/ 306513 w 607865"/>
                  <a:gd name="connsiteY85" fmla="*/ 90570 h 365077"/>
                  <a:gd name="connsiteX86" fmla="*/ 330179 w 607865"/>
                  <a:gd name="connsiteY86" fmla="*/ 97230 h 365077"/>
                  <a:gd name="connsiteX87" fmla="*/ 328744 w 607865"/>
                  <a:gd name="connsiteY87" fmla="*/ 102700 h 365077"/>
                  <a:gd name="connsiteX88" fmla="*/ 304601 w 607865"/>
                  <a:gd name="connsiteY88" fmla="*/ 95089 h 365077"/>
                  <a:gd name="connsiteX89" fmla="*/ 306513 w 607865"/>
                  <a:gd name="connsiteY89" fmla="*/ 90570 h 365077"/>
                  <a:gd name="connsiteX90" fmla="*/ 272323 w 607865"/>
                  <a:gd name="connsiteY90" fmla="*/ 90557 h 365077"/>
                  <a:gd name="connsiteX91" fmla="*/ 275911 w 607865"/>
                  <a:gd name="connsiteY91" fmla="*/ 94855 h 365077"/>
                  <a:gd name="connsiteX92" fmla="*/ 251986 w 607865"/>
                  <a:gd name="connsiteY92" fmla="*/ 108465 h 365077"/>
                  <a:gd name="connsiteX93" fmla="*/ 249832 w 607865"/>
                  <a:gd name="connsiteY93" fmla="*/ 104884 h 365077"/>
                  <a:gd name="connsiteX94" fmla="*/ 272323 w 607865"/>
                  <a:gd name="connsiteY94" fmla="*/ 90557 h 365077"/>
                  <a:gd name="connsiteX95" fmla="*/ 40712 w 607865"/>
                  <a:gd name="connsiteY95" fmla="*/ 0 h 365077"/>
                  <a:gd name="connsiteX96" fmla="*/ 44775 w 607865"/>
                  <a:gd name="connsiteY96" fmla="*/ 3937 h 365077"/>
                  <a:gd name="connsiteX97" fmla="*/ 55291 w 607865"/>
                  <a:gd name="connsiteY97" fmla="*/ 217036 h 365077"/>
                  <a:gd name="connsiteX98" fmla="*/ 92336 w 607865"/>
                  <a:gd name="connsiteY98" fmla="*/ 184343 h 365077"/>
                  <a:gd name="connsiteX99" fmla="*/ 95443 w 607865"/>
                  <a:gd name="connsiteY99" fmla="*/ 164775 h 365077"/>
                  <a:gd name="connsiteX100" fmla="*/ 116236 w 607865"/>
                  <a:gd name="connsiteY100" fmla="*/ 153560 h 365077"/>
                  <a:gd name="connsiteX101" fmla="*/ 129620 w 607865"/>
                  <a:gd name="connsiteY101" fmla="*/ 182195 h 365077"/>
                  <a:gd name="connsiteX102" fmla="*/ 126752 w 607865"/>
                  <a:gd name="connsiteY102" fmla="*/ 186729 h 365077"/>
                  <a:gd name="connsiteX103" fmla="*/ 138942 w 607865"/>
                  <a:gd name="connsiteY103" fmla="*/ 212979 h 365077"/>
                  <a:gd name="connsiteX104" fmla="*/ 147785 w 607865"/>
                  <a:gd name="connsiteY104" fmla="*/ 214411 h 365077"/>
                  <a:gd name="connsiteX105" fmla="*/ 149219 w 607865"/>
                  <a:gd name="connsiteY105" fmla="*/ 213934 h 365077"/>
                  <a:gd name="connsiteX106" fmla="*/ 154477 w 607865"/>
                  <a:gd name="connsiteY106" fmla="*/ 216081 h 365077"/>
                  <a:gd name="connsiteX107" fmla="*/ 155911 w 607865"/>
                  <a:gd name="connsiteY107" fmla="*/ 219183 h 365077"/>
                  <a:gd name="connsiteX108" fmla="*/ 213271 w 607865"/>
                  <a:gd name="connsiteY108" fmla="*/ 173843 h 365077"/>
                  <a:gd name="connsiteX109" fmla="*/ 213988 w 607865"/>
                  <a:gd name="connsiteY109" fmla="*/ 169787 h 365077"/>
                  <a:gd name="connsiteX110" fmla="*/ 219008 w 607865"/>
                  <a:gd name="connsiteY110" fmla="*/ 169309 h 365077"/>
                  <a:gd name="connsiteX111" fmla="*/ 260833 w 607865"/>
                  <a:gd name="connsiteY111" fmla="*/ 135662 h 365077"/>
                  <a:gd name="connsiteX112" fmla="*/ 260594 w 607865"/>
                  <a:gd name="connsiteY112" fmla="*/ 128742 h 365077"/>
                  <a:gd name="connsiteX113" fmla="*/ 268242 w 607865"/>
                  <a:gd name="connsiteY113" fmla="*/ 113708 h 365077"/>
                  <a:gd name="connsiteX114" fmla="*/ 275890 w 607865"/>
                  <a:gd name="connsiteY114" fmla="*/ 114901 h 365077"/>
                  <a:gd name="connsiteX115" fmla="*/ 294771 w 607865"/>
                  <a:gd name="connsiteY115" fmla="*/ 120151 h 365077"/>
                  <a:gd name="connsiteX116" fmla="*/ 294532 w 607865"/>
                  <a:gd name="connsiteY116" fmla="*/ 143537 h 365077"/>
                  <a:gd name="connsiteX117" fmla="*/ 326081 w 607865"/>
                  <a:gd name="connsiteY117" fmla="*/ 250922 h 365077"/>
                  <a:gd name="connsiteX118" fmla="*/ 337314 w 607865"/>
                  <a:gd name="connsiteY118" fmla="*/ 251637 h 365077"/>
                  <a:gd name="connsiteX119" fmla="*/ 382724 w 607865"/>
                  <a:gd name="connsiteY119" fmla="*/ 194366 h 365077"/>
                  <a:gd name="connsiteX120" fmla="*/ 397543 w 607865"/>
                  <a:gd name="connsiteY120" fmla="*/ 174082 h 365077"/>
                  <a:gd name="connsiteX121" fmla="*/ 397304 w 607865"/>
                  <a:gd name="connsiteY121" fmla="*/ 174082 h 365077"/>
                  <a:gd name="connsiteX122" fmla="*/ 379139 w 607865"/>
                  <a:gd name="connsiteY122" fmla="*/ 146639 h 365077"/>
                  <a:gd name="connsiteX123" fmla="*/ 382963 w 607865"/>
                  <a:gd name="connsiteY123" fmla="*/ 143776 h 365077"/>
                  <a:gd name="connsiteX124" fmla="*/ 400889 w 607865"/>
                  <a:gd name="connsiteY124" fmla="*/ 169787 h 365077"/>
                  <a:gd name="connsiteX125" fmla="*/ 468765 w 607865"/>
                  <a:gd name="connsiteY125" fmla="*/ 65265 h 365077"/>
                  <a:gd name="connsiteX126" fmla="*/ 464463 w 607865"/>
                  <a:gd name="connsiteY126" fmla="*/ 59061 h 365077"/>
                  <a:gd name="connsiteX127" fmla="*/ 464224 w 607865"/>
                  <a:gd name="connsiteY127" fmla="*/ 43311 h 365077"/>
                  <a:gd name="connsiteX128" fmla="*/ 464463 w 607865"/>
                  <a:gd name="connsiteY128" fmla="*/ 41402 h 365077"/>
                  <a:gd name="connsiteX129" fmla="*/ 468048 w 607865"/>
                  <a:gd name="connsiteY129" fmla="*/ 37107 h 365077"/>
                  <a:gd name="connsiteX130" fmla="*/ 483345 w 607865"/>
                  <a:gd name="connsiteY130" fmla="*/ 26130 h 365077"/>
                  <a:gd name="connsiteX131" fmla="*/ 485735 w 607865"/>
                  <a:gd name="connsiteY131" fmla="*/ 26846 h 365077"/>
                  <a:gd name="connsiteX132" fmla="*/ 500553 w 607865"/>
                  <a:gd name="connsiteY132" fmla="*/ 29232 h 365077"/>
                  <a:gd name="connsiteX133" fmla="*/ 501031 w 607865"/>
                  <a:gd name="connsiteY133" fmla="*/ 47845 h 365077"/>
                  <a:gd name="connsiteX134" fmla="*/ 501031 w 607865"/>
                  <a:gd name="connsiteY134" fmla="*/ 58584 h 365077"/>
                  <a:gd name="connsiteX135" fmla="*/ 568908 w 607865"/>
                  <a:gd name="connsiteY135" fmla="*/ 120867 h 365077"/>
                  <a:gd name="connsiteX136" fmla="*/ 577512 w 607865"/>
                  <a:gd name="connsiteY136" fmla="*/ 111560 h 365077"/>
                  <a:gd name="connsiteX137" fmla="*/ 580858 w 607865"/>
                  <a:gd name="connsiteY137" fmla="*/ 108697 h 365077"/>
                  <a:gd name="connsiteX138" fmla="*/ 586355 w 607865"/>
                  <a:gd name="connsiteY138" fmla="*/ 104163 h 365077"/>
                  <a:gd name="connsiteX139" fmla="*/ 594720 w 607865"/>
                  <a:gd name="connsiteY139" fmla="*/ 108935 h 365077"/>
                  <a:gd name="connsiteX140" fmla="*/ 606192 w 607865"/>
                  <a:gd name="connsiteY140" fmla="*/ 155230 h 365077"/>
                  <a:gd name="connsiteX141" fmla="*/ 599022 w 607865"/>
                  <a:gd name="connsiteY141" fmla="*/ 162389 h 365077"/>
                  <a:gd name="connsiteX142" fmla="*/ 573449 w 607865"/>
                  <a:gd name="connsiteY142" fmla="*/ 153082 h 365077"/>
                  <a:gd name="connsiteX143" fmla="*/ 561259 w 607865"/>
                  <a:gd name="connsiteY143" fmla="*/ 146162 h 365077"/>
                  <a:gd name="connsiteX144" fmla="*/ 559825 w 607865"/>
                  <a:gd name="connsiteY144" fmla="*/ 148071 h 365077"/>
                  <a:gd name="connsiteX145" fmla="*/ 554089 w 607865"/>
                  <a:gd name="connsiteY145" fmla="*/ 143537 h 365077"/>
                  <a:gd name="connsiteX146" fmla="*/ 562454 w 607865"/>
                  <a:gd name="connsiteY146" fmla="*/ 129935 h 365077"/>
                  <a:gd name="connsiteX147" fmla="*/ 506050 w 607865"/>
                  <a:gd name="connsiteY147" fmla="*/ 79106 h 365077"/>
                  <a:gd name="connsiteX148" fmla="*/ 492666 w 607865"/>
                  <a:gd name="connsiteY148" fmla="*/ 68606 h 365077"/>
                  <a:gd name="connsiteX149" fmla="*/ 479760 w 607865"/>
                  <a:gd name="connsiteY149" fmla="*/ 70754 h 365077"/>
                  <a:gd name="connsiteX150" fmla="*/ 470677 w 607865"/>
                  <a:gd name="connsiteY150" fmla="*/ 84117 h 365077"/>
                  <a:gd name="connsiteX151" fmla="*/ 442953 w 607865"/>
                  <a:gd name="connsiteY151" fmla="*/ 128503 h 365077"/>
                  <a:gd name="connsiteX152" fmla="*/ 343528 w 607865"/>
                  <a:gd name="connsiteY152" fmla="*/ 262376 h 365077"/>
                  <a:gd name="connsiteX153" fmla="*/ 344962 w 607865"/>
                  <a:gd name="connsiteY153" fmla="*/ 280035 h 365077"/>
                  <a:gd name="connsiteX154" fmla="*/ 344962 w 607865"/>
                  <a:gd name="connsiteY154" fmla="*/ 280273 h 365077"/>
                  <a:gd name="connsiteX155" fmla="*/ 602846 w 607865"/>
                  <a:gd name="connsiteY155" fmla="*/ 277171 h 365077"/>
                  <a:gd name="connsiteX156" fmla="*/ 602846 w 607865"/>
                  <a:gd name="connsiteY156" fmla="*/ 287432 h 365077"/>
                  <a:gd name="connsiteX157" fmla="*/ 297161 w 607865"/>
                  <a:gd name="connsiteY157" fmla="*/ 294114 h 365077"/>
                  <a:gd name="connsiteX158" fmla="*/ 60549 w 607865"/>
                  <a:gd name="connsiteY158" fmla="*/ 303659 h 365077"/>
                  <a:gd name="connsiteX159" fmla="*/ 64373 w 607865"/>
                  <a:gd name="connsiteY159" fmla="*/ 359977 h 365077"/>
                  <a:gd name="connsiteX160" fmla="*/ 53618 w 607865"/>
                  <a:gd name="connsiteY160" fmla="*/ 359977 h 365077"/>
                  <a:gd name="connsiteX161" fmla="*/ 48599 w 607865"/>
                  <a:gd name="connsiteY161" fmla="*/ 303421 h 365077"/>
                  <a:gd name="connsiteX162" fmla="*/ 4144 w 607865"/>
                  <a:gd name="connsiteY162" fmla="*/ 301034 h 365077"/>
                  <a:gd name="connsiteX163" fmla="*/ 4144 w 607865"/>
                  <a:gd name="connsiteY163" fmla="*/ 295546 h 365077"/>
                  <a:gd name="connsiteX164" fmla="*/ 47882 w 607865"/>
                  <a:gd name="connsiteY164" fmla="*/ 292205 h 365077"/>
                  <a:gd name="connsiteX165" fmla="*/ 44058 w 607865"/>
                  <a:gd name="connsiteY165" fmla="*/ 242092 h 365077"/>
                  <a:gd name="connsiteX166" fmla="*/ 35692 w 607865"/>
                  <a:gd name="connsiteY166" fmla="*/ 249967 h 365077"/>
                  <a:gd name="connsiteX167" fmla="*/ 33302 w 607865"/>
                  <a:gd name="connsiteY167" fmla="*/ 252115 h 365077"/>
                  <a:gd name="connsiteX168" fmla="*/ 11314 w 607865"/>
                  <a:gd name="connsiteY168" fmla="*/ 275739 h 365077"/>
                  <a:gd name="connsiteX169" fmla="*/ 5578 w 607865"/>
                  <a:gd name="connsiteY169" fmla="*/ 271444 h 365077"/>
                  <a:gd name="connsiteX170" fmla="*/ 24459 w 607865"/>
                  <a:gd name="connsiteY170" fmla="*/ 246626 h 365077"/>
                  <a:gd name="connsiteX171" fmla="*/ 18723 w 607865"/>
                  <a:gd name="connsiteY171" fmla="*/ 237081 h 365077"/>
                  <a:gd name="connsiteX172" fmla="*/ 21352 w 607865"/>
                  <a:gd name="connsiteY172" fmla="*/ 235888 h 365077"/>
                  <a:gd name="connsiteX173" fmla="*/ 27566 w 607865"/>
                  <a:gd name="connsiteY173" fmla="*/ 243285 h 365077"/>
                  <a:gd name="connsiteX174" fmla="*/ 42862 w 607865"/>
                  <a:gd name="connsiteY174" fmla="*/ 228013 h 365077"/>
                  <a:gd name="connsiteX175" fmla="*/ 36648 w 607865"/>
                  <a:gd name="connsiteY175" fmla="*/ 3937 h 365077"/>
                  <a:gd name="connsiteX176" fmla="*/ 40712 w 607865"/>
                  <a:gd name="connsiteY176" fmla="*/ 0 h 36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607865" h="365077">
                    <a:moveTo>
                      <a:pt x="162334" y="257834"/>
                    </a:moveTo>
                    <a:cubicBezTo>
                      <a:pt x="164483" y="255686"/>
                      <a:pt x="167587" y="258312"/>
                      <a:pt x="166154" y="260699"/>
                    </a:cubicBezTo>
                    <a:cubicBezTo>
                      <a:pt x="161378" y="270008"/>
                      <a:pt x="151588" y="277407"/>
                      <a:pt x="142275" y="281943"/>
                    </a:cubicBezTo>
                    <a:cubicBezTo>
                      <a:pt x="139887" y="283136"/>
                      <a:pt x="137738" y="279556"/>
                      <a:pt x="140126" y="278362"/>
                    </a:cubicBezTo>
                    <a:cubicBezTo>
                      <a:pt x="149678" y="272872"/>
                      <a:pt x="154692" y="264756"/>
                      <a:pt x="162334" y="257834"/>
                    </a:cubicBezTo>
                    <a:close/>
                    <a:moveTo>
                      <a:pt x="529001" y="247818"/>
                    </a:moveTo>
                    <a:cubicBezTo>
                      <a:pt x="532345" y="246865"/>
                      <a:pt x="533539" y="250914"/>
                      <a:pt x="531151" y="252819"/>
                    </a:cubicBezTo>
                    <a:cubicBezTo>
                      <a:pt x="523269" y="258773"/>
                      <a:pt x="512043" y="260202"/>
                      <a:pt x="502490" y="259488"/>
                    </a:cubicBezTo>
                    <a:cubicBezTo>
                      <a:pt x="499385" y="259249"/>
                      <a:pt x="499385" y="255201"/>
                      <a:pt x="502490" y="254962"/>
                    </a:cubicBezTo>
                    <a:cubicBezTo>
                      <a:pt x="511805" y="253772"/>
                      <a:pt x="519925" y="249961"/>
                      <a:pt x="529001" y="247818"/>
                    </a:cubicBezTo>
                    <a:close/>
                    <a:moveTo>
                      <a:pt x="452743" y="241161"/>
                    </a:moveTo>
                    <a:cubicBezTo>
                      <a:pt x="460638" y="243071"/>
                      <a:pt x="469011" y="244504"/>
                      <a:pt x="476188" y="248565"/>
                    </a:cubicBezTo>
                    <a:cubicBezTo>
                      <a:pt x="477863" y="249520"/>
                      <a:pt x="477145" y="252864"/>
                      <a:pt x="474992" y="252625"/>
                    </a:cubicBezTo>
                    <a:cubicBezTo>
                      <a:pt x="466858" y="251670"/>
                      <a:pt x="458963" y="249042"/>
                      <a:pt x="451308" y="245937"/>
                    </a:cubicBezTo>
                    <a:cubicBezTo>
                      <a:pt x="448437" y="244743"/>
                      <a:pt x="449633" y="240444"/>
                      <a:pt x="452743" y="241161"/>
                    </a:cubicBezTo>
                    <a:close/>
                    <a:moveTo>
                      <a:pt x="577291" y="232549"/>
                    </a:moveTo>
                    <a:cubicBezTo>
                      <a:pt x="579201" y="231835"/>
                      <a:pt x="580394" y="234455"/>
                      <a:pt x="579201" y="235884"/>
                    </a:cubicBezTo>
                    <a:cubicBezTo>
                      <a:pt x="573712" y="242314"/>
                      <a:pt x="563927" y="246600"/>
                      <a:pt x="555574" y="248268"/>
                    </a:cubicBezTo>
                    <a:cubicBezTo>
                      <a:pt x="552471" y="248982"/>
                      <a:pt x="551039" y="244457"/>
                      <a:pt x="554380" y="243266"/>
                    </a:cubicBezTo>
                    <a:cubicBezTo>
                      <a:pt x="562495" y="240408"/>
                      <a:pt x="569177" y="235169"/>
                      <a:pt x="577291" y="232549"/>
                    </a:cubicBezTo>
                    <a:close/>
                    <a:moveTo>
                      <a:pt x="196051" y="221589"/>
                    </a:moveTo>
                    <a:cubicBezTo>
                      <a:pt x="197723" y="219204"/>
                      <a:pt x="202023" y="220396"/>
                      <a:pt x="201067" y="223735"/>
                    </a:cubicBezTo>
                    <a:cubicBezTo>
                      <a:pt x="198440" y="233750"/>
                      <a:pt x="191512" y="244958"/>
                      <a:pt x="183867" y="251873"/>
                    </a:cubicBezTo>
                    <a:cubicBezTo>
                      <a:pt x="181956" y="253781"/>
                      <a:pt x="179089" y="250919"/>
                      <a:pt x="180761" y="248773"/>
                    </a:cubicBezTo>
                    <a:cubicBezTo>
                      <a:pt x="187450" y="240666"/>
                      <a:pt x="189600" y="229935"/>
                      <a:pt x="196051" y="221589"/>
                    </a:cubicBezTo>
                    <a:close/>
                    <a:moveTo>
                      <a:pt x="3397" y="206055"/>
                    </a:moveTo>
                    <a:cubicBezTo>
                      <a:pt x="6267" y="212971"/>
                      <a:pt x="10811" y="218219"/>
                      <a:pt x="15115" y="224181"/>
                    </a:cubicBezTo>
                    <a:cubicBezTo>
                      <a:pt x="16789" y="226328"/>
                      <a:pt x="13441" y="228236"/>
                      <a:pt x="11767" y="226805"/>
                    </a:cubicBezTo>
                    <a:cubicBezTo>
                      <a:pt x="5789" y="222273"/>
                      <a:pt x="2202" y="214641"/>
                      <a:pt x="49" y="207486"/>
                    </a:cubicBezTo>
                    <a:cubicBezTo>
                      <a:pt x="-429" y="205578"/>
                      <a:pt x="2680" y="204385"/>
                      <a:pt x="3397" y="206055"/>
                    </a:cubicBezTo>
                    <a:close/>
                    <a:moveTo>
                      <a:pt x="604080" y="202942"/>
                    </a:moveTo>
                    <a:cubicBezTo>
                      <a:pt x="606237" y="201986"/>
                      <a:pt x="607915" y="203897"/>
                      <a:pt x="607196" y="205808"/>
                    </a:cubicBezTo>
                    <a:cubicBezTo>
                      <a:pt x="604799" y="211303"/>
                      <a:pt x="600005" y="214409"/>
                      <a:pt x="599286" y="220859"/>
                    </a:cubicBezTo>
                    <a:cubicBezTo>
                      <a:pt x="598806" y="224681"/>
                      <a:pt x="592814" y="224920"/>
                      <a:pt x="593054" y="220859"/>
                    </a:cubicBezTo>
                    <a:cubicBezTo>
                      <a:pt x="593054" y="213692"/>
                      <a:pt x="597368" y="205808"/>
                      <a:pt x="604080" y="202942"/>
                    </a:cubicBezTo>
                    <a:close/>
                    <a:moveTo>
                      <a:pt x="414997" y="196728"/>
                    </a:moveTo>
                    <a:cubicBezTo>
                      <a:pt x="420731" y="204619"/>
                      <a:pt x="428616" y="211314"/>
                      <a:pt x="433156" y="219682"/>
                    </a:cubicBezTo>
                    <a:cubicBezTo>
                      <a:pt x="434112" y="221356"/>
                      <a:pt x="432200" y="223508"/>
                      <a:pt x="430528" y="222552"/>
                    </a:cubicBezTo>
                    <a:cubicBezTo>
                      <a:pt x="421926" y="217530"/>
                      <a:pt x="416430" y="207249"/>
                      <a:pt x="411413" y="198880"/>
                    </a:cubicBezTo>
                    <a:cubicBezTo>
                      <a:pt x="409979" y="196489"/>
                      <a:pt x="413563" y="194576"/>
                      <a:pt x="414997" y="196728"/>
                    </a:cubicBezTo>
                    <a:close/>
                    <a:moveTo>
                      <a:pt x="266091" y="146401"/>
                    </a:moveTo>
                    <a:cubicBezTo>
                      <a:pt x="250317" y="159287"/>
                      <a:pt x="234543" y="171934"/>
                      <a:pt x="218290" y="184104"/>
                    </a:cubicBezTo>
                    <a:cubicBezTo>
                      <a:pt x="216856" y="189593"/>
                      <a:pt x="214466" y="194843"/>
                      <a:pt x="211837" y="199138"/>
                    </a:cubicBezTo>
                    <a:cubicBezTo>
                      <a:pt x="210642" y="201286"/>
                      <a:pt x="206579" y="199854"/>
                      <a:pt x="207535" y="197229"/>
                    </a:cubicBezTo>
                    <a:cubicBezTo>
                      <a:pt x="208491" y="195082"/>
                      <a:pt x="209208" y="192934"/>
                      <a:pt x="210164" y="190548"/>
                    </a:cubicBezTo>
                    <a:cubicBezTo>
                      <a:pt x="193195" y="203195"/>
                      <a:pt x="176226" y="215604"/>
                      <a:pt x="159018" y="227536"/>
                    </a:cubicBezTo>
                    <a:cubicBezTo>
                      <a:pt x="160930" y="233740"/>
                      <a:pt x="161169" y="240183"/>
                      <a:pt x="155911" y="243524"/>
                    </a:cubicBezTo>
                    <a:cubicBezTo>
                      <a:pt x="151370" y="246149"/>
                      <a:pt x="145873" y="244717"/>
                      <a:pt x="141332" y="242331"/>
                    </a:cubicBezTo>
                    <a:cubicBezTo>
                      <a:pt x="137747" y="241615"/>
                      <a:pt x="133923" y="240422"/>
                      <a:pt x="130816" y="238990"/>
                    </a:cubicBezTo>
                    <a:cubicBezTo>
                      <a:pt x="127947" y="237797"/>
                      <a:pt x="126513" y="234933"/>
                      <a:pt x="127947" y="232070"/>
                    </a:cubicBezTo>
                    <a:cubicBezTo>
                      <a:pt x="128186" y="231592"/>
                      <a:pt x="128425" y="231354"/>
                      <a:pt x="128664" y="230876"/>
                    </a:cubicBezTo>
                    <a:cubicBezTo>
                      <a:pt x="126513" y="227536"/>
                      <a:pt x="125079" y="223956"/>
                      <a:pt x="126035" y="220377"/>
                    </a:cubicBezTo>
                    <a:cubicBezTo>
                      <a:pt x="126513" y="218945"/>
                      <a:pt x="127230" y="217752"/>
                      <a:pt x="127947" y="216797"/>
                    </a:cubicBezTo>
                    <a:cubicBezTo>
                      <a:pt x="123884" y="208922"/>
                      <a:pt x="120299" y="200809"/>
                      <a:pt x="116953" y="192695"/>
                    </a:cubicBezTo>
                    <a:cubicBezTo>
                      <a:pt x="111695" y="194127"/>
                      <a:pt x="105959" y="193888"/>
                      <a:pt x="101179" y="191979"/>
                    </a:cubicBezTo>
                    <a:cubicBezTo>
                      <a:pt x="86839" y="205820"/>
                      <a:pt x="71304" y="218468"/>
                      <a:pt x="56247" y="231354"/>
                    </a:cubicBezTo>
                    <a:cubicBezTo>
                      <a:pt x="56964" y="244479"/>
                      <a:pt x="57920" y="257603"/>
                      <a:pt x="58637" y="270728"/>
                    </a:cubicBezTo>
                    <a:cubicBezTo>
                      <a:pt x="63656" y="274069"/>
                      <a:pt x="69392" y="276694"/>
                      <a:pt x="75606" y="277887"/>
                    </a:cubicBezTo>
                    <a:cubicBezTo>
                      <a:pt x="78235" y="278364"/>
                      <a:pt x="77518" y="282182"/>
                      <a:pt x="74889" y="282421"/>
                    </a:cubicBezTo>
                    <a:cubicBezTo>
                      <a:pt x="68914" y="282660"/>
                      <a:pt x="63656" y="280512"/>
                      <a:pt x="58876" y="277171"/>
                    </a:cubicBezTo>
                    <a:cubicBezTo>
                      <a:pt x="59354" y="281944"/>
                      <a:pt x="59593" y="286478"/>
                      <a:pt x="59832" y="291250"/>
                    </a:cubicBezTo>
                    <a:cubicBezTo>
                      <a:pt x="75606" y="290296"/>
                      <a:pt x="91380" y="289580"/>
                      <a:pt x="107154" y="288864"/>
                    </a:cubicBezTo>
                    <a:cubicBezTo>
                      <a:pt x="103091" y="288626"/>
                      <a:pt x="98789" y="287671"/>
                      <a:pt x="95204" y="286239"/>
                    </a:cubicBezTo>
                    <a:cubicBezTo>
                      <a:pt x="93292" y="285523"/>
                      <a:pt x="94009" y="282660"/>
                      <a:pt x="95921" y="283137"/>
                    </a:cubicBezTo>
                    <a:cubicBezTo>
                      <a:pt x="103808" y="284569"/>
                      <a:pt x="110739" y="282898"/>
                      <a:pt x="118387" y="282182"/>
                    </a:cubicBezTo>
                    <a:cubicBezTo>
                      <a:pt x="120777" y="281944"/>
                      <a:pt x="121733" y="285523"/>
                      <a:pt x="119582" y="286716"/>
                    </a:cubicBezTo>
                    <a:cubicBezTo>
                      <a:pt x="117909" y="287671"/>
                      <a:pt x="115997" y="288148"/>
                      <a:pt x="114085" y="288626"/>
                    </a:cubicBezTo>
                    <a:cubicBezTo>
                      <a:pt x="181006" y="285762"/>
                      <a:pt x="248166" y="284569"/>
                      <a:pt x="314848" y="281467"/>
                    </a:cubicBezTo>
                    <a:cubicBezTo>
                      <a:pt x="309590" y="275978"/>
                      <a:pt x="306244" y="268819"/>
                      <a:pt x="310785" y="261421"/>
                    </a:cubicBezTo>
                    <a:cubicBezTo>
                      <a:pt x="312219" y="259274"/>
                      <a:pt x="313892" y="257603"/>
                      <a:pt x="315565" y="256172"/>
                    </a:cubicBezTo>
                    <a:cubicBezTo>
                      <a:pt x="311263" y="238990"/>
                      <a:pt x="306961" y="221808"/>
                      <a:pt x="302419" y="204627"/>
                    </a:cubicBezTo>
                    <a:cubicBezTo>
                      <a:pt x="300985" y="198900"/>
                      <a:pt x="292381" y="166207"/>
                      <a:pt x="284255" y="149264"/>
                    </a:cubicBezTo>
                    <a:cubicBezTo>
                      <a:pt x="278280" y="151173"/>
                      <a:pt x="271827" y="151412"/>
                      <a:pt x="266808" y="147116"/>
                    </a:cubicBezTo>
                    <a:cubicBezTo>
                      <a:pt x="266569" y="146878"/>
                      <a:pt x="266330" y="146639"/>
                      <a:pt x="266091" y="146401"/>
                    </a:cubicBezTo>
                    <a:close/>
                    <a:moveTo>
                      <a:pt x="230959" y="118697"/>
                    </a:moveTo>
                    <a:cubicBezTo>
                      <a:pt x="232872" y="117025"/>
                      <a:pt x="236459" y="119175"/>
                      <a:pt x="234785" y="121563"/>
                    </a:cubicBezTo>
                    <a:cubicBezTo>
                      <a:pt x="229524" y="129206"/>
                      <a:pt x="224024" y="135654"/>
                      <a:pt x="223306" y="145447"/>
                    </a:cubicBezTo>
                    <a:cubicBezTo>
                      <a:pt x="223067" y="147835"/>
                      <a:pt x="219241" y="148074"/>
                      <a:pt x="219241" y="145447"/>
                    </a:cubicBezTo>
                    <a:cubicBezTo>
                      <a:pt x="219241" y="135654"/>
                      <a:pt x="223067" y="124907"/>
                      <a:pt x="230959" y="118697"/>
                    </a:cubicBezTo>
                    <a:close/>
                    <a:moveTo>
                      <a:pt x="350253" y="105119"/>
                    </a:moveTo>
                    <a:cubicBezTo>
                      <a:pt x="358861" y="110844"/>
                      <a:pt x="370816" y="118715"/>
                      <a:pt x="374403" y="128733"/>
                    </a:cubicBezTo>
                    <a:cubicBezTo>
                      <a:pt x="375120" y="130641"/>
                      <a:pt x="372729" y="132549"/>
                      <a:pt x="371055" y="131356"/>
                    </a:cubicBezTo>
                    <a:cubicBezTo>
                      <a:pt x="366751" y="128494"/>
                      <a:pt x="363882" y="123724"/>
                      <a:pt x="360295" y="119907"/>
                    </a:cubicBezTo>
                    <a:cubicBezTo>
                      <a:pt x="356470" y="115853"/>
                      <a:pt x="352405" y="111798"/>
                      <a:pt x="347862" y="107981"/>
                    </a:cubicBezTo>
                    <a:cubicBezTo>
                      <a:pt x="346188" y="106550"/>
                      <a:pt x="348340" y="103688"/>
                      <a:pt x="350253" y="105119"/>
                    </a:cubicBezTo>
                    <a:close/>
                    <a:moveTo>
                      <a:pt x="306513" y="90570"/>
                    </a:moveTo>
                    <a:cubicBezTo>
                      <a:pt x="314162" y="91998"/>
                      <a:pt x="323246" y="93900"/>
                      <a:pt x="330179" y="97230"/>
                    </a:cubicBezTo>
                    <a:cubicBezTo>
                      <a:pt x="332569" y="98657"/>
                      <a:pt x="331374" y="102700"/>
                      <a:pt x="328744" y="102700"/>
                    </a:cubicBezTo>
                    <a:cubicBezTo>
                      <a:pt x="320617" y="102462"/>
                      <a:pt x="311772" y="98657"/>
                      <a:pt x="304601" y="95089"/>
                    </a:cubicBezTo>
                    <a:cubicBezTo>
                      <a:pt x="301732" y="93900"/>
                      <a:pt x="303883" y="89857"/>
                      <a:pt x="306513" y="90570"/>
                    </a:cubicBezTo>
                    <a:close/>
                    <a:moveTo>
                      <a:pt x="272323" y="90557"/>
                    </a:moveTo>
                    <a:cubicBezTo>
                      <a:pt x="275194" y="89363"/>
                      <a:pt x="278304" y="92467"/>
                      <a:pt x="275911" y="94855"/>
                    </a:cubicBezTo>
                    <a:cubicBezTo>
                      <a:pt x="269212" y="101063"/>
                      <a:pt x="259881" y="104167"/>
                      <a:pt x="251986" y="108465"/>
                    </a:cubicBezTo>
                    <a:cubicBezTo>
                      <a:pt x="249593" y="109898"/>
                      <a:pt x="247679" y="106316"/>
                      <a:pt x="249832" y="104884"/>
                    </a:cubicBezTo>
                    <a:cubicBezTo>
                      <a:pt x="256771" y="99630"/>
                      <a:pt x="264427" y="93900"/>
                      <a:pt x="272323" y="90557"/>
                    </a:cubicBezTo>
                    <a:close/>
                    <a:moveTo>
                      <a:pt x="40712" y="0"/>
                    </a:moveTo>
                    <a:cubicBezTo>
                      <a:pt x="42684" y="0"/>
                      <a:pt x="44656" y="1312"/>
                      <a:pt x="44775" y="3937"/>
                    </a:cubicBezTo>
                    <a:cubicBezTo>
                      <a:pt x="47404" y="75049"/>
                      <a:pt x="51228" y="145923"/>
                      <a:pt x="55291" y="217036"/>
                    </a:cubicBezTo>
                    <a:cubicBezTo>
                      <a:pt x="67958" y="206297"/>
                      <a:pt x="80625" y="195559"/>
                      <a:pt x="92336" y="184343"/>
                    </a:cubicBezTo>
                    <a:cubicBezTo>
                      <a:pt x="88751" y="177900"/>
                      <a:pt x="90663" y="170502"/>
                      <a:pt x="95443" y="164775"/>
                    </a:cubicBezTo>
                    <a:cubicBezTo>
                      <a:pt x="98550" y="155707"/>
                      <a:pt x="105242" y="147594"/>
                      <a:pt x="116236" y="153560"/>
                    </a:cubicBezTo>
                    <a:cubicBezTo>
                      <a:pt x="125079" y="158332"/>
                      <a:pt x="133445" y="171934"/>
                      <a:pt x="129620" y="182195"/>
                    </a:cubicBezTo>
                    <a:cubicBezTo>
                      <a:pt x="128903" y="183866"/>
                      <a:pt x="127947" y="185298"/>
                      <a:pt x="126752" y="186729"/>
                    </a:cubicBezTo>
                    <a:cubicBezTo>
                      <a:pt x="130576" y="195559"/>
                      <a:pt x="134640" y="204388"/>
                      <a:pt x="138942" y="212979"/>
                    </a:cubicBezTo>
                    <a:cubicBezTo>
                      <a:pt x="142049" y="213218"/>
                      <a:pt x="145395" y="213695"/>
                      <a:pt x="147785" y="214411"/>
                    </a:cubicBezTo>
                    <a:cubicBezTo>
                      <a:pt x="148263" y="214172"/>
                      <a:pt x="148741" y="213934"/>
                      <a:pt x="149219" y="213934"/>
                    </a:cubicBezTo>
                    <a:cubicBezTo>
                      <a:pt x="151131" y="213218"/>
                      <a:pt x="153521" y="214172"/>
                      <a:pt x="154477" y="216081"/>
                    </a:cubicBezTo>
                    <a:cubicBezTo>
                      <a:pt x="154955" y="216797"/>
                      <a:pt x="155433" y="217990"/>
                      <a:pt x="155911" y="219183"/>
                    </a:cubicBezTo>
                    <a:cubicBezTo>
                      <a:pt x="175031" y="203911"/>
                      <a:pt x="194151" y="188877"/>
                      <a:pt x="213271" y="173843"/>
                    </a:cubicBezTo>
                    <a:cubicBezTo>
                      <a:pt x="213510" y="172411"/>
                      <a:pt x="213510" y="170980"/>
                      <a:pt x="213988" y="169787"/>
                    </a:cubicBezTo>
                    <a:cubicBezTo>
                      <a:pt x="214466" y="167400"/>
                      <a:pt x="218052" y="167162"/>
                      <a:pt x="219008" y="169309"/>
                    </a:cubicBezTo>
                    <a:cubicBezTo>
                      <a:pt x="233109" y="158094"/>
                      <a:pt x="246971" y="146878"/>
                      <a:pt x="260833" y="135662"/>
                    </a:cubicBezTo>
                    <a:cubicBezTo>
                      <a:pt x="260355" y="133276"/>
                      <a:pt x="260355" y="130889"/>
                      <a:pt x="260594" y="128742"/>
                    </a:cubicBezTo>
                    <a:cubicBezTo>
                      <a:pt x="261072" y="123253"/>
                      <a:pt x="262745" y="116333"/>
                      <a:pt x="268242" y="113708"/>
                    </a:cubicBezTo>
                    <a:cubicBezTo>
                      <a:pt x="271349" y="112276"/>
                      <a:pt x="273739" y="112992"/>
                      <a:pt x="275890" y="114901"/>
                    </a:cubicBezTo>
                    <a:cubicBezTo>
                      <a:pt x="282343" y="112753"/>
                      <a:pt x="289752" y="114185"/>
                      <a:pt x="294771" y="120151"/>
                    </a:cubicBezTo>
                    <a:cubicBezTo>
                      <a:pt x="300985" y="127787"/>
                      <a:pt x="300985" y="137332"/>
                      <a:pt x="294532" y="143537"/>
                    </a:cubicBezTo>
                    <a:cubicBezTo>
                      <a:pt x="309112" y="177900"/>
                      <a:pt x="316760" y="214649"/>
                      <a:pt x="326081" y="250922"/>
                    </a:cubicBezTo>
                    <a:cubicBezTo>
                      <a:pt x="329188" y="248297"/>
                      <a:pt x="332773" y="247581"/>
                      <a:pt x="337314" y="251637"/>
                    </a:cubicBezTo>
                    <a:cubicBezTo>
                      <a:pt x="349742" y="230876"/>
                      <a:pt x="368384" y="212502"/>
                      <a:pt x="382724" y="194366"/>
                    </a:cubicBezTo>
                    <a:cubicBezTo>
                      <a:pt x="387982" y="187684"/>
                      <a:pt x="392762" y="181002"/>
                      <a:pt x="397543" y="174082"/>
                    </a:cubicBezTo>
                    <a:cubicBezTo>
                      <a:pt x="397543" y="174082"/>
                      <a:pt x="397543" y="174082"/>
                      <a:pt x="397304" y="174082"/>
                    </a:cubicBezTo>
                    <a:cubicBezTo>
                      <a:pt x="391328" y="165014"/>
                      <a:pt x="384875" y="155946"/>
                      <a:pt x="379139" y="146639"/>
                    </a:cubicBezTo>
                    <a:cubicBezTo>
                      <a:pt x="377944" y="144253"/>
                      <a:pt x="381051" y="141867"/>
                      <a:pt x="382963" y="143776"/>
                    </a:cubicBezTo>
                    <a:cubicBezTo>
                      <a:pt x="389894" y="151412"/>
                      <a:pt x="396587" y="160241"/>
                      <a:pt x="400889" y="169787"/>
                    </a:cubicBezTo>
                    <a:cubicBezTo>
                      <a:pt x="425028" y="136139"/>
                      <a:pt x="446538" y="100583"/>
                      <a:pt x="468765" y="65265"/>
                    </a:cubicBezTo>
                    <a:cubicBezTo>
                      <a:pt x="467092" y="63595"/>
                      <a:pt x="465419" y="61686"/>
                      <a:pt x="464463" y="59061"/>
                    </a:cubicBezTo>
                    <a:cubicBezTo>
                      <a:pt x="461834" y="53572"/>
                      <a:pt x="462073" y="48084"/>
                      <a:pt x="464224" y="43311"/>
                    </a:cubicBezTo>
                    <a:cubicBezTo>
                      <a:pt x="464224" y="42595"/>
                      <a:pt x="464224" y="42118"/>
                      <a:pt x="464463" y="41402"/>
                    </a:cubicBezTo>
                    <a:cubicBezTo>
                      <a:pt x="465180" y="39493"/>
                      <a:pt x="466375" y="38061"/>
                      <a:pt x="468048" y="37107"/>
                    </a:cubicBezTo>
                    <a:cubicBezTo>
                      <a:pt x="471872" y="32096"/>
                      <a:pt x="477369" y="28277"/>
                      <a:pt x="483345" y="26130"/>
                    </a:cubicBezTo>
                    <a:cubicBezTo>
                      <a:pt x="484301" y="25891"/>
                      <a:pt x="485018" y="26130"/>
                      <a:pt x="485735" y="26846"/>
                    </a:cubicBezTo>
                    <a:cubicBezTo>
                      <a:pt x="490754" y="24937"/>
                      <a:pt x="496251" y="25175"/>
                      <a:pt x="500553" y="29232"/>
                    </a:cubicBezTo>
                    <a:cubicBezTo>
                      <a:pt x="505572" y="33766"/>
                      <a:pt x="504616" y="41641"/>
                      <a:pt x="501031" y="47845"/>
                    </a:cubicBezTo>
                    <a:cubicBezTo>
                      <a:pt x="502226" y="51425"/>
                      <a:pt x="502226" y="55243"/>
                      <a:pt x="501031" y="58584"/>
                    </a:cubicBezTo>
                    <a:cubicBezTo>
                      <a:pt x="524692" y="77436"/>
                      <a:pt x="554328" y="96049"/>
                      <a:pt x="568908" y="120867"/>
                    </a:cubicBezTo>
                    <a:cubicBezTo>
                      <a:pt x="571537" y="117526"/>
                      <a:pt x="574405" y="114424"/>
                      <a:pt x="577512" y="111560"/>
                    </a:cubicBezTo>
                    <a:cubicBezTo>
                      <a:pt x="578229" y="110128"/>
                      <a:pt x="579424" y="109174"/>
                      <a:pt x="580858" y="108697"/>
                    </a:cubicBezTo>
                    <a:cubicBezTo>
                      <a:pt x="582770" y="107026"/>
                      <a:pt x="584443" y="105356"/>
                      <a:pt x="586355" y="104163"/>
                    </a:cubicBezTo>
                    <a:cubicBezTo>
                      <a:pt x="589940" y="101538"/>
                      <a:pt x="594720" y="104878"/>
                      <a:pt x="594720" y="108935"/>
                    </a:cubicBezTo>
                    <a:cubicBezTo>
                      <a:pt x="595198" y="125162"/>
                      <a:pt x="599739" y="140435"/>
                      <a:pt x="606192" y="155230"/>
                    </a:cubicBezTo>
                    <a:cubicBezTo>
                      <a:pt x="607865" y="159525"/>
                      <a:pt x="602846" y="163343"/>
                      <a:pt x="599022" y="162389"/>
                    </a:cubicBezTo>
                    <a:cubicBezTo>
                      <a:pt x="590418" y="160003"/>
                      <a:pt x="581814" y="156423"/>
                      <a:pt x="573449" y="153082"/>
                    </a:cubicBezTo>
                    <a:cubicBezTo>
                      <a:pt x="568908" y="151173"/>
                      <a:pt x="564366" y="149980"/>
                      <a:pt x="561259" y="146162"/>
                    </a:cubicBezTo>
                    <a:cubicBezTo>
                      <a:pt x="560781" y="146639"/>
                      <a:pt x="560303" y="147355"/>
                      <a:pt x="559825" y="148071"/>
                    </a:cubicBezTo>
                    <a:cubicBezTo>
                      <a:pt x="557196" y="151412"/>
                      <a:pt x="552177" y="147116"/>
                      <a:pt x="554089" y="143537"/>
                    </a:cubicBezTo>
                    <a:cubicBezTo>
                      <a:pt x="556479" y="139003"/>
                      <a:pt x="559347" y="134469"/>
                      <a:pt x="562454" y="129935"/>
                    </a:cubicBezTo>
                    <a:cubicBezTo>
                      <a:pt x="544290" y="111799"/>
                      <a:pt x="525648" y="95333"/>
                      <a:pt x="506050" y="79106"/>
                    </a:cubicBezTo>
                    <a:cubicBezTo>
                      <a:pt x="500314" y="74095"/>
                      <a:pt x="496012" y="70754"/>
                      <a:pt x="492666" y="68606"/>
                    </a:cubicBezTo>
                    <a:cubicBezTo>
                      <a:pt x="488603" y="70754"/>
                      <a:pt x="484062" y="71470"/>
                      <a:pt x="479760" y="70754"/>
                    </a:cubicBezTo>
                    <a:cubicBezTo>
                      <a:pt x="477130" y="73618"/>
                      <a:pt x="474262" y="78152"/>
                      <a:pt x="470677" y="84117"/>
                    </a:cubicBezTo>
                    <a:cubicBezTo>
                      <a:pt x="461356" y="98913"/>
                      <a:pt x="452513" y="113947"/>
                      <a:pt x="442953" y="128503"/>
                    </a:cubicBezTo>
                    <a:cubicBezTo>
                      <a:pt x="412600" y="174798"/>
                      <a:pt x="373164" y="215843"/>
                      <a:pt x="343528" y="262376"/>
                    </a:cubicBezTo>
                    <a:cubicBezTo>
                      <a:pt x="345201" y="268103"/>
                      <a:pt x="345679" y="274785"/>
                      <a:pt x="344962" y="280035"/>
                    </a:cubicBezTo>
                    <a:cubicBezTo>
                      <a:pt x="344962" y="280035"/>
                      <a:pt x="344962" y="280035"/>
                      <a:pt x="344962" y="280273"/>
                    </a:cubicBezTo>
                    <a:cubicBezTo>
                      <a:pt x="430764" y="275978"/>
                      <a:pt x="517283" y="271444"/>
                      <a:pt x="602846" y="277171"/>
                    </a:cubicBezTo>
                    <a:cubicBezTo>
                      <a:pt x="609538" y="277648"/>
                      <a:pt x="609538" y="287432"/>
                      <a:pt x="602846" y="287432"/>
                    </a:cubicBezTo>
                    <a:cubicBezTo>
                      <a:pt x="500792" y="287910"/>
                      <a:pt x="399216" y="289341"/>
                      <a:pt x="297161" y="294114"/>
                    </a:cubicBezTo>
                    <a:cubicBezTo>
                      <a:pt x="219008" y="297932"/>
                      <a:pt x="139420" y="305091"/>
                      <a:pt x="60549" y="303659"/>
                    </a:cubicBezTo>
                    <a:cubicBezTo>
                      <a:pt x="61744" y="322511"/>
                      <a:pt x="62939" y="341125"/>
                      <a:pt x="64373" y="359977"/>
                    </a:cubicBezTo>
                    <a:cubicBezTo>
                      <a:pt x="64851" y="366897"/>
                      <a:pt x="54335" y="366658"/>
                      <a:pt x="53618" y="359977"/>
                    </a:cubicBezTo>
                    <a:cubicBezTo>
                      <a:pt x="51945" y="341125"/>
                      <a:pt x="50272" y="322273"/>
                      <a:pt x="48599" y="303421"/>
                    </a:cubicBezTo>
                    <a:cubicBezTo>
                      <a:pt x="33780" y="302943"/>
                      <a:pt x="18962" y="302228"/>
                      <a:pt x="4144" y="301034"/>
                    </a:cubicBezTo>
                    <a:cubicBezTo>
                      <a:pt x="559" y="300796"/>
                      <a:pt x="559" y="295784"/>
                      <a:pt x="4144" y="295546"/>
                    </a:cubicBezTo>
                    <a:cubicBezTo>
                      <a:pt x="18723" y="294114"/>
                      <a:pt x="33302" y="293160"/>
                      <a:pt x="47882" y="292205"/>
                    </a:cubicBezTo>
                    <a:cubicBezTo>
                      <a:pt x="46448" y="275501"/>
                      <a:pt x="45253" y="258796"/>
                      <a:pt x="44058" y="242092"/>
                    </a:cubicBezTo>
                    <a:cubicBezTo>
                      <a:pt x="41189" y="244479"/>
                      <a:pt x="38321" y="247342"/>
                      <a:pt x="35692" y="249967"/>
                    </a:cubicBezTo>
                    <a:cubicBezTo>
                      <a:pt x="35931" y="251160"/>
                      <a:pt x="34736" y="252592"/>
                      <a:pt x="33302" y="252115"/>
                    </a:cubicBezTo>
                    <a:cubicBezTo>
                      <a:pt x="25654" y="259512"/>
                      <a:pt x="18006" y="267149"/>
                      <a:pt x="11314" y="275739"/>
                    </a:cubicBezTo>
                    <a:cubicBezTo>
                      <a:pt x="8685" y="278842"/>
                      <a:pt x="3666" y="274785"/>
                      <a:pt x="5578" y="271444"/>
                    </a:cubicBezTo>
                    <a:cubicBezTo>
                      <a:pt x="11075" y="262376"/>
                      <a:pt x="17528" y="254262"/>
                      <a:pt x="24459" y="246626"/>
                    </a:cubicBezTo>
                    <a:cubicBezTo>
                      <a:pt x="21830" y="244001"/>
                      <a:pt x="19918" y="240660"/>
                      <a:pt x="18723" y="237081"/>
                    </a:cubicBezTo>
                    <a:cubicBezTo>
                      <a:pt x="18245" y="235410"/>
                      <a:pt x="20635" y="234456"/>
                      <a:pt x="21352" y="235888"/>
                    </a:cubicBezTo>
                    <a:cubicBezTo>
                      <a:pt x="23025" y="238990"/>
                      <a:pt x="25176" y="241376"/>
                      <a:pt x="27566" y="243285"/>
                    </a:cubicBezTo>
                    <a:cubicBezTo>
                      <a:pt x="32346" y="238035"/>
                      <a:pt x="37604" y="232786"/>
                      <a:pt x="42862" y="228013"/>
                    </a:cubicBezTo>
                    <a:cubicBezTo>
                      <a:pt x="37843" y="153321"/>
                      <a:pt x="34736" y="78390"/>
                      <a:pt x="36648" y="3937"/>
                    </a:cubicBezTo>
                    <a:cubicBezTo>
                      <a:pt x="36768" y="1312"/>
                      <a:pt x="38740" y="0"/>
                      <a:pt x="407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6304" y="4230642"/>
              <a:ext cx="504056" cy="504056"/>
              <a:chOff x="9043351" y="3022772"/>
              <a:chExt cx="504056" cy="504056"/>
            </a:xfrm>
          </p:grpSpPr>
          <p:sp>
            <p:nvSpPr>
              <p:cNvPr id="48" name="ïṧḷïḓê-矩形: 圆角 43"/>
              <p:cNvSpPr/>
              <p:nvPr/>
            </p:nvSpPr>
            <p:spPr bwMode="auto">
              <a:xfrm>
                <a:off x="9043351" y="3022772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5"/>
              </a:solidFill>
              <a:ln w="19050"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ïṧḷïḓê-任意多边形: 形状 107"/>
              <p:cNvSpPr>
                <a:spLocks noChangeAspect="1"/>
              </p:cNvSpPr>
              <p:nvPr/>
            </p:nvSpPr>
            <p:spPr bwMode="auto">
              <a:xfrm>
                <a:off x="9144419" y="3106315"/>
                <a:ext cx="301921" cy="336969"/>
              </a:xfrm>
              <a:custGeom>
                <a:avLst/>
                <a:gdLst>
                  <a:gd name="connsiteX0" fmla="*/ 271779 w 543618"/>
                  <a:gd name="connsiteY0" fmla="*/ 478926 h 606722"/>
                  <a:gd name="connsiteX1" fmla="*/ 217752 w 543618"/>
                  <a:gd name="connsiteY1" fmla="*/ 533226 h 606722"/>
                  <a:gd name="connsiteX2" fmla="*/ 271779 w 543618"/>
                  <a:gd name="connsiteY2" fmla="*/ 587526 h 606722"/>
                  <a:gd name="connsiteX3" fmla="*/ 325894 w 543618"/>
                  <a:gd name="connsiteY3" fmla="*/ 533226 h 606722"/>
                  <a:gd name="connsiteX4" fmla="*/ 271779 w 543618"/>
                  <a:gd name="connsiteY4" fmla="*/ 478926 h 606722"/>
                  <a:gd name="connsiteX5" fmla="*/ 477470 w 543618"/>
                  <a:gd name="connsiteY5" fmla="*/ 364460 h 606722"/>
                  <a:gd name="connsiteX6" fmla="*/ 456464 w 543618"/>
                  <a:gd name="connsiteY6" fmla="*/ 365882 h 606722"/>
                  <a:gd name="connsiteX7" fmla="*/ 423532 w 543618"/>
                  <a:gd name="connsiteY7" fmla="*/ 391121 h 606722"/>
                  <a:gd name="connsiteX8" fmla="*/ 443292 w 543618"/>
                  <a:gd name="connsiteY8" fmla="*/ 465328 h 606722"/>
                  <a:gd name="connsiteX9" fmla="*/ 484323 w 543618"/>
                  <a:gd name="connsiteY9" fmla="*/ 470749 h 606722"/>
                  <a:gd name="connsiteX10" fmla="*/ 517166 w 543618"/>
                  <a:gd name="connsiteY10" fmla="*/ 445421 h 606722"/>
                  <a:gd name="connsiteX11" fmla="*/ 497407 w 543618"/>
                  <a:gd name="connsiteY11" fmla="*/ 371303 h 606722"/>
                  <a:gd name="connsiteX12" fmla="*/ 477470 w 543618"/>
                  <a:gd name="connsiteY12" fmla="*/ 364460 h 606722"/>
                  <a:gd name="connsiteX13" fmla="*/ 73119 w 543618"/>
                  <a:gd name="connsiteY13" fmla="*/ 364015 h 606722"/>
                  <a:gd name="connsiteX14" fmla="*/ 46239 w 543618"/>
                  <a:gd name="connsiteY14" fmla="*/ 371303 h 606722"/>
                  <a:gd name="connsiteX15" fmla="*/ 26391 w 543618"/>
                  <a:gd name="connsiteY15" fmla="*/ 445421 h 606722"/>
                  <a:gd name="connsiteX16" fmla="*/ 59323 w 543618"/>
                  <a:gd name="connsiteY16" fmla="*/ 470749 h 606722"/>
                  <a:gd name="connsiteX17" fmla="*/ 100265 w 543618"/>
                  <a:gd name="connsiteY17" fmla="*/ 465328 h 606722"/>
                  <a:gd name="connsiteX18" fmla="*/ 120114 w 543618"/>
                  <a:gd name="connsiteY18" fmla="*/ 391121 h 606722"/>
                  <a:gd name="connsiteX19" fmla="*/ 87182 w 543618"/>
                  <a:gd name="connsiteY19" fmla="*/ 365882 h 606722"/>
                  <a:gd name="connsiteX20" fmla="*/ 73119 w 543618"/>
                  <a:gd name="connsiteY20" fmla="*/ 364015 h 606722"/>
                  <a:gd name="connsiteX21" fmla="*/ 271814 w 543618"/>
                  <a:gd name="connsiteY21" fmla="*/ 242745 h 606722"/>
                  <a:gd name="connsiteX22" fmla="*/ 281429 w 543618"/>
                  <a:gd name="connsiteY22" fmla="*/ 252254 h 606722"/>
                  <a:gd name="connsiteX23" fmla="*/ 271814 w 543618"/>
                  <a:gd name="connsiteY23" fmla="*/ 261851 h 606722"/>
                  <a:gd name="connsiteX24" fmla="*/ 230507 w 543618"/>
                  <a:gd name="connsiteY24" fmla="*/ 303352 h 606722"/>
                  <a:gd name="connsiteX25" fmla="*/ 271814 w 543618"/>
                  <a:gd name="connsiteY25" fmla="*/ 344852 h 606722"/>
                  <a:gd name="connsiteX26" fmla="*/ 313210 w 543618"/>
                  <a:gd name="connsiteY26" fmla="*/ 303352 h 606722"/>
                  <a:gd name="connsiteX27" fmla="*/ 322824 w 543618"/>
                  <a:gd name="connsiteY27" fmla="*/ 293843 h 606722"/>
                  <a:gd name="connsiteX28" fmla="*/ 332439 w 543618"/>
                  <a:gd name="connsiteY28" fmla="*/ 303352 h 606722"/>
                  <a:gd name="connsiteX29" fmla="*/ 271814 w 543618"/>
                  <a:gd name="connsiteY29" fmla="*/ 364047 h 606722"/>
                  <a:gd name="connsiteX30" fmla="*/ 211278 w 543618"/>
                  <a:gd name="connsiteY30" fmla="*/ 303352 h 606722"/>
                  <a:gd name="connsiteX31" fmla="*/ 271814 w 543618"/>
                  <a:gd name="connsiteY31" fmla="*/ 242745 h 606722"/>
                  <a:gd name="connsiteX32" fmla="*/ 271779 w 543618"/>
                  <a:gd name="connsiteY32" fmla="*/ 210713 h 606722"/>
                  <a:gd name="connsiteX33" fmla="*/ 179480 w 543618"/>
                  <a:gd name="connsiteY33" fmla="*/ 303317 h 606722"/>
                  <a:gd name="connsiteX34" fmla="*/ 271779 w 543618"/>
                  <a:gd name="connsiteY34" fmla="*/ 395920 h 606722"/>
                  <a:gd name="connsiteX35" fmla="*/ 364077 w 543618"/>
                  <a:gd name="connsiteY35" fmla="*/ 303317 h 606722"/>
                  <a:gd name="connsiteX36" fmla="*/ 271779 w 543618"/>
                  <a:gd name="connsiteY36" fmla="*/ 210713 h 606722"/>
                  <a:gd name="connsiteX37" fmla="*/ 470260 w 543618"/>
                  <a:gd name="connsiteY37" fmla="*/ 134106 h 606722"/>
                  <a:gd name="connsiteX38" fmla="*/ 443381 w 543618"/>
                  <a:gd name="connsiteY38" fmla="*/ 141394 h 606722"/>
                  <a:gd name="connsiteX39" fmla="*/ 423532 w 543618"/>
                  <a:gd name="connsiteY39" fmla="*/ 215512 h 606722"/>
                  <a:gd name="connsiteX40" fmla="*/ 456464 w 543618"/>
                  <a:gd name="connsiteY40" fmla="*/ 240840 h 606722"/>
                  <a:gd name="connsiteX41" fmla="*/ 497407 w 543618"/>
                  <a:gd name="connsiteY41" fmla="*/ 235419 h 606722"/>
                  <a:gd name="connsiteX42" fmla="*/ 517166 w 543618"/>
                  <a:gd name="connsiteY42" fmla="*/ 161212 h 606722"/>
                  <a:gd name="connsiteX43" fmla="*/ 484323 w 543618"/>
                  <a:gd name="connsiteY43" fmla="*/ 135973 h 606722"/>
                  <a:gd name="connsiteX44" fmla="*/ 470260 w 543618"/>
                  <a:gd name="connsiteY44" fmla="*/ 134106 h 606722"/>
                  <a:gd name="connsiteX45" fmla="*/ 73297 w 543618"/>
                  <a:gd name="connsiteY45" fmla="*/ 134106 h 606722"/>
                  <a:gd name="connsiteX46" fmla="*/ 59323 w 543618"/>
                  <a:gd name="connsiteY46" fmla="*/ 135973 h 606722"/>
                  <a:gd name="connsiteX47" fmla="*/ 26391 w 543618"/>
                  <a:gd name="connsiteY47" fmla="*/ 161212 h 606722"/>
                  <a:gd name="connsiteX48" fmla="*/ 46239 w 543618"/>
                  <a:gd name="connsiteY48" fmla="*/ 235419 h 606722"/>
                  <a:gd name="connsiteX49" fmla="*/ 87182 w 543618"/>
                  <a:gd name="connsiteY49" fmla="*/ 240840 h 606722"/>
                  <a:gd name="connsiteX50" fmla="*/ 120114 w 543618"/>
                  <a:gd name="connsiteY50" fmla="*/ 215512 h 606722"/>
                  <a:gd name="connsiteX51" fmla="*/ 100265 w 543618"/>
                  <a:gd name="connsiteY51" fmla="*/ 141394 h 606722"/>
                  <a:gd name="connsiteX52" fmla="*/ 73297 w 543618"/>
                  <a:gd name="connsiteY52" fmla="*/ 134106 h 606722"/>
                  <a:gd name="connsiteX53" fmla="*/ 271779 w 543618"/>
                  <a:gd name="connsiteY53" fmla="*/ 19196 h 606722"/>
                  <a:gd name="connsiteX54" fmla="*/ 217752 w 543618"/>
                  <a:gd name="connsiteY54" fmla="*/ 73407 h 606722"/>
                  <a:gd name="connsiteX55" fmla="*/ 271779 w 543618"/>
                  <a:gd name="connsiteY55" fmla="*/ 127708 h 606722"/>
                  <a:gd name="connsiteX56" fmla="*/ 325894 w 543618"/>
                  <a:gd name="connsiteY56" fmla="*/ 73407 h 606722"/>
                  <a:gd name="connsiteX57" fmla="*/ 271779 w 543618"/>
                  <a:gd name="connsiteY57" fmla="*/ 19196 h 606722"/>
                  <a:gd name="connsiteX58" fmla="*/ 271779 w 543618"/>
                  <a:gd name="connsiteY58" fmla="*/ 0 h 606722"/>
                  <a:gd name="connsiteX59" fmla="*/ 345119 w 543618"/>
                  <a:gd name="connsiteY59" fmla="*/ 73407 h 606722"/>
                  <a:gd name="connsiteX60" fmla="*/ 281391 w 543618"/>
                  <a:gd name="connsiteY60" fmla="*/ 146282 h 606722"/>
                  <a:gd name="connsiteX61" fmla="*/ 281391 w 543618"/>
                  <a:gd name="connsiteY61" fmla="*/ 191961 h 606722"/>
                  <a:gd name="connsiteX62" fmla="*/ 363187 w 543618"/>
                  <a:gd name="connsiteY62" fmla="*/ 239329 h 606722"/>
                  <a:gd name="connsiteX63" fmla="*/ 402705 w 543618"/>
                  <a:gd name="connsiteY63" fmla="*/ 216490 h 606722"/>
                  <a:gd name="connsiteX64" fmla="*/ 433679 w 543618"/>
                  <a:gd name="connsiteY64" fmla="*/ 124775 h 606722"/>
                  <a:gd name="connsiteX65" fmla="*/ 489307 w 543618"/>
                  <a:gd name="connsiteY65" fmla="*/ 117399 h 606722"/>
                  <a:gd name="connsiteX66" fmla="*/ 533810 w 543618"/>
                  <a:gd name="connsiteY66" fmla="*/ 151703 h 606722"/>
                  <a:gd name="connsiteX67" fmla="*/ 507019 w 543618"/>
                  <a:gd name="connsiteY67" fmla="*/ 251949 h 606722"/>
                  <a:gd name="connsiteX68" fmla="*/ 451480 w 543618"/>
                  <a:gd name="connsiteY68" fmla="*/ 259325 h 606722"/>
                  <a:gd name="connsiteX69" fmla="*/ 412229 w 543618"/>
                  <a:gd name="connsiteY69" fmla="*/ 233109 h 606722"/>
                  <a:gd name="connsiteX70" fmla="*/ 372799 w 543618"/>
                  <a:gd name="connsiteY70" fmla="*/ 255948 h 606722"/>
                  <a:gd name="connsiteX71" fmla="*/ 383302 w 543618"/>
                  <a:gd name="connsiteY71" fmla="*/ 303317 h 606722"/>
                  <a:gd name="connsiteX72" fmla="*/ 372799 w 543618"/>
                  <a:gd name="connsiteY72" fmla="*/ 350774 h 606722"/>
                  <a:gd name="connsiteX73" fmla="*/ 412229 w 543618"/>
                  <a:gd name="connsiteY73" fmla="*/ 373525 h 606722"/>
                  <a:gd name="connsiteX74" fmla="*/ 451480 w 543618"/>
                  <a:gd name="connsiteY74" fmla="*/ 347308 h 606722"/>
                  <a:gd name="connsiteX75" fmla="*/ 507019 w 543618"/>
                  <a:gd name="connsiteY75" fmla="*/ 354684 h 606722"/>
                  <a:gd name="connsiteX76" fmla="*/ 533810 w 543618"/>
                  <a:gd name="connsiteY76" fmla="*/ 455019 h 606722"/>
                  <a:gd name="connsiteX77" fmla="*/ 489307 w 543618"/>
                  <a:gd name="connsiteY77" fmla="*/ 489235 h 606722"/>
                  <a:gd name="connsiteX78" fmla="*/ 433679 w 543618"/>
                  <a:gd name="connsiteY78" fmla="*/ 481858 h 606722"/>
                  <a:gd name="connsiteX79" fmla="*/ 402705 w 543618"/>
                  <a:gd name="connsiteY79" fmla="*/ 390143 h 606722"/>
                  <a:gd name="connsiteX80" fmla="*/ 363187 w 543618"/>
                  <a:gd name="connsiteY80" fmla="*/ 367304 h 606722"/>
                  <a:gd name="connsiteX81" fmla="*/ 281391 w 543618"/>
                  <a:gd name="connsiteY81" fmla="*/ 414672 h 606722"/>
                  <a:gd name="connsiteX82" fmla="*/ 281391 w 543618"/>
                  <a:gd name="connsiteY82" fmla="*/ 460440 h 606722"/>
                  <a:gd name="connsiteX83" fmla="*/ 345119 w 543618"/>
                  <a:gd name="connsiteY83" fmla="*/ 533226 h 606722"/>
                  <a:gd name="connsiteX84" fmla="*/ 271779 w 543618"/>
                  <a:gd name="connsiteY84" fmla="*/ 606722 h 606722"/>
                  <a:gd name="connsiteX85" fmla="*/ 198527 w 543618"/>
                  <a:gd name="connsiteY85" fmla="*/ 533226 h 606722"/>
                  <a:gd name="connsiteX86" fmla="*/ 262255 w 543618"/>
                  <a:gd name="connsiteY86" fmla="*/ 460440 h 606722"/>
                  <a:gd name="connsiteX87" fmla="*/ 262255 w 543618"/>
                  <a:gd name="connsiteY87" fmla="*/ 414672 h 606722"/>
                  <a:gd name="connsiteX88" fmla="*/ 180459 w 543618"/>
                  <a:gd name="connsiteY88" fmla="*/ 367304 h 606722"/>
                  <a:gd name="connsiteX89" fmla="*/ 140941 w 543618"/>
                  <a:gd name="connsiteY89" fmla="*/ 390143 h 606722"/>
                  <a:gd name="connsiteX90" fmla="*/ 109878 w 543618"/>
                  <a:gd name="connsiteY90" fmla="*/ 481858 h 606722"/>
                  <a:gd name="connsiteX91" fmla="*/ 54339 w 543618"/>
                  <a:gd name="connsiteY91" fmla="*/ 489235 h 606722"/>
                  <a:gd name="connsiteX92" fmla="*/ 9747 w 543618"/>
                  <a:gd name="connsiteY92" fmla="*/ 455019 h 606722"/>
                  <a:gd name="connsiteX93" fmla="*/ 36627 w 543618"/>
                  <a:gd name="connsiteY93" fmla="*/ 354684 h 606722"/>
                  <a:gd name="connsiteX94" fmla="*/ 92166 w 543618"/>
                  <a:gd name="connsiteY94" fmla="*/ 347308 h 606722"/>
                  <a:gd name="connsiteX95" fmla="*/ 131417 w 543618"/>
                  <a:gd name="connsiteY95" fmla="*/ 373613 h 606722"/>
                  <a:gd name="connsiteX96" fmla="*/ 170847 w 543618"/>
                  <a:gd name="connsiteY96" fmla="*/ 350774 h 606722"/>
                  <a:gd name="connsiteX97" fmla="*/ 160344 w 543618"/>
                  <a:gd name="connsiteY97" fmla="*/ 303317 h 606722"/>
                  <a:gd name="connsiteX98" fmla="*/ 170847 w 543618"/>
                  <a:gd name="connsiteY98" fmla="*/ 255948 h 606722"/>
                  <a:gd name="connsiteX99" fmla="*/ 131417 w 543618"/>
                  <a:gd name="connsiteY99" fmla="*/ 233109 h 606722"/>
                  <a:gd name="connsiteX100" fmla="*/ 92166 w 543618"/>
                  <a:gd name="connsiteY100" fmla="*/ 259325 h 606722"/>
                  <a:gd name="connsiteX101" fmla="*/ 36627 w 543618"/>
                  <a:gd name="connsiteY101" fmla="*/ 251949 h 606722"/>
                  <a:gd name="connsiteX102" fmla="*/ 9747 w 543618"/>
                  <a:gd name="connsiteY102" fmla="*/ 151703 h 606722"/>
                  <a:gd name="connsiteX103" fmla="*/ 54339 w 543618"/>
                  <a:gd name="connsiteY103" fmla="*/ 117399 h 606722"/>
                  <a:gd name="connsiteX104" fmla="*/ 109878 w 543618"/>
                  <a:gd name="connsiteY104" fmla="*/ 124775 h 606722"/>
                  <a:gd name="connsiteX105" fmla="*/ 140941 w 543618"/>
                  <a:gd name="connsiteY105" fmla="*/ 216490 h 606722"/>
                  <a:gd name="connsiteX106" fmla="*/ 180459 w 543618"/>
                  <a:gd name="connsiteY106" fmla="*/ 239329 h 606722"/>
                  <a:gd name="connsiteX107" fmla="*/ 262255 w 543618"/>
                  <a:gd name="connsiteY107" fmla="*/ 191961 h 606722"/>
                  <a:gd name="connsiteX108" fmla="*/ 262255 w 543618"/>
                  <a:gd name="connsiteY108" fmla="*/ 146282 h 606722"/>
                  <a:gd name="connsiteX109" fmla="*/ 198527 w 543618"/>
                  <a:gd name="connsiteY109" fmla="*/ 73407 h 606722"/>
                  <a:gd name="connsiteX110" fmla="*/ 271779 w 543618"/>
                  <a:gd name="connsiteY110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43618" h="606722">
                    <a:moveTo>
                      <a:pt x="271779" y="478926"/>
                    </a:moveTo>
                    <a:cubicBezTo>
                      <a:pt x="241962" y="478926"/>
                      <a:pt x="217752" y="503276"/>
                      <a:pt x="217752" y="533226"/>
                    </a:cubicBezTo>
                    <a:cubicBezTo>
                      <a:pt x="217752" y="563175"/>
                      <a:pt x="241962" y="587526"/>
                      <a:pt x="271779" y="587526"/>
                    </a:cubicBezTo>
                    <a:cubicBezTo>
                      <a:pt x="301595" y="587526"/>
                      <a:pt x="325894" y="563175"/>
                      <a:pt x="325894" y="533226"/>
                    </a:cubicBezTo>
                    <a:cubicBezTo>
                      <a:pt x="325894" y="503276"/>
                      <a:pt x="301595" y="478926"/>
                      <a:pt x="271779" y="478926"/>
                    </a:cubicBezTo>
                    <a:close/>
                    <a:moveTo>
                      <a:pt x="477470" y="364460"/>
                    </a:moveTo>
                    <a:cubicBezTo>
                      <a:pt x="470527" y="363549"/>
                      <a:pt x="463407" y="364016"/>
                      <a:pt x="456464" y="365882"/>
                    </a:cubicBezTo>
                    <a:cubicBezTo>
                      <a:pt x="442490" y="369614"/>
                      <a:pt x="430742" y="378590"/>
                      <a:pt x="423532" y="391121"/>
                    </a:cubicBezTo>
                    <a:cubicBezTo>
                      <a:pt x="408579" y="417071"/>
                      <a:pt x="417480" y="450309"/>
                      <a:pt x="443292" y="465328"/>
                    </a:cubicBezTo>
                    <a:cubicBezTo>
                      <a:pt x="455841" y="472527"/>
                      <a:pt x="470349" y="474482"/>
                      <a:pt x="484323" y="470749"/>
                    </a:cubicBezTo>
                    <a:cubicBezTo>
                      <a:pt x="498297" y="467017"/>
                      <a:pt x="509956" y="458041"/>
                      <a:pt x="517166" y="445421"/>
                    </a:cubicBezTo>
                    <a:cubicBezTo>
                      <a:pt x="532119" y="419560"/>
                      <a:pt x="523218" y="386233"/>
                      <a:pt x="497407" y="371303"/>
                    </a:cubicBezTo>
                    <a:cubicBezTo>
                      <a:pt x="491176" y="367659"/>
                      <a:pt x="484412" y="365371"/>
                      <a:pt x="477470" y="364460"/>
                    </a:cubicBezTo>
                    <a:close/>
                    <a:moveTo>
                      <a:pt x="73119" y="364015"/>
                    </a:moveTo>
                    <a:cubicBezTo>
                      <a:pt x="63773" y="364015"/>
                      <a:pt x="54517" y="366415"/>
                      <a:pt x="46239" y="371303"/>
                    </a:cubicBezTo>
                    <a:cubicBezTo>
                      <a:pt x="20339" y="386233"/>
                      <a:pt x="11438" y="419560"/>
                      <a:pt x="26391" y="445421"/>
                    </a:cubicBezTo>
                    <a:cubicBezTo>
                      <a:pt x="33690" y="458041"/>
                      <a:pt x="45349" y="467017"/>
                      <a:pt x="59323" y="470749"/>
                    </a:cubicBezTo>
                    <a:cubicBezTo>
                      <a:pt x="73208" y="474482"/>
                      <a:pt x="87805" y="472527"/>
                      <a:pt x="100265" y="465328"/>
                    </a:cubicBezTo>
                    <a:cubicBezTo>
                      <a:pt x="126166" y="450309"/>
                      <a:pt x="134977" y="417071"/>
                      <a:pt x="120114" y="391121"/>
                    </a:cubicBezTo>
                    <a:cubicBezTo>
                      <a:pt x="112815" y="378590"/>
                      <a:pt x="101156" y="369614"/>
                      <a:pt x="87182" y="365882"/>
                    </a:cubicBezTo>
                    <a:cubicBezTo>
                      <a:pt x="82553" y="364638"/>
                      <a:pt x="77836" y="364015"/>
                      <a:pt x="73119" y="364015"/>
                    </a:cubicBezTo>
                    <a:close/>
                    <a:moveTo>
                      <a:pt x="271814" y="242745"/>
                    </a:moveTo>
                    <a:cubicBezTo>
                      <a:pt x="277155" y="242745"/>
                      <a:pt x="281429" y="247011"/>
                      <a:pt x="281429" y="252254"/>
                    </a:cubicBezTo>
                    <a:cubicBezTo>
                      <a:pt x="281429" y="257586"/>
                      <a:pt x="277155" y="261851"/>
                      <a:pt x="271814" y="261851"/>
                    </a:cubicBezTo>
                    <a:cubicBezTo>
                      <a:pt x="249024" y="261851"/>
                      <a:pt x="230507" y="280513"/>
                      <a:pt x="230507" y="303352"/>
                    </a:cubicBezTo>
                    <a:cubicBezTo>
                      <a:pt x="230507" y="326279"/>
                      <a:pt x="249024" y="344852"/>
                      <a:pt x="271814" y="344852"/>
                    </a:cubicBezTo>
                    <a:cubicBezTo>
                      <a:pt x="294693" y="344852"/>
                      <a:pt x="313210" y="326279"/>
                      <a:pt x="313210" y="303352"/>
                    </a:cubicBezTo>
                    <a:cubicBezTo>
                      <a:pt x="313210" y="298108"/>
                      <a:pt x="317483" y="293843"/>
                      <a:pt x="322824" y="293843"/>
                    </a:cubicBezTo>
                    <a:cubicBezTo>
                      <a:pt x="328077" y="293843"/>
                      <a:pt x="332439" y="298108"/>
                      <a:pt x="332439" y="303352"/>
                    </a:cubicBezTo>
                    <a:cubicBezTo>
                      <a:pt x="332439" y="336854"/>
                      <a:pt x="305198" y="364047"/>
                      <a:pt x="271814" y="364047"/>
                    </a:cubicBezTo>
                    <a:cubicBezTo>
                      <a:pt x="238430" y="364047"/>
                      <a:pt x="211278" y="336854"/>
                      <a:pt x="211278" y="303352"/>
                    </a:cubicBezTo>
                    <a:cubicBezTo>
                      <a:pt x="211278" y="269938"/>
                      <a:pt x="238430" y="242745"/>
                      <a:pt x="271814" y="242745"/>
                    </a:cubicBezTo>
                    <a:close/>
                    <a:moveTo>
                      <a:pt x="271779" y="210713"/>
                    </a:moveTo>
                    <a:cubicBezTo>
                      <a:pt x="220868" y="210713"/>
                      <a:pt x="179480" y="252305"/>
                      <a:pt x="179480" y="303317"/>
                    </a:cubicBezTo>
                    <a:cubicBezTo>
                      <a:pt x="179480" y="354417"/>
                      <a:pt x="220868" y="395920"/>
                      <a:pt x="271779" y="395920"/>
                    </a:cubicBezTo>
                    <a:cubicBezTo>
                      <a:pt x="322689" y="395920"/>
                      <a:pt x="364077" y="354417"/>
                      <a:pt x="364077" y="303317"/>
                    </a:cubicBezTo>
                    <a:cubicBezTo>
                      <a:pt x="364077" y="252305"/>
                      <a:pt x="322689" y="210713"/>
                      <a:pt x="271779" y="210713"/>
                    </a:cubicBezTo>
                    <a:close/>
                    <a:moveTo>
                      <a:pt x="470260" y="134106"/>
                    </a:moveTo>
                    <a:cubicBezTo>
                      <a:pt x="460915" y="134106"/>
                      <a:pt x="451658" y="136595"/>
                      <a:pt x="443381" y="141394"/>
                    </a:cubicBezTo>
                    <a:cubicBezTo>
                      <a:pt x="417480" y="156324"/>
                      <a:pt x="408579" y="189651"/>
                      <a:pt x="423532" y="215512"/>
                    </a:cubicBezTo>
                    <a:cubicBezTo>
                      <a:pt x="430742" y="228132"/>
                      <a:pt x="442490" y="237108"/>
                      <a:pt x="456464" y="240840"/>
                    </a:cubicBezTo>
                    <a:cubicBezTo>
                      <a:pt x="470349" y="244573"/>
                      <a:pt x="484946" y="242618"/>
                      <a:pt x="497407" y="235419"/>
                    </a:cubicBezTo>
                    <a:cubicBezTo>
                      <a:pt x="523218" y="220489"/>
                      <a:pt x="532119" y="187162"/>
                      <a:pt x="517166" y="161212"/>
                    </a:cubicBezTo>
                    <a:cubicBezTo>
                      <a:pt x="509956" y="148681"/>
                      <a:pt x="498297" y="139705"/>
                      <a:pt x="484323" y="135973"/>
                    </a:cubicBezTo>
                    <a:cubicBezTo>
                      <a:pt x="479695" y="134728"/>
                      <a:pt x="474977" y="134106"/>
                      <a:pt x="470260" y="134106"/>
                    </a:cubicBezTo>
                    <a:close/>
                    <a:moveTo>
                      <a:pt x="73297" y="134106"/>
                    </a:moveTo>
                    <a:cubicBezTo>
                      <a:pt x="68669" y="134106"/>
                      <a:pt x="63951" y="134728"/>
                      <a:pt x="59323" y="135973"/>
                    </a:cubicBezTo>
                    <a:cubicBezTo>
                      <a:pt x="45349" y="139705"/>
                      <a:pt x="33690" y="148681"/>
                      <a:pt x="26391" y="161212"/>
                    </a:cubicBezTo>
                    <a:cubicBezTo>
                      <a:pt x="11438" y="187162"/>
                      <a:pt x="20339" y="220489"/>
                      <a:pt x="46239" y="235419"/>
                    </a:cubicBezTo>
                    <a:cubicBezTo>
                      <a:pt x="58700" y="242618"/>
                      <a:pt x="73297" y="244573"/>
                      <a:pt x="87182" y="240840"/>
                    </a:cubicBezTo>
                    <a:cubicBezTo>
                      <a:pt x="101156" y="237108"/>
                      <a:pt x="112815" y="228132"/>
                      <a:pt x="120114" y="215512"/>
                    </a:cubicBezTo>
                    <a:cubicBezTo>
                      <a:pt x="134977" y="189651"/>
                      <a:pt x="126166" y="156324"/>
                      <a:pt x="100265" y="141394"/>
                    </a:cubicBezTo>
                    <a:cubicBezTo>
                      <a:pt x="91988" y="136595"/>
                      <a:pt x="82731" y="134106"/>
                      <a:pt x="73297" y="134106"/>
                    </a:cubicBezTo>
                    <a:close/>
                    <a:moveTo>
                      <a:pt x="271779" y="19196"/>
                    </a:moveTo>
                    <a:cubicBezTo>
                      <a:pt x="241962" y="19196"/>
                      <a:pt x="217752" y="43547"/>
                      <a:pt x="217752" y="73407"/>
                    </a:cubicBezTo>
                    <a:cubicBezTo>
                      <a:pt x="217752" y="103357"/>
                      <a:pt x="241962" y="127708"/>
                      <a:pt x="271779" y="127708"/>
                    </a:cubicBezTo>
                    <a:cubicBezTo>
                      <a:pt x="301595" y="127708"/>
                      <a:pt x="325894" y="103357"/>
                      <a:pt x="325894" y="73407"/>
                    </a:cubicBezTo>
                    <a:cubicBezTo>
                      <a:pt x="325894" y="43547"/>
                      <a:pt x="301595" y="19196"/>
                      <a:pt x="271779" y="19196"/>
                    </a:cubicBezTo>
                    <a:close/>
                    <a:moveTo>
                      <a:pt x="271779" y="0"/>
                    </a:moveTo>
                    <a:cubicBezTo>
                      <a:pt x="312187" y="0"/>
                      <a:pt x="345119" y="32971"/>
                      <a:pt x="345119" y="73407"/>
                    </a:cubicBezTo>
                    <a:cubicBezTo>
                      <a:pt x="345119" y="110644"/>
                      <a:pt x="317260" y="141571"/>
                      <a:pt x="281391" y="146282"/>
                    </a:cubicBezTo>
                    <a:lnTo>
                      <a:pt x="281391" y="191961"/>
                    </a:lnTo>
                    <a:cubicBezTo>
                      <a:pt x="315213" y="194894"/>
                      <a:pt x="344763" y="212935"/>
                      <a:pt x="363187" y="239329"/>
                    </a:cubicBezTo>
                    <a:lnTo>
                      <a:pt x="402705" y="216490"/>
                    </a:lnTo>
                    <a:cubicBezTo>
                      <a:pt x="388820" y="182985"/>
                      <a:pt x="401548" y="143438"/>
                      <a:pt x="433679" y="124775"/>
                    </a:cubicBezTo>
                    <a:cubicBezTo>
                      <a:pt x="450679" y="114999"/>
                      <a:pt x="470349" y="112422"/>
                      <a:pt x="489307" y="117399"/>
                    </a:cubicBezTo>
                    <a:cubicBezTo>
                      <a:pt x="508176" y="122464"/>
                      <a:pt x="524019" y="134639"/>
                      <a:pt x="533810" y="151703"/>
                    </a:cubicBezTo>
                    <a:cubicBezTo>
                      <a:pt x="554014" y="186718"/>
                      <a:pt x="541998" y="231775"/>
                      <a:pt x="507019" y="251949"/>
                    </a:cubicBezTo>
                    <a:cubicBezTo>
                      <a:pt x="490108" y="261814"/>
                      <a:pt x="470349" y="264391"/>
                      <a:pt x="451480" y="259325"/>
                    </a:cubicBezTo>
                    <a:cubicBezTo>
                      <a:pt x="435637" y="255149"/>
                      <a:pt x="422019" y="245906"/>
                      <a:pt x="412229" y="233109"/>
                    </a:cubicBezTo>
                    <a:lnTo>
                      <a:pt x="372799" y="255948"/>
                    </a:lnTo>
                    <a:cubicBezTo>
                      <a:pt x="379564" y="270345"/>
                      <a:pt x="383302" y="286431"/>
                      <a:pt x="383302" y="303317"/>
                    </a:cubicBezTo>
                    <a:cubicBezTo>
                      <a:pt x="383302" y="320291"/>
                      <a:pt x="379564" y="336377"/>
                      <a:pt x="372799" y="350774"/>
                    </a:cubicBezTo>
                    <a:lnTo>
                      <a:pt x="412229" y="373525"/>
                    </a:lnTo>
                    <a:cubicBezTo>
                      <a:pt x="422019" y="360727"/>
                      <a:pt x="435637" y="351573"/>
                      <a:pt x="451480" y="347308"/>
                    </a:cubicBezTo>
                    <a:cubicBezTo>
                      <a:pt x="470349" y="342331"/>
                      <a:pt x="490108" y="344908"/>
                      <a:pt x="507019" y="354684"/>
                    </a:cubicBezTo>
                    <a:cubicBezTo>
                      <a:pt x="541998" y="374947"/>
                      <a:pt x="554014" y="419915"/>
                      <a:pt x="533810" y="455019"/>
                    </a:cubicBezTo>
                    <a:cubicBezTo>
                      <a:pt x="524019" y="471994"/>
                      <a:pt x="508176" y="484169"/>
                      <a:pt x="489307" y="489235"/>
                    </a:cubicBezTo>
                    <a:cubicBezTo>
                      <a:pt x="470349" y="494300"/>
                      <a:pt x="450679" y="491723"/>
                      <a:pt x="433679" y="481858"/>
                    </a:cubicBezTo>
                    <a:cubicBezTo>
                      <a:pt x="401548" y="463284"/>
                      <a:pt x="388820" y="423648"/>
                      <a:pt x="402705" y="390143"/>
                    </a:cubicBezTo>
                    <a:lnTo>
                      <a:pt x="363187" y="367304"/>
                    </a:lnTo>
                    <a:cubicBezTo>
                      <a:pt x="344763" y="393698"/>
                      <a:pt x="315213" y="411828"/>
                      <a:pt x="281391" y="414672"/>
                    </a:cubicBezTo>
                    <a:lnTo>
                      <a:pt x="281391" y="460440"/>
                    </a:lnTo>
                    <a:cubicBezTo>
                      <a:pt x="317260" y="465151"/>
                      <a:pt x="345119" y="495989"/>
                      <a:pt x="345119" y="533226"/>
                    </a:cubicBezTo>
                    <a:cubicBezTo>
                      <a:pt x="345119" y="573751"/>
                      <a:pt x="312187" y="606722"/>
                      <a:pt x="271779" y="606722"/>
                    </a:cubicBezTo>
                    <a:cubicBezTo>
                      <a:pt x="231370" y="606722"/>
                      <a:pt x="198527" y="573751"/>
                      <a:pt x="198527" y="533226"/>
                    </a:cubicBezTo>
                    <a:cubicBezTo>
                      <a:pt x="198527" y="495989"/>
                      <a:pt x="226297" y="465151"/>
                      <a:pt x="262255" y="460440"/>
                    </a:cubicBezTo>
                    <a:lnTo>
                      <a:pt x="262255" y="414672"/>
                    </a:lnTo>
                    <a:cubicBezTo>
                      <a:pt x="228433" y="411828"/>
                      <a:pt x="198883" y="393698"/>
                      <a:pt x="180459" y="367304"/>
                    </a:cubicBezTo>
                    <a:lnTo>
                      <a:pt x="140941" y="390143"/>
                    </a:lnTo>
                    <a:cubicBezTo>
                      <a:pt x="154826" y="423648"/>
                      <a:pt x="142098" y="463284"/>
                      <a:pt x="109878" y="481858"/>
                    </a:cubicBezTo>
                    <a:cubicBezTo>
                      <a:pt x="92967" y="491723"/>
                      <a:pt x="73208" y="494300"/>
                      <a:pt x="54339" y="489235"/>
                    </a:cubicBezTo>
                    <a:cubicBezTo>
                      <a:pt x="35381" y="484169"/>
                      <a:pt x="19538" y="471994"/>
                      <a:pt x="9747" y="455019"/>
                    </a:cubicBezTo>
                    <a:cubicBezTo>
                      <a:pt x="-10368" y="419915"/>
                      <a:pt x="1648" y="374947"/>
                      <a:pt x="36627" y="354684"/>
                    </a:cubicBezTo>
                    <a:cubicBezTo>
                      <a:pt x="53538" y="344908"/>
                      <a:pt x="73297" y="342331"/>
                      <a:pt x="92166" y="347308"/>
                    </a:cubicBezTo>
                    <a:cubicBezTo>
                      <a:pt x="108009" y="351573"/>
                      <a:pt x="121627" y="360727"/>
                      <a:pt x="131417" y="373613"/>
                    </a:cubicBezTo>
                    <a:lnTo>
                      <a:pt x="170847" y="350774"/>
                    </a:lnTo>
                    <a:cubicBezTo>
                      <a:pt x="164082" y="336377"/>
                      <a:pt x="160344" y="320291"/>
                      <a:pt x="160344" y="303317"/>
                    </a:cubicBezTo>
                    <a:cubicBezTo>
                      <a:pt x="160344" y="286431"/>
                      <a:pt x="164082" y="270345"/>
                      <a:pt x="170847" y="255948"/>
                    </a:cubicBezTo>
                    <a:lnTo>
                      <a:pt x="131417" y="233109"/>
                    </a:lnTo>
                    <a:cubicBezTo>
                      <a:pt x="121627" y="245906"/>
                      <a:pt x="108009" y="255149"/>
                      <a:pt x="92166" y="259325"/>
                    </a:cubicBezTo>
                    <a:cubicBezTo>
                      <a:pt x="73297" y="264391"/>
                      <a:pt x="53538" y="261814"/>
                      <a:pt x="36627" y="251949"/>
                    </a:cubicBezTo>
                    <a:cubicBezTo>
                      <a:pt x="1648" y="231775"/>
                      <a:pt x="-10368" y="186718"/>
                      <a:pt x="9747" y="151703"/>
                    </a:cubicBezTo>
                    <a:cubicBezTo>
                      <a:pt x="19538" y="134639"/>
                      <a:pt x="35381" y="122464"/>
                      <a:pt x="54339" y="117399"/>
                    </a:cubicBezTo>
                    <a:cubicBezTo>
                      <a:pt x="73208" y="112422"/>
                      <a:pt x="92967" y="114999"/>
                      <a:pt x="109878" y="124775"/>
                    </a:cubicBezTo>
                    <a:cubicBezTo>
                      <a:pt x="142098" y="143438"/>
                      <a:pt x="154826" y="182985"/>
                      <a:pt x="140941" y="216490"/>
                    </a:cubicBezTo>
                    <a:lnTo>
                      <a:pt x="180459" y="239329"/>
                    </a:lnTo>
                    <a:cubicBezTo>
                      <a:pt x="198883" y="212935"/>
                      <a:pt x="228433" y="194894"/>
                      <a:pt x="262255" y="191961"/>
                    </a:cubicBezTo>
                    <a:lnTo>
                      <a:pt x="262255" y="146282"/>
                    </a:lnTo>
                    <a:cubicBezTo>
                      <a:pt x="226297" y="141571"/>
                      <a:pt x="198527" y="110644"/>
                      <a:pt x="198527" y="73407"/>
                    </a:cubicBezTo>
                    <a:cubicBezTo>
                      <a:pt x="198527" y="32971"/>
                      <a:pt x="231370" y="0"/>
                      <a:pt x="2717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215321" y="3139530"/>
              <a:ext cx="504056" cy="504056"/>
              <a:chOff x="2720488" y="3022772"/>
              <a:chExt cx="504056" cy="504056"/>
            </a:xfrm>
          </p:grpSpPr>
          <p:sp>
            <p:nvSpPr>
              <p:cNvPr id="46" name="ïṧḷïḓê-矩形: 圆角 53"/>
              <p:cNvSpPr/>
              <p:nvPr/>
            </p:nvSpPr>
            <p:spPr bwMode="auto">
              <a:xfrm>
                <a:off x="2720488" y="3022772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2"/>
              </a:solidFill>
              <a:ln w="19050"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ṧḷïḓê-任意多边形: 形状 99"/>
              <p:cNvSpPr>
                <a:spLocks noChangeAspect="1"/>
              </p:cNvSpPr>
              <p:nvPr/>
            </p:nvSpPr>
            <p:spPr bwMode="auto">
              <a:xfrm>
                <a:off x="2804032" y="3106550"/>
                <a:ext cx="336969" cy="336499"/>
              </a:xfrm>
              <a:custGeom>
                <a:avLst/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215321" y="4621052"/>
              <a:ext cx="504056" cy="504056"/>
              <a:chOff x="2720488" y="4504295"/>
              <a:chExt cx="504056" cy="504056"/>
            </a:xfrm>
          </p:grpSpPr>
          <p:sp>
            <p:nvSpPr>
              <p:cNvPr id="44" name="ïṧḷïḓê-矩形: 圆角 60"/>
              <p:cNvSpPr/>
              <p:nvPr/>
            </p:nvSpPr>
            <p:spPr bwMode="auto">
              <a:xfrm>
                <a:off x="2720488" y="4504295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3"/>
              </a:solidFill>
              <a:ln w="19050"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ïṧḷïḓê-任意多边形: 形状 103"/>
              <p:cNvSpPr>
                <a:spLocks noChangeAspect="1"/>
              </p:cNvSpPr>
              <p:nvPr/>
            </p:nvSpPr>
            <p:spPr bwMode="auto">
              <a:xfrm>
                <a:off x="2804032" y="4588113"/>
                <a:ext cx="336969" cy="336420"/>
              </a:xfrm>
              <a:custGeom>
                <a:avLst/>
                <a:gdLst>
                  <a:gd name="connsiteX0" fmla="*/ 139649 w 606580"/>
                  <a:gd name="connsiteY0" fmla="*/ 323260 h 605592"/>
                  <a:gd name="connsiteX1" fmla="*/ 274852 w 606580"/>
                  <a:gd name="connsiteY1" fmla="*/ 323260 h 605592"/>
                  <a:gd name="connsiteX2" fmla="*/ 274852 w 606580"/>
                  <a:gd name="connsiteY2" fmla="*/ 349440 h 605592"/>
                  <a:gd name="connsiteX3" fmla="*/ 139649 w 606580"/>
                  <a:gd name="connsiteY3" fmla="*/ 349440 h 605592"/>
                  <a:gd name="connsiteX4" fmla="*/ 66294 w 606580"/>
                  <a:gd name="connsiteY4" fmla="*/ 26233 h 605592"/>
                  <a:gd name="connsiteX5" fmla="*/ 66294 w 606580"/>
                  <a:gd name="connsiteY5" fmla="*/ 375703 h 605592"/>
                  <a:gd name="connsiteX6" fmla="*/ 540286 w 606580"/>
                  <a:gd name="connsiteY6" fmla="*/ 375703 h 605592"/>
                  <a:gd name="connsiteX7" fmla="*/ 540286 w 606580"/>
                  <a:gd name="connsiteY7" fmla="*/ 26233 h 605592"/>
                  <a:gd name="connsiteX8" fmla="*/ 39925 w 606580"/>
                  <a:gd name="connsiteY8" fmla="*/ 0 h 605592"/>
                  <a:gd name="connsiteX9" fmla="*/ 566655 w 606580"/>
                  <a:gd name="connsiteY9" fmla="*/ 0 h 605592"/>
                  <a:gd name="connsiteX10" fmla="*/ 566655 w 606580"/>
                  <a:gd name="connsiteY10" fmla="*/ 375703 h 605592"/>
                  <a:gd name="connsiteX11" fmla="*/ 606580 w 606580"/>
                  <a:gd name="connsiteY11" fmla="*/ 375703 h 605592"/>
                  <a:gd name="connsiteX12" fmla="*/ 606580 w 606580"/>
                  <a:gd name="connsiteY12" fmla="*/ 401936 h 605592"/>
                  <a:gd name="connsiteX13" fmla="*/ 373716 w 606580"/>
                  <a:gd name="connsiteY13" fmla="*/ 401936 h 605592"/>
                  <a:gd name="connsiteX14" fmla="*/ 413269 w 606580"/>
                  <a:gd name="connsiteY14" fmla="*/ 600587 h 605592"/>
                  <a:gd name="connsiteX15" fmla="*/ 387364 w 606580"/>
                  <a:gd name="connsiteY15" fmla="*/ 605592 h 605592"/>
                  <a:gd name="connsiteX16" fmla="*/ 346790 w 606580"/>
                  <a:gd name="connsiteY16" fmla="*/ 401936 h 605592"/>
                  <a:gd name="connsiteX17" fmla="*/ 316521 w 606580"/>
                  <a:gd name="connsiteY17" fmla="*/ 401936 h 605592"/>
                  <a:gd name="connsiteX18" fmla="*/ 316521 w 606580"/>
                  <a:gd name="connsiteY18" fmla="*/ 551828 h 605592"/>
                  <a:gd name="connsiteX19" fmla="*/ 290059 w 606580"/>
                  <a:gd name="connsiteY19" fmla="*/ 551828 h 605592"/>
                  <a:gd name="connsiteX20" fmla="*/ 290059 w 606580"/>
                  <a:gd name="connsiteY20" fmla="*/ 401936 h 605592"/>
                  <a:gd name="connsiteX21" fmla="*/ 247163 w 606580"/>
                  <a:gd name="connsiteY21" fmla="*/ 401936 h 605592"/>
                  <a:gd name="connsiteX22" fmla="*/ 206588 w 606580"/>
                  <a:gd name="connsiteY22" fmla="*/ 605592 h 605592"/>
                  <a:gd name="connsiteX23" fmla="*/ 180591 w 606580"/>
                  <a:gd name="connsiteY23" fmla="*/ 600494 h 605592"/>
                  <a:gd name="connsiteX24" fmla="*/ 220237 w 606580"/>
                  <a:gd name="connsiteY24" fmla="*/ 401936 h 605592"/>
                  <a:gd name="connsiteX25" fmla="*/ 0 w 606580"/>
                  <a:gd name="connsiteY25" fmla="*/ 401936 h 605592"/>
                  <a:gd name="connsiteX26" fmla="*/ 0 w 606580"/>
                  <a:gd name="connsiteY26" fmla="*/ 375703 h 605592"/>
                  <a:gd name="connsiteX27" fmla="*/ 39925 w 606580"/>
                  <a:gd name="connsiteY27" fmla="*/ 375703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5592">
                    <a:moveTo>
                      <a:pt x="139649" y="323260"/>
                    </a:moveTo>
                    <a:lnTo>
                      <a:pt x="274852" y="323260"/>
                    </a:lnTo>
                    <a:lnTo>
                      <a:pt x="274852" y="349440"/>
                    </a:lnTo>
                    <a:lnTo>
                      <a:pt x="139649" y="349440"/>
                    </a:lnTo>
                    <a:close/>
                    <a:moveTo>
                      <a:pt x="66294" y="26233"/>
                    </a:moveTo>
                    <a:lnTo>
                      <a:pt x="66294" y="375703"/>
                    </a:lnTo>
                    <a:lnTo>
                      <a:pt x="540286" y="375703"/>
                    </a:lnTo>
                    <a:lnTo>
                      <a:pt x="540286" y="26233"/>
                    </a:lnTo>
                    <a:close/>
                    <a:moveTo>
                      <a:pt x="39925" y="0"/>
                    </a:moveTo>
                    <a:lnTo>
                      <a:pt x="566655" y="0"/>
                    </a:lnTo>
                    <a:lnTo>
                      <a:pt x="566655" y="375703"/>
                    </a:lnTo>
                    <a:lnTo>
                      <a:pt x="606580" y="375703"/>
                    </a:lnTo>
                    <a:lnTo>
                      <a:pt x="606580" y="401936"/>
                    </a:lnTo>
                    <a:lnTo>
                      <a:pt x="373716" y="401936"/>
                    </a:lnTo>
                    <a:lnTo>
                      <a:pt x="413269" y="600587"/>
                    </a:lnTo>
                    <a:lnTo>
                      <a:pt x="387364" y="605592"/>
                    </a:lnTo>
                    <a:lnTo>
                      <a:pt x="346790" y="401936"/>
                    </a:lnTo>
                    <a:lnTo>
                      <a:pt x="316521" y="401936"/>
                    </a:lnTo>
                    <a:lnTo>
                      <a:pt x="316521" y="551828"/>
                    </a:lnTo>
                    <a:lnTo>
                      <a:pt x="290059" y="551828"/>
                    </a:lnTo>
                    <a:lnTo>
                      <a:pt x="290059" y="401936"/>
                    </a:lnTo>
                    <a:lnTo>
                      <a:pt x="247163" y="401936"/>
                    </a:lnTo>
                    <a:lnTo>
                      <a:pt x="206588" y="605592"/>
                    </a:lnTo>
                    <a:lnTo>
                      <a:pt x="180591" y="600494"/>
                    </a:lnTo>
                    <a:lnTo>
                      <a:pt x="220237" y="401936"/>
                    </a:lnTo>
                    <a:lnTo>
                      <a:pt x="0" y="401936"/>
                    </a:lnTo>
                    <a:lnTo>
                      <a:pt x="0" y="375703"/>
                    </a:lnTo>
                    <a:lnTo>
                      <a:pt x="39925" y="3757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1" name="ïṧḷïḓê-Rectangle 21"/>
            <p:cNvSpPr/>
            <p:nvPr/>
          </p:nvSpPr>
          <p:spPr>
            <a:xfrm>
              <a:off x="4615767" y="4872338"/>
              <a:ext cx="1491900" cy="32163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ïṧḷïḓê-任意多边形: 形状 100"/>
            <p:cNvSpPr>
              <a:spLocks noChangeAspect="1"/>
            </p:cNvSpPr>
            <p:nvPr/>
          </p:nvSpPr>
          <p:spPr bwMode="auto">
            <a:xfrm>
              <a:off x="5135301" y="3097570"/>
              <a:ext cx="361729" cy="361224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ṧḷïḓê-任意多边形: 形状 104"/>
            <p:cNvSpPr>
              <a:spLocks noChangeAspect="1"/>
            </p:cNvSpPr>
            <p:nvPr/>
          </p:nvSpPr>
          <p:spPr bwMode="auto">
            <a:xfrm>
              <a:off x="5180852" y="4459831"/>
              <a:ext cx="361729" cy="361139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ïṧḷïḓê-Rectangle 24"/>
            <p:cNvSpPr/>
            <p:nvPr/>
          </p:nvSpPr>
          <p:spPr>
            <a:xfrm>
              <a:off x="4570216" y="3510119"/>
              <a:ext cx="1491900" cy="32163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ïṧḷïḓê-任意多边形: 形状 98"/>
            <p:cNvSpPr>
              <a:spLocks noChangeAspect="1"/>
            </p:cNvSpPr>
            <p:nvPr/>
          </p:nvSpPr>
          <p:spPr bwMode="auto">
            <a:xfrm>
              <a:off x="5822386" y="1793071"/>
              <a:ext cx="361729" cy="344978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ïṧḷïḓê-Rectangle 26"/>
            <p:cNvSpPr/>
            <p:nvPr/>
          </p:nvSpPr>
          <p:spPr>
            <a:xfrm>
              <a:off x="5257301" y="2197498"/>
              <a:ext cx="1491900" cy="32163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ïṧḷïḓê-任意多边形: 形状 106"/>
            <p:cNvSpPr>
              <a:spLocks noChangeAspect="1"/>
            </p:cNvSpPr>
            <p:nvPr/>
          </p:nvSpPr>
          <p:spPr bwMode="auto">
            <a:xfrm>
              <a:off x="7089645" y="2059875"/>
              <a:ext cx="361729" cy="217250"/>
            </a:xfrm>
            <a:custGeom>
              <a:avLst/>
              <a:gdLst>
                <a:gd name="connsiteX0" fmla="*/ 162334 w 607865"/>
                <a:gd name="connsiteY0" fmla="*/ 257834 h 365077"/>
                <a:gd name="connsiteX1" fmla="*/ 166154 w 607865"/>
                <a:gd name="connsiteY1" fmla="*/ 260699 h 365077"/>
                <a:gd name="connsiteX2" fmla="*/ 142275 w 607865"/>
                <a:gd name="connsiteY2" fmla="*/ 281943 h 365077"/>
                <a:gd name="connsiteX3" fmla="*/ 140126 w 607865"/>
                <a:gd name="connsiteY3" fmla="*/ 278362 h 365077"/>
                <a:gd name="connsiteX4" fmla="*/ 162334 w 607865"/>
                <a:gd name="connsiteY4" fmla="*/ 257834 h 365077"/>
                <a:gd name="connsiteX5" fmla="*/ 529001 w 607865"/>
                <a:gd name="connsiteY5" fmla="*/ 247818 h 365077"/>
                <a:gd name="connsiteX6" fmla="*/ 531151 w 607865"/>
                <a:gd name="connsiteY6" fmla="*/ 252819 h 365077"/>
                <a:gd name="connsiteX7" fmla="*/ 502490 w 607865"/>
                <a:gd name="connsiteY7" fmla="*/ 259488 h 365077"/>
                <a:gd name="connsiteX8" fmla="*/ 502490 w 607865"/>
                <a:gd name="connsiteY8" fmla="*/ 254962 h 365077"/>
                <a:gd name="connsiteX9" fmla="*/ 529001 w 607865"/>
                <a:gd name="connsiteY9" fmla="*/ 247818 h 365077"/>
                <a:gd name="connsiteX10" fmla="*/ 452743 w 607865"/>
                <a:gd name="connsiteY10" fmla="*/ 241161 h 365077"/>
                <a:gd name="connsiteX11" fmla="*/ 476188 w 607865"/>
                <a:gd name="connsiteY11" fmla="*/ 248565 h 365077"/>
                <a:gd name="connsiteX12" fmla="*/ 474992 w 607865"/>
                <a:gd name="connsiteY12" fmla="*/ 252625 h 365077"/>
                <a:gd name="connsiteX13" fmla="*/ 451308 w 607865"/>
                <a:gd name="connsiteY13" fmla="*/ 245937 h 365077"/>
                <a:gd name="connsiteX14" fmla="*/ 452743 w 607865"/>
                <a:gd name="connsiteY14" fmla="*/ 241161 h 365077"/>
                <a:gd name="connsiteX15" fmla="*/ 577291 w 607865"/>
                <a:gd name="connsiteY15" fmla="*/ 232549 h 365077"/>
                <a:gd name="connsiteX16" fmla="*/ 579201 w 607865"/>
                <a:gd name="connsiteY16" fmla="*/ 235884 h 365077"/>
                <a:gd name="connsiteX17" fmla="*/ 555574 w 607865"/>
                <a:gd name="connsiteY17" fmla="*/ 248268 h 365077"/>
                <a:gd name="connsiteX18" fmla="*/ 554380 w 607865"/>
                <a:gd name="connsiteY18" fmla="*/ 243266 h 365077"/>
                <a:gd name="connsiteX19" fmla="*/ 577291 w 607865"/>
                <a:gd name="connsiteY19" fmla="*/ 232549 h 365077"/>
                <a:gd name="connsiteX20" fmla="*/ 196051 w 607865"/>
                <a:gd name="connsiteY20" fmla="*/ 221589 h 365077"/>
                <a:gd name="connsiteX21" fmla="*/ 201067 w 607865"/>
                <a:gd name="connsiteY21" fmla="*/ 223735 h 365077"/>
                <a:gd name="connsiteX22" fmla="*/ 183867 w 607865"/>
                <a:gd name="connsiteY22" fmla="*/ 251873 h 365077"/>
                <a:gd name="connsiteX23" fmla="*/ 180761 w 607865"/>
                <a:gd name="connsiteY23" fmla="*/ 248773 h 365077"/>
                <a:gd name="connsiteX24" fmla="*/ 196051 w 607865"/>
                <a:gd name="connsiteY24" fmla="*/ 221589 h 365077"/>
                <a:gd name="connsiteX25" fmla="*/ 3397 w 607865"/>
                <a:gd name="connsiteY25" fmla="*/ 206055 h 365077"/>
                <a:gd name="connsiteX26" fmla="*/ 15115 w 607865"/>
                <a:gd name="connsiteY26" fmla="*/ 224181 h 365077"/>
                <a:gd name="connsiteX27" fmla="*/ 11767 w 607865"/>
                <a:gd name="connsiteY27" fmla="*/ 226805 h 365077"/>
                <a:gd name="connsiteX28" fmla="*/ 49 w 607865"/>
                <a:gd name="connsiteY28" fmla="*/ 207486 h 365077"/>
                <a:gd name="connsiteX29" fmla="*/ 3397 w 607865"/>
                <a:gd name="connsiteY29" fmla="*/ 206055 h 365077"/>
                <a:gd name="connsiteX30" fmla="*/ 604080 w 607865"/>
                <a:gd name="connsiteY30" fmla="*/ 202942 h 365077"/>
                <a:gd name="connsiteX31" fmla="*/ 607196 w 607865"/>
                <a:gd name="connsiteY31" fmla="*/ 205808 h 365077"/>
                <a:gd name="connsiteX32" fmla="*/ 599286 w 607865"/>
                <a:gd name="connsiteY32" fmla="*/ 220859 h 365077"/>
                <a:gd name="connsiteX33" fmla="*/ 593054 w 607865"/>
                <a:gd name="connsiteY33" fmla="*/ 220859 h 365077"/>
                <a:gd name="connsiteX34" fmla="*/ 604080 w 607865"/>
                <a:gd name="connsiteY34" fmla="*/ 202942 h 365077"/>
                <a:gd name="connsiteX35" fmla="*/ 414997 w 607865"/>
                <a:gd name="connsiteY35" fmla="*/ 196728 h 365077"/>
                <a:gd name="connsiteX36" fmla="*/ 433156 w 607865"/>
                <a:gd name="connsiteY36" fmla="*/ 219682 h 365077"/>
                <a:gd name="connsiteX37" fmla="*/ 430528 w 607865"/>
                <a:gd name="connsiteY37" fmla="*/ 222552 h 365077"/>
                <a:gd name="connsiteX38" fmla="*/ 411413 w 607865"/>
                <a:gd name="connsiteY38" fmla="*/ 198880 h 365077"/>
                <a:gd name="connsiteX39" fmla="*/ 414997 w 607865"/>
                <a:gd name="connsiteY39" fmla="*/ 196728 h 365077"/>
                <a:gd name="connsiteX40" fmla="*/ 266091 w 607865"/>
                <a:gd name="connsiteY40" fmla="*/ 146401 h 365077"/>
                <a:gd name="connsiteX41" fmla="*/ 218290 w 607865"/>
                <a:gd name="connsiteY41" fmla="*/ 184104 h 365077"/>
                <a:gd name="connsiteX42" fmla="*/ 211837 w 607865"/>
                <a:gd name="connsiteY42" fmla="*/ 199138 h 365077"/>
                <a:gd name="connsiteX43" fmla="*/ 207535 w 607865"/>
                <a:gd name="connsiteY43" fmla="*/ 197229 h 365077"/>
                <a:gd name="connsiteX44" fmla="*/ 210164 w 607865"/>
                <a:gd name="connsiteY44" fmla="*/ 190548 h 365077"/>
                <a:gd name="connsiteX45" fmla="*/ 159018 w 607865"/>
                <a:gd name="connsiteY45" fmla="*/ 227536 h 365077"/>
                <a:gd name="connsiteX46" fmla="*/ 155911 w 607865"/>
                <a:gd name="connsiteY46" fmla="*/ 243524 h 365077"/>
                <a:gd name="connsiteX47" fmla="*/ 141332 w 607865"/>
                <a:gd name="connsiteY47" fmla="*/ 242331 h 365077"/>
                <a:gd name="connsiteX48" fmla="*/ 130816 w 607865"/>
                <a:gd name="connsiteY48" fmla="*/ 238990 h 365077"/>
                <a:gd name="connsiteX49" fmla="*/ 127947 w 607865"/>
                <a:gd name="connsiteY49" fmla="*/ 232070 h 365077"/>
                <a:gd name="connsiteX50" fmla="*/ 128664 w 607865"/>
                <a:gd name="connsiteY50" fmla="*/ 230876 h 365077"/>
                <a:gd name="connsiteX51" fmla="*/ 126035 w 607865"/>
                <a:gd name="connsiteY51" fmla="*/ 220377 h 365077"/>
                <a:gd name="connsiteX52" fmla="*/ 127947 w 607865"/>
                <a:gd name="connsiteY52" fmla="*/ 216797 h 365077"/>
                <a:gd name="connsiteX53" fmla="*/ 116953 w 607865"/>
                <a:gd name="connsiteY53" fmla="*/ 192695 h 365077"/>
                <a:gd name="connsiteX54" fmla="*/ 101179 w 607865"/>
                <a:gd name="connsiteY54" fmla="*/ 191979 h 365077"/>
                <a:gd name="connsiteX55" fmla="*/ 56247 w 607865"/>
                <a:gd name="connsiteY55" fmla="*/ 231354 h 365077"/>
                <a:gd name="connsiteX56" fmla="*/ 58637 w 607865"/>
                <a:gd name="connsiteY56" fmla="*/ 270728 h 365077"/>
                <a:gd name="connsiteX57" fmla="*/ 75606 w 607865"/>
                <a:gd name="connsiteY57" fmla="*/ 277887 h 365077"/>
                <a:gd name="connsiteX58" fmla="*/ 74889 w 607865"/>
                <a:gd name="connsiteY58" fmla="*/ 282421 h 365077"/>
                <a:gd name="connsiteX59" fmla="*/ 58876 w 607865"/>
                <a:gd name="connsiteY59" fmla="*/ 277171 h 365077"/>
                <a:gd name="connsiteX60" fmla="*/ 59832 w 607865"/>
                <a:gd name="connsiteY60" fmla="*/ 291250 h 365077"/>
                <a:gd name="connsiteX61" fmla="*/ 107154 w 607865"/>
                <a:gd name="connsiteY61" fmla="*/ 288864 h 365077"/>
                <a:gd name="connsiteX62" fmla="*/ 95204 w 607865"/>
                <a:gd name="connsiteY62" fmla="*/ 286239 h 365077"/>
                <a:gd name="connsiteX63" fmla="*/ 95921 w 607865"/>
                <a:gd name="connsiteY63" fmla="*/ 283137 h 365077"/>
                <a:gd name="connsiteX64" fmla="*/ 118387 w 607865"/>
                <a:gd name="connsiteY64" fmla="*/ 282182 h 365077"/>
                <a:gd name="connsiteX65" fmla="*/ 119582 w 607865"/>
                <a:gd name="connsiteY65" fmla="*/ 286716 h 365077"/>
                <a:gd name="connsiteX66" fmla="*/ 114085 w 607865"/>
                <a:gd name="connsiteY66" fmla="*/ 288626 h 365077"/>
                <a:gd name="connsiteX67" fmla="*/ 314848 w 607865"/>
                <a:gd name="connsiteY67" fmla="*/ 281467 h 365077"/>
                <a:gd name="connsiteX68" fmla="*/ 310785 w 607865"/>
                <a:gd name="connsiteY68" fmla="*/ 261421 h 365077"/>
                <a:gd name="connsiteX69" fmla="*/ 315565 w 607865"/>
                <a:gd name="connsiteY69" fmla="*/ 256172 h 365077"/>
                <a:gd name="connsiteX70" fmla="*/ 302419 w 607865"/>
                <a:gd name="connsiteY70" fmla="*/ 204627 h 365077"/>
                <a:gd name="connsiteX71" fmla="*/ 284255 w 607865"/>
                <a:gd name="connsiteY71" fmla="*/ 149264 h 365077"/>
                <a:gd name="connsiteX72" fmla="*/ 266808 w 607865"/>
                <a:gd name="connsiteY72" fmla="*/ 147116 h 365077"/>
                <a:gd name="connsiteX73" fmla="*/ 266091 w 607865"/>
                <a:gd name="connsiteY73" fmla="*/ 146401 h 365077"/>
                <a:gd name="connsiteX74" fmla="*/ 230959 w 607865"/>
                <a:gd name="connsiteY74" fmla="*/ 118697 h 365077"/>
                <a:gd name="connsiteX75" fmla="*/ 234785 w 607865"/>
                <a:gd name="connsiteY75" fmla="*/ 121563 h 365077"/>
                <a:gd name="connsiteX76" fmla="*/ 223306 w 607865"/>
                <a:gd name="connsiteY76" fmla="*/ 145447 h 365077"/>
                <a:gd name="connsiteX77" fmla="*/ 219241 w 607865"/>
                <a:gd name="connsiteY77" fmla="*/ 145447 h 365077"/>
                <a:gd name="connsiteX78" fmla="*/ 230959 w 607865"/>
                <a:gd name="connsiteY78" fmla="*/ 118697 h 365077"/>
                <a:gd name="connsiteX79" fmla="*/ 350253 w 607865"/>
                <a:gd name="connsiteY79" fmla="*/ 105119 h 365077"/>
                <a:gd name="connsiteX80" fmla="*/ 374403 w 607865"/>
                <a:gd name="connsiteY80" fmla="*/ 128733 h 365077"/>
                <a:gd name="connsiteX81" fmla="*/ 371055 w 607865"/>
                <a:gd name="connsiteY81" fmla="*/ 131356 h 365077"/>
                <a:gd name="connsiteX82" fmla="*/ 360295 w 607865"/>
                <a:gd name="connsiteY82" fmla="*/ 119907 h 365077"/>
                <a:gd name="connsiteX83" fmla="*/ 347862 w 607865"/>
                <a:gd name="connsiteY83" fmla="*/ 107981 h 365077"/>
                <a:gd name="connsiteX84" fmla="*/ 350253 w 607865"/>
                <a:gd name="connsiteY84" fmla="*/ 105119 h 365077"/>
                <a:gd name="connsiteX85" fmla="*/ 306513 w 607865"/>
                <a:gd name="connsiteY85" fmla="*/ 90570 h 365077"/>
                <a:gd name="connsiteX86" fmla="*/ 330179 w 607865"/>
                <a:gd name="connsiteY86" fmla="*/ 97230 h 365077"/>
                <a:gd name="connsiteX87" fmla="*/ 328744 w 607865"/>
                <a:gd name="connsiteY87" fmla="*/ 102700 h 365077"/>
                <a:gd name="connsiteX88" fmla="*/ 304601 w 607865"/>
                <a:gd name="connsiteY88" fmla="*/ 95089 h 365077"/>
                <a:gd name="connsiteX89" fmla="*/ 306513 w 607865"/>
                <a:gd name="connsiteY89" fmla="*/ 90570 h 365077"/>
                <a:gd name="connsiteX90" fmla="*/ 272323 w 607865"/>
                <a:gd name="connsiteY90" fmla="*/ 90557 h 365077"/>
                <a:gd name="connsiteX91" fmla="*/ 275911 w 607865"/>
                <a:gd name="connsiteY91" fmla="*/ 94855 h 365077"/>
                <a:gd name="connsiteX92" fmla="*/ 251986 w 607865"/>
                <a:gd name="connsiteY92" fmla="*/ 108465 h 365077"/>
                <a:gd name="connsiteX93" fmla="*/ 249832 w 607865"/>
                <a:gd name="connsiteY93" fmla="*/ 104884 h 365077"/>
                <a:gd name="connsiteX94" fmla="*/ 272323 w 607865"/>
                <a:gd name="connsiteY94" fmla="*/ 90557 h 365077"/>
                <a:gd name="connsiteX95" fmla="*/ 40712 w 607865"/>
                <a:gd name="connsiteY95" fmla="*/ 0 h 365077"/>
                <a:gd name="connsiteX96" fmla="*/ 44775 w 607865"/>
                <a:gd name="connsiteY96" fmla="*/ 3937 h 365077"/>
                <a:gd name="connsiteX97" fmla="*/ 55291 w 607865"/>
                <a:gd name="connsiteY97" fmla="*/ 217036 h 365077"/>
                <a:gd name="connsiteX98" fmla="*/ 92336 w 607865"/>
                <a:gd name="connsiteY98" fmla="*/ 184343 h 365077"/>
                <a:gd name="connsiteX99" fmla="*/ 95443 w 607865"/>
                <a:gd name="connsiteY99" fmla="*/ 164775 h 365077"/>
                <a:gd name="connsiteX100" fmla="*/ 116236 w 607865"/>
                <a:gd name="connsiteY100" fmla="*/ 153560 h 365077"/>
                <a:gd name="connsiteX101" fmla="*/ 129620 w 607865"/>
                <a:gd name="connsiteY101" fmla="*/ 182195 h 365077"/>
                <a:gd name="connsiteX102" fmla="*/ 126752 w 607865"/>
                <a:gd name="connsiteY102" fmla="*/ 186729 h 365077"/>
                <a:gd name="connsiteX103" fmla="*/ 138942 w 607865"/>
                <a:gd name="connsiteY103" fmla="*/ 212979 h 365077"/>
                <a:gd name="connsiteX104" fmla="*/ 147785 w 607865"/>
                <a:gd name="connsiteY104" fmla="*/ 214411 h 365077"/>
                <a:gd name="connsiteX105" fmla="*/ 149219 w 607865"/>
                <a:gd name="connsiteY105" fmla="*/ 213934 h 365077"/>
                <a:gd name="connsiteX106" fmla="*/ 154477 w 607865"/>
                <a:gd name="connsiteY106" fmla="*/ 216081 h 365077"/>
                <a:gd name="connsiteX107" fmla="*/ 155911 w 607865"/>
                <a:gd name="connsiteY107" fmla="*/ 219183 h 365077"/>
                <a:gd name="connsiteX108" fmla="*/ 213271 w 607865"/>
                <a:gd name="connsiteY108" fmla="*/ 173843 h 365077"/>
                <a:gd name="connsiteX109" fmla="*/ 213988 w 607865"/>
                <a:gd name="connsiteY109" fmla="*/ 169787 h 365077"/>
                <a:gd name="connsiteX110" fmla="*/ 219008 w 607865"/>
                <a:gd name="connsiteY110" fmla="*/ 169309 h 365077"/>
                <a:gd name="connsiteX111" fmla="*/ 260833 w 607865"/>
                <a:gd name="connsiteY111" fmla="*/ 135662 h 365077"/>
                <a:gd name="connsiteX112" fmla="*/ 260594 w 607865"/>
                <a:gd name="connsiteY112" fmla="*/ 128742 h 365077"/>
                <a:gd name="connsiteX113" fmla="*/ 268242 w 607865"/>
                <a:gd name="connsiteY113" fmla="*/ 113708 h 365077"/>
                <a:gd name="connsiteX114" fmla="*/ 275890 w 607865"/>
                <a:gd name="connsiteY114" fmla="*/ 114901 h 365077"/>
                <a:gd name="connsiteX115" fmla="*/ 294771 w 607865"/>
                <a:gd name="connsiteY115" fmla="*/ 120151 h 365077"/>
                <a:gd name="connsiteX116" fmla="*/ 294532 w 607865"/>
                <a:gd name="connsiteY116" fmla="*/ 143537 h 365077"/>
                <a:gd name="connsiteX117" fmla="*/ 326081 w 607865"/>
                <a:gd name="connsiteY117" fmla="*/ 250922 h 365077"/>
                <a:gd name="connsiteX118" fmla="*/ 337314 w 607865"/>
                <a:gd name="connsiteY118" fmla="*/ 251637 h 365077"/>
                <a:gd name="connsiteX119" fmla="*/ 382724 w 607865"/>
                <a:gd name="connsiteY119" fmla="*/ 194366 h 365077"/>
                <a:gd name="connsiteX120" fmla="*/ 397543 w 607865"/>
                <a:gd name="connsiteY120" fmla="*/ 174082 h 365077"/>
                <a:gd name="connsiteX121" fmla="*/ 397304 w 607865"/>
                <a:gd name="connsiteY121" fmla="*/ 174082 h 365077"/>
                <a:gd name="connsiteX122" fmla="*/ 379139 w 607865"/>
                <a:gd name="connsiteY122" fmla="*/ 146639 h 365077"/>
                <a:gd name="connsiteX123" fmla="*/ 382963 w 607865"/>
                <a:gd name="connsiteY123" fmla="*/ 143776 h 365077"/>
                <a:gd name="connsiteX124" fmla="*/ 400889 w 607865"/>
                <a:gd name="connsiteY124" fmla="*/ 169787 h 365077"/>
                <a:gd name="connsiteX125" fmla="*/ 468765 w 607865"/>
                <a:gd name="connsiteY125" fmla="*/ 65265 h 365077"/>
                <a:gd name="connsiteX126" fmla="*/ 464463 w 607865"/>
                <a:gd name="connsiteY126" fmla="*/ 59061 h 365077"/>
                <a:gd name="connsiteX127" fmla="*/ 464224 w 607865"/>
                <a:gd name="connsiteY127" fmla="*/ 43311 h 365077"/>
                <a:gd name="connsiteX128" fmla="*/ 464463 w 607865"/>
                <a:gd name="connsiteY128" fmla="*/ 41402 h 365077"/>
                <a:gd name="connsiteX129" fmla="*/ 468048 w 607865"/>
                <a:gd name="connsiteY129" fmla="*/ 37107 h 365077"/>
                <a:gd name="connsiteX130" fmla="*/ 483345 w 607865"/>
                <a:gd name="connsiteY130" fmla="*/ 26130 h 365077"/>
                <a:gd name="connsiteX131" fmla="*/ 485735 w 607865"/>
                <a:gd name="connsiteY131" fmla="*/ 26846 h 365077"/>
                <a:gd name="connsiteX132" fmla="*/ 500553 w 607865"/>
                <a:gd name="connsiteY132" fmla="*/ 29232 h 365077"/>
                <a:gd name="connsiteX133" fmla="*/ 501031 w 607865"/>
                <a:gd name="connsiteY133" fmla="*/ 47845 h 365077"/>
                <a:gd name="connsiteX134" fmla="*/ 501031 w 607865"/>
                <a:gd name="connsiteY134" fmla="*/ 58584 h 365077"/>
                <a:gd name="connsiteX135" fmla="*/ 568908 w 607865"/>
                <a:gd name="connsiteY135" fmla="*/ 120867 h 365077"/>
                <a:gd name="connsiteX136" fmla="*/ 577512 w 607865"/>
                <a:gd name="connsiteY136" fmla="*/ 111560 h 365077"/>
                <a:gd name="connsiteX137" fmla="*/ 580858 w 607865"/>
                <a:gd name="connsiteY137" fmla="*/ 108697 h 365077"/>
                <a:gd name="connsiteX138" fmla="*/ 586355 w 607865"/>
                <a:gd name="connsiteY138" fmla="*/ 104163 h 365077"/>
                <a:gd name="connsiteX139" fmla="*/ 594720 w 607865"/>
                <a:gd name="connsiteY139" fmla="*/ 108935 h 365077"/>
                <a:gd name="connsiteX140" fmla="*/ 606192 w 607865"/>
                <a:gd name="connsiteY140" fmla="*/ 155230 h 365077"/>
                <a:gd name="connsiteX141" fmla="*/ 599022 w 607865"/>
                <a:gd name="connsiteY141" fmla="*/ 162389 h 365077"/>
                <a:gd name="connsiteX142" fmla="*/ 573449 w 607865"/>
                <a:gd name="connsiteY142" fmla="*/ 153082 h 365077"/>
                <a:gd name="connsiteX143" fmla="*/ 561259 w 607865"/>
                <a:gd name="connsiteY143" fmla="*/ 146162 h 365077"/>
                <a:gd name="connsiteX144" fmla="*/ 559825 w 607865"/>
                <a:gd name="connsiteY144" fmla="*/ 148071 h 365077"/>
                <a:gd name="connsiteX145" fmla="*/ 554089 w 607865"/>
                <a:gd name="connsiteY145" fmla="*/ 143537 h 365077"/>
                <a:gd name="connsiteX146" fmla="*/ 562454 w 607865"/>
                <a:gd name="connsiteY146" fmla="*/ 129935 h 365077"/>
                <a:gd name="connsiteX147" fmla="*/ 506050 w 607865"/>
                <a:gd name="connsiteY147" fmla="*/ 79106 h 365077"/>
                <a:gd name="connsiteX148" fmla="*/ 492666 w 607865"/>
                <a:gd name="connsiteY148" fmla="*/ 68606 h 365077"/>
                <a:gd name="connsiteX149" fmla="*/ 479760 w 607865"/>
                <a:gd name="connsiteY149" fmla="*/ 70754 h 365077"/>
                <a:gd name="connsiteX150" fmla="*/ 470677 w 607865"/>
                <a:gd name="connsiteY150" fmla="*/ 84117 h 365077"/>
                <a:gd name="connsiteX151" fmla="*/ 442953 w 607865"/>
                <a:gd name="connsiteY151" fmla="*/ 128503 h 365077"/>
                <a:gd name="connsiteX152" fmla="*/ 343528 w 607865"/>
                <a:gd name="connsiteY152" fmla="*/ 262376 h 365077"/>
                <a:gd name="connsiteX153" fmla="*/ 344962 w 607865"/>
                <a:gd name="connsiteY153" fmla="*/ 280035 h 365077"/>
                <a:gd name="connsiteX154" fmla="*/ 344962 w 607865"/>
                <a:gd name="connsiteY154" fmla="*/ 280273 h 365077"/>
                <a:gd name="connsiteX155" fmla="*/ 602846 w 607865"/>
                <a:gd name="connsiteY155" fmla="*/ 277171 h 365077"/>
                <a:gd name="connsiteX156" fmla="*/ 602846 w 607865"/>
                <a:gd name="connsiteY156" fmla="*/ 287432 h 365077"/>
                <a:gd name="connsiteX157" fmla="*/ 297161 w 607865"/>
                <a:gd name="connsiteY157" fmla="*/ 294114 h 365077"/>
                <a:gd name="connsiteX158" fmla="*/ 60549 w 607865"/>
                <a:gd name="connsiteY158" fmla="*/ 303659 h 365077"/>
                <a:gd name="connsiteX159" fmla="*/ 64373 w 607865"/>
                <a:gd name="connsiteY159" fmla="*/ 359977 h 365077"/>
                <a:gd name="connsiteX160" fmla="*/ 53618 w 607865"/>
                <a:gd name="connsiteY160" fmla="*/ 359977 h 365077"/>
                <a:gd name="connsiteX161" fmla="*/ 48599 w 607865"/>
                <a:gd name="connsiteY161" fmla="*/ 303421 h 365077"/>
                <a:gd name="connsiteX162" fmla="*/ 4144 w 607865"/>
                <a:gd name="connsiteY162" fmla="*/ 301034 h 365077"/>
                <a:gd name="connsiteX163" fmla="*/ 4144 w 607865"/>
                <a:gd name="connsiteY163" fmla="*/ 295546 h 365077"/>
                <a:gd name="connsiteX164" fmla="*/ 47882 w 607865"/>
                <a:gd name="connsiteY164" fmla="*/ 292205 h 365077"/>
                <a:gd name="connsiteX165" fmla="*/ 44058 w 607865"/>
                <a:gd name="connsiteY165" fmla="*/ 242092 h 365077"/>
                <a:gd name="connsiteX166" fmla="*/ 35692 w 607865"/>
                <a:gd name="connsiteY166" fmla="*/ 249967 h 365077"/>
                <a:gd name="connsiteX167" fmla="*/ 33302 w 607865"/>
                <a:gd name="connsiteY167" fmla="*/ 252115 h 365077"/>
                <a:gd name="connsiteX168" fmla="*/ 11314 w 607865"/>
                <a:gd name="connsiteY168" fmla="*/ 275739 h 365077"/>
                <a:gd name="connsiteX169" fmla="*/ 5578 w 607865"/>
                <a:gd name="connsiteY169" fmla="*/ 271444 h 365077"/>
                <a:gd name="connsiteX170" fmla="*/ 24459 w 607865"/>
                <a:gd name="connsiteY170" fmla="*/ 246626 h 365077"/>
                <a:gd name="connsiteX171" fmla="*/ 18723 w 607865"/>
                <a:gd name="connsiteY171" fmla="*/ 237081 h 365077"/>
                <a:gd name="connsiteX172" fmla="*/ 21352 w 607865"/>
                <a:gd name="connsiteY172" fmla="*/ 235888 h 365077"/>
                <a:gd name="connsiteX173" fmla="*/ 27566 w 607865"/>
                <a:gd name="connsiteY173" fmla="*/ 243285 h 365077"/>
                <a:gd name="connsiteX174" fmla="*/ 42862 w 607865"/>
                <a:gd name="connsiteY174" fmla="*/ 228013 h 365077"/>
                <a:gd name="connsiteX175" fmla="*/ 36648 w 607865"/>
                <a:gd name="connsiteY175" fmla="*/ 3937 h 365077"/>
                <a:gd name="connsiteX176" fmla="*/ 40712 w 607865"/>
                <a:gd name="connsiteY176" fmla="*/ 0 h 36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607865" h="365077">
                  <a:moveTo>
                    <a:pt x="162334" y="257834"/>
                  </a:moveTo>
                  <a:cubicBezTo>
                    <a:pt x="164483" y="255686"/>
                    <a:pt x="167587" y="258312"/>
                    <a:pt x="166154" y="260699"/>
                  </a:cubicBezTo>
                  <a:cubicBezTo>
                    <a:pt x="161378" y="270008"/>
                    <a:pt x="151588" y="277407"/>
                    <a:pt x="142275" y="281943"/>
                  </a:cubicBezTo>
                  <a:cubicBezTo>
                    <a:pt x="139887" y="283136"/>
                    <a:pt x="137738" y="279556"/>
                    <a:pt x="140126" y="278362"/>
                  </a:cubicBezTo>
                  <a:cubicBezTo>
                    <a:pt x="149678" y="272872"/>
                    <a:pt x="154692" y="264756"/>
                    <a:pt x="162334" y="257834"/>
                  </a:cubicBezTo>
                  <a:close/>
                  <a:moveTo>
                    <a:pt x="529001" y="247818"/>
                  </a:moveTo>
                  <a:cubicBezTo>
                    <a:pt x="532345" y="246865"/>
                    <a:pt x="533539" y="250914"/>
                    <a:pt x="531151" y="252819"/>
                  </a:cubicBezTo>
                  <a:cubicBezTo>
                    <a:pt x="523269" y="258773"/>
                    <a:pt x="512043" y="260202"/>
                    <a:pt x="502490" y="259488"/>
                  </a:cubicBezTo>
                  <a:cubicBezTo>
                    <a:pt x="499385" y="259249"/>
                    <a:pt x="499385" y="255201"/>
                    <a:pt x="502490" y="254962"/>
                  </a:cubicBezTo>
                  <a:cubicBezTo>
                    <a:pt x="511805" y="253772"/>
                    <a:pt x="519925" y="249961"/>
                    <a:pt x="529001" y="247818"/>
                  </a:cubicBezTo>
                  <a:close/>
                  <a:moveTo>
                    <a:pt x="452743" y="241161"/>
                  </a:moveTo>
                  <a:cubicBezTo>
                    <a:pt x="460638" y="243071"/>
                    <a:pt x="469011" y="244504"/>
                    <a:pt x="476188" y="248565"/>
                  </a:cubicBezTo>
                  <a:cubicBezTo>
                    <a:pt x="477863" y="249520"/>
                    <a:pt x="477145" y="252864"/>
                    <a:pt x="474992" y="252625"/>
                  </a:cubicBezTo>
                  <a:cubicBezTo>
                    <a:pt x="466858" y="251670"/>
                    <a:pt x="458963" y="249042"/>
                    <a:pt x="451308" y="245937"/>
                  </a:cubicBezTo>
                  <a:cubicBezTo>
                    <a:pt x="448437" y="244743"/>
                    <a:pt x="449633" y="240444"/>
                    <a:pt x="452743" y="241161"/>
                  </a:cubicBezTo>
                  <a:close/>
                  <a:moveTo>
                    <a:pt x="577291" y="232549"/>
                  </a:moveTo>
                  <a:cubicBezTo>
                    <a:pt x="579201" y="231835"/>
                    <a:pt x="580394" y="234455"/>
                    <a:pt x="579201" y="235884"/>
                  </a:cubicBezTo>
                  <a:cubicBezTo>
                    <a:pt x="573712" y="242314"/>
                    <a:pt x="563927" y="246600"/>
                    <a:pt x="555574" y="248268"/>
                  </a:cubicBezTo>
                  <a:cubicBezTo>
                    <a:pt x="552471" y="248982"/>
                    <a:pt x="551039" y="244457"/>
                    <a:pt x="554380" y="243266"/>
                  </a:cubicBezTo>
                  <a:cubicBezTo>
                    <a:pt x="562495" y="240408"/>
                    <a:pt x="569177" y="235169"/>
                    <a:pt x="577291" y="232549"/>
                  </a:cubicBezTo>
                  <a:close/>
                  <a:moveTo>
                    <a:pt x="196051" y="221589"/>
                  </a:moveTo>
                  <a:cubicBezTo>
                    <a:pt x="197723" y="219204"/>
                    <a:pt x="202023" y="220396"/>
                    <a:pt x="201067" y="223735"/>
                  </a:cubicBezTo>
                  <a:cubicBezTo>
                    <a:pt x="198440" y="233750"/>
                    <a:pt x="191512" y="244958"/>
                    <a:pt x="183867" y="251873"/>
                  </a:cubicBezTo>
                  <a:cubicBezTo>
                    <a:pt x="181956" y="253781"/>
                    <a:pt x="179089" y="250919"/>
                    <a:pt x="180761" y="248773"/>
                  </a:cubicBezTo>
                  <a:cubicBezTo>
                    <a:pt x="187450" y="240666"/>
                    <a:pt x="189600" y="229935"/>
                    <a:pt x="196051" y="221589"/>
                  </a:cubicBezTo>
                  <a:close/>
                  <a:moveTo>
                    <a:pt x="3397" y="206055"/>
                  </a:moveTo>
                  <a:cubicBezTo>
                    <a:pt x="6267" y="212971"/>
                    <a:pt x="10811" y="218219"/>
                    <a:pt x="15115" y="224181"/>
                  </a:cubicBezTo>
                  <a:cubicBezTo>
                    <a:pt x="16789" y="226328"/>
                    <a:pt x="13441" y="228236"/>
                    <a:pt x="11767" y="226805"/>
                  </a:cubicBezTo>
                  <a:cubicBezTo>
                    <a:pt x="5789" y="222273"/>
                    <a:pt x="2202" y="214641"/>
                    <a:pt x="49" y="207486"/>
                  </a:cubicBezTo>
                  <a:cubicBezTo>
                    <a:pt x="-429" y="205578"/>
                    <a:pt x="2680" y="204385"/>
                    <a:pt x="3397" y="206055"/>
                  </a:cubicBezTo>
                  <a:close/>
                  <a:moveTo>
                    <a:pt x="604080" y="202942"/>
                  </a:moveTo>
                  <a:cubicBezTo>
                    <a:pt x="606237" y="201986"/>
                    <a:pt x="607915" y="203897"/>
                    <a:pt x="607196" y="205808"/>
                  </a:cubicBezTo>
                  <a:cubicBezTo>
                    <a:pt x="604799" y="211303"/>
                    <a:pt x="600005" y="214409"/>
                    <a:pt x="599286" y="220859"/>
                  </a:cubicBezTo>
                  <a:cubicBezTo>
                    <a:pt x="598806" y="224681"/>
                    <a:pt x="592814" y="224920"/>
                    <a:pt x="593054" y="220859"/>
                  </a:cubicBezTo>
                  <a:cubicBezTo>
                    <a:pt x="593054" y="213692"/>
                    <a:pt x="597368" y="205808"/>
                    <a:pt x="604080" y="202942"/>
                  </a:cubicBezTo>
                  <a:close/>
                  <a:moveTo>
                    <a:pt x="414997" y="196728"/>
                  </a:moveTo>
                  <a:cubicBezTo>
                    <a:pt x="420731" y="204619"/>
                    <a:pt x="428616" y="211314"/>
                    <a:pt x="433156" y="219682"/>
                  </a:cubicBezTo>
                  <a:cubicBezTo>
                    <a:pt x="434112" y="221356"/>
                    <a:pt x="432200" y="223508"/>
                    <a:pt x="430528" y="222552"/>
                  </a:cubicBezTo>
                  <a:cubicBezTo>
                    <a:pt x="421926" y="217530"/>
                    <a:pt x="416430" y="207249"/>
                    <a:pt x="411413" y="198880"/>
                  </a:cubicBezTo>
                  <a:cubicBezTo>
                    <a:pt x="409979" y="196489"/>
                    <a:pt x="413563" y="194576"/>
                    <a:pt x="414997" y="196728"/>
                  </a:cubicBezTo>
                  <a:close/>
                  <a:moveTo>
                    <a:pt x="266091" y="146401"/>
                  </a:moveTo>
                  <a:cubicBezTo>
                    <a:pt x="250317" y="159287"/>
                    <a:pt x="234543" y="171934"/>
                    <a:pt x="218290" y="184104"/>
                  </a:cubicBezTo>
                  <a:cubicBezTo>
                    <a:pt x="216856" y="189593"/>
                    <a:pt x="214466" y="194843"/>
                    <a:pt x="211837" y="199138"/>
                  </a:cubicBezTo>
                  <a:cubicBezTo>
                    <a:pt x="210642" y="201286"/>
                    <a:pt x="206579" y="199854"/>
                    <a:pt x="207535" y="197229"/>
                  </a:cubicBezTo>
                  <a:cubicBezTo>
                    <a:pt x="208491" y="195082"/>
                    <a:pt x="209208" y="192934"/>
                    <a:pt x="210164" y="190548"/>
                  </a:cubicBezTo>
                  <a:cubicBezTo>
                    <a:pt x="193195" y="203195"/>
                    <a:pt x="176226" y="215604"/>
                    <a:pt x="159018" y="227536"/>
                  </a:cubicBezTo>
                  <a:cubicBezTo>
                    <a:pt x="160930" y="233740"/>
                    <a:pt x="161169" y="240183"/>
                    <a:pt x="155911" y="243524"/>
                  </a:cubicBezTo>
                  <a:cubicBezTo>
                    <a:pt x="151370" y="246149"/>
                    <a:pt x="145873" y="244717"/>
                    <a:pt x="141332" y="242331"/>
                  </a:cubicBezTo>
                  <a:cubicBezTo>
                    <a:pt x="137747" y="241615"/>
                    <a:pt x="133923" y="240422"/>
                    <a:pt x="130816" y="238990"/>
                  </a:cubicBezTo>
                  <a:cubicBezTo>
                    <a:pt x="127947" y="237797"/>
                    <a:pt x="126513" y="234933"/>
                    <a:pt x="127947" y="232070"/>
                  </a:cubicBezTo>
                  <a:cubicBezTo>
                    <a:pt x="128186" y="231592"/>
                    <a:pt x="128425" y="231354"/>
                    <a:pt x="128664" y="230876"/>
                  </a:cubicBezTo>
                  <a:cubicBezTo>
                    <a:pt x="126513" y="227536"/>
                    <a:pt x="125079" y="223956"/>
                    <a:pt x="126035" y="220377"/>
                  </a:cubicBezTo>
                  <a:cubicBezTo>
                    <a:pt x="126513" y="218945"/>
                    <a:pt x="127230" y="217752"/>
                    <a:pt x="127947" y="216797"/>
                  </a:cubicBezTo>
                  <a:cubicBezTo>
                    <a:pt x="123884" y="208922"/>
                    <a:pt x="120299" y="200809"/>
                    <a:pt x="116953" y="192695"/>
                  </a:cubicBezTo>
                  <a:cubicBezTo>
                    <a:pt x="111695" y="194127"/>
                    <a:pt x="105959" y="193888"/>
                    <a:pt x="101179" y="191979"/>
                  </a:cubicBezTo>
                  <a:cubicBezTo>
                    <a:pt x="86839" y="205820"/>
                    <a:pt x="71304" y="218468"/>
                    <a:pt x="56247" y="231354"/>
                  </a:cubicBezTo>
                  <a:cubicBezTo>
                    <a:pt x="56964" y="244479"/>
                    <a:pt x="57920" y="257603"/>
                    <a:pt x="58637" y="270728"/>
                  </a:cubicBezTo>
                  <a:cubicBezTo>
                    <a:pt x="63656" y="274069"/>
                    <a:pt x="69392" y="276694"/>
                    <a:pt x="75606" y="277887"/>
                  </a:cubicBezTo>
                  <a:cubicBezTo>
                    <a:pt x="78235" y="278364"/>
                    <a:pt x="77518" y="282182"/>
                    <a:pt x="74889" y="282421"/>
                  </a:cubicBezTo>
                  <a:cubicBezTo>
                    <a:pt x="68914" y="282660"/>
                    <a:pt x="63656" y="280512"/>
                    <a:pt x="58876" y="277171"/>
                  </a:cubicBezTo>
                  <a:cubicBezTo>
                    <a:pt x="59354" y="281944"/>
                    <a:pt x="59593" y="286478"/>
                    <a:pt x="59832" y="291250"/>
                  </a:cubicBezTo>
                  <a:cubicBezTo>
                    <a:pt x="75606" y="290296"/>
                    <a:pt x="91380" y="289580"/>
                    <a:pt x="107154" y="288864"/>
                  </a:cubicBezTo>
                  <a:cubicBezTo>
                    <a:pt x="103091" y="288626"/>
                    <a:pt x="98789" y="287671"/>
                    <a:pt x="95204" y="286239"/>
                  </a:cubicBezTo>
                  <a:cubicBezTo>
                    <a:pt x="93292" y="285523"/>
                    <a:pt x="94009" y="282660"/>
                    <a:pt x="95921" y="283137"/>
                  </a:cubicBezTo>
                  <a:cubicBezTo>
                    <a:pt x="103808" y="284569"/>
                    <a:pt x="110739" y="282898"/>
                    <a:pt x="118387" y="282182"/>
                  </a:cubicBezTo>
                  <a:cubicBezTo>
                    <a:pt x="120777" y="281944"/>
                    <a:pt x="121733" y="285523"/>
                    <a:pt x="119582" y="286716"/>
                  </a:cubicBezTo>
                  <a:cubicBezTo>
                    <a:pt x="117909" y="287671"/>
                    <a:pt x="115997" y="288148"/>
                    <a:pt x="114085" y="288626"/>
                  </a:cubicBezTo>
                  <a:cubicBezTo>
                    <a:pt x="181006" y="285762"/>
                    <a:pt x="248166" y="284569"/>
                    <a:pt x="314848" y="281467"/>
                  </a:cubicBezTo>
                  <a:cubicBezTo>
                    <a:pt x="309590" y="275978"/>
                    <a:pt x="306244" y="268819"/>
                    <a:pt x="310785" y="261421"/>
                  </a:cubicBezTo>
                  <a:cubicBezTo>
                    <a:pt x="312219" y="259274"/>
                    <a:pt x="313892" y="257603"/>
                    <a:pt x="315565" y="256172"/>
                  </a:cubicBezTo>
                  <a:cubicBezTo>
                    <a:pt x="311263" y="238990"/>
                    <a:pt x="306961" y="221808"/>
                    <a:pt x="302419" y="204627"/>
                  </a:cubicBezTo>
                  <a:cubicBezTo>
                    <a:pt x="300985" y="198900"/>
                    <a:pt x="292381" y="166207"/>
                    <a:pt x="284255" y="149264"/>
                  </a:cubicBezTo>
                  <a:cubicBezTo>
                    <a:pt x="278280" y="151173"/>
                    <a:pt x="271827" y="151412"/>
                    <a:pt x="266808" y="147116"/>
                  </a:cubicBezTo>
                  <a:cubicBezTo>
                    <a:pt x="266569" y="146878"/>
                    <a:pt x="266330" y="146639"/>
                    <a:pt x="266091" y="146401"/>
                  </a:cubicBezTo>
                  <a:close/>
                  <a:moveTo>
                    <a:pt x="230959" y="118697"/>
                  </a:moveTo>
                  <a:cubicBezTo>
                    <a:pt x="232872" y="117025"/>
                    <a:pt x="236459" y="119175"/>
                    <a:pt x="234785" y="121563"/>
                  </a:cubicBezTo>
                  <a:cubicBezTo>
                    <a:pt x="229524" y="129206"/>
                    <a:pt x="224024" y="135654"/>
                    <a:pt x="223306" y="145447"/>
                  </a:cubicBezTo>
                  <a:cubicBezTo>
                    <a:pt x="223067" y="147835"/>
                    <a:pt x="219241" y="148074"/>
                    <a:pt x="219241" y="145447"/>
                  </a:cubicBezTo>
                  <a:cubicBezTo>
                    <a:pt x="219241" y="135654"/>
                    <a:pt x="223067" y="124907"/>
                    <a:pt x="230959" y="118697"/>
                  </a:cubicBezTo>
                  <a:close/>
                  <a:moveTo>
                    <a:pt x="350253" y="105119"/>
                  </a:moveTo>
                  <a:cubicBezTo>
                    <a:pt x="358861" y="110844"/>
                    <a:pt x="370816" y="118715"/>
                    <a:pt x="374403" y="128733"/>
                  </a:cubicBezTo>
                  <a:cubicBezTo>
                    <a:pt x="375120" y="130641"/>
                    <a:pt x="372729" y="132549"/>
                    <a:pt x="371055" y="131356"/>
                  </a:cubicBezTo>
                  <a:cubicBezTo>
                    <a:pt x="366751" y="128494"/>
                    <a:pt x="363882" y="123724"/>
                    <a:pt x="360295" y="119907"/>
                  </a:cubicBezTo>
                  <a:cubicBezTo>
                    <a:pt x="356470" y="115853"/>
                    <a:pt x="352405" y="111798"/>
                    <a:pt x="347862" y="107981"/>
                  </a:cubicBezTo>
                  <a:cubicBezTo>
                    <a:pt x="346188" y="106550"/>
                    <a:pt x="348340" y="103688"/>
                    <a:pt x="350253" y="105119"/>
                  </a:cubicBezTo>
                  <a:close/>
                  <a:moveTo>
                    <a:pt x="306513" y="90570"/>
                  </a:moveTo>
                  <a:cubicBezTo>
                    <a:pt x="314162" y="91998"/>
                    <a:pt x="323246" y="93900"/>
                    <a:pt x="330179" y="97230"/>
                  </a:cubicBezTo>
                  <a:cubicBezTo>
                    <a:pt x="332569" y="98657"/>
                    <a:pt x="331374" y="102700"/>
                    <a:pt x="328744" y="102700"/>
                  </a:cubicBezTo>
                  <a:cubicBezTo>
                    <a:pt x="320617" y="102462"/>
                    <a:pt x="311772" y="98657"/>
                    <a:pt x="304601" y="95089"/>
                  </a:cubicBezTo>
                  <a:cubicBezTo>
                    <a:pt x="301732" y="93900"/>
                    <a:pt x="303883" y="89857"/>
                    <a:pt x="306513" y="90570"/>
                  </a:cubicBezTo>
                  <a:close/>
                  <a:moveTo>
                    <a:pt x="272323" y="90557"/>
                  </a:moveTo>
                  <a:cubicBezTo>
                    <a:pt x="275194" y="89363"/>
                    <a:pt x="278304" y="92467"/>
                    <a:pt x="275911" y="94855"/>
                  </a:cubicBezTo>
                  <a:cubicBezTo>
                    <a:pt x="269212" y="101063"/>
                    <a:pt x="259881" y="104167"/>
                    <a:pt x="251986" y="108465"/>
                  </a:cubicBezTo>
                  <a:cubicBezTo>
                    <a:pt x="249593" y="109898"/>
                    <a:pt x="247679" y="106316"/>
                    <a:pt x="249832" y="104884"/>
                  </a:cubicBezTo>
                  <a:cubicBezTo>
                    <a:pt x="256771" y="99630"/>
                    <a:pt x="264427" y="93900"/>
                    <a:pt x="272323" y="90557"/>
                  </a:cubicBezTo>
                  <a:close/>
                  <a:moveTo>
                    <a:pt x="40712" y="0"/>
                  </a:moveTo>
                  <a:cubicBezTo>
                    <a:pt x="42684" y="0"/>
                    <a:pt x="44656" y="1312"/>
                    <a:pt x="44775" y="3937"/>
                  </a:cubicBezTo>
                  <a:cubicBezTo>
                    <a:pt x="47404" y="75049"/>
                    <a:pt x="51228" y="145923"/>
                    <a:pt x="55291" y="217036"/>
                  </a:cubicBezTo>
                  <a:cubicBezTo>
                    <a:pt x="67958" y="206297"/>
                    <a:pt x="80625" y="195559"/>
                    <a:pt x="92336" y="184343"/>
                  </a:cubicBezTo>
                  <a:cubicBezTo>
                    <a:pt x="88751" y="177900"/>
                    <a:pt x="90663" y="170502"/>
                    <a:pt x="95443" y="164775"/>
                  </a:cubicBezTo>
                  <a:cubicBezTo>
                    <a:pt x="98550" y="155707"/>
                    <a:pt x="105242" y="147594"/>
                    <a:pt x="116236" y="153560"/>
                  </a:cubicBezTo>
                  <a:cubicBezTo>
                    <a:pt x="125079" y="158332"/>
                    <a:pt x="133445" y="171934"/>
                    <a:pt x="129620" y="182195"/>
                  </a:cubicBezTo>
                  <a:cubicBezTo>
                    <a:pt x="128903" y="183866"/>
                    <a:pt x="127947" y="185298"/>
                    <a:pt x="126752" y="186729"/>
                  </a:cubicBezTo>
                  <a:cubicBezTo>
                    <a:pt x="130576" y="195559"/>
                    <a:pt x="134640" y="204388"/>
                    <a:pt x="138942" y="212979"/>
                  </a:cubicBezTo>
                  <a:cubicBezTo>
                    <a:pt x="142049" y="213218"/>
                    <a:pt x="145395" y="213695"/>
                    <a:pt x="147785" y="214411"/>
                  </a:cubicBezTo>
                  <a:cubicBezTo>
                    <a:pt x="148263" y="214172"/>
                    <a:pt x="148741" y="213934"/>
                    <a:pt x="149219" y="213934"/>
                  </a:cubicBezTo>
                  <a:cubicBezTo>
                    <a:pt x="151131" y="213218"/>
                    <a:pt x="153521" y="214172"/>
                    <a:pt x="154477" y="216081"/>
                  </a:cubicBezTo>
                  <a:cubicBezTo>
                    <a:pt x="154955" y="216797"/>
                    <a:pt x="155433" y="217990"/>
                    <a:pt x="155911" y="219183"/>
                  </a:cubicBezTo>
                  <a:cubicBezTo>
                    <a:pt x="175031" y="203911"/>
                    <a:pt x="194151" y="188877"/>
                    <a:pt x="213271" y="173843"/>
                  </a:cubicBezTo>
                  <a:cubicBezTo>
                    <a:pt x="213510" y="172411"/>
                    <a:pt x="213510" y="170980"/>
                    <a:pt x="213988" y="169787"/>
                  </a:cubicBezTo>
                  <a:cubicBezTo>
                    <a:pt x="214466" y="167400"/>
                    <a:pt x="218052" y="167162"/>
                    <a:pt x="219008" y="169309"/>
                  </a:cubicBezTo>
                  <a:cubicBezTo>
                    <a:pt x="233109" y="158094"/>
                    <a:pt x="246971" y="146878"/>
                    <a:pt x="260833" y="135662"/>
                  </a:cubicBezTo>
                  <a:cubicBezTo>
                    <a:pt x="260355" y="133276"/>
                    <a:pt x="260355" y="130889"/>
                    <a:pt x="260594" y="128742"/>
                  </a:cubicBezTo>
                  <a:cubicBezTo>
                    <a:pt x="261072" y="123253"/>
                    <a:pt x="262745" y="116333"/>
                    <a:pt x="268242" y="113708"/>
                  </a:cubicBezTo>
                  <a:cubicBezTo>
                    <a:pt x="271349" y="112276"/>
                    <a:pt x="273739" y="112992"/>
                    <a:pt x="275890" y="114901"/>
                  </a:cubicBezTo>
                  <a:cubicBezTo>
                    <a:pt x="282343" y="112753"/>
                    <a:pt x="289752" y="114185"/>
                    <a:pt x="294771" y="120151"/>
                  </a:cubicBezTo>
                  <a:cubicBezTo>
                    <a:pt x="300985" y="127787"/>
                    <a:pt x="300985" y="137332"/>
                    <a:pt x="294532" y="143537"/>
                  </a:cubicBezTo>
                  <a:cubicBezTo>
                    <a:pt x="309112" y="177900"/>
                    <a:pt x="316760" y="214649"/>
                    <a:pt x="326081" y="250922"/>
                  </a:cubicBezTo>
                  <a:cubicBezTo>
                    <a:pt x="329188" y="248297"/>
                    <a:pt x="332773" y="247581"/>
                    <a:pt x="337314" y="251637"/>
                  </a:cubicBezTo>
                  <a:cubicBezTo>
                    <a:pt x="349742" y="230876"/>
                    <a:pt x="368384" y="212502"/>
                    <a:pt x="382724" y="194366"/>
                  </a:cubicBezTo>
                  <a:cubicBezTo>
                    <a:pt x="387982" y="187684"/>
                    <a:pt x="392762" y="181002"/>
                    <a:pt x="397543" y="174082"/>
                  </a:cubicBezTo>
                  <a:cubicBezTo>
                    <a:pt x="397543" y="174082"/>
                    <a:pt x="397543" y="174082"/>
                    <a:pt x="397304" y="174082"/>
                  </a:cubicBezTo>
                  <a:cubicBezTo>
                    <a:pt x="391328" y="165014"/>
                    <a:pt x="384875" y="155946"/>
                    <a:pt x="379139" y="146639"/>
                  </a:cubicBezTo>
                  <a:cubicBezTo>
                    <a:pt x="377944" y="144253"/>
                    <a:pt x="381051" y="141867"/>
                    <a:pt x="382963" y="143776"/>
                  </a:cubicBezTo>
                  <a:cubicBezTo>
                    <a:pt x="389894" y="151412"/>
                    <a:pt x="396587" y="160241"/>
                    <a:pt x="400889" y="169787"/>
                  </a:cubicBezTo>
                  <a:cubicBezTo>
                    <a:pt x="425028" y="136139"/>
                    <a:pt x="446538" y="100583"/>
                    <a:pt x="468765" y="65265"/>
                  </a:cubicBezTo>
                  <a:cubicBezTo>
                    <a:pt x="467092" y="63595"/>
                    <a:pt x="465419" y="61686"/>
                    <a:pt x="464463" y="59061"/>
                  </a:cubicBezTo>
                  <a:cubicBezTo>
                    <a:pt x="461834" y="53572"/>
                    <a:pt x="462073" y="48084"/>
                    <a:pt x="464224" y="43311"/>
                  </a:cubicBezTo>
                  <a:cubicBezTo>
                    <a:pt x="464224" y="42595"/>
                    <a:pt x="464224" y="42118"/>
                    <a:pt x="464463" y="41402"/>
                  </a:cubicBezTo>
                  <a:cubicBezTo>
                    <a:pt x="465180" y="39493"/>
                    <a:pt x="466375" y="38061"/>
                    <a:pt x="468048" y="37107"/>
                  </a:cubicBezTo>
                  <a:cubicBezTo>
                    <a:pt x="471872" y="32096"/>
                    <a:pt x="477369" y="28277"/>
                    <a:pt x="483345" y="26130"/>
                  </a:cubicBezTo>
                  <a:cubicBezTo>
                    <a:pt x="484301" y="25891"/>
                    <a:pt x="485018" y="26130"/>
                    <a:pt x="485735" y="26846"/>
                  </a:cubicBezTo>
                  <a:cubicBezTo>
                    <a:pt x="490754" y="24937"/>
                    <a:pt x="496251" y="25175"/>
                    <a:pt x="500553" y="29232"/>
                  </a:cubicBezTo>
                  <a:cubicBezTo>
                    <a:pt x="505572" y="33766"/>
                    <a:pt x="504616" y="41641"/>
                    <a:pt x="501031" y="47845"/>
                  </a:cubicBezTo>
                  <a:cubicBezTo>
                    <a:pt x="502226" y="51425"/>
                    <a:pt x="502226" y="55243"/>
                    <a:pt x="501031" y="58584"/>
                  </a:cubicBezTo>
                  <a:cubicBezTo>
                    <a:pt x="524692" y="77436"/>
                    <a:pt x="554328" y="96049"/>
                    <a:pt x="568908" y="120867"/>
                  </a:cubicBezTo>
                  <a:cubicBezTo>
                    <a:pt x="571537" y="117526"/>
                    <a:pt x="574405" y="114424"/>
                    <a:pt x="577512" y="111560"/>
                  </a:cubicBezTo>
                  <a:cubicBezTo>
                    <a:pt x="578229" y="110128"/>
                    <a:pt x="579424" y="109174"/>
                    <a:pt x="580858" y="108697"/>
                  </a:cubicBezTo>
                  <a:cubicBezTo>
                    <a:pt x="582770" y="107026"/>
                    <a:pt x="584443" y="105356"/>
                    <a:pt x="586355" y="104163"/>
                  </a:cubicBezTo>
                  <a:cubicBezTo>
                    <a:pt x="589940" y="101538"/>
                    <a:pt x="594720" y="104878"/>
                    <a:pt x="594720" y="108935"/>
                  </a:cubicBezTo>
                  <a:cubicBezTo>
                    <a:pt x="595198" y="125162"/>
                    <a:pt x="599739" y="140435"/>
                    <a:pt x="606192" y="155230"/>
                  </a:cubicBezTo>
                  <a:cubicBezTo>
                    <a:pt x="607865" y="159525"/>
                    <a:pt x="602846" y="163343"/>
                    <a:pt x="599022" y="162389"/>
                  </a:cubicBezTo>
                  <a:cubicBezTo>
                    <a:pt x="590418" y="160003"/>
                    <a:pt x="581814" y="156423"/>
                    <a:pt x="573449" y="153082"/>
                  </a:cubicBezTo>
                  <a:cubicBezTo>
                    <a:pt x="568908" y="151173"/>
                    <a:pt x="564366" y="149980"/>
                    <a:pt x="561259" y="146162"/>
                  </a:cubicBezTo>
                  <a:cubicBezTo>
                    <a:pt x="560781" y="146639"/>
                    <a:pt x="560303" y="147355"/>
                    <a:pt x="559825" y="148071"/>
                  </a:cubicBezTo>
                  <a:cubicBezTo>
                    <a:pt x="557196" y="151412"/>
                    <a:pt x="552177" y="147116"/>
                    <a:pt x="554089" y="143537"/>
                  </a:cubicBezTo>
                  <a:cubicBezTo>
                    <a:pt x="556479" y="139003"/>
                    <a:pt x="559347" y="134469"/>
                    <a:pt x="562454" y="129935"/>
                  </a:cubicBezTo>
                  <a:cubicBezTo>
                    <a:pt x="544290" y="111799"/>
                    <a:pt x="525648" y="95333"/>
                    <a:pt x="506050" y="79106"/>
                  </a:cubicBezTo>
                  <a:cubicBezTo>
                    <a:pt x="500314" y="74095"/>
                    <a:pt x="496012" y="70754"/>
                    <a:pt x="492666" y="68606"/>
                  </a:cubicBezTo>
                  <a:cubicBezTo>
                    <a:pt x="488603" y="70754"/>
                    <a:pt x="484062" y="71470"/>
                    <a:pt x="479760" y="70754"/>
                  </a:cubicBezTo>
                  <a:cubicBezTo>
                    <a:pt x="477130" y="73618"/>
                    <a:pt x="474262" y="78152"/>
                    <a:pt x="470677" y="84117"/>
                  </a:cubicBezTo>
                  <a:cubicBezTo>
                    <a:pt x="461356" y="98913"/>
                    <a:pt x="452513" y="113947"/>
                    <a:pt x="442953" y="128503"/>
                  </a:cubicBezTo>
                  <a:cubicBezTo>
                    <a:pt x="412600" y="174798"/>
                    <a:pt x="373164" y="215843"/>
                    <a:pt x="343528" y="262376"/>
                  </a:cubicBezTo>
                  <a:cubicBezTo>
                    <a:pt x="345201" y="268103"/>
                    <a:pt x="345679" y="274785"/>
                    <a:pt x="344962" y="280035"/>
                  </a:cubicBezTo>
                  <a:cubicBezTo>
                    <a:pt x="344962" y="280035"/>
                    <a:pt x="344962" y="280035"/>
                    <a:pt x="344962" y="280273"/>
                  </a:cubicBezTo>
                  <a:cubicBezTo>
                    <a:pt x="430764" y="275978"/>
                    <a:pt x="517283" y="271444"/>
                    <a:pt x="602846" y="277171"/>
                  </a:cubicBezTo>
                  <a:cubicBezTo>
                    <a:pt x="609538" y="277648"/>
                    <a:pt x="609538" y="287432"/>
                    <a:pt x="602846" y="287432"/>
                  </a:cubicBezTo>
                  <a:cubicBezTo>
                    <a:pt x="500792" y="287910"/>
                    <a:pt x="399216" y="289341"/>
                    <a:pt x="297161" y="294114"/>
                  </a:cubicBezTo>
                  <a:cubicBezTo>
                    <a:pt x="219008" y="297932"/>
                    <a:pt x="139420" y="305091"/>
                    <a:pt x="60549" y="303659"/>
                  </a:cubicBezTo>
                  <a:cubicBezTo>
                    <a:pt x="61744" y="322511"/>
                    <a:pt x="62939" y="341125"/>
                    <a:pt x="64373" y="359977"/>
                  </a:cubicBezTo>
                  <a:cubicBezTo>
                    <a:pt x="64851" y="366897"/>
                    <a:pt x="54335" y="366658"/>
                    <a:pt x="53618" y="359977"/>
                  </a:cubicBezTo>
                  <a:cubicBezTo>
                    <a:pt x="51945" y="341125"/>
                    <a:pt x="50272" y="322273"/>
                    <a:pt x="48599" y="303421"/>
                  </a:cubicBezTo>
                  <a:cubicBezTo>
                    <a:pt x="33780" y="302943"/>
                    <a:pt x="18962" y="302228"/>
                    <a:pt x="4144" y="301034"/>
                  </a:cubicBezTo>
                  <a:cubicBezTo>
                    <a:pt x="559" y="300796"/>
                    <a:pt x="559" y="295784"/>
                    <a:pt x="4144" y="295546"/>
                  </a:cubicBezTo>
                  <a:cubicBezTo>
                    <a:pt x="18723" y="294114"/>
                    <a:pt x="33302" y="293160"/>
                    <a:pt x="47882" y="292205"/>
                  </a:cubicBezTo>
                  <a:cubicBezTo>
                    <a:pt x="46448" y="275501"/>
                    <a:pt x="45253" y="258796"/>
                    <a:pt x="44058" y="242092"/>
                  </a:cubicBezTo>
                  <a:cubicBezTo>
                    <a:pt x="41189" y="244479"/>
                    <a:pt x="38321" y="247342"/>
                    <a:pt x="35692" y="249967"/>
                  </a:cubicBezTo>
                  <a:cubicBezTo>
                    <a:pt x="35931" y="251160"/>
                    <a:pt x="34736" y="252592"/>
                    <a:pt x="33302" y="252115"/>
                  </a:cubicBezTo>
                  <a:cubicBezTo>
                    <a:pt x="25654" y="259512"/>
                    <a:pt x="18006" y="267149"/>
                    <a:pt x="11314" y="275739"/>
                  </a:cubicBezTo>
                  <a:cubicBezTo>
                    <a:pt x="8685" y="278842"/>
                    <a:pt x="3666" y="274785"/>
                    <a:pt x="5578" y="271444"/>
                  </a:cubicBezTo>
                  <a:cubicBezTo>
                    <a:pt x="11075" y="262376"/>
                    <a:pt x="17528" y="254262"/>
                    <a:pt x="24459" y="246626"/>
                  </a:cubicBezTo>
                  <a:cubicBezTo>
                    <a:pt x="21830" y="244001"/>
                    <a:pt x="19918" y="240660"/>
                    <a:pt x="18723" y="237081"/>
                  </a:cubicBezTo>
                  <a:cubicBezTo>
                    <a:pt x="18245" y="235410"/>
                    <a:pt x="20635" y="234456"/>
                    <a:pt x="21352" y="235888"/>
                  </a:cubicBezTo>
                  <a:cubicBezTo>
                    <a:pt x="23025" y="238990"/>
                    <a:pt x="25176" y="241376"/>
                    <a:pt x="27566" y="243285"/>
                  </a:cubicBezTo>
                  <a:cubicBezTo>
                    <a:pt x="32346" y="238035"/>
                    <a:pt x="37604" y="232786"/>
                    <a:pt x="42862" y="228013"/>
                  </a:cubicBezTo>
                  <a:cubicBezTo>
                    <a:pt x="37843" y="153321"/>
                    <a:pt x="34736" y="78390"/>
                    <a:pt x="36648" y="3937"/>
                  </a:cubicBezTo>
                  <a:cubicBezTo>
                    <a:pt x="36768" y="1312"/>
                    <a:pt x="38740" y="0"/>
                    <a:pt x="40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ṧḷïḓê-Rectangle 28"/>
            <p:cNvSpPr/>
            <p:nvPr/>
          </p:nvSpPr>
          <p:spPr>
            <a:xfrm>
              <a:off x="6524560" y="2400438"/>
              <a:ext cx="1491900" cy="32163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ïṧḷïḓê-任意多边形: 形状 108"/>
            <p:cNvSpPr>
              <a:spLocks noChangeAspect="1"/>
            </p:cNvSpPr>
            <p:nvPr/>
          </p:nvSpPr>
          <p:spPr bwMode="auto">
            <a:xfrm>
              <a:off x="7091210" y="3257327"/>
              <a:ext cx="324106" cy="361729"/>
            </a:xfrm>
            <a:custGeom>
              <a:avLst/>
              <a:gdLst>
                <a:gd name="connsiteX0" fmla="*/ 271779 w 543618"/>
                <a:gd name="connsiteY0" fmla="*/ 478926 h 606722"/>
                <a:gd name="connsiteX1" fmla="*/ 217752 w 543618"/>
                <a:gd name="connsiteY1" fmla="*/ 533226 h 606722"/>
                <a:gd name="connsiteX2" fmla="*/ 271779 w 543618"/>
                <a:gd name="connsiteY2" fmla="*/ 587526 h 606722"/>
                <a:gd name="connsiteX3" fmla="*/ 325894 w 543618"/>
                <a:gd name="connsiteY3" fmla="*/ 533226 h 606722"/>
                <a:gd name="connsiteX4" fmla="*/ 271779 w 543618"/>
                <a:gd name="connsiteY4" fmla="*/ 478926 h 606722"/>
                <a:gd name="connsiteX5" fmla="*/ 477470 w 543618"/>
                <a:gd name="connsiteY5" fmla="*/ 364460 h 606722"/>
                <a:gd name="connsiteX6" fmla="*/ 456464 w 543618"/>
                <a:gd name="connsiteY6" fmla="*/ 365882 h 606722"/>
                <a:gd name="connsiteX7" fmla="*/ 423532 w 543618"/>
                <a:gd name="connsiteY7" fmla="*/ 391121 h 606722"/>
                <a:gd name="connsiteX8" fmla="*/ 443292 w 543618"/>
                <a:gd name="connsiteY8" fmla="*/ 465328 h 606722"/>
                <a:gd name="connsiteX9" fmla="*/ 484323 w 543618"/>
                <a:gd name="connsiteY9" fmla="*/ 470749 h 606722"/>
                <a:gd name="connsiteX10" fmla="*/ 517166 w 543618"/>
                <a:gd name="connsiteY10" fmla="*/ 445421 h 606722"/>
                <a:gd name="connsiteX11" fmla="*/ 497407 w 543618"/>
                <a:gd name="connsiteY11" fmla="*/ 371303 h 606722"/>
                <a:gd name="connsiteX12" fmla="*/ 477470 w 543618"/>
                <a:gd name="connsiteY12" fmla="*/ 364460 h 606722"/>
                <a:gd name="connsiteX13" fmla="*/ 73119 w 543618"/>
                <a:gd name="connsiteY13" fmla="*/ 364015 h 606722"/>
                <a:gd name="connsiteX14" fmla="*/ 46239 w 543618"/>
                <a:gd name="connsiteY14" fmla="*/ 371303 h 606722"/>
                <a:gd name="connsiteX15" fmla="*/ 26391 w 543618"/>
                <a:gd name="connsiteY15" fmla="*/ 445421 h 606722"/>
                <a:gd name="connsiteX16" fmla="*/ 59323 w 543618"/>
                <a:gd name="connsiteY16" fmla="*/ 470749 h 606722"/>
                <a:gd name="connsiteX17" fmla="*/ 100265 w 543618"/>
                <a:gd name="connsiteY17" fmla="*/ 465328 h 606722"/>
                <a:gd name="connsiteX18" fmla="*/ 120114 w 543618"/>
                <a:gd name="connsiteY18" fmla="*/ 391121 h 606722"/>
                <a:gd name="connsiteX19" fmla="*/ 87182 w 543618"/>
                <a:gd name="connsiteY19" fmla="*/ 365882 h 606722"/>
                <a:gd name="connsiteX20" fmla="*/ 73119 w 543618"/>
                <a:gd name="connsiteY20" fmla="*/ 364015 h 606722"/>
                <a:gd name="connsiteX21" fmla="*/ 271814 w 543618"/>
                <a:gd name="connsiteY21" fmla="*/ 242745 h 606722"/>
                <a:gd name="connsiteX22" fmla="*/ 281429 w 543618"/>
                <a:gd name="connsiteY22" fmla="*/ 252254 h 606722"/>
                <a:gd name="connsiteX23" fmla="*/ 271814 w 543618"/>
                <a:gd name="connsiteY23" fmla="*/ 261851 h 606722"/>
                <a:gd name="connsiteX24" fmla="*/ 230507 w 543618"/>
                <a:gd name="connsiteY24" fmla="*/ 303352 h 606722"/>
                <a:gd name="connsiteX25" fmla="*/ 271814 w 543618"/>
                <a:gd name="connsiteY25" fmla="*/ 344852 h 606722"/>
                <a:gd name="connsiteX26" fmla="*/ 313210 w 543618"/>
                <a:gd name="connsiteY26" fmla="*/ 303352 h 606722"/>
                <a:gd name="connsiteX27" fmla="*/ 322824 w 543618"/>
                <a:gd name="connsiteY27" fmla="*/ 293843 h 606722"/>
                <a:gd name="connsiteX28" fmla="*/ 332439 w 543618"/>
                <a:gd name="connsiteY28" fmla="*/ 303352 h 606722"/>
                <a:gd name="connsiteX29" fmla="*/ 271814 w 543618"/>
                <a:gd name="connsiteY29" fmla="*/ 364047 h 606722"/>
                <a:gd name="connsiteX30" fmla="*/ 211278 w 543618"/>
                <a:gd name="connsiteY30" fmla="*/ 303352 h 606722"/>
                <a:gd name="connsiteX31" fmla="*/ 271814 w 543618"/>
                <a:gd name="connsiteY31" fmla="*/ 242745 h 606722"/>
                <a:gd name="connsiteX32" fmla="*/ 271779 w 543618"/>
                <a:gd name="connsiteY32" fmla="*/ 210713 h 606722"/>
                <a:gd name="connsiteX33" fmla="*/ 179480 w 543618"/>
                <a:gd name="connsiteY33" fmla="*/ 303317 h 606722"/>
                <a:gd name="connsiteX34" fmla="*/ 271779 w 543618"/>
                <a:gd name="connsiteY34" fmla="*/ 395920 h 606722"/>
                <a:gd name="connsiteX35" fmla="*/ 364077 w 543618"/>
                <a:gd name="connsiteY35" fmla="*/ 303317 h 606722"/>
                <a:gd name="connsiteX36" fmla="*/ 271779 w 543618"/>
                <a:gd name="connsiteY36" fmla="*/ 210713 h 606722"/>
                <a:gd name="connsiteX37" fmla="*/ 470260 w 543618"/>
                <a:gd name="connsiteY37" fmla="*/ 134106 h 606722"/>
                <a:gd name="connsiteX38" fmla="*/ 443381 w 543618"/>
                <a:gd name="connsiteY38" fmla="*/ 141394 h 606722"/>
                <a:gd name="connsiteX39" fmla="*/ 423532 w 543618"/>
                <a:gd name="connsiteY39" fmla="*/ 215512 h 606722"/>
                <a:gd name="connsiteX40" fmla="*/ 456464 w 543618"/>
                <a:gd name="connsiteY40" fmla="*/ 240840 h 606722"/>
                <a:gd name="connsiteX41" fmla="*/ 497407 w 543618"/>
                <a:gd name="connsiteY41" fmla="*/ 235419 h 606722"/>
                <a:gd name="connsiteX42" fmla="*/ 517166 w 543618"/>
                <a:gd name="connsiteY42" fmla="*/ 161212 h 606722"/>
                <a:gd name="connsiteX43" fmla="*/ 484323 w 543618"/>
                <a:gd name="connsiteY43" fmla="*/ 135973 h 606722"/>
                <a:gd name="connsiteX44" fmla="*/ 470260 w 543618"/>
                <a:gd name="connsiteY44" fmla="*/ 134106 h 606722"/>
                <a:gd name="connsiteX45" fmla="*/ 73297 w 543618"/>
                <a:gd name="connsiteY45" fmla="*/ 134106 h 606722"/>
                <a:gd name="connsiteX46" fmla="*/ 59323 w 543618"/>
                <a:gd name="connsiteY46" fmla="*/ 135973 h 606722"/>
                <a:gd name="connsiteX47" fmla="*/ 26391 w 543618"/>
                <a:gd name="connsiteY47" fmla="*/ 161212 h 606722"/>
                <a:gd name="connsiteX48" fmla="*/ 46239 w 543618"/>
                <a:gd name="connsiteY48" fmla="*/ 235419 h 606722"/>
                <a:gd name="connsiteX49" fmla="*/ 87182 w 543618"/>
                <a:gd name="connsiteY49" fmla="*/ 240840 h 606722"/>
                <a:gd name="connsiteX50" fmla="*/ 120114 w 543618"/>
                <a:gd name="connsiteY50" fmla="*/ 215512 h 606722"/>
                <a:gd name="connsiteX51" fmla="*/ 100265 w 543618"/>
                <a:gd name="connsiteY51" fmla="*/ 141394 h 606722"/>
                <a:gd name="connsiteX52" fmla="*/ 73297 w 543618"/>
                <a:gd name="connsiteY52" fmla="*/ 134106 h 606722"/>
                <a:gd name="connsiteX53" fmla="*/ 271779 w 543618"/>
                <a:gd name="connsiteY53" fmla="*/ 19196 h 606722"/>
                <a:gd name="connsiteX54" fmla="*/ 217752 w 543618"/>
                <a:gd name="connsiteY54" fmla="*/ 73407 h 606722"/>
                <a:gd name="connsiteX55" fmla="*/ 271779 w 543618"/>
                <a:gd name="connsiteY55" fmla="*/ 127708 h 606722"/>
                <a:gd name="connsiteX56" fmla="*/ 325894 w 543618"/>
                <a:gd name="connsiteY56" fmla="*/ 73407 h 606722"/>
                <a:gd name="connsiteX57" fmla="*/ 271779 w 543618"/>
                <a:gd name="connsiteY57" fmla="*/ 19196 h 606722"/>
                <a:gd name="connsiteX58" fmla="*/ 271779 w 543618"/>
                <a:gd name="connsiteY58" fmla="*/ 0 h 606722"/>
                <a:gd name="connsiteX59" fmla="*/ 345119 w 543618"/>
                <a:gd name="connsiteY59" fmla="*/ 73407 h 606722"/>
                <a:gd name="connsiteX60" fmla="*/ 281391 w 543618"/>
                <a:gd name="connsiteY60" fmla="*/ 146282 h 606722"/>
                <a:gd name="connsiteX61" fmla="*/ 281391 w 543618"/>
                <a:gd name="connsiteY61" fmla="*/ 191961 h 606722"/>
                <a:gd name="connsiteX62" fmla="*/ 363187 w 543618"/>
                <a:gd name="connsiteY62" fmla="*/ 239329 h 606722"/>
                <a:gd name="connsiteX63" fmla="*/ 402705 w 543618"/>
                <a:gd name="connsiteY63" fmla="*/ 216490 h 606722"/>
                <a:gd name="connsiteX64" fmla="*/ 433679 w 543618"/>
                <a:gd name="connsiteY64" fmla="*/ 124775 h 606722"/>
                <a:gd name="connsiteX65" fmla="*/ 489307 w 543618"/>
                <a:gd name="connsiteY65" fmla="*/ 117399 h 606722"/>
                <a:gd name="connsiteX66" fmla="*/ 533810 w 543618"/>
                <a:gd name="connsiteY66" fmla="*/ 151703 h 606722"/>
                <a:gd name="connsiteX67" fmla="*/ 507019 w 543618"/>
                <a:gd name="connsiteY67" fmla="*/ 251949 h 606722"/>
                <a:gd name="connsiteX68" fmla="*/ 451480 w 543618"/>
                <a:gd name="connsiteY68" fmla="*/ 259325 h 606722"/>
                <a:gd name="connsiteX69" fmla="*/ 412229 w 543618"/>
                <a:gd name="connsiteY69" fmla="*/ 233109 h 606722"/>
                <a:gd name="connsiteX70" fmla="*/ 372799 w 543618"/>
                <a:gd name="connsiteY70" fmla="*/ 255948 h 606722"/>
                <a:gd name="connsiteX71" fmla="*/ 383302 w 543618"/>
                <a:gd name="connsiteY71" fmla="*/ 303317 h 606722"/>
                <a:gd name="connsiteX72" fmla="*/ 372799 w 543618"/>
                <a:gd name="connsiteY72" fmla="*/ 350774 h 606722"/>
                <a:gd name="connsiteX73" fmla="*/ 412229 w 543618"/>
                <a:gd name="connsiteY73" fmla="*/ 373525 h 606722"/>
                <a:gd name="connsiteX74" fmla="*/ 451480 w 543618"/>
                <a:gd name="connsiteY74" fmla="*/ 347308 h 606722"/>
                <a:gd name="connsiteX75" fmla="*/ 507019 w 543618"/>
                <a:gd name="connsiteY75" fmla="*/ 354684 h 606722"/>
                <a:gd name="connsiteX76" fmla="*/ 533810 w 543618"/>
                <a:gd name="connsiteY76" fmla="*/ 455019 h 606722"/>
                <a:gd name="connsiteX77" fmla="*/ 489307 w 543618"/>
                <a:gd name="connsiteY77" fmla="*/ 489235 h 606722"/>
                <a:gd name="connsiteX78" fmla="*/ 433679 w 543618"/>
                <a:gd name="connsiteY78" fmla="*/ 481858 h 606722"/>
                <a:gd name="connsiteX79" fmla="*/ 402705 w 543618"/>
                <a:gd name="connsiteY79" fmla="*/ 390143 h 606722"/>
                <a:gd name="connsiteX80" fmla="*/ 363187 w 543618"/>
                <a:gd name="connsiteY80" fmla="*/ 367304 h 606722"/>
                <a:gd name="connsiteX81" fmla="*/ 281391 w 543618"/>
                <a:gd name="connsiteY81" fmla="*/ 414672 h 606722"/>
                <a:gd name="connsiteX82" fmla="*/ 281391 w 543618"/>
                <a:gd name="connsiteY82" fmla="*/ 460440 h 606722"/>
                <a:gd name="connsiteX83" fmla="*/ 345119 w 543618"/>
                <a:gd name="connsiteY83" fmla="*/ 533226 h 606722"/>
                <a:gd name="connsiteX84" fmla="*/ 271779 w 543618"/>
                <a:gd name="connsiteY84" fmla="*/ 606722 h 606722"/>
                <a:gd name="connsiteX85" fmla="*/ 198527 w 543618"/>
                <a:gd name="connsiteY85" fmla="*/ 533226 h 606722"/>
                <a:gd name="connsiteX86" fmla="*/ 262255 w 543618"/>
                <a:gd name="connsiteY86" fmla="*/ 460440 h 606722"/>
                <a:gd name="connsiteX87" fmla="*/ 262255 w 543618"/>
                <a:gd name="connsiteY87" fmla="*/ 414672 h 606722"/>
                <a:gd name="connsiteX88" fmla="*/ 180459 w 543618"/>
                <a:gd name="connsiteY88" fmla="*/ 367304 h 606722"/>
                <a:gd name="connsiteX89" fmla="*/ 140941 w 543618"/>
                <a:gd name="connsiteY89" fmla="*/ 390143 h 606722"/>
                <a:gd name="connsiteX90" fmla="*/ 109878 w 543618"/>
                <a:gd name="connsiteY90" fmla="*/ 481858 h 606722"/>
                <a:gd name="connsiteX91" fmla="*/ 54339 w 543618"/>
                <a:gd name="connsiteY91" fmla="*/ 489235 h 606722"/>
                <a:gd name="connsiteX92" fmla="*/ 9747 w 543618"/>
                <a:gd name="connsiteY92" fmla="*/ 455019 h 606722"/>
                <a:gd name="connsiteX93" fmla="*/ 36627 w 543618"/>
                <a:gd name="connsiteY93" fmla="*/ 354684 h 606722"/>
                <a:gd name="connsiteX94" fmla="*/ 92166 w 543618"/>
                <a:gd name="connsiteY94" fmla="*/ 347308 h 606722"/>
                <a:gd name="connsiteX95" fmla="*/ 131417 w 543618"/>
                <a:gd name="connsiteY95" fmla="*/ 373613 h 606722"/>
                <a:gd name="connsiteX96" fmla="*/ 170847 w 543618"/>
                <a:gd name="connsiteY96" fmla="*/ 350774 h 606722"/>
                <a:gd name="connsiteX97" fmla="*/ 160344 w 543618"/>
                <a:gd name="connsiteY97" fmla="*/ 303317 h 606722"/>
                <a:gd name="connsiteX98" fmla="*/ 170847 w 543618"/>
                <a:gd name="connsiteY98" fmla="*/ 255948 h 606722"/>
                <a:gd name="connsiteX99" fmla="*/ 131417 w 543618"/>
                <a:gd name="connsiteY99" fmla="*/ 233109 h 606722"/>
                <a:gd name="connsiteX100" fmla="*/ 92166 w 543618"/>
                <a:gd name="connsiteY100" fmla="*/ 259325 h 606722"/>
                <a:gd name="connsiteX101" fmla="*/ 36627 w 543618"/>
                <a:gd name="connsiteY101" fmla="*/ 251949 h 606722"/>
                <a:gd name="connsiteX102" fmla="*/ 9747 w 543618"/>
                <a:gd name="connsiteY102" fmla="*/ 151703 h 606722"/>
                <a:gd name="connsiteX103" fmla="*/ 54339 w 543618"/>
                <a:gd name="connsiteY103" fmla="*/ 117399 h 606722"/>
                <a:gd name="connsiteX104" fmla="*/ 109878 w 543618"/>
                <a:gd name="connsiteY104" fmla="*/ 124775 h 606722"/>
                <a:gd name="connsiteX105" fmla="*/ 140941 w 543618"/>
                <a:gd name="connsiteY105" fmla="*/ 216490 h 606722"/>
                <a:gd name="connsiteX106" fmla="*/ 180459 w 543618"/>
                <a:gd name="connsiteY106" fmla="*/ 239329 h 606722"/>
                <a:gd name="connsiteX107" fmla="*/ 262255 w 543618"/>
                <a:gd name="connsiteY107" fmla="*/ 191961 h 606722"/>
                <a:gd name="connsiteX108" fmla="*/ 262255 w 543618"/>
                <a:gd name="connsiteY108" fmla="*/ 146282 h 606722"/>
                <a:gd name="connsiteX109" fmla="*/ 198527 w 543618"/>
                <a:gd name="connsiteY109" fmla="*/ 73407 h 606722"/>
                <a:gd name="connsiteX110" fmla="*/ 271779 w 543618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43618" h="606722">
                  <a:moveTo>
                    <a:pt x="271779" y="478926"/>
                  </a:moveTo>
                  <a:cubicBezTo>
                    <a:pt x="241962" y="478926"/>
                    <a:pt x="217752" y="503276"/>
                    <a:pt x="217752" y="533226"/>
                  </a:cubicBezTo>
                  <a:cubicBezTo>
                    <a:pt x="217752" y="563175"/>
                    <a:pt x="241962" y="587526"/>
                    <a:pt x="271779" y="587526"/>
                  </a:cubicBezTo>
                  <a:cubicBezTo>
                    <a:pt x="301595" y="587526"/>
                    <a:pt x="325894" y="563175"/>
                    <a:pt x="325894" y="533226"/>
                  </a:cubicBezTo>
                  <a:cubicBezTo>
                    <a:pt x="325894" y="503276"/>
                    <a:pt x="301595" y="478926"/>
                    <a:pt x="271779" y="478926"/>
                  </a:cubicBezTo>
                  <a:close/>
                  <a:moveTo>
                    <a:pt x="477470" y="364460"/>
                  </a:moveTo>
                  <a:cubicBezTo>
                    <a:pt x="470527" y="363549"/>
                    <a:pt x="463407" y="364016"/>
                    <a:pt x="456464" y="365882"/>
                  </a:cubicBezTo>
                  <a:cubicBezTo>
                    <a:pt x="442490" y="369614"/>
                    <a:pt x="430742" y="378590"/>
                    <a:pt x="423532" y="391121"/>
                  </a:cubicBezTo>
                  <a:cubicBezTo>
                    <a:pt x="408579" y="417071"/>
                    <a:pt x="417480" y="450309"/>
                    <a:pt x="443292" y="465328"/>
                  </a:cubicBezTo>
                  <a:cubicBezTo>
                    <a:pt x="455841" y="472527"/>
                    <a:pt x="470349" y="474482"/>
                    <a:pt x="484323" y="470749"/>
                  </a:cubicBezTo>
                  <a:cubicBezTo>
                    <a:pt x="498297" y="467017"/>
                    <a:pt x="509956" y="458041"/>
                    <a:pt x="517166" y="445421"/>
                  </a:cubicBezTo>
                  <a:cubicBezTo>
                    <a:pt x="532119" y="419560"/>
                    <a:pt x="523218" y="386233"/>
                    <a:pt x="497407" y="371303"/>
                  </a:cubicBezTo>
                  <a:cubicBezTo>
                    <a:pt x="491176" y="367659"/>
                    <a:pt x="484412" y="365371"/>
                    <a:pt x="477470" y="364460"/>
                  </a:cubicBezTo>
                  <a:close/>
                  <a:moveTo>
                    <a:pt x="73119" y="364015"/>
                  </a:moveTo>
                  <a:cubicBezTo>
                    <a:pt x="63773" y="364015"/>
                    <a:pt x="54517" y="366415"/>
                    <a:pt x="46239" y="371303"/>
                  </a:cubicBezTo>
                  <a:cubicBezTo>
                    <a:pt x="20339" y="386233"/>
                    <a:pt x="11438" y="419560"/>
                    <a:pt x="26391" y="445421"/>
                  </a:cubicBezTo>
                  <a:cubicBezTo>
                    <a:pt x="33690" y="458041"/>
                    <a:pt x="45349" y="467017"/>
                    <a:pt x="59323" y="470749"/>
                  </a:cubicBezTo>
                  <a:cubicBezTo>
                    <a:pt x="73208" y="474482"/>
                    <a:pt x="87805" y="472527"/>
                    <a:pt x="100265" y="465328"/>
                  </a:cubicBezTo>
                  <a:cubicBezTo>
                    <a:pt x="126166" y="450309"/>
                    <a:pt x="134977" y="417071"/>
                    <a:pt x="120114" y="391121"/>
                  </a:cubicBezTo>
                  <a:cubicBezTo>
                    <a:pt x="112815" y="378590"/>
                    <a:pt x="101156" y="369614"/>
                    <a:pt x="87182" y="365882"/>
                  </a:cubicBezTo>
                  <a:cubicBezTo>
                    <a:pt x="82553" y="364638"/>
                    <a:pt x="77836" y="364015"/>
                    <a:pt x="73119" y="364015"/>
                  </a:cubicBezTo>
                  <a:close/>
                  <a:moveTo>
                    <a:pt x="271814" y="242745"/>
                  </a:moveTo>
                  <a:cubicBezTo>
                    <a:pt x="277155" y="242745"/>
                    <a:pt x="281429" y="247011"/>
                    <a:pt x="281429" y="252254"/>
                  </a:cubicBezTo>
                  <a:cubicBezTo>
                    <a:pt x="281429" y="257586"/>
                    <a:pt x="277155" y="261851"/>
                    <a:pt x="271814" y="261851"/>
                  </a:cubicBezTo>
                  <a:cubicBezTo>
                    <a:pt x="249024" y="261851"/>
                    <a:pt x="230507" y="280513"/>
                    <a:pt x="230507" y="303352"/>
                  </a:cubicBezTo>
                  <a:cubicBezTo>
                    <a:pt x="230507" y="326279"/>
                    <a:pt x="249024" y="344852"/>
                    <a:pt x="271814" y="344852"/>
                  </a:cubicBezTo>
                  <a:cubicBezTo>
                    <a:pt x="294693" y="344852"/>
                    <a:pt x="313210" y="326279"/>
                    <a:pt x="313210" y="303352"/>
                  </a:cubicBezTo>
                  <a:cubicBezTo>
                    <a:pt x="313210" y="298108"/>
                    <a:pt x="317483" y="293843"/>
                    <a:pt x="322824" y="293843"/>
                  </a:cubicBezTo>
                  <a:cubicBezTo>
                    <a:pt x="328077" y="293843"/>
                    <a:pt x="332439" y="298108"/>
                    <a:pt x="332439" y="303352"/>
                  </a:cubicBezTo>
                  <a:cubicBezTo>
                    <a:pt x="332439" y="336854"/>
                    <a:pt x="305198" y="364047"/>
                    <a:pt x="271814" y="364047"/>
                  </a:cubicBezTo>
                  <a:cubicBezTo>
                    <a:pt x="238430" y="364047"/>
                    <a:pt x="211278" y="336854"/>
                    <a:pt x="211278" y="303352"/>
                  </a:cubicBezTo>
                  <a:cubicBezTo>
                    <a:pt x="211278" y="269938"/>
                    <a:pt x="238430" y="242745"/>
                    <a:pt x="271814" y="242745"/>
                  </a:cubicBezTo>
                  <a:close/>
                  <a:moveTo>
                    <a:pt x="271779" y="210713"/>
                  </a:moveTo>
                  <a:cubicBezTo>
                    <a:pt x="220868" y="210713"/>
                    <a:pt x="179480" y="252305"/>
                    <a:pt x="179480" y="303317"/>
                  </a:cubicBezTo>
                  <a:cubicBezTo>
                    <a:pt x="179480" y="354417"/>
                    <a:pt x="220868" y="395920"/>
                    <a:pt x="271779" y="395920"/>
                  </a:cubicBezTo>
                  <a:cubicBezTo>
                    <a:pt x="322689" y="395920"/>
                    <a:pt x="364077" y="354417"/>
                    <a:pt x="364077" y="303317"/>
                  </a:cubicBezTo>
                  <a:cubicBezTo>
                    <a:pt x="364077" y="252305"/>
                    <a:pt x="322689" y="210713"/>
                    <a:pt x="271779" y="210713"/>
                  </a:cubicBezTo>
                  <a:close/>
                  <a:moveTo>
                    <a:pt x="470260" y="134106"/>
                  </a:moveTo>
                  <a:cubicBezTo>
                    <a:pt x="460915" y="134106"/>
                    <a:pt x="451658" y="136595"/>
                    <a:pt x="443381" y="141394"/>
                  </a:cubicBezTo>
                  <a:cubicBezTo>
                    <a:pt x="417480" y="156324"/>
                    <a:pt x="408579" y="189651"/>
                    <a:pt x="423532" y="215512"/>
                  </a:cubicBezTo>
                  <a:cubicBezTo>
                    <a:pt x="430742" y="228132"/>
                    <a:pt x="442490" y="237108"/>
                    <a:pt x="456464" y="240840"/>
                  </a:cubicBezTo>
                  <a:cubicBezTo>
                    <a:pt x="470349" y="244573"/>
                    <a:pt x="484946" y="242618"/>
                    <a:pt x="497407" y="235419"/>
                  </a:cubicBezTo>
                  <a:cubicBezTo>
                    <a:pt x="523218" y="220489"/>
                    <a:pt x="532119" y="187162"/>
                    <a:pt x="517166" y="161212"/>
                  </a:cubicBezTo>
                  <a:cubicBezTo>
                    <a:pt x="509956" y="148681"/>
                    <a:pt x="498297" y="139705"/>
                    <a:pt x="484323" y="135973"/>
                  </a:cubicBezTo>
                  <a:cubicBezTo>
                    <a:pt x="479695" y="134728"/>
                    <a:pt x="474977" y="134106"/>
                    <a:pt x="470260" y="134106"/>
                  </a:cubicBezTo>
                  <a:close/>
                  <a:moveTo>
                    <a:pt x="73297" y="134106"/>
                  </a:moveTo>
                  <a:cubicBezTo>
                    <a:pt x="68669" y="134106"/>
                    <a:pt x="63951" y="134728"/>
                    <a:pt x="59323" y="135973"/>
                  </a:cubicBezTo>
                  <a:cubicBezTo>
                    <a:pt x="45349" y="139705"/>
                    <a:pt x="33690" y="148681"/>
                    <a:pt x="26391" y="161212"/>
                  </a:cubicBezTo>
                  <a:cubicBezTo>
                    <a:pt x="11438" y="187162"/>
                    <a:pt x="20339" y="220489"/>
                    <a:pt x="46239" y="235419"/>
                  </a:cubicBezTo>
                  <a:cubicBezTo>
                    <a:pt x="58700" y="242618"/>
                    <a:pt x="73297" y="244573"/>
                    <a:pt x="87182" y="240840"/>
                  </a:cubicBezTo>
                  <a:cubicBezTo>
                    <a:pt x="101156" y="237108"/>
                    <a:pt x="112815" y="228132"/>
                    <a:pt x="120114" y="215512"/>
                  </a:cubicBezTo>
                  <a:cubicBezTo>
                    <a:pt x="134977" y="189651"/>
                    <a:pt x="126166" y="156324"/>
                    <a:pt x="100265" y="141394"/>
                  </a:cubicBezTo>
                  <a:cubicBezTo>
                    <a:pt x="91988" y="136595"/>
                    <a:pt x="82731" y="134106"/>
                    <a:pt x="73297" y="134106"/>
                  </a:cubicBezTo>
                  <a:close/>
                  <a:moveTo>
                    <a:pt x="271779" y="19196"/>
                  </a:moveTo>
                  <a:cubicBezTo>
                    <a:pt x="241962" y="19196"/>
                    <a:pt x="217752" y="43547"/>
                    <a:pt x="217752" y="73407"/>
                  </a:cubicBezTo>
                  <a:cubicBezTo>
                    <a:pt x="217752" y="103357"/>
                    <a:pt x="241962" y="127708"/>
                    <a:pt x="271779" y="127708"/>
                  </a:cubicBezTo>
                  <a:cubicBezTo>
                    <a:pt x="301595" y="127708"/>
                    <a:pt x="325894" y="103357"/>
                    <a:pt x="325894" y="73407"/>
                  </a:cubicBezTo>
                  <a:cubicBezTo>
                    <a:pt x="325894" y="43547"/>
                    <a:pt x="301595" y="19196"/>
                    <a:pt x="271779" y="19196"/>
                  </a:cubicBezTo>
                  <a:close/>
                  <a:moveTo>
                    <a:pt x="271779" y="0"/>
                  </a:moveTo>
                  <a:cubicBezTo>
                    <a:pt x="312187" y="0"/>
                    <a:pt x="345119" y="32971"/>
                    <a:pt x="345119" y="73407"/>
                  </a:cubicBezTo>
                  <a:cubicBezTo>
                    <a:pt x="345119" y="110644"/>
                    <a:pt x="317260" y="141571"/>
                    <a:pt x="281391" y="146282"/>
                  </a:cubicBezTo>
                  <a:lnTo>
                    <a:pt x="281391" y="191961"/>
                  </a:lnTo>
                  <a:cubicBezTo>
                    <a:pt x="315213" y="194894"/>
                    <a:pt x="344763" y="212935"/>
                    <a:pt x="363187" y="239329"/>
                  </a:cubicBezTo>
                  <a:lnTo>
                    <a:pt x="402705" y="216490"/>
                  </a:lnTo>
                  <a:cubicBezTo>
                    <a:pt x="388820" y="182985"/>
                    <a:pt x="401548" y="143438"/>
                    <a:pt x="433679" y="124775"/>
                  </a:cubicBezTo>
                  <a:cubicBezTo>
                    <a:pt x="450679" y="114999"/>
                    <a:pt x="470349" y="112422"/>
                    <a:pt x="489307" y="117399"/>
                  </a:cubicBezTo>
                  <a:cubicBezTo>
                    <a:pt x="508176" y="122464"/>
                    <a:pt x="524019" y="134639"/>
                    <a:pt x="533810" y="151703"/>
                  </a:cubicBezTo>
                  <a:cubicBezTo>
                    <a:pt x="554014" y="186718"/>
                    <a:pt x="541998" y="231775"/>
                    <a:pt x="507019" y="251949"/>
                  </a:cubicBezTo>
                  <a:cubicBezTo>
                    <a:pt x="490108" y="261814"/>
                    <a:pt x="470349" y="264391"/>
                    <a:pt x="451480" y="259325"/>
                  </a:cubicBezTo>
                  <a:cubicBezTo>
                    <a:pt x="435637" y="255149"/>
                    <a:pt x="422019" y="245906"/>
                    <a:pt x="412229" y="233109"/>
                  </a:cubicBezTo>
                  <a:lnTo>
                    <a:pt x="372799" y="255948"/>
                  </a:lnTo>
                  <a:cubicBezTo>
                    <a:pt x="379564" y="270345"/>
                    <a:pt x="383302" y="286431"/>
                    <a:pt x="383302" y="303317"/>
                  </a:cubicBezTo>
                  <a:cubicBezTo>
                    <a:pt x="383302" y="320291"/>
                    <a:pt x="379564" y="336377"/>
                    <a:pt x="372799" y="350774"/>
                  </a:cubicBezTo>
                  <a:lnTo>
                    <a:pt x="412229" y="373525"/>
                  </a:lnTo>
                  <a:cubicBezTo>
                    <a:pt x="422019" y="360727"/>
                    <a:pt x="435637" y="351573"/>
                    <a:pt x="451480" y="347308"/>
                  </a:cubicBezTo>
                  <a:cubicBezTo>
                    <a:pt x="470349" y="342331"/>
                    <a:pt x="490108" y="344908"/>
                    <a:pt x="507019" y="354684"/>
                  </a:cubicBezTo>
                  <a:cubicBezTo>
                    <a:pt x="541998" y="374947"/>
                    <a:pt x="554014" y="419915"/>
                    <a:pt x="533810" y="455019"/>
                  </a:cubicBezTo>
                  <a:cubicBezTo>
                    <a:pt x="524019" y="471994"/>
                    <a:pt x="508176" y="484169"/>
                    <a:pt x="489307" y="489235"/>
                  </a:cubicBezTo>
                  <a:cubicBezTo>
                    <a:pt x="470349" y="494300"/>
                    <a:pt x="450679" y="491723"/>
                    <a:pt x="433679" y="481858"/>
                  </a:cubicBezTo>
                  <a:cubicBezTo>
                    <a:pt x="401548" y="463284"/>
                    <a:pt x="388820" y="423648"/>
                    <a:pt x="402705" y="390143"/>
                  </a:cubicBezTo>
                  <a:lnTo>
                    <a:pt x="363187" y="367304"/>
                  </a:lnTo>
                  <a:cubicBezTo>
                    <a:pt x="344763" y="393698"/>
                    <a:pt x="315213" y="411828"/>
                    <a:pt x="281391" y="414672"/>
                  </a:cubicBezTo>
                  <a:lnTo>
                    <a:pt x="281391" y="460440"/>
                  </a:lnTo>
                  <a:cubicBezTo>
                    <a:pt x="317260" y="465151"/>
                    <a:pt x="345119" y="495989"/>
                    <a:pt x="345119" y="533226"/>
                  </a:cubicBezTo>
                  <a:cubicBezTo>
                    <a:pt x="345119" y="573751"/>
                    <a:pt x="312187" y="606722"/>
                    <a:pt x="271779" y="606722"/>
                  </a:cubicBezTo>
                  <a:cubicBezTo>
                    <a:pt x="231370" y="606722"/>
                    <a:pt x="198527" y="573751"/>
                    <a:pt x="198527" y="533226"/>
                  </a:cubicBezTo>
                  <a:cubicBezTo>
                    <a:pt x="198527" y="495989"/>
                    <a:pt x="226297" y="465151"/>
                    <a:pt x="262255" y="460440"/>
                  </a:cubicBezTo>
                  <a:lnTo>
                    <a:pt x="262255" y="414672"/>
                  </a:lnTo>
                  <a:cubicBezTo>
                    <a:pt x="228433" y="411828"/>
                    <a:pt x="198883" y="393698"/>
                    <a:pt x="180459" y="367304"/>
                  </a:cubicBezTo>
                  <a:lnTo>
                    <a:pt x="140941" y="390143"/>
                  </a:lnTo>
                  <a:cubicBezTo>
                    <a:pt x="154826" y="423648"/>
                    <a:pt x="142098" y="463284"/>
                    <a:pt x="109878" y="481858"/>
                  </a:cubicBezTo>
                  <a:cubicBezTo>
                    <a:pt x="92967" y="491723"/>
                    <a:pt x="73208" y="494300"/>
                    <a:pt x="54339" y="489235"/>
                  </a:cubicBezTo>
                  <a:cubicBezTo>
                    <a:pt x="35381" y="484169"/>
                    <a:pt x="19538" y="471994"/>
                    <a:pt x="9747" y="455019"/>
                  </a:cubicBezTo>
                  <a:cubicBezTo>
                    <a:pt x="-10368" y="419915"/>
                    <a:pt x="1648" y="374947"/>
                    <a:pt x="36627" y="354684"/>
                  </a:cubicBezTo>
                  <a:cubicBezTo>
                    <a:pt x="53538" y="344908"/>
                    <a:pt x="73297" y="342331"/>
                    <a:pt x="92166" y="347308"/>
                  </a:cubicBezTo>
                  <a:cubicBezTo>
                    <a:pt x="108009" y="351573"/>
                    <a:pt x="121627" y="360727"/>
                    <a:pt x="131417" y="373613"/>
                  </a:cubicBezTo>
                  <a:lnTo>
                    <a:pt x="170847" y="350774"/>
                  </a:lnTo>
                  <a:cubicBezTo>
                    <a:pt x="164082" y="336377"/>
                    <a:pt x="160344" y="320291"/>
                    <a:pt x="160344" y="303317"/>
                  </a:cubicBezTo>
                  <a:cubicBezTo>
                    <a:pt x="160344" y="286431"/>
                    <a:pt x="164082" y="270345"/>
                    <a:pt x="170847" y="255948"/>
                  </a:cubicBezTo>
                  <a:lnTo>
                    <a:pt x="131417" y="233109"/>
                  </a:lnTo>
                  <a:cubicBezTo>
                    <a:pt x="121627" y="245906"/>
                    <a:pt x="108009" y="255149"/>
                    <a:pt x="92166" y="259325"/>
                  </a:cubicBezTo>
                  <a:cubicBezTo>
                    <a:pt x="73297" y="264391"/>
                    <a:pt x="53538" y="261814"/>
                    <a:pt x="36627" y="251949"/>
                  </a:cubicBezTo>
                  <a:cubicBezTo>
                    <a:pt x="1648" y="231775"/>
                    <a:pt x="-10368" y="186718"/>
                    <a:pt x="9747" y="151703"/>
                  </a:cubicBezTo>
                  <a:cubicBezTo>
                    <a:pt x="19538" y="134639"/>
                    <a:pt x="35381" y="122464"/>
                    <a:pt x="54339" y="117399"/>
                  </a:cubicBezTo>
                  <a:cubicBezTo>
                    <a:pt x="73208" y="112422"/>
                    <a:pt x="92967" y="114999"/>
                    <a:pt x="109878" y="124775"/>
                  </a:cubicBezTo>
                  <a:cubicBezTo>
                    <a:pt x="142098" y="143438"/>
                    <a:pt x="154826" y="182985"/>
                    <a:pt x="140941" y="216490"/>
                  </a:cubicBezTo>
                  <a:lnTo>
                    <a:pt x="180459" y="239329"/>
                  </a:lnTo>
                  <a:cubicBezTo>
                    <a:pt x="198883" y="212935"/>
                    <a:pt x="228433" y="194894"/>
                    <a:pt x="262255" y="191961"/>
                  </a:cubicBezTo>
                  <a:lnTo>
                    <a:pt x="262255" y="146282"/>
                  </a:lnTo>
                  <a:cubicBezTo>
                    <a:pt x="226297" y="141571"/>
                    <a:pt x="198527" y="110644"/>
                    <a:pt x="198527" y="73407"/>
                  </a:cubicBezTo>
                  <a:cubicBezTo>
                    <a:pt x="198527" y="32971"/>
                    <a:pt x="231370" y="0"/>
                    <a:pt x="271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ṧḷïḓê-Rectangle 30"/>
            <p:cNvSpPr/>
            <p:nvPr/>
          </p:nvSpPr>
          <p:spPr>
            <a:xfrm>
              <a:off x="6507314" y="3670129"/>
              <a:ext cx="1491900" cy="32163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ïṧḷïḓê-Straight Connector 31"/>
            <p:cNvCxnSpPr/>
            <p:nvPr/>
          </p:nvCxnSpPr>
          <p:spPr>
            <a:xfrm>
              <a:off x="1046217" y="2800637"/>
              <a:ext cx="258961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ïṧḷïḓê-Straight Connector 32"/>
            <p:cNvCxnSpPr/>
            <p:nvPr/>
          </p:nvCxnSpPr>
          <p:spPr>
            <a:xfrm>
              <a:off x="1046217" y="4282161"/>
              <a:ext cx="258961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ïṧḷïḓê-Straight Connector 33"/>
            <p:cNvCxnSpPr/>
            <p:nvPr/>
          </p:nvCxnSpPr>
          <p:spPr>
            <a:xfrm>
              <a:off x="8589273" y="3891749"/>
              <a:ext cx="258961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išľíďè"/>
          <p:cNvSpPr/>
          <p:nvPr/>
        </p:nvSpPr>
        <p:spPr bwMode="auto">
          <a:xfrm>
            <a:off x="983573" y="1933176"/>
            <a:ext cx="1775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1572167" y="1637913"/>
            <a:ext cx="163858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6" name="išľíďè"/>
          <p:cNvSpPr/>
          <p:nvPr/>
        </p:nvSpPr>
        <p:spPr bwMode="auto">
          <a:xfrm>
            <a:off x="986545" y="3537812"/>
            <a:ext cx="1775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iSlíďè"/>
          <p:cNvSpPr txBox="1"/>
          <p:nvPr/>
        </p:nvSpPr>
        <p:spPr bwMode="auto">
          <a:xfrm>
            <a:off x="1575139" y="3242549"/>
            <a:ext cx="163858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8" name="išľíďè"/>
          <p:cNvSpPr/>
          <p:nvPr/>
        </p:nvSpPr>
        <p:spPr bwMode="auto">
          <a:xfrm>
            <a:off x="974457" y="4835393"/>
            <a:ext cx="1775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iSlíďè"/>
          <p:cNvSpPr txBox="1"/>
          <p:nvPr/>
        </p:nvSpPr>
        <p:spPr bwMode="auto">
          <a:xfrm>
            <a:off x="1563051" y="4540130"/>
            <a:ext cx="163858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0" name="išľíďè"/>
          <p:cNvSpPr/>
          <p:nvPr/>
        </p:nvSpPr>
        <p:spPr bwMode="auto">
          <a:xfrm>
            <a:off x="9678046" y="3259067"/>
            <a:ext cx="1775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iSlíďè"/>
          <p:cNvSpPr txBox="1"/>
          <p:nvPr/>
        </p:nvSpPr>
        <p:spPr bwMode="auto">
          <a:xfrm>
            <a:off x="9339304" y="2934088"/>
            <a:ext cx="163858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2" name="išľíďè"/>
          <p:cNvSpPr/>
          <p:nvPr/>
        </p:nvSpPr>
        <p:spPr bwMode="auto">
          <a:xfrm>
            <a:off x="9665958" y="4556648"/>
            <a:ext cx="1775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iSlíďè"/>
          <p:cNvSpPr txBox="1"/>
          <p:nvPr/>
        </p:nvSpPr>
        <p:spPr bwMode="auto">
          <a:xfrm>
            <a:off x="9327216" y="4231669"/>
            <a:ext cx="163858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0603" y="4918129"/>
            <a:ext cx="10146171" cy="1231092"/>
          </a:xfrm>
          <a:prstGeom prst="rect">
            <a:avLst/>
          </a:prstGeom>
        </p:spPr>
        <p:txBody>
          <a:bodyPr wrap="square" lIns="121907" tIns="60953" rIns="121907" bIns="60953">
            <a:sp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958465" y="1640861"/>
            <a:ext cx="3020620" cy="2825106"/>
            <a:chOff x="957770" y="1467711"/>
            <a:chExt cx="3021028" cy="2825105"/>
          </a:xfrm>
        </p:grpSpPr>
        <p:grpSp>
          <p:nvGrpSpPr>
            <p:cNvPr id="5" name="组合 5"/>
            <p:cNvGrpSpPr/>
            <p:nvPr/>
          </p:nvGrpSpPr>
          <p:grpSpPr>
            <a:xfrm>
              <a:off x="957770" y="1467711"/>
              <a:ext cx="3021028" cy="2825105"/>
              <a:chOff x="1570902" y="3815673"/>
              <a:chExt cx="2534920" cy="237052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394"/>
            <p:cNvSpPr>
              <a:spLocks noEditPoints="1"/>
            </p:cNvSpPr>
            <p:nvPr/>
          </p:nvSpPr>
          <p:spPr bwMode="auto">
            <a:xfrm>
              <a:off x="2217458" y="1884941"/>
              <a:ext cx="501650" cy="434975"/>
            </a:xfrm>
            <a:custGeom>
              <a:avLst/>
              <a:gdLst>
                <a:gd name="T0" fmla="*/ 39 w 183"/>
                <a:gd name="T1" fmla="*/ 1 h 159"/>
                <a:gd name="T2" fmla="*/ 57 w 183"/>
                <a:gd name="T3" fmla="*/ 16 h 159"/>
                <a:gd name="T4" fmla="*/ 22 w 183"/>
                <a:gd name="T5" fmla="*/ 16 h 159"/>
                <a:gd name="T6" fmla="*/ 39 w 183"/>
                <a:gd name="T7" fmla="*/ 1 h 159"/>
                <a:gd name="T8" fmla="*/ 106 w 183"/>
                <a:gd name="T9" fmla="*/ 32 h 159"/>
                <a:gd name="T10" fmla="*/ 147 w 183"/>
                <a:gd name="T11" fmla="*/ 49 h 159"/>
                <a:gd name="T12" fmla="*/ 163 w 183"/>
                <a:gd name="T13" fmla="*/ 90 h 159"/>
                <a:gd name="T14" fmla="*/ 147 w 183"/>
                <a:gd name="T15" fmla="*/ 130 h 159"/>
                <a:gd name="T16" fmla="*/ 106 w 183"/>
                <a:gd name="T17" fmla="*/ 147 h 159"/>
                <a:gd name="T18" fmla="*/ 66 w 183"/>
                <a:gd name="T19" fmla="*/ 130 h 159"/>
                <a:gd name="T20" fmla="*/ 49 w 183"/>
                <a:gd name="T21" fmla="*/ 90 h 159"/>
                <a:gd name="T22" fmla="*/ 66 w 183"/>
                <a:gd name="T23" fmla="*/ 49 h 159"/>
                <a:gd name="T24" fmla="*/ 106 w 183"/>
                <a:gd name="T25" fmla="*/ 32 h 159"/>
                <a:gd name="T26" fmla="*/ 99 w 183"/>
                <a:gd name="T27" fmla="*/ 62 h 159"/>
                <a:gd name="T28" fmla="*/ 76 w 183"/>
                <a:gd name="T29" fmla="*/ 71 h 159"/>
                <a:gd name="T30" fmla="*/ 79 w 183"/>
                <a:gd name="T31" fmla="*/ 96 h 159"/>
                <a:gd name="T32" fmla="*/ 95 w 183"/>
                <a:gd name="T33" fmla="*/ 82 h 159"/>
                <a:gd name="T34" fmla="*/ 99 w 183"/>
                <a:gd name="T35" fmla="*/ 62 h 159"/>
                <a:gd name="T36" fmla="*/ 134 w 183"/>
                <a:gd name="T37" fmla="*/ 62 h 159"/>
                <a:gd name="T38" fmla="*/ 106 w 183"/>
                <a:gd name="T39" fmla="*/ 50 h 159"/>
                <a:gd name="T40" fmla="*/ 79 w 183"/>
                <a:gd name="T41" fmla="*/ 62 h 159"/>
                <a:gd name="T42" fmla="*/ 67 w 183"/>
                <a:gd name="T43" fmla="*/ 90 h 159"/>
                <a:gd name="T44" fmla="*/ 79 w 183"/>
                <a:gd name="T45" fmla="*/ 117 h 159"/>
                <a:gd name="T46" fmla="*/ 106 w 183"/>
                <a:gd name="T47" fmla="*/ 129 h 159"/>
                <a:gd name="T48" fmla="*/ 134 w 183"/>
                <a:gd name="T49" fmla="*/ 117 h 159"/>
                <a:gd name="T50" fmla="*/ 145 w 183"/>
                <a:gd name="T51" fmla="*/ 90 h 159"/>
                <a:gd name="T52" fmla="*/ 134 w 183"/>
                <a:gd name="T53" fmla="*/ 62 h 159"/>
                <a:gd name="T54" fmla="*/ 77 w 183"/>
                <a:gd name="T55" fmla="*/ 0 h 159"/>
                <a:gd name="T56" fmla="*/ 64 w 183"/>
                <a:gd name="T57" fmla="*/ 24 h 159"/>
                <a:gd name="T58" fmla="*/ 21 w 183"/>
                <a:gd name="T59" fmla="*/ 24 h 159"/>
                <a:gd name="T60" fmla="*/ 0 w 183"/>
                <a:gd name="T61" fmla="*/ 45 h 159"/>
                <a:gd name="T62" fmla="*/ 0 w 183"/>
                <a:gd name="T63" fmla="*/ 137 h 159"/>
                <a:gd name="T64" fmla="*/ 21 w 183"/>
                <a:gd name="T65" fmla="*/ 159 h 159"/>
                <a:gd name="T66" fmla="*/ 161 w 183"/>
                <a:gd name="T67" fmla="*/ 159 h 159"/>
                <a:gd name="T68" fmla="*/ 183 w 183"/>
                <a:gd name="T69" fmla="*/ 137 h 159"/>
                <a:gd name="T70" fmla="*/ 183 w 183"/>
                <a:gd name="T71" fmla="*/ 45 h 159"/>
                <a:gd name="T72" fmla="*/ 161 w 183"/>
                <a:gd name="T73" fmla="*/ 24 h 159"/>
                <a:gd name="T74" fmla="*/ 154 w 183"/>
                <a:gd name="T75" fmla="*/ 24 h 159"/>
                <a:gd name="T76" fmla="*/ 140 w 183"/>
                <a:gd name="T77" fmla="*/ 0 h 159"/>
                <a:gd name="T78" fmla="*/ 77 w 183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59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71" tIns="40136" rIns="80271" bIns="40136"/>
            <a:lstStyle/>
            <a:p>
              <a:pPr>
                <a:defRPr/>
              </a:pPr>
              <a:endParaRPr lang="zh-CN" alt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4557351" y="1640861"/>
            <a:ext cx="3020620" cy="2825106"/>
            <a:chOff x="4557142" y="1467711"/>
            <a:chExt cx="3021028" cy="2825105"/>
          </a:xfrm>
        </p:grpSpPr>
        <p:grpSp>
          <p:nvGrpSpPr>
            <p:cNvPr id="12" name="组合 12"/>
            <p:cNvGrpSpPr/>
            <p:nvPr/>
          </p:nvGrpSpPr>
          <p:grpSpPr>
            <a:xfrm>
              <a:off x="4557142" y="1467711"/>
              <a:ext cx="3021028" cy="2825105"/>
              <a:chOff x="1570902" y="3815673"/>
              <a:chExt cx="2534920" cy="237052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71599" y="1884941"/>
              <a:ext cx="392112" cy="466725"/>
            </a:xfrm>
            <a:custGeom>
              <a:avLst/>
              <a:gdLst>
                <a:gd name="T0" fmla="*/ 323 w 671"/>
                <a:gd name="T1" fmla="*/ 326 h 798"/>
                <a:gd name="T2" fmla="*/ 323 w 671"/>
                <a:gd name="T3" fmla="*/ 798 h 798"/>
                <a:gd name="T4" fmla="*/ 671 w 671"/>
                <a:gd name="T5" fmla="*/ 675 h 798"/>
                <a:gd name="T6" fmla="*/ 671 w 671"/>
                <a:gd name="T7" fmla="*/ 203 h 798"/>
                <a:gd name="T8" fmla="*/ 323 w 671"/>
                <a:gd name="T9" fmla="*/ 326 h 798"/>
                <a:gd name="T10" fmla="*/ 292 w 671"/>
                <a:gd name="T11" fmla="*/ 356 h 798"/>
                <a:gd name="T12" fmla="*/ 292 w 671"/>
                <a:gd name="T13" fmla="*/ 422 h 798"/>
                <a:gd name="T14" fmla="*/ 228 w 671"/>
                <a:gd name="T15" fmla="*/ 391 h 798"/>
                <a:gd name="T16" fmla="*/ 228 w 671"/>
                <a:gd name="T17" fmla="*/ 320 h 798"/>
                <a:gd name="T18" fmla="*/ 292 w 671"/>
                <a:gd name="T19" fmla="*/ 356 h 798"/>
                <a:gd name="T20" fmla="*/ 577 w 671"/>
                <a:gd name="T21" fmla="*/ 152 h 798"/>
                <a:gd name="T22" fmla="*/ 559 w 671"/>
                <a:gd name="T23" fmla="*/ 143 h 798"/>
                <a:gd name="T24" fmla="*/ 224 w 671"/>
                <a:gd name="T25" fmla="*/ 260 h 798"/>
                <a:gd name="T26" fmla="*/ 214 w 671"/>
                <a:gd name="T27" fmla="*/ 269 h 798"/>
                <a:gd name="T28" fmla="*/ 214 w 671"/>
                <a:gd name="T29" fmla="*/ 748 h 798"/>
                <a:gd name="T30" fmla="*/ 305 w 671"/>
                <a:gd name="T31" fmla="*/ 797 h 798"/>
                <a:gd name="T32" fmla="*/ 305 w 671"/>
                <a:gd name="T33" fmla="*/ 326 h 798"/>
                <a:gd name="T34" fmla="*/ 231 w 671"/>
                <a:gd name="T35" fmla="*/ 287 h 798"/>
                <a:gd name="T36" fmla="*/ 232 w 671"/>
                <a:gd name="T37" fmla="*/ 286 h 798"/>
                <a:gd name="T38" fmla="*/ 568 w 671"/>
                <a:gd name="T39" fmla="*/ 170 h 798"/>
                <a:gd name="T40" fmla="*/ 577 w 671"/>
                <a:gd name="T41" fmla="*/ 152 h 798"/>
                <a:gd name="T42" fmla="*/ 78 w 671"/>
                <a:gd name="T43" fmla="*/ 216 h 798"/>
                <a:gd name="T44" fmla="*/ 78 w 671"/>
                <a:gd name="T45" fmla="*/ 281 h 798"/>
                <a:gd name="T46" fmla="*/ 14 w 671"/>
                <a:gd name="T47" fmla="*/ 250 h 798"/>
                <a:gd name="T48" fmla="*/ 14 w 671"/>
                <a:gd name="T49" fmla="*/ 180 h 798"/>
                <a:gd name="T50" fmla="*/ 78 w 671"/>
                <a:gd name="T51" fmla="*/ 216 h 798"/>
                <a:gd name="T52" fmla="*/ 363 w 671"/>
                <a:gd name="T53" fmla="*/ 11 h 798"/>
                <a:gd name="T54" fmla="*/ 346 w 671"/>
                <a:gd name="T55" fmla="*/ 2 h 798"/>
                <a:gd name="T56" fmla="*/ 10 w 671"/>
                <a:gd name="T57" fmla="*/ 119 h 798"/>
                <a:gd name="T58" fmla="*/ 0 w 671"/>
                <a:gd name="T59" fmla="*/ 128 h 798"/>
                <a:gd name="T60" fmla="*/ 0 w 671"/>
                <a:gd name="T61" fmla="*/ 608 h 798"/>
                <a:gd name="T62" fmla="*/ 92 w 671"/>
                <a:gd name="T63" fmla="*/ 656 h 798"/>
                <a:gd name="T64" fmla="*/ 92 w 671"/>
                <a:gd name="T65" fmla="*/ 186 h 798"/>
                <a:gd name="T66" fmla="*/ 17 w 671"/>
                <a:gd name="T67" fmla="*/ 146 h 798"/>
                <a:gd name="T68" fmla="*/ 18 w 671"/>
                <a:gd name="T69" fmla="*/ 146 h 798"/>
                <a:gd name="T70" fmla="*/ 354 w 671"/>
                <a:gd name="T71" fmla="*/ 29 h 798"/>
                <a:gd name="T72" fmla="*/ 363 w 671"/>
                <a:gd name="T73" fmla="*/ 11 h 798"/>
                <a:gd name="T74" fmla="*/ 185 w 671"/>
                <a:gd name="T75" fmla="*/ 290 h 798"/>
                <a:gd name="T76" fmla="*/ 185 w 671"/>
                <a:gd name="T77" fmla="*/ 355 h 798"/>
                <a:gd name="T78" fmla="*/ 121 w 671"/>
                <a:gd name="T79" fmla="*/ 324 h 798"/>
                <a:gd name="T80" fmla="*/ 121 w 671"/>
                <a:gd name="T81" fmla="*/ 254 h 798"/>
                <a:gd name="T82" fmla="*/ 185 w 671"/>
                <a:gd name="T83" fmla="*/ 290 h 798"/>
                <a:gd name="T84" fmla="*/ 470 w 671"/>
                <a:gd name="T85" fmla="*/ 85 h 798"/>
                <a:gd name="T86" fmla="*/ 453 w 671"/>
                <a:gd name="T87" fmla="*/ 76 h 798"/>
                <a:gd name="T88" fmla="*/ 117 w 671"/>
                <a:gd name="T89" fmla="*/ 193 h 798"/>
                <a:gd name="T90" fmla="*/ 107 w 671"/>
                <a:gd name="T91" fmla="*/ 202 h 798"/>
                <a:gd name="T92" fmla="*/ 107 w 671"/>
                <a:gd name="T93" fmla="*/ 682 h 798"/>
                <a:gd name="T94" fmla="*/ 199 w 671"/>
                <a:gd name="T95" fmla="*/ 730 h 798"/>
                <a:gd name="T96" fmla="*/ 199 w 671"/>
                <a:gd name="T97" fmla="*/ 260 h 798"/>
                <a:gd name="T98" fmla="*/ 124 w 671"/>
                <a:gd name="T99" fmla="*/ 220 h 798"/>
                <a:gd name="T100" fmla="*/ 125 w 671"/>
                <a:gd name="T101" fmla="*/ 219 h 798"/>
                <a:gd name="T102" fmla="*/ 461 w 671"/>
                <a:gd name="T103" fmla="*/ 103 h 798"/>
                <a:gd name="T104" fmla="*/ 470 w 671"/>
                <a:gd name="T105" fmla="*/ 8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8156237" y="1640859"/>
            <a:ext cx="3020620" cy="2825106"/>
            <a:chOff x="8156513" y="1467710"/>
            <a:chExt cx="3021028" cy="2825105"/>
          </a:xfrm>
        </p:grpSpPr>
        <p:sp>
          <p:nvSpPr>
            <p:cNvPr id="20" name="矩形 19"/>
            <p:cNvSpPr/>
            <p:nvPr/>
          </p:nvSpPr>
          <p:spPr>
            <a:xfrm>
              <a:off x="8156513" y="2335714"/>
              <a:ext cx="3021028" cy="195710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032308" y="1467710"/>
              <a:ext cx="1269439" cy="126943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9"/>
            <p:cNvGrpSpPr>
              <a:grpSpLocks noChangeAspect="1"/>
            </p:cNvGrpSpPr>
            <p:nvPr/>
          </p:nvGrpSpPr>
          <p:grpSpPr bwMode="auto">
            <a:xfrm>
              <a:off x="9398496" y="1847624"/>
              <a:ext cx="509607" cy="509607"/>
              <a:chOff x="1437735" y="704204"/>
              <a:chExt cx="492531" cy="493274"/>
            </a:xfrm>
            <a:solidFill>
              <a:schemeClr val="bg1"/>
            </a:solidFill>
          </p:grpSpPr>
          <p:sp>
            <p:nvSpPr>
              <p:cNvPr id="25" name="饼形 24"/>
              <p:cNvSpPr/>
              <p:nvPr/>
            </p:nvSpPr>
            <p:spPr>
              <a:xfrm flipH="1">
                <a:off x="1483162" y="752095"/>
                <a:ext cx="447104" cy="445383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34"/>
              <p:cNvSpPr>
                <a:spLocks noChangeAspect="1"/>
              </p:cNvSpPr>
              <p:nvPr/>
            </p:nvSpPr>
            <p:spPr>
              <a:xfrm>
                <a:off x="1437735" y="704204"/>
                <a:ext cx="222355" cy="222692"/>
              </a:xfrm>
              <a:custGeom>
                <a:avLst/>
                <a:gdLst/>
                <a:ahLst/>
                <a:cxnLst/>
                <a:rect l="l" t="t" r="r" b="b"/>
                <a:pathLst>
                  <a:path w="223200" h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išľíďè"/>
          <p:cNvSpPr/>
          <p:nvPr/>
        </p:nvSpPr>
        <p:spPr bwMode="auto">
          <a:xfrm>
            <a:off x="1592264" y="3609198"/>
            <a:ext cx="183931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iSlíďè"/>
          <p:cNvSpPr txBox="1"/>
          <p:nvPr/>
        </p:nvSpPr>
        <p:spPr bwMode="auto">
          <a:xfrm>
            <a:off x="1684691" y="324220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išľíďè"/>
          <p:cNvSpPr/>
          <p:nvPr/>
        </p:nvSpPr>
        <p:spPr bwMode="auto">
          <a:xfrm>
            <a:off x="5191150" y="3612380"/>
            <a:ext cx="183931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5283577" y="324538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8708429" y="3609198"/>
            <a:ext cx="183931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8800856" y="324220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136305" y="1431121"/>
            <a:ext cx="2208875" cy="4112831"/>
            <a:chOff x="4881473" y="1775895"/>
            <a:chExt cx="1724747" cy="3211405"/>
          </a:xfrm>
        </p:grpSpPr>
        <p:sp>
          <p:nvSpPr>
            <p:cNvPr id="22" name="íṡľíḍè-Frame 2"/>
            <p:cNvSpPr/>
            <p:nvPr/>
          </p:nvSpPr>
          <p:spPr>
            <a:xfrm rot="2700000">
              <a:off x="5582204" y="4011466"/>
              <a:ext cx="975833" cy="975835"/>
            </a:xfrm>
            <a:prstGeom prst="fram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íṡľíḍè-Frame 3"/>
            <p:cNvSpPr/>
            <p:nvPr/>
          </p:nvSpPr>
          <p:spPr>
            <a:xfrm rot="2700000">
              <a:off x="4881474" y="3238690"/>
              <a:ext cx="975833" cy="975835"/>
            </a:xfrm>
            <a:prstGeom prst="fram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íṡľíḍè-Frame 4"/>
            <p:cNvSpPr/>
            <p:nvPr/>
          </p:nvSpPr>
          <p:spPr>
            <a:xfrm rot="2700000">
              <a:off x="5630386" y="2489778"/>
              <a:ext cx="975833" cy="975835"/>
            </a:xfrm>
            <a:prstGeom prst="fram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ṡľíḍè-Frame 5"/>
            <p:cNvSpPr/>
            <p:nvPr/>
          </p:nvSpPr>
          <p:spPr>
            <a:xfrm rot="2700000">
              <a:off x="4881474" y="1775894"/>
              <a:ext cx="975833" cy="975835"/>
            </a:xfrm>
            <a:prstGeom prst="fram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ṡľíḍè-Freeform 428"/>
            <p:cNvSpPr/>
            <p:nvPr/>
          </p:nvSpPr>
          <p:spPr bwMode="auto">
            <a:xfrm>
              <a:off x="5942245" y="2808121"/>
              <a:ext cx="352115" cy="339149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43776" tIns="121888" rIns="243776" bIns="121888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595">
                <a:cs typeface="+mn-ea"/>
                <a:sym typeface="+mn-lt"/>
              </a:endParaRPr>
            </a:p>
          </p:txBody>
        </p:sp>
        <p:sp>
          <p:nvSpPr>
            <p:cNvPr id="27" name="íṡľíḍè-Freeform 70"/>
            <p:cNvSpPr>
              <a:spLocks noEditPoints="1"/>
            </p:cNvSpPr>
            <p:nvPr/>
          </p:nvSpPr>
          <p:spPr bwMode="auto">
            <a:xfrm>
              <a:off x="5193333" y="3557033"/>
              <a:ext cx="352115" cy="339149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84000" tIns="121888" rIns="243776" bIns="121888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437130">
                <a:lnSpc>
                  <a:spcPct val="150000"/>
                </a:lnSpc>
              </a:pPr>
              <a:endParaRPr lang="en-GB" sz="4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íṡľíḍè-university7"/>
            <p:cNvSpPr/>
            <p:nvPr/>
          </p:nvSpPr>
          <p:spPr bwMode="auto">
            <a:xfrm>
              <a:off x="5894065" y="4329810"/>
              <a:ext cx="352115" cy="339149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i$liḋe-AutoShape 75"/>
            <p:cNvSpPr/>
            <p:nvPr/>
          </p:nvSpPr>
          <p:spPr bwMode="auto">
            <a:xfrm>
              <a:off x="5193333" y="2094238"/>
              <a:ext cx="352115" cy="339149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62517" tIns="162517" rIns="162517" bIns="162517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853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išľíďè"/>
          <p:cNvSpPr/>
          <p:nvPr/>
        </p:nvSpPr>
        <p:spPr bwMode="auto">
          <a:xfrm>
            <a:off x="2260098" y="2086557"/>
            <a:ext cx="182993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iSlíďè"/>
          <p:cNvSpPr txBox="1"/>
          <p:nvPr/>
        </p:nvSpPr>
        <p:spPr bwMode="auto">
          <a:xfrm>
            <a:off x="2380745" y="170308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2" name="išľíďè"/>
          <p:cNvSpPr/>
          <p:nvPr/>
        </p:nvSpPr>
        <p:spPr bwMode="auto">
          <a:xfrm>
            <a:off x="8270670" y="2908689"/>
            <a:ext cx="182993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iSlíďè"/>
          <p:cNvSpPr txBox="1"/>
          <p:nvPr/>
        </p:nvSpPr>
        <p:spPr bwMode="auto">
          <a:xfrm>
            <a:off x="8391317" y="252521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4" name="išľíďè"/>
          <p:cNvSpPr/>
          <p:nvPr/>
        </p:nvSpPr>
        <p:spPr bwMode="auto">
          <a:xfrm>
            <a:off x="2260098" y="3849648"/>
            <a:ext cx="182993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2380745" y="346617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8270670" y="4857509"/>
            <a:ext cx="182993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8391317" y="447403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 rot="-5400000">
            <a:off x="2411726" y="2032921"/>
            <a:ext cx="946150" cy="725393"/>
            <a:chOff x="3619848" y="1630017"/>
            <a:chExt cx="700361" cy="63610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619847" y="1630016"/>
              <a:ext cx="68861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320209" y="1630017"/>
              <a:ext cx="0" cy="6361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 bwMode="auto">
          <a:xfrm>
            <a:off x="5222091" y="1965406"/>
            <a:ext cx="785711" cy="860425"/>
            <a:chOff x="3631096" y="1630017"/>
            <a:chExt cx="689113" cy="636105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631096" y="1630017"/>
              <a:ext cx="6891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320209" y="1630017"/>
              <a:ext cx="0" cy="6361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>
            <a:stCxn id="28" idx="2"/>
          </p:cNvCxnSpPr>
          <p:nvPr/>
        </p:nvCxnSpPr>
        <p:spPr>
          <a:xfrm flipH="1">
            <a:off x="2452263" y="3937079"/>
            <a:ext cx="0" cy="546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31" idx="2"/>
            <a:endCxn id="40" idx="0"/>
          </p:cNvCxnSpPr>
          <p:nvPr/>
        </p:nvCxnSpPr>
        <p:spPr>
          <a:xfrm>
            <a:off x="6007801" y="3864056"/>
            <a:ext cx="7936" cy="6191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 bwMode="auto">
          <a:xfrm>
            <a:off x="3434798" y="3430668"/>
            <a:ext cx="204761" cy="1069975"/>
            <a:chOff x="2071791" y="2812635"/>
            <a:chExt cx="180352" cy="79195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071791" y="2812635"/>
              <a:ext cx="1803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252143" y="2816160"/>
              <a:ext cx="0" cy="7884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>
            <a:off x="4820505" y="3395741"/>
            <a:ext cx="204760" cy="1073150"/>
            <a:chOff x="3287264" y="2786684"/>
            <a:chExt cx="180352" cy="79471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287264" y="2792562"/>
              <a:ext cx="0" cy="78883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287264" y="2786684"/>
              <a:ext cx="1803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3247498" y="1311354"/>
            <a:ext cx="1965069" cy="1039812"/>
            <a:chOff x="2365966" y="1238353"/>
            <a:chExt cx="1964869" cy="1039316"/>
          </a:xfrm>
        </p:grpSpPr>
        <p:sp>
          <p:nvSpPr>
            <p:cNvPr id="18" name="圆角矩形 17"/>
            <p:cNvSpPr/>
            <p:nvPr/>
          </p:nvSpPr>
          <p:spPr>
            <a:xfrm>
              <a:off x="2365966" y="1238353"/>
              <a:ext cx="1964869" cy="103931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347" name="组合 18"/>
            <p:cNvGrpSpPr/>
            <p:nvPr/>
          </p:nvGrpSpPr>
          <p:grpSpPr bwMode="auto">
            <a:xfrm>
              <a:off x="2833900" y="1399236"/>
              <a:ext cx="944562" cy="717550"/>
              <a:chOff x="2692810" y="1446126"/>
              <a:chExt cx="944562" cy="717550"/>
            </a:xfrm>
          </p:grpSpPr>
          <p:sp>
            <p:nvSpPr>
              <p:cNvPr id="13348" name="Freeform 116"/>
              <p:cNvSpPr/>
              <p:nvPr/>
            </p:nvSpPr>
            <p:spPr bwMode="auto">
              <a:xfrm>
                <a:off x="2692810" y="1563601"/>
                <a:ext cx="282575" cy="600075"/>
              </a:xfrm>
              <a:custGeom>
                <a:avLst/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7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49" name="Oval 117"/>
              <p:cNvSpPr>
                <a:spLocks noChangeArrowheads="1"/>
              </p:cNvSpPr>
              <p:nvPr/>
            </p:nvSpPr>
            <p:spPr bwMode="auto">
              <a:xfrm>
                <a:off x="2781710" y="1446126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350" name="Freeform 128"/>
              <p:cNvSpPr/>
              <p:nvPr/>
            </p:nvSpPr>
            <p:spPr bwMode="auto">
              <a:xfrm>
                <a:off x="3023010" y="1563601"/>
                <a:ext cx="284163" cy="600075"/>
              </a:xfrm>
              <a:custGeom>
                <a:avLst/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3"/>
                    </a:cubicBezTo>
                    <a:cubicBezTo>
                      <a:pt x="5" y="43"/>
                      <a:pt x="6" y="41"/>
                      <a:pt x="6" y="39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5"/>
                      <a:pt x="12" y="87"/>
                      <a:pt x="14" y="87"/>
                    </a:cubicBezTo>
                    <a:cubicBezTo>
                      <a:pt x="17" y="87"/>
                      <a:pt x="19" y="85"/>
                      <a:pt x="19" y="8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5"/>
                      <a:pt x="23" y="87"/>
                      <a:pt x="26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5" y="43"/>
                      <a:pt x="37" y="43"/>
                    </a:cubicBezTo>
                    <a:cubicBezTo>
                      <a:pt x="39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51" name="Oval 129"/>
              <p:cNvSpPr>
                <a:spLocks noChangeArrowheads="1"/>
              </p:cNvSpPr>
              <p:nvPr/>
            </p:nvSpPr>
            <p:spPr bwMode="auto">
              <a:xfrm>
                <a:off x="3107147" y="1446126"/>
                <a:ext cx="109538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352" name="Freeform 130"/>
              <p:cNvSpPr/>
              <p:nvPr/>
            </p:nvSpPr>
            <p:spPr bwMode="auto">
              <a:xfrm>
                <a:off x="3354797" y="1563601"/>
                <a:ext cx="282575" cy="600075"/>
              </a:xfrm>
              <a:custGeom>
                <a:avLst/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53" name="Oval 131"/>
              <p:cNvSpPr>
                <a:spLocks noChangeArrowheads="1"/>
              </p:cNvSpPr>
              <p:nvPr/>
            </p:nvSpPr>
            <p:spPr bwMode="auto">
              <a:xfrm>
                <a:off x="3443697" y="1446126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 bwMode="auto">
          <a:xfrm>
            <a:off x="1469729" y="2897268"/>
            <a:ext cx="1965069" cy="1039813"/>
            <a:chOff x="587547" y="2824206"/>
            <a:chExt cx="1964869" cy="1039316"/>
          </a:xfrm>
        </p:grpSpPr>
        <p:sp>
          <p:nvSpPr>
            <p:cNvPr id="28" name="圆角矩形 27"/>
            <p:cNvSpPr/>
            <p:nvPr/>
          </p:nvSpPr>
          <p:spPr>
            <a:xfrm>
              <a:off x="587547" y="2824206"/>
              <a:ext cx="1964869" cy="103931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345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514" y="2960679"/>
              <a:ext cx="831167" cy="83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/>
          <p:cNvGrpSpPr/>
          <p:nvPr/>
        </p:nvGrpSpPr>
        <p:grpSpPr bwMode="auto">
          <a:xfrm>
            <a:off x="5025267" y="2825831"/>
            <a:ext cx="1965069" cy="1038225"/>
            <a:chOff x="4144383" y="2752530"/>
            <a:chExt cx="1964869" cy="1039316"/>
          </a:xfrm>
        </p:grpSpPr>
        <p:sp>
          <p:nvSpPr>
            <p:cNvPr id="31" name="圆角矩形 30"/>
            <p:cNvSpPr/>
            <p:nvPr/>
          </p:nvSpPr>
          <p:spPr>
            <a:xfrm>
              <a:off x="4144383" y="2752530"/>
              <a:ext cx="1964869" cy="103931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343" name="图片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820" y="2836941"/>
              <a:ext cx="881732" cy="89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/>
          <p:cNvGrpSpPr/>
          <p:nvPr/>
        </p:nvGrpSpPr>
        <p:grpSpPr bwMode="auto">
          <a:xfrm>
            <a:off x="3239562" y="4483181"/>
            <a:ext cx="801583" cy="949325"/>
            <a:chOff x="2357581" y="4410059"/>
            <a:chExt cx="801062" cy="949720"/>
          </a:xfrm>
        </p:grpSpPr>
        <p:sp>
          <p:nvSpPr>
            <p:cNvPr id="34" name="圆角矩形 33"/>
            <p:cNvSpPr/>
            <p:nvPr/>
          </p:nvSpPr>
          <p:spPr>
            <a:xfrm>
              <a:off x="2357581" y="4410059"/>
              <a:ext cx="801062" cy="9497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341" name="图片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11" y="4681984"/>
              <a:ext cx="495463" cy="4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35"/>
          <p:cNvGrpSpPr/>
          <p:nvPr/>
        </p:nvGrpSpPr>
        <p:grpSpPr bwMode="auto">
          <a:xfrm>
            <a:off x="4426857" y="4483181"/>
            <a:ext cx="801583" cy="949325"/>
            <a:chOff x="3545712" y="4410059"/>
            <a:chExt cx="801062" cy="949720"/>
          </a:xfrm>
        </p:grpSpPr>
        <p:sp>
          <p:nvSpPr>
            <p:cNvPr id="37" name="圆角矩形 36"/>
            <p:cNvSpPr/>
            <p:nvPr/>
          </p:nvSpPr>
          <p:spPr>
            <a:xfrm>
              <a:off x="3545712" y="4410059"/>
              <a:ext cx="801062" cy="94972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339" name="图片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736" y="4560172"/>
              <a:ext cx="685041" cy="67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/>
          <p:cNvGrpSpPr/>
          <p:nvPr/>
        </p:nvGrpSpPr>
        <p:grpSpPr bwMode="auto">
          <a:xfrm>
            <a:off x="5615738" y="4483181"/>
            <a:ext cx="799996" cy="949325"/>
            <a:chOff x="4733844" y="4410059"/>
            <a:chExt cx="801062" cy="949720"/>
          </a:xfrm>
        </p:grpSpPr>
        <p:sp>
          <p:nvSpPr>
            <p:cNvPr id="40" name="圆角矩形 39"/>
            <p:cNvSpPr/>
            <p:nvPr/>
          </p:nvSpPr>
          <p:spPr>
            <a:xfrm>
              <a:off x="4733844" y="4410059"/>
              <a:ext cx="801062" cy="94972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337" name="图片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774" y="4586619"/>
              <a:ext cx="639801" cy="63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组合 41"/>
          <p:cNvGrpSpPr/>
          <p:nvPr/>
        </p:nvGrpSpPr>
        <p:grpSpPr bwMode="auto">
          <a:xfrm>
            <a:off x="2052265" y="4483181"/>
            <a:ext cx="799996" cy="949325"/>
            <a:chOff x="1169450" y="4410059"/>
            <a:chExt cx="801062" cy="949720"/>
          </a:xfrm>
        </p:grpSpPr>
        <p:sp>
          <p:nvSpPr>
            <p:cNvPr id="43" name="圆角矩形 42"/>
            <p:cNvSpPr/>
            <p:nvPr/>
          </p:nvSpPr>
          <p:spPr>
            <a:xfrm>
              <a:off x="1169450" y="4410059"/>
              <a:ext cx="801062" cy="9497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335" name="图片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581" y="4543417"/>
              <a:ext cx="692490" cy="68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išľíďè"/>
          <p:cNvSpPr/>
          <p:nvPr/>
        </p:nvSpPr>
        <p:spPr bwMode="auto">
          <a:xfrm>
            <a:off x="7388950" y="1997296"/>
            <a:ext cx="331303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7415933" y="157773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4" name="išľíďè"/>
          <p:cNvSpPr/>
          <p:nvPr/>
        </p:nvSpPr>
        <p:spPr bwMode="auto">
          <a:xfrm>
            <a:off x="7415933" y="2970434"/>
            <a:ext cx="331303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7442916" y="2550872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6" name="išľíďè"/>
          <p:cNvSpPr/>
          <p:nvPr/>
        </p:nvSpPr>
        <p:spPr bwMode="auto">
          <a:xfrm>
            <a:off x="7442916" y="3965120"/>
            <a:ext cx="331303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iSlíďè"/>
          <p:cNvSpPr txBox="1"/>
          <p:nvPr/>
        </p:nvSpPr>
        <p:spPr bwMode="auto">
          <a:xfrm>
            <a:off x="7469899" y="354555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8" name="išľíďè"/>
          <p:cNvSpPr/>
          <p:nvPr/>
        </p:nvSpPr>
        <p:spPr bwMode="auto">
          <a:xfrm>
            <a:off x="7415933" y="4975728"/>
            <a:ext cx="331303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iSlíďè"/>
          <p:cNvSpPr txBox="1"/>
          <p:nvPr/>
        </p:nvSpPr>
        <p:spPr bwMode="auto">
          <a:xfrm>
            <a:off x="7442916" y="4556166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" y="-609"/>
            <a:ext cx="12190912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73722" y="970671"/>
            <a:ext cx="10621109" cy="5050301"/>
          </a:xfrm>
          <a:prstGeom prst="rect">
            <a:avLst/>
          </a:prstGeom>
          <a:solidFill>
            <a:srgbClr val="000000">
              <a:alpha val="6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897737" y="1710850"/>
            <a:ext cx="2223514" cy="2878154"/>
          </a:xfrm>
          <a:custGeom>
            <a:avLst/>
            <a:gdLst>
              <a:gd name="connsiteX0" fmla="*/ 2212622 w 2223911"/>
              <a:gd name="connsiteY0" fmla="*/ 1049867 h 2878667"/>
              <a:gd name="connsiteX1" fmla="*/ 2212622 w 2223911"/>
              <a:gd name="connsiteY1" fmla="*/ 0 h 2878667"/>
              <a:gd name="connsiteX2" fmla="*/ 0 w 2223911"/>
              <a:gd name="connsiteY2" fmla="*/ 0 h 2878667"/>
              <a:gd name="connsiteX3" fmla="*/ 0 w 2223911"/>
              <a:gd name="connsiteY3" fmla="*/ 2878667 h 2878667"/>
              <a:gd name="connsiteX4" fmla="*/ 2223911 w 2223911"/>
              <a:gd name="connsiteY4" fmla="*/ 2878667 h 2878667"/>
              <a:gd name="connsiteX5" fmla="*/ 2223911 w 2223911"/>
              <a:gd name="connsiteY5" fmla="*/ 1806222 h 287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2878667">
                <a:moveTo>
                  <a:pt x="2212622" y="1049867"/>
                </a:moveTo>
                <a:lnTo>
                  <a:pt x="2212622" y="0"/>
                </a:lnTo>
                <a:lnTo>
                  <a:pt x="0" y="0"/>
                </a:lnTo>
                <a:lnTo>
                  <a:pt x="0" y="2878667"/>
                </a:lnTo>
                <a:lnTo>
                  <a:pt x="2223911" y="2878667"/>
                </a:lnTo>
                <a:lnTo>
                  <a:pt x="2223911" y="1806222"/>
                </a:lnTo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2" rIns="91423" bIns="4571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3531751" y="3465959"/>
            <a:ext cx="5597518" cy="4289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3" tIns="45712" rIns="91423" bIns="4571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年终总结</a:t>
            </a:r>
            <a:r>
              <a:rPr lang="en-US" altLang="zh-CN" sz="1895" spc="284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工作汇报</a:t>
            </a:r>
            <a:r>
              <a:rPr lang="en-US" altLang="zh-CN" sz="1895" spc="284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新年计划</a:t>
            </a:r>
            <a:r>
              <a:rPr lang="en-US" altLang="zh-CN" sz="1895" spc="284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95" spc="284" dirty="0">
                <a:solidFill>
                  <a:schemeClr val="bg1"/>
                </a:solidFill>
                <a:cs typeface="+mn-ea"/>
                <a:sym typeface="+mn-lt"/>
              </a:rPr>
              <a:t>商务通用</a:t>
            </a:r>
            <a:endParaRPr lang="en-US" altLang="zh-CN" sz="1895" spc="284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5510331" y="4378760"/>
            <a:ext cx="4611553" cy="299105"/>
          </a:xfrm>
          <a:prstGeom prst="rect">
            <a:avLst/>
          </a:prstGeom>
          <a:noFill/>
        </p:spPr>
        <p:txBody>
          <a:bodyPr wrap="none" lIns="65009" tIns="32504" rIns="65009" bIns="32504">
            <a:spAutoFit/>
          </a:bodyPr>
          <a:lstStyle/>
          <a:p>
            <a:pPr algn="r">
              <a:buNone/>
            </a:pPr>
            <a:r>
              <a:rPr lang="en-US" altLang="zh-CN" sz="151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ANNUAL SUMMARY PLAN IN THE NEW YEAR</a:t>
            </a:r>
          </a:p>
        </p:txBody>
      </p:sp>
      <p:sp>
        <p:nvSpPr>
          <p:cNvPr id="27" name="矩形 26"/>
          <p:cNvSpPr/>
          <p:nvPr/>
        </p:nvSpPr>
        <p:spPr>
          <a:xfrm>
            <a:off x="3374772" y="2652860"/>
            <a:ext cx="5626700" cy="853423"/>
          </a:xfrm>
          <a:prstGeom prst="rect">
            <a:avLst/>
          </a:prstGeom>
        </p:spPr>
        <p:txBody>
          <a:bodyPr wrap="square" lIns="65009" tIns="32504" rIns="65009" bIns="32504">
            <a:spAutoFit/>
          </a:bodyPr>
          <a:lstStyle/>
          <a:p>
            <a:r>
              <a:rPr lang="zh-CN" altLang="en-US" sz="512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谢谢观看</a:t>
            </a:r>
            <a:r>
              <a:rPr lang="en-US" altLang="zh-CN" sz="512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~</a:t>
            </a:r>
          </a:p>
        </p:txBody>
      </p:sp>
      <p:pic>
        <p:nvPicPr>
          <p:cNvPr id="3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7005" y="-1009014"/>
            <a:ext cx="577991" cy="577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9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699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 animBg="1"/>
          <p:bldP spid="16" grpId="0" animBg="1"/>
          <p:bldP spid="17" grpId="0" animBg="1"/>
          <p:bldP spid="25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9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699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 animBg="1"/>
          <p:bldP spid="16" grpId="0" animBg="1"/>
          <p:bldP spid="17" grpId="0" animBg="1"/>
          <p:bldP spid="25" grpId="0"/>
          <p:bldP spid="2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4"/>
          <p:cNvSpPr txBox="1"/>
          <p:nvPr/>
        </p:nvSpPr>
        <p:spPr>
          <a:xfrm>
            <a:off x="4238997" y="4303949"/>
            <a:ext cx="3714007" cy="568584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>
              <a:tabLst>
                <a:tab pos="938530" algn="l"/>
              </a:tabLst>
            </a:pPr>
            <a:r>
              <a:rPr lang="zh-CN" altLang="en-US" sz="3415" b="1" dirty="0">
                <a:ln w="127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添加相关标题文字</a:t>
            </a:r>
            <a:endParaRPr lang="en-SG" altLang="zh-CN" sz="3415" b="1" dirty="0">
              <a:ln w="127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4342051" y="4043469"/>
            <a:ext cx="3507899" cy="335122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/>
            <a:r>
              <a:rPr lang="en-US" altLang="zh-CN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69"/>
          <p:cNvSpPr txBox="1"/>
          <p:nvPr/>
        </p:nvSpPr>
        <p:spPr>
          <a:xfrm>
            <a:off x="5057609" y="4577012"/>
            <a:ext cx="2076784" cy="2114840"/>
          </a:xfrm>
          <a:prstGeom prst="rect">
            <a:avLst/>
          </a:prstGeom>
          <a:noFill/>
        </p:spPr>
        <p:txBody>
          <a:bodyPr wrap="none" lIns="42956" tIns="21478" rIns="42956" bIns="21478" rtlCol="0">
            <a:spAutoFit/>
          </a:bodyPr>
          <a:lstStyle/>
          <a:p>
            <a:pPr algn="ctr"/>
            <a:r>
              <a:rPr lang="en-US" altLang="zh-CN" sz="13460" spc="-14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13460" spc="-14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31"/>
          <a:stretch>
            <a:fillRect/>
          </a:stretch>
        </p:blipFill>
        <p:spPr>
          <a:xfrm>
            <a:off x="1088" y="-609"/>
            <a:ext cx="12190912" cy="404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8655" y="1927504"/>
            <a:ext cx="5759251" cy="3634949"/>
            <a:chOff x="5328655" y="1927504"/>
            <a:chExt cx="5759250" cy="3634949"/>
          </a:xfrm>
        </p:grpSpPr>
        <p:cxnSp>
          <p:nvCxnSpPr>
            <p:cNvPr id="10" name="直接连接符 15"/>
            <p:cNvCxnSpPr/>
            <p:nvPr/>
          </p:nvCxnSpPr>
          <p:spPr>
            <a:xfrm>
              <a:off x="5328655" y="1927504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1" name="直接连接符 16"/>
            <p:cNvCxnSpPr/>
            <p:nvPr/>
          </p:nvCxnSpPr>
          <p:spPr>
            <a:xfrm>
              <a:off x="5328655" y="2446783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2" name="直接连接符 17"/>
            <p:cNvCxnSpPr/>
            <p:nvPr/>
          </p:nvCxnSpPr>
          <p:spPr>
            <a:xfrm>
              <a:off x="5328655" y="2966061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3" name="直接连接符 18"/>
            <p:cNvCxnSpPr/>
            <p:nvPr/>
          </p:nvCxnSpPr>
          <p:spPr>
            <a:xfrm>
              <a:off x="5328655" y="3485341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4" name="直接连接符 19"/>
            <p:cNvCxnSpPr/>
            <p:nvPr/>
          </p:nvCxnSpPr>
          <p:spPr>
            <a:xfrm>
              <a:off x="5328655" y="4004620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5" name="直接连接符 20"/>
            <p:cNvCxnSpPr/>
            <p:nvPr/>
          </p:nvCxnSpPr>
          <p:spPr>
            <a:xfrm>
              <a:off x="5328655" y="4523898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6" name="直接连接符 21"/>
            <p:cNvCxnSpPr/>
            <p:nvPr/>
          </p:nvCxnSpPr>
          <p:spPr>
            <a:xfrm>
              <a:off x="5328655" y="5043178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7" name="直接连接符 22"/>
            <p:cNvCxnSpPr/>
            <p:nvPr/>
          </p:nvCxnSpPr>
          <p:spPr>
            <a:xfrm>
              <a:off x="5328655" y="5562453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</p:grpSp>
      <p:sp>
        <p:nvSpPr>
          <p:cNvPr id="21" name="五边形 20"/>
          <p:cNvSpPr/>
          <p:nvPr/>
        </p:nvSpPr>
        <p:spPr>
          <a:xfrm rot="5400000">
            <a:off x="8708228" y="2950384"/>
            <a:ext cx="2609227" cy="537803"/>
          </a:xfrm>
          <a:prstGeom prst="homePlat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五边形 23"/>
          <p:cNvSpPr/>
          <p:nvPr/>
        </p:nvSpPr>
        <p:spPr>
          <a:xfrm rot="5400000">
            <a:off x="6130908" y="3185209"/>
            <a:ext cx="3078875" cy="537803"/>
          </a:xfrm>
          <a:prstGeom prst="homePlat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五边形 26"/>
          <p:cNvSpPr/>
          <p:nvPr/>
        </p:nvSpPr>
        <p:spPr>
          <a:xfrm rot="5400000">
            <a:off x="7803035" y="2684329"/>
            <a:ext cx="2077117" cy="537803"/>
          </a:xfrm>
          <a:prstGeom prst="homePlat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五边形 29"/>
          <p:cNvSpPr/>
          <p:nvPr/>
        </p:nvSpPr>
        <p:spPr>
          <a:xfrm rot="5400000">
            <a:off x="5943786" y="2201079"/>
            <a:ext cx="1110615" cy="537803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83143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054395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25643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396895" y="1445025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5" name="išľíďè"/>
          <p:cNvSpPr/>
          <p:nvPr/>
        </p:nvSpPr>
        <p:spPr bwMode="auto">
          <a:xfrm>
            <a:off x="616724" y="2698165"/>
            <a:ext cx="4071089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iSlíďè"/>
          <p:cNvSpPr txBox="1"/>
          <p:nvPr/>
        </p:nvSpPr>
        <p:spPr bwMode="auto">
          <a:xfrm>
            <a:off x="624117" y="2363714"/>
            <a:ext cx="2071813" cy="3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8" name="išľíďè"/>
          <p:cNvSpPr/>
          <p:nvPr/>
        </p:nvSpPr>
        <p:spPr bwMode="auto">
          <a:xfrm>
            <a:off x="624117" y="3991789"/>
            <a:ext cx="4071089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iSlíďè"/>
          <p:cNvSpPr txBox="1"/>
          <p:nvPr/>
        </p:nvSpPr>
        <p:spPr bwMode="auto">
          <a:xfrm>
            <a:off x="631510" y="3657338"/>
            <a:ext cx="2071813" cy="3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  <p:bldP spid="30" grpId="0" animBg="1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44300" y="1490674"/>
            <a:ext cx="3785617" cy="5366270"/>
            <a:chOff x="4143697" y="1490074"/>
            <a:chExt cx="3786785" cy="5367926"/>
          </a:xfrm>
        </p:grpSpPr>
        <p:sp>
          <p:nvSpPr>
            <p:cNvPr id="8" name="等腰三角形 7"/>
            <p:cNvSpPr/>
            <p:nvPr/>
          </p:nvSpPr>
          <p:spPr>
            <a:xfrm>
              <a:off x="5676900" y="2619375"/>
              <a:ext cx="838200" cy="423862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9398918" flipH="1">
              <a:off x="5455672" y="5623648"/>
              <a:ext cx="238688" cy="8471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8459578" flipH="1">
              <a:off x="5509931" y="3854413"/>
              <a:ext cx="238688" cy="8471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2398410" flipH="1">
              <a:off x="6290935" y="3368440"/>
              <a:ext cx="239629" cy="87610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2619467" flipH="1">
              <a:off x="6484542" y="4962728"/>
              <a:ext cx="238688" cy="90447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276850" y="1490074"/>
              <a:ext cx="1638300" cy="16383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14531" y="3065104"/>
              <a:ext cx="873396" cy="87339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437562" y="4331616"/>
              <a:ext cx="1492920" cy="149292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782143" y="5236954"/>
              <a:ext cx="877790" cy="8777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143697" y="2973566"/>
              <a:ext cx="1657686" cy="1657686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任意多边形: 形状 17" title="rJ6JfFNieuj79RlItJXO"/>
            <p:cNvSpPr/>
            <p:nvPr/>
          </p:nvSpPr>
          <p:spPr bwMode="auto">
            <a:xfrm>
              <a:off x="6976503" y="4692381"/>
              <a:ext cx="516292" cy="691637"/>
            </a:xfrm>
            <a:custGeom>
              <a:avLst/>
              <a:gdLst>
                <a:gd name="connsiteX0" fmla="*/ 127000 w 252413"/>
                <a:gd name="connsiteY0" fmla="*/ 292100 h 338138"/>
                <a:gd name="connsiteX1" fmla="*/ 111125 w 252413"/>
                <a:gd name="connsiteY1" fmla="*/ 307975 h 338138"/>
                <a:gd name="connsiteX2" fmla="*/ 127000 w 252413"/>
                <a:gd name="connsiteY2" fmla="*/ 323850 h 338138"/>
                <a:gd name="connsiteX3" fmla="*/ 142875 w 252413"/>
                <a:gd name="connsiteY3" fmla="*/ 307975 h 338138"/>
                <a:gd name="connsiteX4" fmla="*/ 127000 w 252413"/>
                <a:gd name="connsiteY4" fmla="*/ 292100 h 338138"/>
                <a:gd name="connsiteX5" fmla="*/ 60637 w 252413"/>
                <a:gd name="connsiteY5" fmla="*/ 241300 h 338138"/>
                <a:gd name="connsiteX6" fmla="*/ 123259 w 252413"/>
                <a:gd name="connsiteY6" fmla="*/ 241300 h 338138"/>
                <a:gd name="connsiteX7" fmla="*/ 128588 w 252413"/>
                <a:gd name="connsiteY7" fmla="*/ 248356 h 338138"/>
                <a:gd name="connsiteX8" fmla="*/ 123259 w 252413"/>
                <a:gd name="connsiteY8" fmla="*/ 254000 h 338138"/>
                <a:gd name="connsiteX9" fmla="*/ 60637 w 252413"/>
                <a:gd name="connsiteY9" fmla="*/ 254000 h 338138"/>
                <a:gd name="connsiteX10" fmla="*/ 53975 w 252413"/>
                <a:gd name="connsiteY10" fmla="*/ 248356 h 338138"/>
                <a:gd name="connsiteX11" fmla="*/ 60637 w 252413"/>
                <a:gd name="connsiteY11" fmla="*/ 241300 h 338138"/>
                <a:gd name="connsiteX12" fmla="*/ 60637 w 252413"/>
                <a:gd name="connsiteY12" fmla="*/ 219075 h 338138"/>
                <a:gd name="connsiteX13" fmla="*/ 123259 w 252413"/>
                <a:gd name="connsiteY13" fmla="*/ 219075 h 338138"/>
                <a:gd name="connsiteX14" fmla="*/ 128588 w 252413"/>
                <a:gd name="connsiteY14" fmla="*/ 224720 h 338138"/>
                <a:gd name="connsiteX15" fmla="*/ 123259 w 252413"/>
                <a:gd name="connsiteY15" fmla="*/ 231775 h 338138"/>
                <a:gd name="connsiteX16" fmla="*/ 60637 w 252413"/>
                <a:gd name="connsiteY16" fmla="*/ 231775 h 338138"/>
                <a:gd name="connsiteX17" fmla="*/ 53975 w 252413"/>
                <a:gd name="connsiteY17" fmla="*/ 224720 h 338138"/>
                <a:gd name="connsiteX18" fmla="*/ 60637 w 252413"/>
                <a:gd name="connsiteY18" fmla="*/ 219075 h 338138"/>
                <a:gd name="connsiteX19" fmla="*/ 60637 w 252413"/>
                <a:gd name="connsiteY19" fmla="*/ 196850 h 338138"/>
                <a:gd name="connsiteX20" fmla="*/ 123259 w 252413"/>
                <a:gd name="connsiteY20" fmla="*/ 196850 h 338138"/>
                <a:gd name="connsiteX21" fmla="*/ 128588 w 252413"/>
                <a:gd name="connsiteY21" fmla="*/ 202407 h 338138"/>
                <a:gd name="connsiteX22" fmla="*/ 123259 w 252413"/>
                <a:gd name="connsiteY22" fmla="*/ 207963 h 338138"/>
                <a:gd name="connsiteX23" fmla="*/ 60637 w 252413"/>
                <a:gd name="connsiteY23" fmla="*/ 207963 h 338138"/>
                <a:gd name="connsiteX24" fmla="*/ 53975 w 252413"/>
                <a:gd name="connsiteY24" fmla="*/ 202407 h 338138"/>
                <a:gd name="connsiteX25" fmla="*/ 60637 w 252413"/>
                <a:gd name="connsiteY25" fmla="*/ 196850 h 338138"/>
                <a:gd name="connsiteX26" fmla="*/ 60637 w 252413"/>
                <a:gd name="connsiteY26" fmla="*/ 174625 h 338138"/>
                <a:gd name="connsiteX27" fmla="*/ 123259 w 252413"/>
                <a:gd name="connsiteY27" fmla="*/ 174625 h 338138"/>
                <a:gd name="connsiteX28" fmla="*/ 128588 w 252413"/>
                <a:gd name="connsiteY28" fmla="*/ 180182 h 338138"/>
                <a:gd name="connsiteX29" fmla="*/ 123259 w 252413"/>
                <a:gd name="connsiteY29" fmla="*/ 185738 h 338138"/>
                <a:gd name="connsiteX30" fmla="*/ 60637 w 252413"/>
                <a:gd name="connsiteY30" fmla="*/ 185738 h 338138"/>
                <a:gd name="connsiteX31" fmla="*/ 53975 w 252413"/>
                <a:gd name="connsiteY31" fmla="*/ 180182 h 338138"/>
                <a:gd name="connsiteX32" fmla="*/ 60637 w 252413"/>
                <a:gd name="connsiteY32" fmla="*/ 174625 h 338138"/>
                <a:gd name="connsiteX33" fmla="*/ 149784 w 252413"/>
                <a:gd name="connsiteY33" fmla="*/ 155575 h 338138"/>
                <a:gd name="connsiteX34" fmla="*/ 188356 w 252413"/>
                <a:gd name="connsiteY34" fmla="*/ 155575 h 338138"/>
                <a:gd name="connsiteX35" fmla="*/ 193676 w 252413"/>
                <a:gd name="connsiteY35" fmla="*/ 160852 h 338138"/>
                <a:gd name="connsiteX36" fmla="*/ 193676 w 252413"/>
                <a:gd name="connsiteY36" fmla="*/ 242642 h 338138"/>
                <a:gd name="connsiteX37" fmla="*/ 188356 w 252413"/>
                <a:gd name="connsiteY37" fmla="*/ 249238 h 338138"/>
                <a:gd name="connsiteX38" fmla="*/ 149784 w 252413"/>
                <a:gd name="connsiteY38" fmla="*/ 249238 h 338138"/>
                <a:gd name="connsiteX39" fmla="*/ 144463 w 252413"/>
                <a:gd name="connsiteY39" fmla="*/ 242642 h 338138"/>
                <a:gd name="connsiteX40" fmla="*/ 144463 w 252413"/>
                <a:gd name="connsiteY40" fmla="*/ 160852 h 338138"/>
                <a:gd name="connsiteX41" fmla="*/ 149784 w 252413"/>
                <a:gd name="connsiteY41" fmla="*/ 155575 h 338138"/>
                <a:gd name="connsiteX42" fmla="*/ 60637 w 252413"/>
                <a:gd name="connsiteY42" fmla="*/ 150813 h 338138"/>
                <a:gd name="connsiteX43" fmla="*/ 123259 w 252413"/>
                <a:gd name="connsiteY43" fmla="*/ 150813 h 338138"/>
                <a:gd name="connsiteX44" fmla="*/ 128588 w 252413"/>
                <a:gd name="connsiteY44" fmla="*/ 156987 h 338138"/>
                <a:gd name="connsiteX45" fmla="*/ 123259 w 252413"/>
                <a:gd name="connsiteY45" fmla="*/ 161926 h 338138"/>
                <a:gd name="connsiteX46" fmla="*/ 60637 w 252413"/>
                <a:gd name="connsiteY46" fmla="*/ 161926 h 338138"/>
                <a:gd name="connsiteX47" fmla="*/ 53975 w 252413"/>
                <a:gd name="connsiteY47" fmla="*/ 156987 h 338138"/>
                <a:gd name="connsiteX48" fmla="*/ 60637 w 252413"/>
                <a:gd name="connsiteY48" fmla="*/ 150813 h 338138"/>
                <a:gd name="connsiteX49" fmla="*/ 59267 w 252413"/>
                <a:gd name="connsiteY49" fmla="*/ 128588 h 338138"/>
                <a:gd name="connsiteX50" fmla="*/ 191559 w 252413"/>
                <a:gd name="connsiteY50" fmla="*/ 128588 h 338138"/>
                <a:gd name="connsiteX51" fmla="*/ 196850 w 252413"/>
                <a:gd name="connsiteY51" fmla="*/ 133527 h 338138"/>
                <a:gd name="connsiteX52" fmla="*/ 191559 w 252413"/>
                <a:gd name="connsiteY52" fmla="*/ 139701 h 338138"/>
                <a:gd name="connsiteX53" fmla="*/ 59267 w 252413"/>
                <a:gd name="connsiteY53" fmla="*/ 139701 h 338138"/>
                <a:gd name="connsiteX54" fmla="*/ 53975 w 252413"/>
                <a:gd name="connsiteY54" fmla="*/ 133527 h 338138"/>
                <a:gd name="connsiteX55" fmla="*/ 59267 w 252413"/>
                <a:gd name="connsiteY55" fmla="*/ 128588 h 338138"/>
                <a:gd name="connsiteX56" fmla="*/ 127568 w 252413"/>
                <a:gd name="connsiteY56" fmla="*/ 106363 h 338138"/>
                <a:gd name="connsiteX57" fmla="*/ 191522 w 252413"/>
                <a:gd name="connsiteY57" fmla="*/ 106363 h 338138"/>
                <a:gd name="connsiteX58" fmla="*/ 196851 w 252413"/>
                <a:gd name="connsiteY58" fmla="*/ 111125 h 338138"/>
                <a:gd name="connsiteX59" fmla="*/ 191522 w 252413"/>
                <a:gd name="connsiteY59" fmla="*/ 115888 h 338138"/>
                <a:gd name="connsiteX60" fmla="*/ 127568 w 252413"/>
                <a:gd name="connsiteY60" fmla="*/ 115888 h 338138"/>
                <a:gd name="connsiteX61" fmla="*/ 122238 w 252413"/>
                <a:gd name="connsiteY61" fmla="*/ 111125 h 338138"/>
                <a:gd name="connsiteX62" fmla="*/ 127568 w 252413"/>
                <a:gd name="connsiteY62" fmla="*/ 106363 h 338138"/>
                <a:gd name="connsiteX63" fmla="*/ 127568 w 252413"/>
                <a:gd name="connsiteY63" fmla="*/ 84138 h 338138"/>
                <a:gd name="connsiteX64" fmla="*/ 191522 w 252413"/>
                <a:gd name="connsiteY64" fmla="*/ 84138 h 338138"/>
                <a:gd name="connsiteX65" fmla="*/ 196851 w 252413"/>
                <a:gd name="connsiteY65" fmla="*/ 88900 h 338138"/>
                <a:gd name="connsiteX66" fmla="*/ 191522 w 252413"/>
                <a:gd name="connsiteY66" fmla="*/ 93663 h 338138"/>
                <a:gd name="connsiteX67" fmla="*/ 127568 w 252413"/>
                <a:gd name="connsiteY67" fmla="*/ 93663 h 338138"/>
                <a:gd name="connsiteX68" fmla="*/ 122238 w 252413"/>
                <a:gd name="connsiteY68" fmla="*/ 88900 h 338138"/>
                <a:gd name="connsiteX69" fmla="*/ 127568 w 252413"/>
                <a:gd name="connsiteY69" fmla="*/ 84138 h 338138"/>
                <a:gd name="connsiteX70" fmla="*/ 64136 w 252413"/>
                <a:gd name="connsiteY70" fmla="*/ 65088 h 338138"/>
                <a:gd name="connsiteX71" fmla="*/ 107316 w 252413"/>
                <a:gd name="connsiteY71" fmla="*/ 65088 h 338138"/>
                <a:gd name="connsiteX72" fmla="*/ 112713 w 252413"/>
                <a:gd name="connsiteY72" fmla="*/ 71702 h 338138"/>
                <a:gd name="connsiteX73" fmla="*/ 112713 w 252413"/>
                <a:gd name="connsiteY73" fmla="*/ 106098 h 338138"/>
                <a:gd name="connsiteX74" fmla="*/ 107316 w 252413"/>
                <a:gd name="connsiteY74" fmla="*/ 112713 h 338138"/>
                <a:gd name="connsiteX75" fmla="*/ 64136 w 252413"/>
                <a:gd name="connsiteY75" fmla="*/ 112713 h 338138"/>
                <a:gd name="connsiteX76" fmla="*/ 58738 w 252413"/>
                <a:gd name="connsiteY76" fmla="*/ 106098 h 338138"/>
                <a:gd name="connsiteX77" fmla="*/ 58738 w 252413"/>
                <a:gd name="connsiteY77" fmla="*/ 71702 h 338138"/>
                <a:gd name="connsiteX78" fmla="*/ 64136 w 252413"/>
                <a:gd name="connsiteY78" fmla="*/ 65088 h 338138"/>
                <a:gd name="connsiteX79" fmla="*/ 127568 w 252413"/>
                <a:gd name="connsiteY79" fmla="*/ 60325 h 338138"/>
                <a:gd name="connsiteX80" fmla="*/ 191522 w 252413"/>
                <a:gd name="connsiteY80" fmla="*/ 60325 h 338138"/>
                <a:gd name="connsiteX81" fmla="*/ 196851 w 252413"/>
                <a:gd name="connsiteY81" fmla="*/ 66499 h 338138"/>
                <a:gd name="connsiteX82" fmla="*/ 191522 w 252413"/>
                <a:gd name="connsiteY82" fmla="*/ 71438 h 338138"/>
                <a:gd name="connsiteX83" fmla="*/ 127568 w 252413"/>
                <a:gd name="connsiteY83" fmla="*/ 71438 h 338138"/>
                <a:gd name="connsiteX84" fmla="*/ 122238 w 252413"/>
                <a:gd name="connsiteY84" fmla="*/ 66499 h 338138"/>
                <a:gd name="connsiteX85" fmla="*/ 127568 w 252413"/>
                <a:gd name="connsiteY85" fmla="*/ 60325 h 338138"/>
                <a:gd name="connsiteX86" fmla="*/ 42572 w 252413"/>
                <a:gd name="connsiteY86" fmla="*/ 34925 h 338138"/>
                <a:gd name="connsiteX87" fmla="*/ 33338 w 252413"/>
                <a:gd name="connsiteY87" fmla="*/ 44126 h 338138"/>
                <a:gd name="connsiteX88" fmla="*/ 33338 w 252413"/>
                <a:gd name="connsiteY88" fmla="*/ 279400 h 338138"/>
                <a:gd name="connsiteX89" fmla="*/ 220663 w 252413"/>
                <a:gd name="connsiteY89" fmla="*/ 279400 h 338138"/>
                <a:gd name="connsiteX90" fmla="*/ 220663 w 252413"/>
                <a:gd name="connsiteY90" fmla="*/ 44126 h 338138"/>
                <a:gd name="connsiteX91" fmla="*/ 211429 w 252413"/>
                <a:gd name="connsiteY91" fmla="*/ 34925 h 338138"/>
                <a:gd name="connsiteX92" fmla="*/ 42572 w 252413"/>
                <a:gd name="connsiteY92" fmla="*/ 34925 h 338138"/>
                <a:gd name="connsiteX93" fmla="*/ 42069 w 252413"/>
                <a:gd name="connsiteY93" fmla="*/ 0 h 338138"/>
                <a:gd name="connsiteX94" fmla="*/ 210344 w 252413"/>
                <a:gd name="connsiteY94" fmla="*/ 0 h 338138"/>
                <a:gd name="connsiteX95" fmla="*/ 252413 w 252413"/>
                <a:gd name="connsiteY95" fmla="*/ 43588 h 338138"/>
                <a:gd name="connsiteX96" fmla="*/ 252413 w 252413"/>
                <a:gd name="connsiteY96" fmla="*/ 294550 h 338138"/>
                <a:gd name="connsiteX97" fmla="*/ 210344 w 252413"/>
                <a:gd name="connsiteY97" fmla="*/ 338138 h 338138"/>
                <a:gd name="connsiteX98" fmla="*/ 42069 w 252413"/>
                <a:gd name="connsiteY98" fmla="*/ 338138 h 338138"/>
                <a:gd name="connsiteX99" fmla="*/ 0 w 252413"/>
                <a:gd name="connsiteY99" fmla="*/ 294550 h 338138"/>
                <a:gd name="connsiteX100" fmla="*/ 0 w 252413"/>
                <a:gd name="connsiteY100" fmla="*/ 43588 h 338138"/>
                <a:gd name="connsiteX101" fmla="*/ 42069 w 252413"/>
                <a:gd name="connsiteY10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2413" h="338138">
                  <a:moveTo>
                    <a:pt x="127000" y="292100"/>
                  </a:moveTo>
                  <a:cubicBezTo>
                    <a:pt x="118232" y="292100"/>
                    <a:pt x="111125" y="299207"/>
                    <a:pt x="111125" y="307975"/>
                  </a:cubicBezTo>
                  <a:cubicBezTo>
                    <a:pt x="111125" y="316743"/>
                    <a:pt x="118232" y="323850"/>
                    <a:pt x="127000" y="323850"/>
                  </a:cubicBezTo>
                  <a:cubicBezTo>
                    <a:pt x="135768" y="323850"/>
                    <a:pt x="142875" y="316743"/>
                    <a:pt x="142875" y="307975"/>
                  </a:cubicBezTo>
                  <a:cubicBezTo>
                    <a:pt x="142875" y="299207"/>
                    <a:pt x="135768" y="292100"/>
                    <a:pt x="127000" y="292100"/>
                  </a:cubicBezTo>
                  <a:close/>
                  <a:moveTo>
                    <a:pt x="60637" y="241300"/>
                  </a:moveTo>
                  <a:cubicBezTo>
                    <a:pt x="60637" y="241300"/>
                    <a:pt x="60637" y="241300"/>
                    <a:pt x="123259" y="241300"/>
                  </a:cubicBezTo>
                  <a:cubicBezTo>
                    <a:pt x="127256" y="241300"/>
                    <a:pt x="128588" y="244122"/>
                    <a:pt x="128588" y="248356"/>
                  </a:cubicBezTo>
                  <a:cubicBezTo>
                    <a:pt x="128588" y="251178"/>
                    <a:pt x="127256" y="254000"/>
                    <a:pt x="123259" y="254000"/>
                  </a:cubicBezTo>
                  <a:cubicBezTo>
                    <a:pt x="123259" y="254000"/>
                    <a:pt x="123259" y="254000"/>
                    <a:pt x="60637" y="254000"/>
                  </a:cubicBezTo>
                  <a:cubicBezTo>
                    <a:pt x="56640" y="254000"/>
                    <a:pt x="53975" y="251178"/>
                    <a:pt x="53975" y="248356"/>
                  </a:cubicBezTo>
                  <a:cubicBezTo>
                    <a:pt x="53975" y="244122"/>
                    <a:pt x="56640" y="241300"/>
                    <a:pt x="60637" y="241300"/>
                  </a:cubicBezTo>
                  <a:close/>
                  <a:moveTo>
                    <a:pt x="60637" y="219075"/>
                  </a:moveTo>
                  <a:cubicBezTo>
                    <a:pt x="60637" y="219075"/>
                    <a:pt x="60637" y="219075"/>
                    <a:pt x="123259" y="219075"/>
                  </a:cubicBezTo>
                  <a:cubicBezTo>
                    <a:pt x="127256" y="219075"/>
                    <a:pt x="128588" y="221897"/>
                    <a:pt x="128588" y="224720"/>
                  </a:cubicBezTo>
                  <a:cubicBezTo>
                    <a:pt x="128588" y="228953"/>
                    <a:pt x="127256" y="231775"/>
                    <a:pt x="123259" y="231775"/>
                  </a:cubicBezTo>
                  <a:cubicBezTo>
                    <a:pt x="123259" y="231775"/>
                    <a:pt x="123259" y="231775"/>
                    <a:pt x="60637" y="231775"/>
                  </a:cubicBezTo>
                  <a:cubicBezTo>
                    <a:pt x="56640" y="231775"/>
                    <a:pt x="53975" y="228953"/>
                    <a:pt x="53975" y="224720"/>
                  </a:cubicBezTo>
                  <a:cubicBezTo>
                    <a:pt x="53975" y="221897"/>
                    <a:pt x="56640" y="219075"/>
                    <a:pt x="60637" y="219075"/>
                  </a:cubicBezTo>
                  <a:close/>
                  <a:moveTo>
                    <a:pt x="60637" y="196850"/>
                  </a:moveTo>
                  <a:cubicBezTo>
                    <a:pt x="60637" y="196850"/>
                    <a:pt x="60637" y="196850"/>
                    <a:pt x="123259" y="196850"/>
                  </a:cubicBezTo>
                  <a:cubicBezTo>
                    <a:pt x="127256" y="196850"/>
                    <a:pt x="128588" y="199628"/>
                    <a:pt x="128588" y="202407"/>
                  </a:cubicBezTo>
                  <a:cubicBezTo>
                    <a:pt x="128588" y="206574"/>
                    <a:pt x="127256" y="207963"/>
                    <a:pt x="123259" y="207963"/>
                  </a:cubicBezTo>
                  <a:cubicBezTo>
                    <a:pt x="123259" y="207963"/>
                    <a:pt x="123259" y="207963"/>
                    <a:pt x="60637" y="207963"/>
                  </a:cubicBezTo>
                  <a:cubicBezTo>
                    <a:pt x="56640" y="207963"/>
                    <a:pt x="53975" y="206574"/>
                    <a:pt x="53975" y="202407"/>
                  </a:cubicBezTo>
                  <a:cubicBezTo>
                    <a:pt x="53975" y="199628"/>
                    <a:pt x="56640" y="196850"/>
                    <a:pt x="60637" y="196850"/>
                  </a:cubicBezTo>
                  <a:close/>
                  <a:moveTo>
                    <a:pt x="60637" y="174625"/>
                  </a:moveTo>
                  <a:cubicBezTo>
                    <a:pt x="60637" y="174625"/>
                    <a:pt x="60637" y="174625"/>
                    <a:pt x="123259" y="174625"/>
                  </a:cubicBezTo>
                  <a:cubicBezTo>
                    <a:pt x="127256" y="174625"/>
                    <a:pt x="128588" y="177403"/>
                    <a:pt x="128588" y="180182"/>
                  </a:cubicBezTo>
                  <a:cubicBezTo>
                    <a:pt x="128588" y="182960"/>
                    <a:pt x="127256" y="185738"/>
                    <a:pt x="123259" y="185738"/>
                  </a:cubicBezTo>
                  <a:cubicBezTo>
                    <a:pt x="123259" y="185738"/>
                    <a:pt x="123259" y="185738"/>
                    <a:pt x="60637" y="185738"/>
                  </a:cubicBezTo>
                  <a:cubicBezTo>
                    <a:pt x="56640" y="185738"/>
                    <a:pt x="53975" y="182960"/>
                    <a:pt x="53975" y="180182"/>
                  </a:cubicBezTo>
                  <a:cubicBezTo>
                    <a:pt x="53975" y="177403"/>
                    <a:pt x="56640" y="174625"/>
                    <a:pt x="60637" y="174625"/>
                  </a:cubicBezTo>
                  <a:close/>
                  <a:moveTo>
                    <a:pt x="149784" y="155575"/>
                  </a:moveTo>
                  <a:cubicBezTo>
                    <a:pt x="149784" y="155575"/>
                    <a:pt x="149784" y="155575"/>
                    <a:pt x="188356" y="155575"/>
                  </a:cubicBezTo>
                  <a:cubicBezTo>
                    <a:pt x="191016" y="155575"/>
                    <a:pt x="193676" y="158214"/>
                    <a:pt x="193676" y="160852"/>
                  </a:cubicBezTo>
                  <a:cubicBezTo>
                    <a:pt x="193676" y="160852"/>
                    <a:pt x="193676" y="160852"/>
                    <a:pt x="193676" y="242642"/>
                  </a:cubicBezTo>
                  <a:cubicBezTo>
                    <a:pt x="193676" y="246600"/>
                    <a:pt x="191016" y="249238"/>
                    <a:pt x="188356" y="249238"/>
                  </a:cubicBezTo>
                  <a:cubicBezTo>
                    <a:pt x="188356" y="249238"/>
                    <a:pt x="188356" y="249238"/>
                    <a:pt x="149784" y="249238"/>
                  </a:cubicBezTo>
                  <a:cubicBezTo>
                    <a:pt x="147123" y="249238"/>
                    <a:pt x="144463" y="246600"/>
                    <a:pt x="144463" y="242642"/>
                  </a:cubicBezTo>
                  <a:cubicBezTo>
                    <a:pt x="144463" y="242642"/>
                    <a:pt x="144463" y="242642"/>
                    <a:pt x="144463" y="160852"/>
                  </a:cubicBezTo>
                  <a:cubicBezTo>
                    <a:pt x="144463" y="158214"/>
                    <a:pt x="147123" y="155575"/>
                    <a:pt x="149784" y="155575"/>
                  </a:cubicBezTo>
                  <a:close/>
                  <a:moveTo>
                    <a:pt x="60637" y="150813"/>
                  </a:moveTo>
                  <a:cubicBezTo>
                    <a:pt x="60637" y="150813"/>
                    <a:pt x="60637" y="150813"/>
                    <a:pt x="123259" y="150813"/>
                  </a:cubicBezTo>
                  <a:cubicBezTo>
                    <a:pt x="127256" y="150813"/>
                    <a:pt x="128588" y="153283"/>
                    <a:pt x="128588" y="156987"/>
                  </a:cubicBezTo>
                  <a:cubicBezTo>
                    <a:pt x="128588" y="159457"/>
                    <a:pt x="127256" y="161926"/>
                    <a:pt x="123259" y="161926"/>
                  </a:cubicBezTo>
                  <a:cubicBezTo>
                    <a:pt x="123259" y="161926"/>
                    <a:pt x="123259" y="161926"/>
                    <a:pt x="60637" y="161926"/>
                  </a:cubicBezTo>
                  <a:cubicBezTo>
                    <a:pt x="56640" y="161926"/>
                    <a:pt x="53975" y="159457"/>
                    <a:pt x="53975" y="156987"/>
                  </a:cubicBezTo>
                  <a:cubicBezTo>
                    <a:pt x="53975" y="153283"/>
                    <a:pt x="56640" y="150813"/>
                    <a:pt x="60637" y="150813"/>
                  </a:cubicBezTo>
                  <a:close/>
                  <a:moveTo>
                    <a:pt x="59267" y="128588"/>
                  </a:moveTo>
                  <a:cubicBezTo>
                    <a:pt x="59267" y="128588"/>
                    <a:pt x="59267" y="128588"/>
                    <a:pt x="191559" y="128588"/>
                  </a:cubicBezTo>
                  <a:cubicBezTo>
                    <a:pt x="194204" y="128588"/>
                    <a:pt x="196850" y="131058"/>
                    <a:pt x="196850" y="133527"/>
                  </a:cubicBezTo>
                  <a:cubicBezTo>
                    <a:pt x="196850" y="137232"/>
                    <a:pt x="194204" y="139701"/>
                    <a:pt x="191559" y="139701"/>
                  </a:cubicBezTo>
                  <a:cubicBezTo>
                    <a:pt x="191559" y="139701"/>
                    <a:pt x="191559" y="139701"/>
                    <a:pt x="59267" y="139701"/>
                  </a:cubicBezTo>
                  <a:cubicBezTo>
                    <a:pt x="56621" y="139701"/>
                    <a:pt x="53975" y="137232"/>
                    <a:pt x="53975" y="133527"/>
                  </a:cubicBezTo>
                  <a:cubicBezTo>
                    <a:pt x="53975" y="131058"/>
                    <a:pt x="56621" y="128588"/>
                    <a:pt x="59267" y="128588"/>
                  </a:cubicBezTo>
                  <a:close/>
                  <a:moveTo>
                    <a:pt x="127568" y="106363"/>
                  </a:moveTo>
                  <a:cubicBezTo>
                    <a:pt x="127568" y="106363"/>
                    <a:pt x="127568" y="106363"/>
                    <a:pt x="191522" y="106363"/>
                  </a:cubicBezTo>
                  <a:cubicBezTo>
                    <a:pt x="194186" y="106363"/>
                    <a:pt x="196851" y="108744"/>
                    <a:pt x="196851" y="111125"/>
                  </a:cubicBezTo>
                  <a:cubicBezTo>
                    <a:pt x="196851" y="114697"/>
                    <a:pt x="194186" y="115888"/>
                    <a:pt x="191522" y="115888"/>
                  </a:cubicBezTo>
                  <a:cubicBezTo>
                    <a:pt x="191522" y="115888"/>
                    <a:pt x="191522" y="115888"/>
                    <a:pt x="127568" y="115888"/>
                  </a:cubicBezTo>
                  <a:cubicBezTo>
                    <a:pt x="124903" y="115888"/>
                    <a:pt x="122238" y="114697"/>
                    <a:pt x="122238" y="111125"/>
                  </a:cubicBezTo>
                  <a:cubicBezTo>
                    <a:pt x="122238" y="108744"/>
                    <a:pt x="124903" y="106363"/>
                    <a:pt x="127568" y="106363"/>
                  </a:cubicBezTo>
                  <a:close/>
                  <a:moveTo>
                    <a:pt x="127568" y="84138"/>
                  </a:moveTo>
                  <a:cubicBezTo>
                    <a:pt x="127568" y="84138"/>
                    <a:pt x="127568" y="84138"/>
                    <a:pt x="191522" y="84138"/>
                  </a:cubicBezTo>
                  <a:cubicBezTo>
                    <a:pt x="194186" y="84138"/>
                    <a:pt x="196851" y="86519"/>
                    <a:pt x="196851" y="88900"/>
                  </a:cubicBezTo>
                  <a:cubicBezTo>
                    <a:pt x="196851" y="91282"/>
                    <a:pt x="194186" y="93663"/>
                    <a:pt x="191522" y="93663"/>
                  </a:cubicBezTo>
                  <a:cubicBezTo>
                    <a:pt x="191522" y="93663"/>
                    <a:pt x="191522" y="93663"/>
                    <a:pt x="127568" y="93663"/>
                  </a:cubicBezTo>
                  <a:cubicBezTo>
                    <a:pt x="124903" y="93663"/>
                    <a:pt x="122238" y="91282"/>
                    <a:pt x="122238" y="88900"/>
                  </a:cubicBezTo>
                  <a:cubicBezTo>
                    <a:pt x="122238" y="86519"/>
                    <a:pt x="124903" y="84138"/>
                    <a:pt x="127568" y="84138"/>
                  </a:cubicBezTo>
                  <a:close/>
                  <a:moveTo>
                    <a:pt x="64136" y="65088"/>
                  </a:moveTo>
                  <a:cubicBezTo>
                    <a:pt x="64136" y="65088"/>
                    <a:pt x="64136" y="65088"/>
                    <a:pt x="107316" y="65088"/>
                  </a:cubicBezTo>
                  <a:cubicBezTo>
                    <a:pt x="110014" y="65088"/>
                    <a:pt x="112713" y="67734"/>
                    <a:pt x="112713" y="71702"/>
                  </a:cubicBezTo>
                  <a:cubicBezTo>
                    <a:pt x="112713" y="71702"/>
                    <a:pt x="112713" y="71702"/>
                    <a:pt x="112713" y="106098"/>
                  </a:cubicBezTo>
                  <a:cubicBezTo>
                    <a:pt x="112713" y="110067"/>
                    <a:pt x="110014" y="112713"/>
                    <a:pt x="107316" y="112713"/>
                  </a:cubicBezTo>
                  <a:cubicBezTo>
                    <a:pt x="107316" y="112713"/>
                    <a:pt x="107316" y="112713"/>
                    <a:pt x="64136" y="112713"/>
                  </a:cubicBezTo>
                  <a:cubicBezTo>
                    <a:pt x="61437" y="112713"/>
                    <a:pt x="58738" y="110067"/>
                    <a:pt x="58738" y="106098"/>
                  </a:cubicBezTo>
                  <a:cubicBezTo>
                    <a:pt x="58738" y="106098"/>
                    <a:pt x="58738" y="106098"/>
                    <a:pt x="58738" y="71702"/>
                  </a:cubicBezTo>
                  <a:cubicBezTo>
                    <a:pt x="58738" y="67734"/>
                    <a:pt x="61437" y="65088"/>
                    <a:pt x="64136" y="65088"/>
                  </a:cubicBezTo>
                  <a:close/>
                  <a:moveTo>
                    <a:pt x="127568" y="60325"/>
                  </a:moveTo>
                  <a:cubicBezTo>
                    <a:pt x="127568" y="60325"/>
                    <a:pt x="127568" y="60325"/>
                    <a:pt x="191522" y="60325"/>
                  </a:cubicBezTo>
                  <a:cubicBezTo>
                    <a:pt x="194186" y="60325"/>
                    <a:pt x="196851" y="62794"/>
                    <a:pt x="196851" y="66499"/>
                  </a:cubicBezTo>
                  <a:cubicBezTo>
                    <a:pt x="196851" y="68968"/>
                    <a:pt x="194186" y="71438"/>
                    <a:pt x="191522" y="71438"/>
                  </a:cubicBezTo>
                  <a:cubicBezTo>
                    <a:pt x="191522" y="71438"/>
                    <a:pt x="191522" y="71438"/>
                    <a:pt x="127568" y="71438"/>
                  </a:cubicBezTo>
                  <a:cubicBezTo>
                    <a:pt x="124903" y="71438"/>
                    <a:pt x="122238" y="68968"/>
                    <a:pt x="122238" y="66499"/>
                  </a:cubicBezTo>
                  <a:cubicBezTo>
                    <a:pt x="122238" y="62794"/>
                    <a:pt x="124903" y="60325"/>
                    <a:pt x="127568" y="60325"/>
                  </a:cubicBezTo>
                  <a:close/>
                  <a:moveTo>
                    <a:pt x="42572" y="34925"/>
                  </a:moveTo>
                  <a:cubicBezTo>
                    <a:pt x="37295" y="34925"/>
                    <a:pt x="33338" y="38868"/>
                    <a:pt x="33338" y="44126"/>
                  </a:cubicBezTo>
                  <a:lnTo>
                    <a:pt x="33338" y="279400"/>
                  </a:lnTo>
                  <a:cubicBezTo>
                    <a:pt x="33338" y="279400"/>
                    <a:pt x="33338" y="279400"/>
                    <a:pt x="220663" y="279400"/>
                  </a:cubicBezTo>
                  <a:cubicBezTo>
                    <a:pt x="220663" y="279400"/>
                    <a:pt x="220663" y="279400"/>
                    <a:pt x="220663" y="44126"/>
                  </a:cubicBezTo>
                  <a:cubicBezTo>
                    <a:pt x="220663" y="38868"/>
                    <a:pt x="216706" y="34925"/>
                    <a:pt x="211429" y="34925"/>
                  </a:cubicBezTo>
                  <a:cubicBezTo>
                    <a:pt x="211429" y="34925"/>
                    <a:pt x="211429" y="34925"/>
                    <a:pt x="42572" y="34925"/>
                  </a:cubicBezTo>
                  <a:close/>
                  <a:moveTo>
                    <a:pt x="42069" y="0"/>
                  </a:moveTo>
                  <a:cubicBezTo>
                    <a:pt x="42069" y="0"/>
                    <a:pt x="42069" y="0"/>
                    <a:pt x="210344" y="0"/>
                  </a:cubicBezTo>
                  <a:cubicBezTo>
                    <a:pt x="234008" y="0"/>
                    <a:pt x="252413" y="19813"/>
                    <a:pt x="252413" y="43588"/>
                  </a:cubicBezTo>
                  <a:cubicBezTo>
                    <a:pt x="252413" y="43588"/>
                    <a:pt x="252413" y="43588"/>
                    <a:pt x="252413" y="294550"/>
                  </a:cubicBezTo>
                  <a:cubicBezTo>
                    <a:pt x="252413" y="318325"/>
                    <a:pt x="234008" y="338138"/>
                    <a:pt x="210344" y="338138"/>
                  </a:cubicBezTo>
                  <a:cubicBezTo>
                    <a:pt x="210344" y="338138"/>
                    <a:pt x="210344" y="338138"/>
                    <a:pt x="42069" y="338138"/>
                  </a:cubicBezTo>
                  <a:cubicBezTo>
                    <a:pt x="18405" y="338138"/>
                    <a:pt x="0" y="318325"/>
                    <a:pt x="0" y="294550"/>
                  </a:cubicBezTo>
                  <a:cubicBezTo>
                    <a:pt x="0" y="294550"/>
                    <a:pt x="0" y="294550"/>
                    <a:pt x="0" y="43588"/>
                  </a:cubicBezTo>
                  <a:cubicBezTo>
                    <a:pt x="0" y="19813"/>
                    <a:pt x="18405" y="0"/>
                    <a:pt x="42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9" name="任意多边形: 形状 18" title="xKpUrv6ycS"/>
            <p:cNvSpPr>
              <a:spLocks noChangeAspect="1"/>
            </p:cNvSpPr>
            <p:nvPr/>
          </p:nvSpPr>
          <p:spPr bwMode="auto">
            <a:xfrm>
              <a:off x="5833803" y="1935670"/>
              <a:ext cx="547229" cy="686402"/>
            </a:xfrm>
            <a:custGeom>
              <a:avLst/>
              <a:gdLst>
                <a:gd name="connsiteX0" fmla="*/ 79065 w 268312"/>
                <a:gd name="connsiteY0" fmla="*/ 303213 h 336550"/>
                <a:gd name="connsiteX1" fmla="*/ 69850 w 268312"/>
                <a:gd name="connsiteY1" fmla="*/ 311945 h 336550"/>
                <a:gd name="connsiteX2" fmla="*/ 79065 w 268312"/>
                <a:gd name="connsiteY2" fmla="*/ 320676 h 336550"/>
                <a:gd name="connsiteX3" fmla="*/ 114610 w 268312"/>
                <a:gd name="connsiteY3" fmla="*/ 320676 h 336550"/>
                <a:gd name="connsiteX4" fmla="*/ 123825 w 268312"/>
                <a:gd name="connsiteY4" fmla="*/ 311945 h 336550"/>
                <a:gd name="connsiteX5" fmla="*/ 114610 w 268312"/>
                <a:gd name="connsiteY5" fmla="*/ 303213 h 336550"/>
                <a:gd name="connsiteX6" fmla="*/ 79065 w 268312"/>
                <a:gd name="connsiteY6" fmla="*/ 303213 h 336550"/>
                <a:gd name="connsiteX7" fmla="*/ 184235 w 268312"/>
                <a:gd name="connsiteY7" fmla="*/ 119063 h 336550"/>
                <a:gd name="connsiteX8" fmla="*/ 181644 w 268312"/>
                <a:gd name="connsiteY8" fmla="*/ 121725 h 336550"/>
                <a:gd name="connsiteX9" fmla="*/ 181644 w 268312"/>
                <a:gd name="connsiteY9" fmla="*/ 125717 h 336550"/>
                <a:gd name="connsiteX10" fmla="*/ 177759 w 268312"/>
                <a:gd name="connsiteY10" fmla="*/ 131039 h 336550"/>
                <a:gd name="connsiteX11" fmla="*/ 164808 w 268312"/>
                <a:gd name="connsiteY11" fmla="*/ 148339 h 336550"/>
                <a:gd name="connsiteX12" fmla="*/ 175169 w 268312"/>
                <a:gd name="connsiteY12" fmla="*/ 165638 h 336550"/>
                <a:gd name="connsiteX13" fmla="*/ 186825 w 268312"/>
                <a:gd name="connsiteY13" fmla="*/ 170961 h 336550"/>
                <a:gd name="connsiteX14" fmla="*/ 192005 w 268312"/>
                <a:gd name="connsiteY14" fmla="*/ 173622 h 336550"/>
                <a:gd name="connsiteX15" fmla="*/ 190710 w 268312"/>
                <a:gd name="connsiteY15" fmla="*/ 185598 h 336550"/>
                <a:gd name="connsiteX16" fmla="*/ 181644 w 268312"/>
                <a:gd name="connsiteY16" fmla="*/ 186929 h 336550"/>
                <a:gd name="connsiteX17" fmla="*/ 169989 w 268312"/>
                <a:gd name="connsiteY17" fmla="*/ 182937 h 336550"/>
                <a:gd name="connsiteX18" fmla="*/ 166103 w 268312"/>
                <a:gd name="connsiteY18" fmla="*/ 184268 h 336550"/>
                <a:gd name="connsiteX19" fmla="*/ 164808 w 268312"/>
                <a:gd name="connsiteY19" fmla="*/ 190921 h 336550"/>
                <a:gd name="connsiteX20" fmla="*/ 166103 w 268312"/>
                <a:gd name="connsiteY20" fmla="*/ 196244 h 336550"/>
                <a:gd name="connsiteX21" fmla="*/ 177759 w 268312"/>
                <a:gd name="connsiteY21" fmla="*/ 198905 h 336550"/>
                <a:gd name="connsiteX22" fmla="*/ 180349 w 268312"/>
                <a:gd name="connsiteY22" fmla="*/ 202898 h 336550"/>
                <a:gd name="connsiteX23" fmla="*/ 180349 w 268312"/>
                <a:gd name="connsiteY23" fmla="*/ 206890 h 336550"/>
                <a:gd name="connsiteX24" fmla="*/ 182939 w 268312"/>
                <a:gd name="connsiteY24" fmla="*/ 209551 h 336550"/>
                <a:gd name="connsiteX25" fmla="*/ 189415 w 268312"/>
                <a:gd name="connsiteY25" fmla="*/ 209551 h 336550"/>
                <a:gd name="connsiteX26" fmla="*/ 192005 w 268312"/>
                <a:gd name="connsiteY26" fmla="*/ 206890 h 336550"/>
                <a:gd name="connsiteX27" fmla="*/ 192005 w 268312"/>
                <a:gd name="connsiteY27" fmla="*/ 201567 h 336550"/>
                <a:gd name="connsiteX28" fmla="*/ 194595 w 268312"/>
                <a:gd name="connsiteY28" fmla="*/ 197575 h 336550"/>
                <a:gd name="connsiteX29" fmla="*/ 204956 w 268312"/>
                <a:gd name="connsiteY29" fmla="*/ 190921 h 336550"/>
                <a:gd name="connsiteX30" fmla="*/ 199775 w 268312"/>
                <a:gd name="connsiteY30" fmla="*/ 160315 h 336550"/>
                <a:gd name="connsiteX31" fmla="*/ 188120 w 268312"/>
                <a:gd name="connsiteY31" fmla="*/ 154992 h 336550"/>
                <a:gd name="connsiteX32" fmla="*/ 182939 w 268312"/>
                <a:gd name="connsiteY32" fmla="*/ 152331 h 336550"/>
                <a:gd name="connsiteX33" fmla="*/ 184235 w 268312"/>
                <a:gd name="connsiteY33" fmla="*/ 141685 h 336550"/>
                <a:gd name="connsiteX34" fmla="*/ 188120 w 268312"/>
                <a:gd name="connsiteY34" fmla="*/ 141685 h 336550"/>
                <a:gd name="connsiteX35" fmla="*/ 201071 w 268312"/>
                <a:gd name="connsiteY35" fmla="*/ 144347 h 336550"/>
                <a:gd name="connsiteX36" fmla="*/ 204956 w 268312"/>
                <a:gd name="connsiteY36" fmla="*/ 143016 h 336550"/>
                <a:gd name="connsiteX37" fmla="*/ 207546 w 268312"/>
                <a:gd name="connsiteY37" fmla="*/ 135032 h 336550"/>
                <a:gd name="connsiteX38" fmla="*/ 204956 w 268312"/>
                <a:gd name="connsiteY38" fmla="*/ 132370 h 336550"/>
                <a:gd name="connsiteX39" fmla="*/ 197185 w 268312"/>
                <a:gd name="connsiteY39" fmla="*/ 129709 h 336550"/>
                <a:gd name="connsiteX40" fmla="*/ 193300 w 268312"/>
                <a:gd name="connsiteY40" fmla="*/ 124386 h 336550"/>
                <a:gd name="connsiteX41" fmla="*/ 186825 w 268312"/>
                <a:gd name="connsiteY41" fmla="*/ 119063 h 336550"/>
                <a:gd name="connsiteX42" fmla="*/ 184235 w 268312"/>
                <a:gd name="connsiteY42" fmla="*/ 119063 h 336550"/>
                <a:gd name="connsiteX43" fmla="*/ 187192 w 268312"/>
                <a:gd name="connsiteY43" fmla="*/ 84090 h 336550"/>
                <a:gd name="connsiteX44" fmla="*/ 244570 w 268312"/>
                <a:gd name="connsiteY44" fmla="*/ 107760 h 336550"/>
                <a:gd name="connsiteX45" fmla="*/ 244570 w 268312"/>
                <a:gd name="connsiteY45" fmla="*/ 222168 h 336550"/>
                <a:gd name="connsiteX46" fmla="*/ 145642 w 268312"/>
                <a:gd name="connsiteY46" fmla="*/ 234003 h 336550"/>
                <a:gd name="connsiteX47" fmla="*/ 111347 w 268312"/>
                <a:gd name="connsiteY47" fmla="*/ 243208 h 336550"/>
                <a:gd name="connsiteX48" fmla="*/ 110028 w 268312"/>
                <a:gd name="connsiteY48" fmla="*/ 237948 h 336550"/>
                <a:gd name="connsiteX49" fmla="*/ 127175 w 268312"/>
                <a:gd name="connsiteY49" fmla="*/ 218223 h 336550"/>
                <a:gd name="connsiteX50" fmla="*/ 125856 w 268312"/>
                <a:gd name="connsiteY50" fmla="*/ 218223 h 336550"/>
                <a:gd name="connsiteX51" fmla="*/ 129813 w 268312"/>
                <a:gd name="connsiteY51" fmla="*/ 107760 h 336550"/>
                <a:gd name="connsiteX52" fmla="*/ 187192 w 268312"/>
                <a:gd name="connsiteY52" fmla="*/ 84090 h 336550"/>
                <a:gd name="connsiteX53" fmla="*/ 36992 w 268312"/>
                <a:gd name="connsiteY53" fmla="*/ 0 h 336550"/>
                <a:gd name="connsiteX54" fmla="*/ 161179 w 268312"/>
                <a:gd name="connsiteY54" fmla="*/ 0 h 336550"/>
                <a:gd name="connsiteX55" fmla="*/ 196850 w 268312"/>
                <a:gd name="connsiteY55" fmla="*/ 36810 h 336550"/>
                <a:gd name="connsiteX56" fmla="*/ 196850 w 268312"/>
                <a:gd name="connsiteY56" fmla="*/ 67047 h 336550"/>
                <a:gd name="connsiteX57" fmla="*/ 187602 w 268312"/>
                <a:gd name="connsiteY57" fmla="*/ 67047 h 336550"/>
                <a:gd name="connsiteX58" fmla="*/ 178354 w 268312"/>
                <a:gd name="connsiteY58" fmla="*/ 67047 h 336550"/>
                <a:gd name="connsiteX59" fmla="*/ 178354 w 268312"/>
                <a:gd name="connsiteY59" fmla="*/ 60474 h 336550"/>
                <a:gd name="connsiteX60" fmla="*/ 178354 w 268312"/>
                <a:gd name="connsiteY60" fmla="*/ 59159 h 336550"/>
                <a:gd name="connsiteX61" fmla="*/ 169106 w 268312"/>
                <a:gd name="connsiteY61" fmla="*/ 48642 h 336550"/>
                <a:gd name="connsiteX62" fmla="*/ 29065 w 268312"/>
                <a:gd name="connsiteY62" fmla="*/ 48642 h 336550"/>
                <a:gd name="connsiteX63" fmla="*/ 19817 w 268312"/>
                <a:gd name="connsiteY63" fmla="*/ 59159 h 336550"/>
                <a:gd name="connsiteX64" fmla="*/ 19817 w 268312"/>
                <a:gd name="connsiteY64" fmla="*/ 278706 h 336550"/>
                <a:gd name="connsiteX65" fmla="*/ 29065 w 268312"/>
                <a:gd name="connsiteY65" fmla="*/ 287908 h 336550"/>
                <a:gd name="connsiteX66" fmla="*/ 169106 w 268312"/>
                <a:gd name="connsiteY66" fmla="*/ 287908 h 336550"/>
                <a:gd name="connsiteX67" fmla="*/ 178354 w 268312"/>
                <a:gd name="connsiteY67" fmla="*/ 278706 h 336550"/>
                <a:gd name="connsiteX68" fmla="*/ 178354 w 268312"/>
                <a:gd name="connsiteY68" fmla="*/ 261615 h 336550"/>
                <a:gd name="connsiteX69" fmla="*/ 187602 w 268312"/>
                <a:gd name="connsiteY69" fmla="*/ 262930 h 336550"/>
                <a:gd name="connsiteX70" fmla="*/ 196850 w 268312"/>
                <a:gd name="connsiteY70" fmla="*/ 261615 h 336550"/>
                <a:gd name="connsiteX71" fmla="*/ 196850 w 268312"/>
                <a:gd name="connsiteY71" fmla="*/ 299740 h 336550"/>
                <a:gd name="connsiteX72" fmla="*/ 161179 w 268312"/>
                <a:gd name="connsiteY72" fmla="*/ 336550 h 336550"/>
                <a:gd name="connsiteX73" fmla="*/ 36992 w 268312"/>
                <a:gd name="connsiteY73" fmla="*/ 336550 h 336550"/>
                <a:gd name="connsiteX74" fmla="*/ 0 w 268312"/>
                <a:gd name="connsiteY74" fmla="*/ 299740 h 336550"/>
                <a:gd name="connsiteX75" fmla="*/ 0 w 268312"/>
                <a:gd name="connsiteY75" fmla="*/ 36810 h 336550"/>
                <a:gd name="connsiteX76" fmla="*/ 36992 w 268312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8312" h="336550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5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任意多边形: 形状 19" title="DN0G3AjvxA"/>
            <p:cNvSpPr/>
            <p:nvPr/>
          </p:nvSpPr>
          <p:spPr bwMode="auto">
            <a:xfrm>
              <a:off x="4648106" y="3512564"/>
              <a:ext cx="673606" cy="56924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27" name="išľíďè"/>
          <p:cNvSpPr/>
          <p:nvPr/>
        </p:nvSpPr>
        <p:spPr bwMode="auto">
          <a:xfrm>
            <a:off x="1230030" y="3773850"/>
            <a:ext cx="18963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iSlíďè"/>
          <p:cNvSpPr txBox="1"/>
          <p:nvPr/>
        </p:nvSpPr>
        <p:spPr bwMode="auto">
          <a:xfrm>
            <a:off x="1460106" y="343947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išľíďè"/>
          <p:cNvSpPr/>
          <p:nvPr/>
        </p:nvSpPr>
        <p:spPr bwMode="auto">
          <a:xfrm>
            <a:off x="7398606" y="2062138"/>
            <a:ext cx="18963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7628682" y="172776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8373080" y="5004909"/>
            <a:ext cx="18963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8603156" y="467053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89268" y="1924073"/>
            <a:ext cx="3009855" cy="3009855"/>
            <a:chOff x="4153707" y="2047322"/>
            <a:chExt cx="3871003" cy="3871003"/>
          </a:xfrm>
        </p:grpSpPr>
        <p:sp>
          <p:nvSpPr>
            <p:cNvPr id="23" name="椭圆 22"/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 bwMode="auto">
            <a:xfrm>
              <a:off x="4729899" y="2489827"/>
              <a:ext cx="2740026" cy="3116263"/>
              <a:chOff x="5967" y="1956"/>
              <a:chExt cx="3452" cy="3926"/>
            </a:xfrm>
          </p:grpSpPr>
          <p:sp>
            <p:nvSpPr>
              <p:cNvPr id="25" name="矩形 24"/>
              <p:cNvSpPr>
                <a:spLocks noChangeAspect="1"/>
              </p:cNvSpPr>
              <p:nvPr/>
            </p:nvSpPr>
            <p:spPr bwMode="auto">
              <a:xfrm>
                <a:off x="5969" y="1958"/>
                <a:ext cx="3450" cy="3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7200" y="5111"/>
                <a:ext cx="975" cy="261"/>
              </a:xfrm>
              <a:custGeom>
                <a:avLst/>
                <a:gdLst>
                  <a:gd name="T0" fmla="*/ 398 w 459"/>
                  <a:gd name="T1" fmla="*/ 123 h 123"/>
                  <a:gd name="T2" fmla="*/ 61 w 459"/>
                  <a:gd name="T3" fmla="*/ 123 h 123"/>
                  <a:gd name="T4" fmla="*/ 0 w 459"/>
                  <a:gd name="T5" fmla="*/ 62 h 123"/>
                  <a:gd name="T6" fmla="*/ 61 w 459"/>
                  <a:gd name="T7" fmla="*/ 0 h 123"/>
                  <a:gd name="T8" fmla="*/ 398 w 459"/>
                  <a:gd name="T9" fmla="*/ 0 h 123"/>
                  <a:gd name="T10" fmla="*/ 459 w 459"/>
                  <a:gd name="T11" fmla="*/ 62 h 123"/>
                  <a:gd name="T12" fmla="*/ 398 w 459"/>
                  <a:gd name="T13" fmla="*/ 123 h 123"/>
                  <a:gd name="T14" fmla="*/ 61 w 459"/>
                  <a:gd name="T15" fmla="*/ 28 h 123"/>
                  <a:gd name="T16" fmla="*/ 28 w 459"/>
                  <a:gd name="T17" fmla="*/ 62 h 123"/>
                  <a:gd name="T18" fmla="*/ 61 w 459"/>
                  <a:gd name="T19" fmla="*/ 95 h 123"/>
                  <a:gd name="T20" fmla="*/ 398 w 459"/>
                  <a:gd name="T21" fmla="*/ 95 h 123"/>
                  <a:gd name="T22" fmla="*/ 431 w 459"/>
                  <a:gd name="T23" fmla="*/ 62 h 123"/>
                  <a:gd name="T24" fmla="*/ 398 w 459"/>
                  <a:gd name="T25" fmla="*/ 28 h 123"/>
                  <a:gd name="T26" fmla="*/ 61 w 459"/>
                  <a:gd name="T27" fmla="*/ 2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9" h="123">
                    <a:moveTo>
                      <a:pt x="398" y="123"/>
                    </a:moveTo>
                    <a:cubicBezTo>
                      <a:pt x="61" y="123"/>
                      <a:pt x="61" y="123"/>
                      <a:pt x="61" y="123"/>
                    </a:cubicBezTo>
                    <a:cubicBezTo>
                      <a:pt x="28" y="123"/>
                      <a:pt x="0" y="95"/>
                      <a:pt x="0" y="62"/>
                    </a:cubicBezTo>
                    <a:cubicBezTo>
                      <a:pt x="0" y="28"/>
                      <a:pt x="28" y="0"/>
                      <a:pt x="61" y="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431" y="0"/>
                      <a:pt x="459" y="28"/>
                      <a:pt x="459" y="62"/>
                    </a:cubicBezTo>
                    <a:cubicBezTo>
                      <a:pt x="459" y="95"/>
                      <a:pt x="431" y="123"/>
                      <a:pt x="398" y="123"/>
                    </a:cubicBezTo>
                    <a:close/>
                    <a:moveTo>
                      <a:pt x="61" y="28"/>
                    </a:moveTo>
                    <a:cubicBezTo>
                      <a:pt x="43" y="28"/>
                      <a:pt x="28" y="43"/>
                      <a:pt x="28" y="62"/>
                    </a:cubicBezTo>
                    <a:cubicBezTo>
                      <a:pt x="28" y="80"/>
                      <a:pt x="43" y="95"/>
                      <a:pt x="61" y="95"/>
                    </a:cubicBezTo>
                    <a:cubicBezTo>
                      <a:pt x="398" y="95"/>
                      <a:pt x="398" y="95"/>
                      <a:pt x="398" y="95"/>
                    </a:cubicBezTo>
                    <a:cubicBezTo>
                      <a:pt x="416" y="95"/>
                      <a:pt x="431" y="80"/>
                      <a:pt x="431" y="62"/>
                    </a:cubicBezTo>
                    <a:cubicBezTo>
                      <a:pt x="431" y="43"/>
                      <a:pt x="416" y="28"/>
                      <a:pt x="398" y="28"/>
                    </a:cubicBezTo>
                    <a:lnTo>
                      <a:pt x="61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7253" y="5430"/>
                <a:ext cx="869" cy="450"/>
              </a:xfrm>
              <a:custGeom>
                <a:avLst/>
                <a:gdLst>
                  <a:gd name="T0" fmla="*/ 205 w 409"/>
                  <a:gd name="T1" fmla="*/ 212 h 212"/>
                  <a:gd name="T2" fmla="*/ 106 w 409"/>
                  <a:gd name="T3" fmla="*/ 136 h 212"/>
                  <a:gd name="T4" fmla="*/ 0 w 409"/>
                  <a:gd name="T5" fmla="*/ 14 h 212"/>
                  <a:gd name="T6" fmla="*/ 0 w 409"/>
                  <a:gd name="T7" fmla="*/ 0 h 212"/>
                  <a:gd name="T8" fmla="*/ 409 w 409"/>
                  <a:gd name="T9" fmla="*/ 0 h 212"/>
                  <a:gd name="T10" fmla="*/ 409 w 409"/>
                  <a:gd name="T11" fmla="*/ 14 h 212"/>
                  <a:gd name="T12" fmla="*/ 303 w 409"/>
                  <a:gd name="T13" fmla="*/ 136 h 212"/>
                  <a:gd name="T14" fmla="*/ 205 w 409"/>
                  <a:gd name="T15" fmla="*/ 212 h 212"/>
                  <a:gd name="T16" fmla="*/ 29 w 409"/>
                  <a:gd name="T17" fmla="*/ 28 h 212"/>
                  <a:gd name="T18" fmla="*/ 119 w 409"/>
                  <a:gd name="T19" fmla="*/ 109 h 212"/>
                  <a:gd name="T20" fmla="*/ 130 w 409"/>
                  <a:gd name="T21" fmla="*/ 110 h 212"/>
                  <a:gd name="T22" fmla="*/ 132 w 409"/>
                  <a:gd name="T23" fmla="*/ 121 h 212"/>
                  <a:gd name="T24" fmla="*/ 205 w 409"/>
                  <a:gd name="T25" fmla="*/ 184 h 212"/>
                  <a:gd name="T26" fmla="*/ 278 w 409"/>
                  <a:gd name="T27" fmla="*/ 121 h 212"/>
                  <a:gd name="T28" fmla="*/ 279 w 409"/>
                  <a:gd name="T29" fmla="*/ 110 h 212"/>
                  <a:gd name="T30" fmla="*/ 291 w 409"/>
                  <a:gd name="T31" fmla="*/ 109 h 212"/>
                  <a:gd name="T32" fmla="*/ 380 w 409"/>
                  <a:gd name="T33" fmla="*/ 28 h 212"/>
                  <a:gd name="T34" fmla="*/ 29 w 409"/>
                  <a:gd name="T35" fmla="*/ 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9" h="212">
                    <a:moveTo>
                      <a:pt x="205" y="212"/>
                    </a:moveTo>
                    <a:cubicBezTo>
                      <a:pt x="158" y="212"/>
                      <a:pt x="118" y="181"/>
                      <a:pt x="106" y="136"/>
                    </a:cubicBezTo>
                    <a:cubicBezTo>
                      <a:pt x="46" y="127"/>
                      <a:pt x="0" y="7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409" y="14"/>
                      <a:pt x="409" y="14"/>
                      <a:pt x="409" y="14"/>
                    </a:cubicBezTo>
                    <a:cubicBezTo>
                      <a:pt x="409" y="75"/>
                      <a:pt x="363" y="127"/>
                      <a:pt x="303" y="136"/>
                    </a:cubicBezTo>
                    <a:cubicBezTo>
                      <a:pt x="291" y="181"/>
                      <a:pt x="252" y="212"/>
                      <a:pt x="205" y="212"/>
                    </a:cubicBezTo>
                    <a:close/>
                    <a:moveTo>
                      <a:pt x="29" y="28"/>
                    </a:moveTo>
                    <a:cubicBezTo>
                      <a:pt x="36" y="72"/>
                      <a:pt x="73" y="107"/>
                      <a:pt x="119" y="109"/>
                    </a:cubicBezTo>
                    <a:cubicBezTo>
                      <a:pt x="130" y="110"/>
                      <a:pt x="130" y="110"/>
                      <a:pt x="130" y="110"/>
                    </a:cubicBezTo>
                    <a:cubicBezTo>
                      <a:pt x="132" y="121"/>
                      <a:pt x="132" y="121"/>
                      <a:pt x="132" y="121"/>
                    </a:cubicBezTo>
                    <a:cubicBezTo>
                      <a:pt x="137" y="158"/>
                      <a:pt x="168" y="184"/>
                      <a:pt x="205" y="184"/>
                    </a:cubicBezTo>
                    <a:cubicBezTo>
                      <a:pt x="241" y="184"/>
                      <a:pt x="272" y="158"/>
                      <a:pt x="278" y="121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91" y="109"/>
                      <a:pt x="291" y="109"/>
                      <a:pt x="291" y="109"/>
                    </a:cubicBezTo>
                    <a:cubicBezTo>
                      <a:pt x="337" y="107"/>
                      <a:pt x="373" y="72"/>
                      <a:pt x="380" y="28"/>
                    </a:cubicBezTo>
                    <a:lnTo>
                      <a:pt x="29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6692" y="2654"/>
                <a:ext cx="1991" cy="2398"/>
              </a:xfrm>
              <a:custGeom>
                <a:avLst/>
                <a:gdLst>
                  <a:gd name="T0" fmla="*/ 690 w 937"/>
                  <a:gd name="T1" fmla="*/ 1129 h 1129"/>
                  <a:gd name="T2" fmla="*/ 245 w 937"/>
                  <a:gd name="T3" fmla="*/ 1129 h 1129"/>
                  <a:gd name="T4" fmla="*/ 245 w 937"/>
                  <a:gd name="T5" fmla="*/ 968 h 1129"/>
                  <a:gd name="T6" fmla="*/ 101 w 937"/>
                  <a:gd name="T7" fmla="*/ 757 h 1129"/>
                  <a:gd name="T8" fmla="*/ 0 w 937"/>
                  <a:gd name="T9" fmla="*/ 469 h 1129"/>
                  <a:gd name="T10" fmla="*/ 469 w 937"/>
                  <a:gd name="T11" fmla="*/ 0 h 1129"/>
                  <a:gd name="T12" fmla="*/ 937 w 937"/>
                  <a:gd name="T13" fmla="*/ 469 h 1129"/>
                  <a:gd name="T14" fmla="*/ 837 w 937"/>
                  <a:gd name="T15" fmla="*/ 758 h 1129"/>
                  <a:gd name="T16" fmla="*/ 690 w 937"/>
                  <a:gd name="T17" fmla="*/ 972 h 1129"/>
                  <a:gd name="T18" fmla="*/ 690 w 937"/>
                  <a:gd name="T19" fmla="*/ 1129 h 1129"/>
                  <a:gd name="T20" fmla="*/ 273 w 937"/>
                  <a:gd name="T21" fmla="*/ 1101 h 1129"/>
                  <a:gd name="T22" fmla="*/ 662 w 937"/>
                  <a:gd name="T23" fmla="*/ 1101 h 1129"/>
                  <a:gd name="T24" fmla="*/ 662 w 937"/>
                  <a:gd name="T25" fmla="*/ 965 h 1129"/>
                  <a:gd name="T26" fmla="*/ 664 w 937"/>
                  <a:gd name="T27" fmla="*/ 961 h 1129"/>
                  <a:gd name="T28" fmla="*/ 815 w 937"/>
                  <a:gd name="T29" fmla="*/ 740 h 1129"/>
                  <a:gd name="T30" fmla="*/ 909 w 937"/>
                  <a:gd name="T31" fmla="*/ 469 h 1129"/>
                  <a:gd name="T32" fmla="*/ 469 w 937"/>
                  <a:gd name="T33" fmla="*/ 28 h 1129"/>
                  <a:gd name="T34" fmla="*/ 28 w 937"/>
                  <a:gd name="T35" fmla="*/ 469 h 1129"/>
                  <a:gd name="T36" fmla="*/ 123 w 937"/>
                  <a:gd name="T37" fmla="*/ 740 h 1129"/>
                  <a:gd name="T38" fmla="*/ 271 w 937"/>
                  <a:gd name="T39" fmla="*/ 957 h 1129"/>
                  <a:gd name="T40" fmla="*/ 273 w 937"/>
                  <a:gd name="T41" fmla="*/ 961 h 1129"/>
                  <a:gd name="T42" fmla="*/ 273 w 937"/>
                  <a:gd name="T43" fmla="*/ 1101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7" h="1129">
                    <a:moveTo>
                      <a:pt x="690" y="1129"/>
                    </a:moveTo>
                    <a:cubicBezTo>
                      <a:pt x="245" y="1129"/>
                      <a:pt x="245" y="1129"/>
                      <a:pt x="245" y="1129"/>
                    </a:cubicBezTo>
                    <a:cubicBezTo>
                      <a:pt x="245" y="968"/>
                      <a:pt x="245" y="968"/>
                      <a:pt x="245" y="968"/>
                    </a:cubicBezTo>
                    <a:cubicBezTo>
                      <a:pt x="202" y="896"/>
                      <a:pt x="152" y="823"/>
                      <a:pt x="101" y="757"/>
                    </a:cubicBezTo>
                    <a:cubicBezTo>
                      <a:pt x="35" y="674"/>
                      <a:pt x="0" y="574"/>
                      <a:pt x="0" y="469"/>
                    </a:cubicBezTo>
                    <a:cubicBezTo>
                      <a:pt x="0" y="211"/>
                      <a:pt x="210" y="0"/>
                      <a:pt x="469" y="0"/>
                    </a:cubicBezTo>
                    <a:cubicBezTo>
                      <a:pt x="727" y="0"/>
                      <a:pt x="937" y="211"/>
                      <a:pt x="937" y="469"/>
                    </a:cubicBezTo>
                    <a:cubicBezTo>
                      <a:pt x="937" y="575"/>
                      <a:pt x="902" y="674"/>
                      <a:pt x="837" y="758"/>
                    </a:cubicBezTo>
                    <a:cubicBezTo>
                      <a:pt x="790" y="817"/>
                      <a:pt x="735" y="897"/>
                      <a:pt x="690" y="972"/>
                    </a:cubicBezTo>
                    <a:lnTo>
                      <a:pt x="690" y="1129"/>
                    </a:lnTo>
                    <a:close/>
                    <a:moveTo>
                      <a:pt x="273" y="1101"/>
                    </a:moveTo>
                    <a:cubicBezTo>
                      <a:pt x="662" y="1101"/>
                      <a:pt x="662" y="1101"/>
                      <a:pt x="662" y="1101"/>
                    </a:cubicBezTo>
                    <a:cubicBezTo>
                      <a:pt x="662" y="965"/>
                      <a:pt x="662" y="965"/>
                      <a:pt x="662" y="965"/>
                    </a:cubicBezTo>
                    <a:cubicBezTo>
                      <a:pt x="664" y="961"/>
                      <a:pt x="664" y="961"/>
                      <a:pt x="664" y="961"/>
                    </a:cubicBezTo>
                    <a:cubicBezTo>
                      <a:pt x="710" y="884"/>
                      <a:pt x="766" y="801"/>
                      <a:pt x="815" y="740"/>
                    </a:cubicBezTo>
                    <a:cubicBezTo>
                      <a:pt x="876" y="662"/>
                      <a:pt x="909" y="568"/>
                      <a:pt x="909" y="469"/>
                    </a:cubicBezTo>
                    <a:cubicBezTo>
                      <a:pt x="909" y="226"/>
                      <a:pt x="711" y="28"/>
                      <a:pt x="469" y="28"/>
                    </a:cubicBezTo>
                    <a:cubicBezTo>
                      <a:pt x="226" y="28"/>
                      <a:pt x="28" y="226"/>
                      <a:pt x="28" y="469"/>
                    </a:cubicBezTo>
                    <a:cubicBezTo>
                      <a:pt x="28" y="568"/>
                      <a:pt x="61" y="662"/>
                      <a:pt x="123" y="740"/>
                    </a:cubicBezTo>
                    <a:cubicBezTo>
                      <a:pt x="176" y="808"/>
                      <a:pt x="227" y="883"/>
                      <a:pt x="271" y="957"/>
                    </a:cubicBezTo>
                    <a:cubicBezTo>
                      <a:pt x="273" y="961"/>
                      <a:pt x="273" y="961"/>
                      <a:pt x="273" y="961"/>
                    </a:cubicBezTo>
                    <a:lnTo>
                      <a:pt x="273" y="1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7302" y="3962"/>
                <a:ext cx="293" cy="1045"/>
              </a:xfrm>
              <a:custGeom>
                <a:avLst/>
                <a:gdLst>
                  <a:gd name="T0" fmla="*/ 227 w 293"/>
                  <a:gd name="T1" fmla="*/ 1045 h 1045"/>
                  <a:gd name="T2" fmla="*/ 0 w 293"/>
                  <a:gd name="T3" fmla="*/ 15 h 1045"/>
                  <a:gd name="T4" fmla="*/ 68 w 293"/>
                  <a:gd name="T5" fmla="*/ 0 h 1045"/>
                  <a:gd name="T6" fmla="*/ 293 w 293"/>
                  <a:gd name="T7" fmla="*/ 1030 h 1045"/>
                  <a:gd name="T8" fmla="*/ 227 w 293"/>
                  <a:gd name="T9" fmla="*/ 104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045">
                    <a:moveTo>
                      <a:pt x="227" y="1045"/>
                    </a:moveTo>
                    <a:lnTo>
                      <a:pt x="0" y="15"/>
                    </a:lnTo>
                    <a:lnTo>
                      <a:pt x="68" y="0"/>
                    </a:lnTo>
                    <a:lnTo>
                      <a:pt x="293" y="1030"/>
                    </a:lnTo>
                    <a:lnTo>
                      <a:pt x="227" y="10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7782" y="3964"/>
                <a:ext cx="283" cy="1064"/>
              </a:xfrm>
              <a:custGeom>
                <a:avLst/>
                <a:gdLst>
                  <a:gd name="T0" fmla="*/ 58 w 283"/>
                  <a:gd name="T1" fmla="*/ 1064 h 1064"/>
                  <a:gd name="T2" fmla="*/ 0 w 283"/>
                  <a:gd name="T3" fmla="*/ 1052 h 1064"/>
                  <a:gd name="T4" fmla="*/ 226 w 283"/>
                  <a:gd name="T5" fmla="*/ 0 h 1064"/>
                  <a:gd name="T6" fmla="*/ 283 w 283"/>
                  <a:gd name="T7" fmla="*/ 13 h 1064"/>
                  <a:gd name="T8" fmla="*/ 58 w 283"/>
                  <a:gd name="T9" fmla="*/ 106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4">
                    <a:moveTo>
                      <a:pt x="58" y="1064"/>
                    </a:moveTo>
                    <a:lnTo>
                      <a:pt x="0" y="1052"/>
                    </a:lnTo>
                    <a:lnTo>
                      <a:pt x="226" y="0"/>
                    </a:lnTo>
                    <a:lnTo>
                      <a:pt x="283" y="13"/>
                    </a:lnTo>
                    <a:lnTo>
                      <a:pt x="58" y="10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7525" y="5663"/>
                <a:ext cx="336" cy="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7389" y="3924"/>
                <a:ext cx="631" cy="399"/>
              </a:xfrm>
              <a:custGeom>
                <a:avLst/>
                <a:gdLst>
                  <a:gd name="T0" fmla="*/ 247 w 631"/>
                  <a:gd name="T1" fmla="*/ 399 h 399"/>
                  <a:gd name="T2" fmla="*/ 187 w 631"/>
                  <a:gd name="T3" fmla="*/ 172 h 399"/>
                  <a:gd name="T4" fmla="*/ 25 w 631"/>
                  <a:gd name="T5" fmla="*/ 280 h 399"/>
                  <a:gd name="T6" fmla="*/ 0 w 631"/>
                  <a:gd name="T7" fmla="*/ 244 h 399"/>
                  <a:gd name="T8" fmla="*/ 213 w 631"/>
                  <a:gd name="T9" fmla="*/ 104 h 399"/>
                  <a:gd name="T10" fmla="*/ 255 w 631"/>
                  <a:gd name="T11" fmla="*/ 266 h 399"/>
                  <a:gd name="T12" fmla="*/ 363 w 631"/>
                  <a:gd name="T13" fmla="*/ 0 h 399"/>
                  <a:gd name="T14" fmla="*/ 455 w 631"/>
                  <a:gd name="T15" fmla="*/ 257 h 399"/>
                  <a:gd name="T16" fmla="*/ 614 w 631"/>
                  <a:gd name="T17" fmla="*/ 185 h 399"/>
                  <a:gd name="T18" fmla="*/ 631 w 631"/>
                  <a:gd name="T19" fmla="*/ 223 h 399"/>
                  <a:gd name="T20" fmla="*/ 429 w 631"/>
                  <a:gd name="T21" fmla="*/ 317 h 399"/>
                  <a:gd name="T22" fmla="*/ 361 w 631"/>
                  <a:gd name="T23" fmla="*/ 121 h 399"/>
                  <a:gd name="T24" fmla="*/ 247 w 631"/>
                  <a:gd name="T25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99">
                    <a:moveTo>
                      <a:pt x="247" y="399"/>
                    </a:moveTo>
                    <a:lnTo>
                      <a:pt x="187" y="172"/>
                    </a:lnTo>
                    <a:lnTo>
                      <a:pt x="25" y="280"/>
                    </a:lnTo>
                    <a:lnTo>
                      <a:pt x="0" y="244"/>
                    </a:lnTo>
                    <a:lnTo>
                      <a:pt x="213" y="104"/>
                    </a:lnTo>
                    <a:lnTo>
                      <a:pt x="255" y="266"/>
                    </a:lnTo>
                    <a:lnTo>
                      <a:pt x="363" y="0"/>
                    </a:lnTo>
                    <a:lnTo>
                      <a:pt x="455" y="257"/>
                    </a:lnTo>
                    <a:lnTo>
                      <a:pt x="614" y="185"/>
                    </a:lnTo>
                    <a:lnTo>
                      <a:pt x="631" y="223"/>
                    </a:lnTo>
                    <a:lnTo>
                      <a:pt x="429" y="317"/>
                    </a:lnTo>
                    <a:lnTo>
                      <a:pt x="361" y="121"/>
                    </a:lnTo>
                    <a:lnTo>
                      <a:pt x="247" y="3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7699" y="1956"/>
                <a:ext cx="51" cy="492"/>
              </a:xfrm>
              <a:custGeom>
                <a:avLst/>
                <a:gdLst>
                  <a:gd name="T0" fmla="*/ 12 w 24"/>
                  <a:gd name="T1" fmla="*/ 232 h 232"/>
                  <a:gd name="T2" fmla="*/ 0 w 24"/>
                  <a:gd name="T3" fmla="*/ 220 h 232"/>
                  <a:gd name="T4" fmla="*/ 0 w 24"/>
                  <a:gd name="T5" fmla="*/ 12 h 232"/>
                  <a:gd name="T6" fmla="*/ 12 w 24"/>
                  <a:gd name="T7" fmla="*/ 0 h 232"/>
                  <a:gd name="T8" fmla="*/ 24 w 24"/>
                  <a:gd name="T9" fmla="*/ 12 h 232"/>
                  <a:gd name="T10" fmla="*/ 24 w 24"/>
                  <a:gd name="T11" fmla="*/ 220 h 232"/>
                  <a:gd name="T12" fmla="*/ 12 w 2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32">
                    <a:moveTo>
                      <a:pt x="12" y="232"/>
                    </a:moveTo>
                    <a:cubicBezTo>
                      <a:pt x="5" y="232"/>
                      <a:pt x="0" y="227"/>
                      <a:pt x="0" y="2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4" y="227"/>
                      <a:pt x="19" y="232"/>
                      <a:pt x="1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8373" y="2181"/>
                <a:ext cx="287" cy="433"/>
              </a:xfrm>
              <a:custGeom>
                <a:avLst/>
                <a:gdLst>
                  <a:gd name="T0" fmla="*/ 14 w 135"/>
                  <a:gd name="T1" fmla="*/ 204 h 204"/>
                  <a:gd name="T2" fmla="*/ 8 w 135"/>
                  <a:gd name="T3" fmla="*/ 202 h 204"/>
                  <a:gd name="T4" fmla="*/ 4 w 135"/>
                  <a:gd name="T5" fmla="*/ 186 h 204"/>
                  <a:gd name="T6" fmla="*/ 111 w 135"/>
                  <a:gd name="T7" fmla="*/ 8 h 204"/>
                  <a:gd name="T8" fmla="*/ 128 w 135"/>
                  <a:gd name="T9" fmla="*/ 4 h 204"/>
                  <a:gd name="T10" fmla="*/ 132 w 135"/>
                  <a:gd name="T11" fmla="*/ 20 h 204"/>
                  <a:gd name="T12" fmla="*/ 24 w 135"/>
                  <a:gd name="T13" fmla="*/ 198 h 204"/>
                  <a:gd name="T14" fmla="*/ 14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4" y="204"/>
                    </a:moveTo>
                    <a:cubicBezTo>
                      <a:pt x="12" y="204"/>
                      <a:pt x="10" y="203"/>
                      <a:pt x="8" y="202"/>
                    </a:cubicBezTo>
                    <a:cubicBezTo>
                      <a:pt x="2" y="199"/>
                      <a:pt x="0" y="191"/>
                      <a:pt x="4" y="186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5" y="2"/>
                      <a:pt x="122" y="0"/>
                      <a:pt x="128" y="4"/>
                    </a:cubicBezTo>
                    <a:cubicBezTo>
                      <a:pt x="134" y="7"/>
                      <a:pt x="135" y="14"/>
                      <a:pt x="132" y="20"/>
                    </a:cubicBezTo>
                    <a:cubicBezTo>
                      <a:pt x="24" y="198"/>
                      <a:pt x="24" y="198"/>
                      <a:pt x="24" y="198"/>
                    </a:cubicBezTo>
                    <a:cubicBezTo>
                      <a:pt x="22" y="202"/>
                      <a:pt x="18" y="204"/>
                      <a:pt x="14" y="2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8794" y="2888"/>
                <a:ext cx="451" cy="259"/>
              </a:xfrm>
              <a:custGeom>
                <a:avLst/>
                <a:gdLst>
                  <a:gd name="T0" fmla="*/ 14 w 212"/>
                  <a:gd name="T1" fmla="*/ 122 h 122"/>
                  <a:gd name="T2" fmla="*/ 3 w 212"/>
                  <a:gd name="T3" fmla="*/ 115 h 122"/>
                  <a:gd name="T4" fmla="*/ 8 w 212"/>
                  <a:gd name="T5" fmla="*/ 99 h 122"/>
                  <a:gd name="T6" fmla="*/ 193 w 212"/>
                  <a:gd name="T7" fmla="*/ 3 h 122"/>
                  <a:gd name="T8" fmla="*/ 209 w 212"/>
                  <a:gd name="T9" fmla="*/ 8 h 122"/>
                  <a:gd name="T10" fmla="*/ 204 w 212"/>
                  <a:gd name="T11" fmla="*/ 24 h 122"/>
                  <a:gd name="T12" fmla="*/ 19 w 212"/>
                  <a:gd name="T13" fmla="*/ 120 h 122"/>
                  <a:gd name="T14" fmla="*/ 14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4" y="122"/>
                    </a:moveTo>
                    <a:cubicBezTo>
                      <a:pt x="10" y="122"/>
                      <a:pt x="5" y="119"/>
                      <a:pt x="3" y="115"/>
                    </a:cubicBezTo>
                    <a:cubicBezTo>
                      <a:pt x="0" y="110"/>
                      <a:pt x="2" y="102"/>
                      <a:pt x="8" y="99"/>
                    </a:cubicBezTo>
                    <a:cubicBezTo>
                      <a:pt x="193" y="3"/>
                      <a:pt x="193" y="3"/>
                      <a:pt x="193" y="3"/>
                    </a:cubicBezTo>
                    <a:cubicBezTo>
                      <a:pt x="199" y="0"/>
                      <a:pt x="206" y="2"/>
                      <a:pt x="209" y="8"/>
                    </a:cubicBezTo>
                    <a:cubicBezTo>
                      <a:pt x="212" y="14"/>
                      <a:pt x="210" y="21"/>
                      <a:pt x="204" y="24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8" y="121"/>
                      <a:pt x="16" y="122"/>
                      <a:pt x="14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8924" y="3697"/>
                <a:ext cx="495" cy="79"/>
              </a:xfrm>
              <a:custGeom>
                <a:avLst/>
                <a:gdLst>
                  <a:gd name="T0" fmla="*/ 220 w 233"/>
                  <a:gd name="T1" fmla="*/ 37 h 37"/>
                  <a:gd name="T2" fmla="*/ 220 w 233"/>
                  <a:gd name="T3" fmla="*/ 37 h 37"/>
                  <a:gd name="T4" fmla="*/ 12 w 233"/>
                  <a:gd name="T5" fmla="*/ 24 h 37"/>
                  <a:gd name="T6" fmla="*/ 1 w 233"/>
                  <a:gd name="T7" fmla="*/ 11 h 37"/>
                  <a:gd name="T8" fmla="*/ 14 w 233"/>
                  <a:gd name="T9" fmla="*/ 0 h 37"/>
                  <a:gd name="T10" fmla="*/ 221 w 233"/>
                  <a:gd name="T11" fmla="*/ 13 h 37"/>
                  <a:gd name="T12" fmla="*/ 232 w 233"/>
                  <a:gd name="T13" fmla="*/ 26 h 37"/>
                  <a:gd name="T14" fmla="*/ 220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220" y="37"/>
                    </a:moveTo>
                    <a:cubicBezTo>
                      <a:pt x="220" y="37"/>
                      <a:pt x="220" y="37"/>
                      <a:pt x="220" y="37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8"/>
                      <a:pt x="1" y="11"/>
                    </a:cubicBezTo>
                    <a:cubicBezTo>
                      <a:pt x="1" y="5"/>
                      <a:pt x="7" y="0"/>
                      <a:pt x="14" y="0"/>
                    </a:cubicBezTo>
                    <a:cubicBezTo>
                      <a:pt x="221" y="13"/>
                      <a:pt x="221" y="13"/>
                      <a:pt x="221" y="13"/>
                    </a:cubicBezTo>
                    <a:cubicBezTo>
                      <a:pt x="228" y="14"/>
                      <a:pt x="233" y="19"/>
                      <a:pt x="232" y="26"/>
                    </a:cubicBezTo>
                    <a:cubicBezTo>
                      <a:pt x="232" y="32"/>
                      <a:pt x="227" y="37"/>
                      <a:pt x="22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8720" y="4359"/>
                <a:ext cx="421" cy="306"/>
              </a:xfrm>
              <a:custGeom>
                <a:avLst/>
                <a:gdLst>
                  <a:gd name="T0" fmla="*/ 184 w 198"/>
                  <a:gd name="T1" fmla="*/ 144 h 144"/>
                  <a:gd name="T2" fmla="*/ 177 w 198"/>
                  <a:gd name="T3" fmla="*/ 142 h 144"/>
                  <a:gd name="T4" fmla="*/ 7 w 198"/>
                  <a:gd name="T5" fmla="*/ 23 h 144"/>
                  <a:gd name="T6" fmla="*/ 4 w 198"/>
                  <a:gd name="T7" fmla="*/ 6 h 144"/>
                  <a:gd name="T8" fmla="*/ 20 w 198"/>
                  <a:gd name="T9" fmla="*/ 3 h 144"/>
                  <a:gd name="T10" fmla="*/ 191 w 198"/>
                  <a:gd name="T11" fmla="*/ 122 h 144"/>
                  <a:gd name="T12" fmla="*/ 194 w 198"/>
                  <a:gd name="T13" fmla="*/ 139 h 144"/>
                  <a:gd name="T14" fmla="*/ 18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84" y="144"/>
                    </a:moveTo>
                    <a:cubicBezTo>
                      <a:pt x="182" y="144"/>
                      <a:pt x="179" y="143"/>
                      <a:pt x="177" y="14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ubicBezTo>
                      <a:pt x="7" y="1"/>
                      <a:pt x="15" y="0"/>
                      <a:pt x="20" y="3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6" y="126"/>
                      <a:pt x="198" y="134"/>
                      <a:pt x="194" y="139"/>
                    </a:cubicBezTo>
                    <a:cubicBezTo>
                      <a:pt x="192" y="142"/>
                      <a:pt x="188" y="144"/>
                      <a:pt x="184" y="1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6726" y="2181"/>
                <a:ext cx="287" cy="433"/>
              </a:xfrm>
              <a:custGeom>
                <a:avLst/>
                <a:gdLst>
                  <a:gd name="T0" fmla="*/ 121 w 135"/>
                  <a:gd name="T1" fmla="*/ 204 h 204"/>
                  <a:gd name="T2" fmla="*/ 111 w 135"/>
                  <a:gd name="T3" fmla="*/ 198 h 204"/>
                  <a:gd name="T4" fmla="*/ 3 w 135"/>
                  <a:gd name="T5" fmla="*/ 20 h 204"/>
                  <a:gd name="T6" fmla="*/ 7 w 135"/>
                  <a:gd name="T7" fmla="*/ 4 h 204"/>
                  <a:gd name="T8" fmla="*/ 24 w 135"/>
                  <a:gd name="T9" fmla="*/ 8 h 204"/>
                  <a:gd name="T10" fmla="*/ 131 w 135"/>
                  <a:gd name="T11" fmla="*/ 186 h 204"/>
                  <a:gd name="T12" fmla="*/ 127 w 135"/>
                  <a:gd name="T13" fmla="*/ 202 h 204"/>
                  <a:gd name="T14" fmla="*/ 121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21" y="204"/>
                    </a:moveTo>
                    <a:cubicBezTo>
                      <a:pt x="117" y="204"/>
                      <a:pt x="113" y="202"/>
                      <a:pt x="111" y="19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4"/>
                      <a:pt x="1" y="7"/>
                      <a:pt x="7" y="4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131" y="186"/>
                      <a:pt x="131" y="186"/>
                      <a:pt x="131" y="186"/>
                    </a:cubicBezTo>
                    <a:cubicBezTo>
                      <a:pt x="135" y="191"/>
                      <a:pt x="133" y="199"/>
                      <a:pt x="127" y="202"/>
                    </a:cubicBezTo>
                    <a:cubicBezTo>
                      <a:pt x="125" y="203"/>
                      <a:pt x="123" y="204"/>
                      <a:pt x="121" y="2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6141" y="2888"/>
                <a:ext cx="451" cy="259"/>
              </a:xfrm>
              <a:custGeom>
                <a:avLst/>
                <a:gdLst>
                  <a:gd name="T0" fmla="*/ 198 w 212"/>
                  <a:gd name="T1" fmla="*/ 122 h 122"/>
                  <a:gd name="T2" fmla="*/ 193 w 212"/>
                  <a:gd name="T3" fmla="*/ 120 h 122"/>
                  <a:gd name="T4" fmla="*/ 8 w 212"/>
                  <a:gd name="T5" fmla="*/ 24 h 122"/>
                  <a:gd name="T6" fmla="*/ 3 w 212"/>
                  <a:gd name="T7" fmla="*/ 8 h 122"/>
                  <a:gd name="T8" fmla="*/ 19 w 212"/>
                  <a:gd name="T9" fmla="*/ 3 h 122"/>
                  <a:gd name="T10" fmla="*/ 204 w 212"/>
                  <a:gd name="T11" fmla="*/ 99 h 122"/>
                  <a:gd name="T12" fmla="*/ 209 w 212"/>
                  <a:gd name="T13" fmla="*/ 115 h 122"/>
                  <a:gd name="T14" fmla="*/ 198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98" y="122"/>
                    </a:moveTo>
                    <a:cubicBezTo>
                      <a:pt x="196" y="122"/>
                      <a:pt x="194" y="121"/>
                      <a:pt x="193" y="12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3" y="0"/>
                      <a:pt x="19" y="3"/>
                    </a:cubicBezTo>
                    <a:cubicBezTo>
                      <a:pt x="204" y="99"/>
                      <a:pt x="204" y="99"/>
                      <a:pt x="204" y="99"/>
                    </a:cubicBezTo>
                    <a:cubicBezTo>
                      <a:pt x="210" y="102"/>
                      <a:pt x="212" y="110"/>
                      <a:pt x="209" y="115"/>
                    </a:cubicBezTo>
                    <a:cubicBezTo>
                      <a:pt x="207" y="119"/>
                      <a:pt x="202" y="122"/>
                      <a:pt x="198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5967" y="3697"/>
                <a:ext cx="495" cy="79"/>
              </a:xfrm>
              <a:custGeom>
                <a:avLst/>
                <a:gdLst>
                  <a:gd name="T0" fmla="*/ 13 w 233"/>
                  <a:gd name="T1" fmla="*/ 37 h 37"/>
                  <a:gd name="T2" fmla="*/ 1 w 233"/>
                  <a:gd name="T3" fmla="*/ 26 h 37"/>
                  <a:gd name="T4" fmla="*/ 12 w 233"/>
                  <a:gd name="T5" fmla="*/ 13 h 37"/>
                  <a:gd name="T6" fmla="*/ 219 w 233"/>
                  <a:gd name="T7" fmla="*/ 0 h 37"/>
                  <a:gd name="T8" fmla="*/ 232 w 233"/>
                  <a:gd name="T9" fmla="*/ 11 h 37"/>
                  <a:gd name="T10" fmla="*/ 221 w 233"/>
                  <a:gd name="T11" fmla="*/ 24 h 37"/>
                  <a:gd name="T12" fmla="*/ 13 w 233"/>
                  <a:gd name="T13" fmla="*/ 37 h 37"/>
                  <a:gd name="T14" fmla="*/ 13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13" y="37"/>
                    </a:moveTo>
                    <a:cubicBezTo>
                      <a:pt x="6" y="37"/>
                      <a:pt x="1" y="32"/>
                      <a:pt x="1" y="26"/>
                    </a:cubicBezTo>
                    <a:cubicBezTo>
                      <a:pt x="0" y="19"/>
                      <a:pt x="5" y="14"/>
                      <a:pt x="12" y="13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26" y="0"/>
                      <a:pt x="232" y="5"/>
                      <a:pt x="232" y="11"/>
                    </a:cubicBezTo>
                    <a:cubicBezTo>
                      <a:pt x="233" y="18"/>
                      <a:pt x="228" y="24"/>
                      <a:pt x="221" y="24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6245" y="4359"/>
                <a:ext cx="421" cy="306"/>
              </a:xfrm>
              <a:custGeom>
                <a:avLst/>
                <a:gdLst>
                  <a:gd name="T0" fmla="*/ 14 w 198"/>
                  <a:gd name="T1" fmla="*/ 144 h 144"/>
                  <a:gd name="T2" fmla="*/ 4 w 198"/>
                  <a:gd name="T3" fmla="*/ 139 h 144"/>
                  <a:gd name="T4" fmla="*/ 7 w 198"/>
                  <a:gd name="T5" fmla="*/ 122 h 144"/>
                  <a:gd name="T6" fmla="*/ 178 w 198"/>
                  <a:gd name="T7" fmla="*/ 3 h 144"/>
                  <a:gd name="T8" fmla="*/ 194 w 198"/>
                  <a:gd name="T9" fmla="*/ 6 h 144"/>
                  <a:gd name="T10" fmla="*/ 191 w 198"/>
                  <a:gd name="T11" fmla="*/ 23 h 144"/>
                  <a:gd name="T12" fmla="*/ 21 w 198"/>
                  <a:gd name="T13" fmla="*/ 142 h 144"/>
                  <a:gd name="T14" fmla="*/ 1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4" y="144"/>
                    </a:moveTo>
                    <a:cubicBezTo>
                      <a:pt x="10" y="144"/>
                      <a:pt x="6" y="142"/>
                      <a:pt x="4" y="139"/>
                    </a:cubicBezTo>
                    <a:cubicBezTo>
                      <a:pt x="0" y="134"/>
                      <a:pt x="2" y="126"/>
                      <a:pt x="7" y="12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83" y="0"/>
                      <a:pt x="191" y="1"/>
                      <a:pt x="194" y="6"/>
                    </a:cubicBezTo>
                    <a:cubicBezTo>
                      <a:pt x="198" y="12"/>
                      <a:pt x="197" y="19"/>
                      <a:pt x="191" y="23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19" y="143"/>
                      <a:pt x="16" y="144"/>
                      <a:pt x="14" y="1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896407" y="3193247"/>
            <a:ext cx="4297111" cy="426674"/>
            <a:chOff x="5922722" y="2394881"/>
            <a:chExt cx="3223828" cy="320104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5922722" y="2549057"/>
              <a:ext cx="3223828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 rot="10800000" flipV="1">
              <a:off x="6500717" y="2394881"/>
              <a:ext cx="320104" cy="32010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de-DE" sz="1665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椭圆 7"/>
            <p:cNvSpPr/>
            <p:nvPr/>
          </p:nvSpPr>
          <p:spPr>
            <a:xfrm rot="10800000" flipV="1">
              <a:off x="7609826" y="2394881"/>
              <a:ext cx="320104" cy="32010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de-DE" sz="1665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-1516" y="3193247"/>
            <a:ext cx="4309181" cy="426674"/>
            <a:chOff x="-2549" y="2394881"/>
            <a:chExt cx="3232883" cy="320104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-2549" y="2549057"/>
              <a:ext cx="3232883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0800000" flipV="1">
              <a:off x="1110421" y="2394881"/>
              <a:ext cx="320104" cy="320104"/>
            </a:xfrm>
            <a:prstGeom prst="ellipse">
              <a:avLst/>
            </a:prstGeom>
            <a:solidFill>
              <a:schemeClr val="accent1"/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de-DE" sz="1665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椭圆 9"/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de-DE" sz="1665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42" name="išľíďè"/>
          <p:cNvSpPr/>
          <p:nvPr/>
        </p:nvSpPr>
        <p:spPr bwMode="auto">
          <a:xfrm>
            <a:off x="678874" y="4291251"/>
            <a:ext cx="189570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886741" y="394005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išľíďè"/>
          <p:cNvSpPr/>
          <p:nvPr/>
        </p:nvSpPr>
        <p:spPr bwMode="auto">
          <a:xfrm>
            <a:off x="2134720" y="2493490"/>
            <a:ext cx="189570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2342587" y="214229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7981085" y="4291251"/>
            <a:ext cx="189570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8188952" y="394005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2" name="išľíďè"/>
          <p:cNvSpPr/>
          <p:nvPr/>
        </p:nvSpPr>
        <p:spPr bwMode="auto">
          <a:xfrm>
            <a:off x="9436931" y="2493490"/>
            <a:ext cx="189570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9644798" y="214229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039016" y="1942500"/>
            <a:ext cx="726003" cy="726003"/>
            <a:chOff x="2039016" y="1942500"/>
            <a:chExt cx="726003" cy="726003"/>
          </a:xfrm>
        </p:grpSpPr>
        <p:sp>
          <p:nvSpPr>
            <p:cNvPr id="15" name="Rectangle: Rounded Corners 4"/>
            <p:cNvSpPr/>
            <p:nvPr/>
          </p:nvSpPr>
          <p:spPr>
            <a:xfrm>
              <a:off x="2039016" y="1942500"/>
              <a:ext cx="726003" cy="726003"/>
            </a:xfrm>
            <a:prstGeom prst="roundRect">
              <a:avLst>
                <a:gd name="adj" fmla="val 4614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5"/>
            <p:cNvSpPr/>
            <p:nvPr/>
          </p:nvSpPr>
          <p:spPr>
            <a:xfrm>
              <a:off x="2238221" y="2144997"/>
              <a:ext cx="327593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8400" y="0"/>
                  </a:moveTo>
                  <a:cubicBezTo>
                    <a:pt x="3600" y="0"/>
                    <a:pt x="0" y="3946"/>
                    <a:pt x="0" y="8723"/>
                  </a:cubicBezTo>
                  <a:cubicBezTo>
                    <a:pt x="0" y="13500"/>
                    <a:pt x="3600" y="17238"/>
                    <a:pt x="8400" y="17238"/>
                  </a:cubicBezTo>
                  <a:cubicBezTo>
                    <a:pt x="10400" y="17238"/>
                    <a:pt x="12200" y="16615"/>
                    <a:pt x="13600" y="15369"/>
                  </a:cubicBezTo>
                  <a:cubicBezTo>
                    <a:pt x="13600" y="15369"/>
                    <a:pt x="13800" y="15577"/>
                    <a:pt x="13800" y="15785"/>
                  </a:cubicBezTo>
                  <a:cubicBezTo>
                    <a:pt x="19000" y="20977"/>
                    <a:pt x="19000" y="20977"/>
                    <a:pt x="19000" y="20977"/>
                  </a:cubicBezTo>
                  <a:cubicBezTo>
                    <a:pt x="19400" y="21392"/>
                    <a:pt x="19800" y="21600"/>
                    <a:pt x="20000" y="21600"/>
                  </a:cubicBezTo>
                  <a:cubicBezTo>
                    <a:pt x="20400" y="21600"/>
                    <a:pt x="20800" y="21392"/>
                    <a:pt x="21200" y="20977"/>
                  </a:cubicBezTo>
                  <a:cubicBezTo>
                    <a:pt x="21600" y="20562"/>
                    <a:pt x="21600" y="19523"/>
                    <a:pt x="21200" y="18900"/>
                  </a:cubicBezTo>
                  <a:cubicBezTo>
                    <a:pt x="16000" y="13500"/>
                    <a:pt x="16000" y="13500"/>
                    <a:pt x="16000" y="13500"/>
                  </a:cubicBezTo>
                  <a:cubicBezTo>
                    <a:pt x="15800" y="13500"/>
                    <a:pt x="15600" y="13292"/>
                    <a:pt x="15400" y="13292"/>
                  </a:cubicBezTo>
                  <a:cubicBezTo>
                    <a:pt x="16200" y="11838"/>
                    <a:pt x="16600" y="10385"/>
                    <a:pt x="16600" y="8723"/>
                  </a:cubicBezTo>
                  <a:cubicBezTo>
                    <a:pt x="16600" y="3946"/>
                    <a:pt x="13000" y="0"/>
                    <a:pt x="8400" y="0"/>
                  </a:cubicBezTo>
                  <a:close/>
                  <a:moveTo>
                    <a:pt x="8400" y="2700"/>
                  </a:moveTo>
                  <a:cubicBezTo>
                    <a:pt x="11600" y="2700"/>
                    <a:pt x="14200" y="5400"/>
                    <a:pt x="14200" y="8723"/>
                  </a:cubicBezTo>
                  <a:cubicBezTo>
                    <a:pt x="14200" y="9762"/>
                    <a:pt x="13800" y="10800"/>
                    <a:pt x="13200" y="11838"/>
                  </a:cubicBezTo>
                  <a:cubicBezTo>
                    <a:pt x="12800" y="12669"/>
                    <a:pt x="12800" y="12669"/>
                    <a:pt x="12800" y="12669"/>
                  </a:cubicBezTo>
                  <a:cubicBezTo>
                    <a:pt x="12000" y="13292"/>
                    <a:pt x="12000" y="13292"/>
                    <a:pt x="12000" y="13292"/>
                  </a:cubicBezTo>
                  <a:cubicBezTo>
                    <a:pt x="11000" y="14123"/>
                    <a:pt x="9600" y="14538"/>
                    <a:pt x="8400" y="14538"/>
                  </a:cubicBezTo>
                  <a:cubicBezTo>
                    <a:pt x="5200" y="14538"/>
                    <a:pt x="2600" y="12046"/>
                    <a:pt x="2600" y="8723"/>
                  </a:cubicBezTo>
                  <a:cubicBezTo>
                    <a:pt x="2600" y="5400"/>
                    <a:pt x="5200" y="2700"/>
                    <a:pt x="8400" y="27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千图PPT彼岸天：ID 8661124库_组合 16"/>
          <p:cNvGrpSpPr/>
          <p:nvPr>
            <p:custDataLst>
              <p:tags r:id="rId2"/>
            </p:custDataLst>
          </p:nvPr>
        </p:nvGrpSpPr>
        <p:grpSpPr>
          <a:xfrm>
            <a:off x="2039016" y="3319554"/>
            <a:ext cx="726003" cy="726003"/>
            <a:chOff x="2039016" y="3319554"/>
            <a:chExt cx="726003" cy="726003"/>
          </a:xfrm>
        </p:grpSpPr>
        <p:sp>
          <p:nvSpPr>
            <p:cNvPr id="20" name="Rectangle: Rounded Corners 17"/>
            <p:cNvSpPr/>
            <p:nvPr/>
          </p:nvSpPr>
          <p:spPr>
            <a:xfrm>
              <a:off x="2039016" y="3319554"/>
              <a:ext cx="726003" cy="726003"/>
            </a:xfrm>
            <a:prstGeom prst="roundRect">
              <a:avLst>
                <a:gd name="adj" fmla="val 4614"/>
              </a:avLst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8"/>
            <p:cNvSpPr/>
            <p:nvPr/>
          </p:nvSpPr>
          <p:spPr>
            <a:xfrm>
              <a:off x="2238221" y="3508308"/>
              <a:ext cx="327593" cy="34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extrusionOk="0">
                  <a:moveTo>
                    <a:pt x="10665" y="9681"/>
                  </a:moveTo>
                  <a:cubicBezTo>
                    <a:pt x="10079" y="14119"/>
                    <a:pt x="7081" y="15033"/>
                    <a:pt x="7081" y="18117"/>
                  </a:cubicBezTo>
                  <a:cubicBezTo>
                    <a:pt x="7081" y="20023"/>
                    <a:pt x="8782" y="21567"/>
                    <a:pt x="10799" y="21567"/>
                  </a:cubicBezTo>
                  <a:cubicBezTo>
                    <a:pt x="12818" y="21567"/>
                    <a:pt x="14519" y="20023"/>
                    <a:pt x="14519" y="18117"/>
                  </a:cubicBezTo>
                  <a:cubicBezTo>
                    <a:pt x="14519" y="15033"/>
                    <a:pt x="11521" y="14119"/>
                    <a:pt x="10935" y="9681"/>
                  </a:cubicBezTo>
                  <a:cubicBezTo>
                    <a:pt x="10917" y="9547"/>
                    <a:pt x="10683" y="9547"/>
                    <a:pt x="10665" y="9681"/>
                  </a:cubicBezTo>
                  <a:close/>
                  <a:moveTo>
                    <a:pt x="18015" y="101"/>
                  </a:moveTo>
                  <a:cubicBezTo>
                    <a:pt x="17997" y="-33"/>
                    <a:pt x="17762" y="-33"/>
                    <a:pt x="17744" y="101"/>
                  </a:cubicBezTo>
                  <a:cubicBezTo>
                    <a:pt x="17159" y="4539"/>
                    <a:pt x="14160" y="5453"/>
                    <a:pt x="14160" y="8537"/>
                  </a:cubicBezTo>
                  <a:cubicBezTo>
                    <a:pt x="14160" y="10442"/>
                    <a:pt x="15863" y="11987"/>
                    <a:pt x="17880" y="11987"/>
                  </a:cubicBezTo>
                  <a:cubicBezTo>
                    <a:pt x="19897" y="11987"/>
                    <a:pt x="21600" y="10442"/>
                    <a:pt x="21600" y="8537"/>
                  </a:cubicBezTo>
                  <a:cubicBezTo>
                    <a:pt x="21600" y="5453"/>
                    <a:pt x="18602" y="4539"/>
                    <a:pt x="18015" y="101"/>
                  </a:cubicBezTo>
                  <a:close/>
                  <a:moveTo>
                    <a:pt x="3856" y="101"/>
                  </a:moveTo>
                  <a:cubicBezTo>
                    <a:pt x="3838" y="-33"/>
                    <a:pt x="3603" y="-33"/>
                    <a:pt x="3586" y="101"/>
                  </a:cubicBezTo>
                  <a:cubicBezTo>
                    <a:pt x="2999" y="4539"/>
                    <a:pt x="0" y="5453"/>
                    <a:pt x="0" y="8537"/>
                  </a:cubicBezTo>
                  <a:cubicBezTo>
                    <a:pt x="0" y="10442"/>
                    <a:pt x="1703" y="11987"/>
                    <a:pt x="3720" y="11987"/>
                  </a:cubicBezTo>
                  <a:cubicBezTo>
                    <a:pt x="5739" y="11987"/>
                    <a:pt x="7440" y="10442"/>
                    <a:pt x="7440" y="8537"/>
                  </a:cubicBezTo>
                  <a:cubicBezTo>
                    <a:pt x="7440" y="5453"/>
                    <a:pt x="4442" y="4539"/>
                    <a:pt x="3856" y="10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千图PPT彼岸天：ID 8661124库_组合 19"/>
          <p:cNvGrpSpPr/>
          <p:nvPr>
            <p:custDataLst>
              <p:tags r:id="rId3"/>
            </p:custDataLst>
          </p:nvPr>
        </p:nvGrpSpPr>
        <p:grpSpPr>
          <a:xfrm>
            <a:off x="2039016" y="4696608"/>
            <a:ext cx="726003" cy="726003"/>
            <a:chOff x="2039016" y="4696608"/>
            <a:chExt cx="726003" cy="726003"/>
          </a:xfrm>
        </p:grpSpPr>
        <p:sp>
          <p:nvSpPr>
            <p:cNvPr id="23" name="Rectangle: Rounded Corners 20"/>
            <p:cNvSpPr/>
            <p:nvPr/>
          </p:nvSpPr>
          <p:spPr>
            <a:xfrm>
              <a:off x="2039016" y="4696608"/>
              <a:ext cx="726003" cy="726003"/>
            </a:xfrm>
            <a:prstGeom prst="roundRect">
              <a:avLst>
                <a:gd name="adj" fmla="val 4614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1"/>
            <p:cNvSpPr/>
            <p:nvPr/>
          </p:nvSpPr>
          <p:spPr>
            <a:xfrm>
              <a:off x="2238221" y="4895801"/>
              <a:ext cx="327593" cy="32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千图PPT彼岸天：ID 8661124库_组合 22"/>
          <p:cNvGrpSpPr/>
          <p:nvPr>
            <p:custDataLst>
              <p:tags r:id="rId4"/>
            </p:custDataLst>
          </p:nvPr>
        </p:nvGrpSpPr>
        <p:grpSpPr>
          <a:xfrm>
            <a:off x="6597920" y="1942500"/>
            <a:ext cx="726003" cy="726003"/>
            <a:chOff x="6597920" y="1942500"/>
            <a:chExt cx="726003" cy="726003"/>
          </a:xfrm>
        </p:grpSpPr>
        <p:sp>
          <p:nvSpPr>
            <p:cNvPr id="26" name="Rectangle: Rounded Corners 23"/>
            <p:cNvSpPr/>
            <p:nvPr/>
          </p:nvSpPr>
          <p:spPr>
            <a:xfrm>
              <a:off x="6597920" y="1942500"/>
              <a:ext cx="726003" cy="726003"/>
            </a:xfrm>
            <a:prstGeom prst="roundRect">
              <a:avLst>
                <a:gd name="adj" fmla="val 4614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4"/>
            <p:cNvSpPr/>
            <p:nvPr/>
          </p:nvSpPr>
          <p:spPr>
            <a:xfrm>
              <a:off x="6785166" y="2139939"/>
              <a:ext cx="351510" cy="32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272" y="0"/>
                  </a:moveTo>
                  <a:cubicBezTo>
                    <a:pt x="3474" y="0"/>
                    <a:pt x="2800" y="302"/>
                    <a:pt x="2235" y="908"/>
                  </a:cubicBezTo>
                  <a:cubicBezTo>
                    <a:pt x="1671" y="1514"/>
                    <a:pt x="1389" y="2237"/>
                    <a:pt x="1389" y="3094"/>
                  </a:cubicBezTo>
                  <a:cubicBezTo>
                    <a:pt x="1389" y="3950"/>
                    <a:pt x="1671" y="4688"/>
                    <a:pt x="2235" y="5294"/>
                  </a:cubicBezTo>
                  <a:cubicBezTo>
                    <a:pt x="2801" y="5899"/>
                    <a:pt x="3474" y="6202"/>
                    <a:pt x="4272" y="6202"/>
                  </a:cubicBezTo>
                  <a:cubicBezTo>
                    <a:pt x="5071" y="6202"/>
                    <a:pt x="5758" y="5899"/>
                    <a:pt x="6322" y="5294"/>
                  </a:cubicBezTo>
                  <a:cubicBezTo>
                    <a:pt x="6888" y="4688"/>
                    <a:pt x="7169" y="3950"/>
                    <a:pt x="7169" y="3094"/>
                  </a:cubicBezTo>
                  <a:cubicBezTo>
                    <a:pt x="7169" y="2238"/>
                    <a:pt x="6888" y="1514"/>
                    <a:pt x="6322" y="908"/>
                  </a:cubicBezTo>
                  <a:cubicBezTo>
                    <a:pt x="5758" y="302"/>
                    <a:pt x="5071" y="0"/>
                    <a:pt x="4272" y="0"/>
                  </a:cubicBezTo>
                  <a:close/>
                  <a:moveTo>
                    <a:pt x="17274" y="0"/>
                  </a:moveTo>
                  <a:cubicBezTo>
                    <a:pt x="16476" y="0"/>
                    <a:pt x="15789" y="302"/>
                    <a:pt x="15224" y="908"/>
                  </a:cubicBezTo>
                  <a:cubicBezTo>
                    <a:pt x="14660" y="1514"/>
                    <a:pt x="14377" y="2237"/>
                    <a:pt x="14378" y="3094"/>
                  </a:cubicBezTo>
                  <a:cubicBezTo>
                    <a:pt x="14378" y="3950"/>
                    <a:pt x="14660" y="4688"/>
                    <a:pt x="15224" y="5294"/>
                  </a:cubicBezTo>
                  <a:cubicBezTo>
                    <a:pt x="15789" y="5899"/>
                    <a:pt x="16476" y="6202"/>
                    <a:pt x="17274" y="6202"/>
                  </a:cubicBezTo>
                  <a:cubicBezTo>
                    <a:pt x="18072" y="6202"/>
                    <a:pt x="18747" y="5899"/>
                    <a:pt x="19311" y="5294"/>
                  </a:cubicBezTo>
                  <a:cubicBezTo>
                    <a:pt x="19876" y="4688"/>
                    <a:pt x="20158" y="3950"/>
                    <a:pt x="20158" y="3094"/>
                  </a:cubicBezTo>
                  <a:cubicBezTo>
                    <a:pt x="20158" y="2238"/>
                    <a:pt x="19876" y="1514"/>
                    <a:pt x="19311" y="908"/>
                  </a:cubicBezTo>
                  <a:cubicBezTo>
                    <a:pt x="18747" y="302"/>
                    <a:pt x="18072" y="0"/>
                    <a:pt x="17274" y="0"/>
                  </a:cubicBezTo>
                  <a:close/>
                  <a:moveTo>
                    <a:pt x="10740" y="2966"/>
                  </a:moveTo>
                  <a:cubicBezTo>
                    <a:pt x="9543" y="2966"/>
                    <a:pt x="8532" y="3420"/>
                    <a:pt x="7685" y="4329"/>
                  </a:cubicBezTo>
                  <a:cubicBezTo>
                    <a:pt x="6838" y="5237"/>
                    <a:pt x="6415" y="6336"/>
                    <a:pt x="6415" y="7621"/>
                  </a:cubicBezTo>
                  <a:cubicBezTo>
                    <a:pt x="6415" y="8906"/>
                    <a:pt x="6838" y="10005"/>
                    <a:pt x="7685" y="10914"/>
                  </a:cubicBezTo>
                  <a:cubicBezTo>
                    <a:pt x="8532" y="11823"/>
                    <a:pt x="9543" y="12276"/>
                    <a:pt x="10740" y="12276"/>
                  </a:cubicBezTo>
                  <a:cubicBezTo>
                    <a:pt x="11938" y="12276"/>
                    <a:pt x="12962" y="11823"/>
                    <a:pt x="13809" y="10914"/>
                  </a:cubicBezTo>
                  <a:cubicBezTo>
                    <a:pt x="14656" y="10005"/>
                    <a:pt x="15079" y="8906"/>
                    <a:pt x="15079" y="7621"/>
                  </a:cubicBezTo>
                  <a:cubicBezTo>
                    <a:pt x="15079" y="6336"/>
                    <a:pt x="14656" y="5237"/>
                    <a:pt x="13809" y="4329"/>
                  </a:cubicBezTo>
                  <a:cubicBezTo>
                    <a:pt x="12962" y="3419"/>
                    <a:pt x="11938" y="2966"/>
                    <a:pt x="10740" y="2966"/>
                  </a:cubicBezTo>
                  <a:close/>
                  <a:moveTo>
                    <a:pt x="1402" y="6131"/>
                  </a:moveTo>
                  <a:cubicBezTo>
                    <a:pt x="469" y="6131"/>
                    <a:pt x="0" y="7551"/>
                    <a:pt x="0" y="10403"/>
                  </a:cubicBezTo>
                  <a:cubicBezTo>
                    <a:pt x="0" y="11033"/>
                    <a:pt x="214" y="11523"/>
                    <a:pt x="635" y="11850"/>
                  </a:cubicBezTo>
                  <a:cubicBezTo>
                    <a:pt x="1057" y="12177"/>
                    <a:pt x="1578" y="12333"/>
                    <a:pt x="2196" y="12333"/>
                  </a:cubicBezTo>
                  <a:lnTo>
                    <a:pt x="3704" y="12333"/>
                  </a:lnTo>
                  <a:cubicBezTo>
                    <a:pt x="4479" y="11339"/>
                    <a:pt x="5472" y="10826"/>
                    <a:pt x="6693" y="10786"/>
                  </a:cubicBezTo>
                  <a:cubicBezTo>
                    <a:pt x="6082" y="9840"/>
                    <a:pt x="5780" y="8801"/>
                    <a:pt x="5780" y="7678"/>
                  </a:cubicBezTo>
                  <a:cubicBezTo>
                    <a:pt x="5780" y="7444"/>
                    <a:pt x="5795" y="7182"/>
                    <a:pt x="5833" y="6883"/>
                  </a:cubicBezTo>
                  <a:cubicBezTo>
                    <a:pt x="5336" y="7069"/>
                    <a:pt x="4843" y="7167"/>
                    <a:pt x="4338" y="7167"/>
                  </a:cubicBezTo>
                  <a:cubicBezTo>
                    <a:pt x="3894" y="7167"/>
                    <a:pt x="3441" y="7071"/>
                    <a:pt x="2989" y="6897"/>
                  </a:cubicBezTo>
                  <a:cubicBezTo>
                    <a:pt x="2538" y="6724"/>
                    <a:pt x="2174" y="6556"/>
                    <a:pt x="1891" y="6386"/>
                  </a:cubicBezTo>
                  <a:cubicBezTo>
                    <a:pt x="1609" y="6216"/>
                    <a:pt x="1448" y="6131"/>
                    <a:pt x="1402" y="6131"/>
                  </a:cubicBezTo>
                  <a:close/>
                  <a:moveTo>
                    <a:pt x="20197" y="6131"/>
                  </a:moveTo>
                  <a:cubicBezTo>
                    <a:pt x="20153" y="6131"/>
                    <a:pt x="19990" y="6216"/>
                    <a:pt x="19708" y="6386"/>
                  </a:cubicBezTo>
                  <a:cubicBezTo>
                    <a:pt x="19426" y="6556"/>
                    <a:pt x="19062" y="6724"/>
                    <a:pt x="18610" y="6897"/>
                  </a:cubicBezTo>
                  <a:cubicBezTo>
                    <a:pt x="18159" y="7071"/>
                    <a:pt x="17706" y="7167"/>
                    <a:pt x="17261" y="7167"/>
                  </a:cubicBezTo>
                  <a:cubicBezTo>
                    <a:pt x="16757" y="7167"/>
                    <a:pt x="16251" y="7069"/>
                    <a:pt x="15753" y="6883"/>
                  </a:cubicBezTo>
                  <a:cubicBezTo>
                    <a:pt x="15791" y="7182"/>
                    <a:pt x="15819" y="7444"/>
                    <a:pt x="15819" y="7678"/>
                  </a:cubicBezTo>
                  <a:cubicBezTo>
                    <a:pt x="15819" y="8801"/>
                    <a:pt x="15516" y="9840"/>
                    <a:pt x="14907" y="10786"/>
                  </a:cubicBezTo>
                  <a:cubicBezTo>
                    <a:pt x="16126" y="10826"/>
                    <a:pt x="17120" y="11338"/>
                    <a:pt x="17896" y="12333"/>
                  </a:cubicBezTo>
                  <a:lnTo>
                    <a:pt x="19404" y="12333"/>
                  </a:lnTo>
                  <a:cubicBezTo>
                    <a:pt x="20021" y="12333"/>
                    <a:pt x="20543" y="12177"/>
                    <a:pt x="20964" y="11850"/>
                  </a:cubicBezTo>
                  <a:cubicBezTo>
                    <a:pt x="21386" y="11523"/>
                    <a:pt x="21599" y="11033"/>
                    <a:pt x="21599" y="10403"/>
                  </a:cubicBezTo>
                  <a:cubicBezTo>
                    <a:pt x="21600" y="7551"/>
                    <a:pt x="21131" y="6131"/>
                    <a:pt x="20197" y="6131"/>
                  </a:cubicBezTo>
                  <a:close/>
                  <a:moveTo>
                    <a:pt x="6852" y="11524"/>
                  </a:moveTo>
                  <a:cubicBezTo>
                    <a:pt x="6392" y="11524"/>
                    <a:pt x="5975" y="11604"/>
                    <a:pt x="5595" y="11765"/>
                  </a:cubicBezTo>
                  <a:cubicBezTo>
                    <a:pt x="5215" y="11927"/>
                    <a:pt x="4893" y="12147"/>
                    <a:pt x="4629" y="12418"/>
                  </a:cubicBezTo>
                  <a:cubicBezTo>
                    <a:pt x="4365" y="12688"/>
                    <a:pt x="4132" y="13014"/>
                    <a:pt x="3928" y="13397"/>
                  </a:cubicBezTo>
                  <a:cubicBezTo>
                    <a:pt x="3725" y="13781"/>
                    <a:pt x="3559" y="14171"/>
                    <a:pt x="3439" y="14575"/>
                  </a:cubicBezTo>
                  <a:cubicBezTo>
                    <a:pt x="3319" y="14979"/>
                    <a:pt x="3227" y="15422"/>
                    <a:pt x="3148" y="15895"/>
                  </a:cubicBezTo>
                  <a:cubicBezTo>
                    <a:pt x="3069" y="16367"/>
                    <a:pt x="3016" y="16807"/>
                    <a:pt x="2989" y="17215"/>
                  </a:cubicBezTo>
                  <a:cubicBezTo>
                    <a:pt x="2963" y="17623"/>
                    <a:pt x="2950" y="18035"/>
                    <a:pt x="2950" y="18464"/>
                  </a:cubicBezTo>
                  <a:cubicBezTo>
                    <a:pt x="2950" y="19432"/>
                    <a:pt x="3220" y="20201"/>
                    <a:pt x="3770" y="20763"/>
                  </a:cubicBezTo>
                  <a:cubicBezTo>
                    <a:pt x="4320" y="21324"/>
                    <a:pt x="5054" y="21600"/>
                    <a:pt x="5965" y="21600"/>
                  </a:cubicBezTo>
                  <a:lnTo>
                    <a:pt x="15832" y="21600"/>
                  </a:lnTo>
                  <a:cubicBezTo>
                    <a:pt x="16743" y="21600"/>
                    <a:pt x="17478" y="21324"/>
                    <a:pt x="18028" y="20763"/>
                  </a:cubicBezTo>
                  <a:cubicBezTo>
                    <a:pt x="18578" y="20201"/>
                    <a:pt x="18848" y="19432"/>
                    <a:pt x="18848" y="18464"/>
                  </a:cubicBezTo>
                  <a:cubicBezTo>
                    <a:pt x="18848" y="18035"/>
                    <a:pt x="18834" y="17623"/>
                    <a:pt x="18808" y="17215"/>
                  </a:cubicBezTo>
                  <a:cubicBezTo>
                    <a:pt x="18782" y="16807"/>
                    <a:pt x="18728" y="16367"/>
                    <a:pt x="18650" y="15895"/>
                  </a:cubicBezTo>
                  <a:cubicBezTo>
                    <a:pt x="18571" y="15422"/>
                    <a:pt x="18466" y="14979"/>
                    <a:pt x="18346" y="14575"/>
                  </a:cubicBezTo>
                  <a:cubicBezTo>
                    <a:pt x="18225" y="14171"/>
                    <a:pt x="18073" y="13781"/>
                    <a:pt x="17869" y="13397"/>
                  </a:cubicBezTo>
                  <a:cubicBezTo>
                    <a:pt x="17666" y="13014"/>
                    <a:pt x="17432" y="12689"/>
                    <a:pt x="17168" y="12418"/>
                  </a:cubicBezTo>
                  <a:cubicBezTo>
                    <a:pt x="16905" y="12147"/>
                    <a:pt x="16583" y="11927"/>
                    <a:pt x="16203" y="11765"/>
                  </a:cubicBezTo>
                  <a:cubicBezTo>
                    <a:pt x="15823" y="11604"/>
                    <a:pt x="15392" y="11524"/>
                    <a:pt x="14933" y="11524"/>
                  </a:cubicBezTo>
                  <a:cubicBezTo>
                    <a:pt x="14858" y="11524"/>
                    <a:pt x="14706" y="11606"/>
                    <a:pt x="14457" y="11779"/>
                  </a:cubicBezTo>
                  <a:cubicBezTo>
                    <a:pt x="14208" y="11953"/>
                    <a:pt x="13926" y="12148"/>
                    <a:pt x="13624" y="12361"/>
                  </a:cubicBezTo>
                  <a:cubicBezTo>
                    <a:pt x="13322" y="12575"/>
                    <a:pt x="12925" y="12770"/>
                    <a:pt x="12420" y="12943"/>
                  </a:cubicBezTo>
                  <a:cubicBezTo>
                    <a:pt x="11915" y="13117"/>
                    <a:pt x="11411" y="13213"/>
                    <a:pt x="10899" y="13213"/>
                  </a:cubicBezTo>
                  <a:cubicBezTo>
                    <a:pt x="10387" y="13213"/>
                    <a:pt x="9869" y="13117"/>
                    <a:pt x="9365" y="12943"/>
                  </a:cubicBezTo>
                  <a:cubicBezTo>
                    <a:pt x="8860" y="12770"/>
                    <a:pt x="8462" y="12575"/>
                    <a:pt x="8161" y="12361"/>
                  </a:cubicBezTo>
                  <a:cubicBezTo>
                    <a:pt x="7860" y="12148"/>
                    <a:pt x="7589" y="11953"/>
                    <a:pt x="7341" y="11779"/>
                  </a:cubicBezTo>
                  <a:cubicBezTo>
                    <a:pt x="7092" y="11606"/>
                    <a:pt x="6927" y="11524"/>
                    <a:pt x="6852" y="1152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千图PPT彼岸天：ID 8661124库_组合 25"/>
          <p:cNvGrpSpPr/>
          <p:nvPr>
            <p:custDataLst>
              <p:tags r:id="rId5"/>
            </p:custDataLst>
          </p:nvPr>
        </p:nvGrpSpPr>
        <p:grpSpPr>
          <a:xfrm>
            <a:off x="6597920" y="3329548"/>
            <a:ext cx="726003" cy="726003"/>
            <a:chOff x="6597920" y="3329548"/>
            <a:chExt cx="726003" cy="726003"/>
          </a:xfrm>
        </p:grpSpPr>
        <p:sp>
          <p:nvSpPr>
            <p:cNvPr id="29" name="Rectangle: Rounded Corners 26"/>
            <p:cNvSpPr/>
            <p:nvPr/>
          </p:nvSpPr>
          <p:spPr>
            <a:xfrm>
              <a:off x="6597920" y="3329548"/>
              <a:ext cx="726003" cy="726003"/>
            </a:xfrm>
            <a:prstGeom prst="roundRect">
              <a:avLst>
                <a:gd name="adj" fmla="val 4614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27"/>
            <p:cNvSpPr/>
            <p:nvPr/>
          </p:nvSpPr>
          <p:spPr>
            <a:xfrm>
              <a:off x="6782069" y="3518630"/>
              <a:ext cx="357704" cy="35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89" y="16769"/>
                  </a:moveTo>
                  <a:lnTo>
                    <a:pt x="16743" y="18701"/>
                  </a:lnTo>
                  <a:cubicBezTo>
                    <a:pt x="16496" y="18931"/>
                    <a:pt x="16196" y="19045"/>
                    <a:pt x="15843" y="19045"/>
                  </a:cubicBezTo>
                  <a:cubicBezTo>
                    <a:pt x="15481" y="19045"/>
                    <a:pt x="15181" y="18926"/>
                    <a:pt x="14943" y="18688"/>
                  </a:cubicBezTo>
                  <a:lnTo>
                    <a:pt x="12217" y="15948"/>
                  </a:lnTo>
                  <a:cubicBezTo>
                    <a:pt x="11970" y="15702"/>
                    <a:pt x="11847" y="15401"/>
                    <a:pt x="11847" y="15049"/>
                  </a:cubicBezTo>
                  <a:cubicBezTo>
                    <a:pt x="11847" y="14678"/>
                    <a:pt x="11992" y="14356"/>
                    <a:pt x="12283" y="14082"/>
                  </a:cubicBezTo>
                  <a:cubicBezTo>
                    <a:pt x="12310" y="14109"/>
                    <a:pt x="12392" y="14193"/>
                    <a:pt x="12528" y="14334"/>
                  </a:cubicBezTo>
                  <a:cubicBezTo>
                    <a:pt x="12664" y="14475"/>
                    <a:pt x="12760" y="14570"/>
                    <a:pt x="12813" y="14618"/>
                  </a:cubicBezTo>
                  <a:cubicBezTo>
                    <a:pt x="12866" y="14667"/>
                    <a:pt x="12949" y="14733"/>
                    <a:pt x="13064" y="14817"/>
                  </a:cubicBezTo>
                  <a:cubicBezTo>
                    <a:pt x="13178" y="14901"/>
                    <a:pt x="13291" y="14958"/>
                    <a:pt x="13401" y="14989"/>
                  </a:cubicBezTo>
                  <a:cubicBezTo>
                    <a:pt x="13512" y="15020"/>
                    <a:pt x="13633" y="15035"/>
                    <a:pt x="13765" y="15035"/>
                  </a:cubicBezTo>
                  <a:cubicBezTo>
                    <a:pt x="14118" y="15035"/>
                    <a:pt x="14418" y="14911"/>
                    <a:pt x="14666" y="14665"/>
                  </a:cubicBezTo>
                  <a:cubicBezTo>
                    <a:pt x="14912" y="14418"/>
                    <a:pt x="15036" y="14118"/>
                    <a:pt x="15036" y="13765"/>
                  </a:cubicBezTo>
                  <a:cubicBezTo>
                    <a:pt x="15036" y="13633"/>
                    <a:pt x="15020" y="13512"/>
                    <a:pt x="14990" y="13401"/>
                  </a:cubicBezTo>
                  <a:cubicBezTo>
                    <a:pt x="14958" y="13291"/>
                    <a:pt x="14901" y="13178"/>
                    <a:pt x="14817" y="13063"/>
                  </a:cubicBezTo>
                  <a:cubicBezTo>
                    <a:pt x="14733" y="12949"/>
                    <a:pt x="14667" y="12865"/>
                    <a:pt x="14619" y="12812"/>
                  </a:cubicBezTo>
                  <a:cubicBezTo>
                    <a:pt x="14571" y="12760"/>
                    <a:pt x="14475" y="12664"/>
                    <a:pt x="14334" y="12527"/>
                  </a:cubicBezTo>
                  <a:cubicBezTo>
                    <a:pt x="14193" y="12391"/>
                    <a:pt x="14109" y="12309"/>
                    <a:pt x="14083" y="12283"/>
                  </a:cubicBezTo>
                  <a:cubicBezTo>
                    <a:pt x="14348" y="12000"/>
                    <a:pt x="14665" y="11859"/>
                    <a:pt x="15035" y="11859"/>
                  </a:cubicBezTo>
                  <a:cubicBezTo>
                    <a:pt x="15388" y="11859"/>
                    <a:pt x="15689" y="11982"/>
                    <a:pt x="15936" y="12230"/>
                  </a:cubicBezTo>
                  <a:lnTo>
                    <a:pt x="18688" y="14982"/>
                  </a:lnTo>
                  <a:cubicBezTo>
                    <a:pt x="18936" y="15230"/>
                    <a:pt x="19059" y="15530"/>
                    <a:pt x="19059" y="15883"/>
                  </a:cubicBezTo>
                  <a:cubicBezTo>
                    <a:pt x="19059" y="16227"/>
                    <a:pt x="18936" y="16523"/>
                    <a:pt x="18689" y="16769"/>
                  </a:cubicBezTo>
                  <a:cubicBezTo>
                    <a:pt x="18689" y="16769"/>
                    <a:pt x="18689" y="16769"/>
                    <a:pt x="18689" y="16769"/>
                  </a:cubicBezTo>
                  <a:close/>
                  <a:moveTo>
                    <a:pt x="9318" y="7518"/>
                  </a:moveTo>
                  <a:cubicBezTo>
                    <a:pt x="9292" y="7492"/>
                    <a:pt x="9210" y="7408"/>
                    <a:pt x="9073" y="7267"/>
                  </a:cubicBezTo>
                  <a:cubicBezTo>
                    <a:pt x="8936" y="7125"/>
                    <a:pt x="8841" y="7030"/>
                    <a:pt x="8789" y="6982"/>
                  </a:cubicBezTo>
                  <a:cubicBezTo>
                    <a:pt x="8736" y="6933"/>
                    <a:pt x="8652" y="6868"/>
                    <a:pt x="8537" y="6784"/>
                  </a:cubicBezTo>
                  <a:cubicBezTo>
                    <a:pt x="8422" y="6699"/>
                    <a:pt x="8310" y="6642"/>
                    <a:pt x="8199" y="6611"/>
                  </a:cubicBezTo>
                  <a:cubicBezTo>
                    <a:pt x="8089" y="6581"/>
                    <a:pt x="7968" y="6565"/>
                    <a:pt x="7835" y="6565"/>
                  </a:cubicBezTo>
                  <a:cubicBezTo>
                    <a:pt x="7482" y="6565"/>
                    <a:pt x="7183" y="6688"/>
                    <a:pt x="6936" y="6936"/>
                  </a:cubicBezTo>
                  <a:cubicBezTo>
                    <a:pt x="6688" y="7183"/>
                    <a:pt x="6565" y="7482"/>
                    <a:pt x="6565" y="7835"/>
                  </a:cubicBezTo>
                  <a:cubicBezTo>
                    <a:pt x="6565" y="7968"/>
                    <a:pt x="6581" y="8089"/>
                    <a:pt x="6611" y="8199"/>
                  </a:cubicBezTo>
                  <a:cubicBezTo>
                    <a:pt x="6642" y="8310"/>
                    <a:pt x="6699" y="8422"/>
                    <a:pt x="6784" y="8537"/>
                  </a:cubicBezTo>
                  <a:cubicBezTo>
                    <a:pt x="6867" y="8652"/>
                    <a:pt x="6933" y="8736"/>
                    <a:pt x="6982" y="8788"/>
                  </a:cubicBezTo>
                  <a:cubicBezTo>
                    <a:pt x="7030" y="8841"/>
                    <a:pt x="7125" y="8936"/>
                    <a:pt x="7266" y="9073"/>
                  </a:cubicBezTo>
                  <a:cubicBezTo>
                    <a:pt x="7407" y="9210"/>
                    <a:pt x="7491" y="9292"/>
                    <a:pt x="7518" y="9318"/>
                  </a:cubicBezTo>
                  <a:cubicBezTo>
                    <a:pt x="7253" y="9592"/>
                    <a:pt x="6935" y="9728"/>
                    <a:pt x="6565" y="9728"/>
                  </a:cubicBezTo>
                  <a:cubicBezTo>
                    <a:pt x="6203" y="9728"/>
                    <a:pt x="5903" y="9609"/>
                    <a:pt x="5665" y="9371"/>
                  </a:cubicBezTo>
                  <a:lnTo>
                    <a:pt x="2912" y="6618"/>
                  </a:lnTo>
                  <a:cubicBezTo>
                    <a:pt x="2665" y="6371"/>
                    <a:pt x="2541" y="6070"/>
                    <a:pt x="2541" y="5717"/>
                  </a:cubicBezTo>
                  <a:cubicBezTo>
                    <a:pt x="2541" y="5374"/>
                    <a:pt x="2664" y="5078"/>
                    <a:pt x="2912" y="4831"/>
                  </a:cubicBezTo>
                  <a:lnTo>
                    <a:pt x="4858" y="2898"/>
                  </a:lnTo>
                  <a:cubicBezTo>
                    <a:pt x="5113" y="2660"/>
                    <a:pt x="5414" y="2541"/>
                    <a:pt x="5758" y="2541"/>
                  </a:cubicBezTo>
                  <a:cubicBezTo>
                    <a:pt x="6110" y="2541"/>
                    <a:pt x="6411" y="2665"/>
                    <a:pt x="6657" y="2912"/>
                  </a:cubicBezTo>
                  <a:lnTo>
                    <a:pt x="9384" y="5652"/>
                  </a:lnTo>
                  <a:cubicBezTo>
                    <a:pt x="9631" y="5898"/>
                    <a:pt x="9754" y="6199"/>
                    <a:pt x="9754" y="6551"/>
                  </a:cubicBezTo>
                  <a:cubicBezTo>
                    <a:pt x="9754" y="6922"/>
                    <a:pt x="9609" y="7244"/>
                    <a:pt x="9318" y="7518"/>
                  </a:cubicBezTo>
                  <a:cubicBezTo>
                    <a:pt x="9318" y="7518"/>
                    <a:pt x="9318" y="7518"/>
                    <a:pt x="9318" y="7518"/>
                  </a:cubicBezTo>
                  <a:close/>
                  <a:moveTo>
                    <a:pt x="20488" y="13182"/>
                  </a:moveTo>
                  <a:lnTo>
                    <a:pt x="17735" y="10429"/>
                  </a:lnTo>
                  <a:cubicBezTo>
                    <a:pt x="16994" y="9688"/>
                    <a:pt x="16094" y="9318"/>
                    <a:pt x="15035" y="9318"/>
                  </a:cubicBezTo>
                  <a:cubicBezTo>
                    <a:pt x="13959" y="9318"/>
                    <a:pt x="13041" y="9706"/>
                    <a:pt x="12283" y="10482"/>
                  </a:cubicBezTo>
                  <a:lnTo>
                    <a:pt x="11118" y="9318"/>
                  </a:lnTo>
                  <a:cubicBezTo>
                    <a:pt x="11894" y="8559"/>
                    <a:pt x="12283" y="7637"/>
                    <a:pt x="12283" y="6551"/>
                  </a:cubicBezTo>
                  <a:cubicBezTo>
                    <a:pt x="12283" y="5492"/>
                    <a:pt x="11916" y="4597"/>
                    <a:pt x="11184" y="3865"/>
                  </a:cubicBezTo>
                  <a:lnTo>
                    <a:pt x="8457" y="1125"/>
                  </a:lnTo>
                  <a:cubicBezTo>
                    <a:pt x="7725" y="375"/>
                    <a:pt x="6825" y="0"/>
                    <a:pt x="5757" y="0"/>
                  </a:cubicBezTo>
                  <a:cubicBezTo>
                    <a:pt x="4698" y="0"/>
                    <a:pt x="3803" y="366"/>
                    <a:pt x="3071" y="1099"/>
                  </a:cubicBezTo>
                  <a:lnTo>
                    <a:pt x="1125" y="3031"/>
                  </a:lnTo>
                  <a:cubicBezTo>
                    <a:pt x="375" y="3764"/>
                    <a:pt x="0" y="4659"/>
                    <a:pt x="0" y="5717"/>
                  </a:cubicBezTo>
                  <a:cubicBezTo>
                    <a:pt x="0" y="6776"/>
                    <a:pt x="370" y="7677"/>
                    <a:pt x="1112" y="8418"/>
                  </a:cubicBezTo>
                  <a:lnTo>
                    <a:pt x="3865" y="11171"/>
                  </a:lnTo>
                  <a:cubicBezTo>
                    <a:pt x="4606" y="11912"/>
                    <a:pt x="5506" y="12283"/>
                    <a:pt x="6565" y="12283"/>
                  </a:cubicBezTo>
                  <a:cubicBezTo>
                    <a:pt x="7641" y="12283"/>
                    <a:pt x="8559" y="11894"/>
                    <a:pt x="9318" y="11118"/>
                  </a:cubicBezTo>
                  <a:lnTo>
                    <a:pt x="10482" y="12283"/>
                  </a:lnTo>
                  <a:cubicBezTo>
                    <a:pt x="9706" y="13041"/>
                    <a:pt x="9318" y="13963"/>
                    <a:pt x="9318" y="15049"/>
                  </a:cubicBezTo>
                  <a:cubicBezTo>
                    <a:pt x="9318" y="16108"/>
                    <a:pt x="9684" y="17003"/>
                    <a:pt x="10416" y="17735"/>
                  </a:cubicBezTo>
                  <a:lnTo>
                    <a:pt x="13143" y="20475"/>
                  </a:lnTo>
                  <a:cubicBezTo>
                    <a:pt x="13876" y="21225"/>
                    <a:pt x="14775" y="21600"/>
                    <a:pt x="15843" y="21600"/>
                  </a:cubicBezTo>
                  <a:cubicBezTo>
                    <a:pt x="16902" y="21600"/>
                    <a:pt x="17797" y="21234"/>
                    <a:pt x="18529" y="20501"/>
                  </a:cubicBezTo>
                  <a:lnTo>
                    <a:pt x="20475" y="18569"/>
                  </a:lnTo>
                  <a:cubicBezTo>
                    <a:pt x="21225" y="17836"/>
                    <a:pt x="21600" y="16941"/>
                    <a:pt x="21600" y="15883"/>
                  </a:cubicBezTo>
                  <a:cubicBezTo>
                    <a:pt x="21600" y="14824"/>
                    <a:pt x="21230" y="13924"/>
                    <a:pt x="20488" y="13182"/>
                  </a:cubicBezTo>
                  <a:cubicBezTo>
                    <a:pt x="20488" y="13182"/>
                    <a:pt x="20488" y="13182"/>
                    <a:pt x="20488" y="131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6597920" y="4695980"/>
            <a:ext cx="726003" cy="726003"/>
            <a:chOff x="6597920" y="4695980"/>
            <a:chExt cx="726003" cy="726003"/>
          </a:xfrm>
        </p:grpSpPr>
        <p:sp>
          <p:nvSpPr>
            <p:cNvPr id="32" name="Rectangle: Rounded Corners 29"/>
            <p:cNvSpPr/>
            <p:nvPr/>
          </p:nvSpPr>
          <p:spPr>
            <a:xfrm>
              <a:off x="6597920" y="4695980"/>
              <a:ext cx="726003" cy="726003"/>
            </a:xfrm>
            <a:prstGeom prst="roundRect">
              <a:avLst>
                <a:gd name="adj" fmla="val 4614"/>
              </a:avLst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0"/>
            <p:cNvSpPr/>
            <p:nvPr/>
          </p:nvSpPr>
          <p:spPr>
            <a:xfrm>
              <a:off x="6798897" y="4927100"/>
              <a:ext cx="324049" cy="26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6" name="išľíďè"/>
          <p:cNvSpPr/>
          <p:nvPr/>
        </p:nvSpPr>
        <p:spPr bwMode="auto">
          <a:xfrm>
            <a:off x="3161641" y="213993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3541727" y="172037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0" name="išľíďè"/>
          <p:cNvSpPr/>
          <p:nvPr/>
        </p:nvSpPr>
        <p:spPr bwMode="auto">
          <a:xfrm>
            <a:off x="3161641" y="3543327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3541727" y="3123766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2" name="išľíďè"/>
          <p:cNvSpPr/>
          <p:nvPr/>
        </p:nvSpPr>
        <p:spPr bwMode="auto">
          <a:xfrm>
            <a:off x="3161641" y="4890411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3541727" y="4470850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7916022" y="213993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8296108" y="172037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7916022" y="3543327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8296108" y="3123766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7916022" y="4890411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8296108" y="4470850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4"/>
          <p:cNvSpPr txBox="1"/>
          <p:nvPr/>
        </p:nvSpPr>
        <p:spPr>
          <a:xfrm>
            <a:off x="4238997" y="4303949"/>
            <a:ext cx="3714007" cy="568584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>
              <a:tabLst>
                <a:tab pos="938530" algn="l"/>
              </a:tabLst>
            </a:pPr>
            <a:r>
              <a:rPr lang="zh-CN" altLang="en-US" sz="3415" b="1" dirty="0">
                <a:ln w="127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添加相关标题文字</a:t>
            </a:r>
            <a:endParaRPr lang="en-SG" altLang="zh-CN" sz="3415" b="1" dirty="0">
              <a:ln w="127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4342051" y="4043469"/>
            <a:ext cx="3507899" cy="335122"/>
          </a:xfrm>
          <a:prstGeom prst="rect">
            <a:avLst/>
          </a:prstGeom>
          <a:noFill/>
        </p:spPr>
        <p:txBody>
          <a:bodyPr wrap="square" lIns="42956" tIns="21478" rIns="42956" bIns="21478" rtlCol="0">
            <a:spAutoFit/>
          </a:bodyPr>
          <a:lstStyle/>
          <a:p>
            <a:pPr algn="ctr"/>
            <a:r>
              <a:rPr lang="en-US" altLang="zh-CN" sz="18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89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69"/>
          <p:cNvSpPr txBox="1"/>
          <p:nvPr/>
        </p:nvSpPr>
        <p:spPr>
          <a:xfrm>
            <a:off x="5057610" y="4577012"/>
            <a:ext cx="2076784" cy="2114840"/>
          </a:xfrm>
          <a:prstGeom prst="rect">
            <a:avLst/>
          </a:prstGeom>
          <a:noFill/>
        </p:spPr>
        <p:txBody>
          <a:bodyPr wrap="none" lIns="42956" tIns="21478" rIns="42956" bIns="21478" rtlCol="0">
            <a:spAutoFit/>
          </a:bodyPr>
          <a:lstStyle/>
          <a:p>
            <a:pPr algn="ctr"/>
            <a:r>
              <a:rPr lang="en-US" altLang="zh-CN" sz="13460" spc="-14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13460" spc="-14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31"/>
          <a:stretch>
            <a:fillRect/>
          </a:stretch>
        </p:blipFill>
        <p:spPr>
          <a:xfrm>
            <a:off x="1088" y="-609"/>
            <a:ext cx="12190912" cy="404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>
            <a:spLocks noChangeAspect="1"/>
          </p:cNvSpPr>
          <p:nvPr/>
        </p:nvSpPr>
        <p:spPr>
          <a:xfrm>
            <a:off x="1246811" y="2020464"/>
            <a:ext cx="3507436" cy="3507909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636503" y="2410227"/>
            <a:ext cx="2728006" cy="2728375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2026243" y="2799998"/>
            <a:ext cx="1948576" cy="1948839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2415936" y="3189771"/>
            <a:ext cx="1169146" cy="116930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4125769" y="1542341"/>
            <a:ext cx="2361800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4503691" y="2550963"/>
            <a:ext cx="1983873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4125769" y="3658533"/>
            <a:ext cx="2361800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3834703" y="4696530"/>
            <a:ext cx="2652869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饼形 7"/>
          <p:cNvSpPr>
            <a:spLocks noChangeAspect="1"/>
          </p:cNvSpPr>
          <p:nvPr/>
        </p:nvSpPr>
        <p:spPr>
          <a:xfrm>
            <a:off x="495195" y="1268773"/>
            <a:ext cx="5010622" cy="5011299"/>
          </a:xfrm>
          <a:prstGeom prst="pie">
            <a:avLst>
              <a:gd name="adj1" fmla="val 16891099"/>
              <a:gd name="adj2" fmla="val 1838917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996283" y="1783568"/>
            <a:ext cx="4008497" cy="4009039"/>
          </a:xfrm>
          <a:prstGeom prst="pie">
            <a:avLst>
              <a:gd name="adj1" fmla="val 18800821"/>
              <a:gd name="adj2" fmla="val 20487076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497342" y="2335033"/>
            <a:ext cx="3006373" cy="3006779"/>
          </a:xfrm>
          <a:prstGeom prst="pie">
            <a:avLst>
              <a:gd name="adj1" fmla="val 21086868"/>
              <a:gd name="adj2" fmla="val 1772864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747857" y="2555462"/>
            <a:ext cx="2505312" cy="2505649"/>
          </a:xfrm>
          <a:prstGeom prst="pie">
            <a:avLst>
              <a:gd name="adj1" fmla="val 2573177"/>
              <a:gd name="adj2" fmla="val 6304209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3" rIns="91288" bIns="45643" rtlCol="0" anchor="ctr"/>
          <a:lstStyle/>
          <a:p>
            <a:pPr algn="ctr" defTabSz="912495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grpSp>
        <p:nvGrpSpPr>
          <p:cNvPr id="18" name="Group 44"/>
          <p:cNvGrpSpPr/>
          <p:nvPr/>
        </p:nvGrpSpPr>
        <p:grpSpPr>
          <a:xfrm>
            <a:off x="6501065" y="4384355"/>
            <a:ext cx="624349" cy="624349"/>
            <a:chOff x="2876776" y="4765908"/>
            <a:chExt cx="687003" cy="687003"/>
          </a:xfrm>
        </p:grpSpPr>
        <p:sp>
          <p:nvSpPr>
            <p:cNvPr id="19" name="Diamond 45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2972277" y="4878576"/>
              <a:ext cx="495999" cy="44026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1" name="Group 41"/>
          <p:cNvGrpSpPr/>
          <p:nvPr/>
        </p:nvGrpSpPr>
        <p:grpSpPr>
          <a:xfrm>
            <a:off x="6487564" y="3353843"/>
            <a:ext cx="624349" cy="624349"/>
            <a:chOff x="2876776" y="4765908"/>
            <a:chExt cx="687003" cy="687003"/>
          </a:xfrm>
        </p:grpSpPr>
        <p:sp>
          <p:nvSpPr>
            <p:cNvPr id="22" name="Diamond 42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TextBox 43"/>
            <p:cNvSpPr txBox="1"/>
            <p:nvPr/>
          </p:nvSpPr>
          <p:spPr>
            <a:xfrm>
              <a:off x="2967866" y="4878576"/>
              <a:ext cx="504819" cy="44026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0" name="Group 38"/>
          <p:cNvGrpSpPr/>
          <p:nvPr/>
        </p:nvGrpSpPr>
        <p:grpSpPr>
          <a:xfrm>
            <a:off x="6487564" y="2189144"/>
            <a:ext cx="624349" cy="624349"/>
            <a:chOff x="2876776" y="4765908"/>
            <a:chExt cx="687003" cy="687003"/>
          </a:xfrm>
        </p:grpSpPr>
        <p:sp>
          <p:nvSpPr>
            <p:cNvPr id="41" name="Diamond 39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TextBox 40"/>
            <p:cNvSpPr txBox="1"/>
            <p:nvPr/>
          </p:nvSpPr>
          <p:spPr>
            <a:xfrm>
              <a:off x="2972277" y="4878576"/>
              <a:ext cx="495999" cy="44026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3" name="Group 35"/>
          <p:cNvGrpSpPr/>
          <p:nvPr/>
        </p:nvGrpSpPr>
        <p:grpSpPr>
          <a:xfrm>
            <a:off x="6485784" y="1248346"/>
            <a:ext cx="624349" cy="624349"/>
            <a:chOff x="2876776" y="4765908"/>
            <a:chExt cx="687003" cy="687003"/>
          </a:xfrm>
        </p:grpSpPr>
        <p:sp>
          <p:nvSpPr>
            <p:cNvPr id="44" name="Diamond 36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TextBox 37"/>
            <p:cNvSpPr txBox="1"/>
            <p:nvPr/>
          </p:nvSpPr>
          <p:spPr>
            <a:xfrm>
              <a:off x="2989034" y="4878576"/>
              <a:ext cx="462485" cy="44026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46" name="išľíďè"/>
          <p:cNvSpPr/>
          <p:nvPr/>
        </p:nvSpPr>
        <p:spPr bwMode="auto">
          <a:xfrm>
            <a:off x="7349366" y="1636165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7349367" y="131304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7349366" y="2606584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7349367" y="22834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7349366" y="3761444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7349367" y="343832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2" name="išľíďè"/>
          <p:cNvSpPr/>
          <p:nvPr/>
        </p:nvSpPr>
        <p:spPr bwMode="auto">
          <a:xfrm>
            <a:off x="7362867" y="4804097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7362868" y="448098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千图网海量PPT模板www.58pic.com​​">
  <a:themeElements>
    <a:clrScheme name="自定义 16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4E89"/>
      </a:accent1>
      <a:accent2>
        <a:srgbClr val="003E6C"/>
      </a:accent2>
      <a:accent3>
        <a:srgbClr val="0070C0"/>
      </a:accent3>
      <a:accent4>
        <a:srgbClr val="243748"/>
      </a:accent4>
      <a:accent5>
        <a:srgbClr val="2683C6"/>
      </a:accent5>
      <a:accent6>
        <a:srgbClr val="005390"/>
      </a:accent6>
      <a:hlink>
        <a:srgbClr val="58B6C0"/>
      </a:hlink>
      <a:folHlink>
        <a:srgbClr val="003760"/>
      </a:folHlink>
    </a:clrScheme>
    <a:fontScheme name="0we2xjl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宽屏</PresentationFormat>
  <Paragraphs>237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微软雅黑</vt:lpstr>
      <vt:lpstr>Arial</vt:lpstr>
      <vt:lpstr>千图网海量PPT模板www.58pic.com​​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177</dc:title>
  <dc:creator>asus</dc:creator>
  <cp:lastModifiedBy>天 下</cp:lastModifiedBy>
  <cp:revision>27</cp:revision>
  <dcterms:created xsi:type="dcterms:W3CDTF">2018-02-25T06:07:00Z</dcterms:created>
  <dcterms:modified xsi:type="dcterms:W3CDTF">2021-01-05T22:48:04Z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