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92" r:id="rId2"/>
    <p:sldId id="291" r:id="rId3"/>
    <p:sldId id="264" r:id="rId4"/>
    <p:sldId id="269" r:id="rId5"/>
    <p:sldId id="271" r:id="rId6"/>
    <p:sldId id="270" r:id="rId7"/>
    <p:sldId id="272" r:id="rId8"/>
    <p:sldId id="265" r:id="rId9"/>
    <p:sldId id="273" r:id="rId10"/>
    <p:sldId id="274" r:id="rId11"/>
    <p:sldId id="275" r:id="rId12"/>
    <p:sldId id="276" r:id="rId13"/>
    <p:sldId id="266" r:id="rId14"/>
    <p:sldId id="277" r:id="rId15"/>
    <p:sldId id="278" r:id="rId16"/>
    <p:sldId id="279" r:id="rId17"/>
    <p:sldId id="280" r:id="rId18"/>
    <p:sldId id="267" r:id="rId19"/>
    <p:sldId id="281" r:id="rId20"/>
    <p:sldId id="282" r:id="rId21"/>
    <p:sldId id="283" r:id="rId22"/>
    <p:sldId id="284" r:id="rId23"/>
    <p:sldId id="268" r:id="rId24"/>
    <p:sldId id="285" r:id="rId25"/>
    <p:sldId id="286" r:id="rId26"/>
    <p:sldId id="290" r:id="rId27"/>
    <p:sldId id="288" r:id="rId28"/>
    <p:sldId id="293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62A"/>
    <a:srgbClr val="E1D3B8"/>
    <a:srgbClr val="2CBEFD"/>
    <a:srgbClr val="9A2424"/>
    <a:srgbClr val="68DB13"/>
    <a:srgbClr val="FF9425"/>
    <a:srgbClr val="FF3399"/>
    <a:srgbClr val="16557F"/>
    <a:srgbClr val="0B83CF"/>
    <a:srgbClr val="29B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6975953626831E-2"/>
          <c:y val="0"/>
          <c:w val="0.94660480927463397"/>
          <c:h val="0.831736281098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7A9-4544-9515-8D37ECCAEA8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7A9-4544-9515-8D37ECCAEA83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eaVert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项目1</c:v>
                </c:pt>
                <c:pt idx="1">
                  <c:v>项目2</c:v>
                </c:pt>
                <c:pt idx="2">
                  <c:v>项目3</c:v>
                </c:pt>
                <c:pt idx="3">
                  <c:v>项目4</c:v>
                </c:pt>
                <c:pt idx="4">
                  <c:v>项目5</c:v>
                </c:pt>
                <c:pt idx="5">
                  <c:v>项目6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600</c:v>
                </c:pt>
                <c:pt idx="1">
                  <c:v>200</c:v>
                </c:pt>
                <c:pt idx="2">
                  <c:v>500</c:v>
                </c:pt>
                <c:pt idx="3">
                  <c:v>800</c:v>
                </c:pt>
                <c:pt idx="4">
                  <c:v>300</c:v>
                </c:pt>
                <c:pt idx="5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A9-4544-9515-8D37ECCAE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369147504"/>
        <c:axId val="-369157840"/>
      </c:barChart>
      <c:catAx>
        <c:axId val="-36914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  <c:crossAx val="-369157840"/>
        <c:crosses val="autoZero"/>
        <c:auto val="1"/>
        <c:lblAlgn val="ctr"/>
        <c:lblOffset val="100"/>
        <c:noMultiLvlLbl val="0"/>
      </c:catAx>
      <c:valAx>
        <c:axId val="-369157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3691475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6975953626831E-2"/>
          <c:y val="0"/>
          <c:w val="0.94660480927463397"/>
          <c:h val="0.831736281098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7BD-48A5-861A-249BBD1755F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7BD-48A5-861A-249BBD1755F5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eaVert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项目1</c:v>
                </c:pt>
                <c:pt idx="1">
                  <c:v>项目2</c:v>
                </c:pt>
                <c:pt idx="2">
                  <c:v>项目3</c:v>
                </c:pt>
                <c:pt idx="3">
                  <c:v>项目4</c:v>
                </c:pt>
                <c:pt idx="4">
                  <c:v>项目5</c:v>
                </c:pt>
                <c:pt idx="5">
                  <c:v>项目6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500</c:v>
                </c:pt>
                <c:pt idx="1">
                  <c:v>300</c:v>
                </c:pt>
                <c:pt idx="2">
                  <c:v>800</c:v>
                </c:pt>
                <c:pt idx="3">
                  <c:v>800</c:v>
                </c:pt>
                <c:pt idx="4">
                  <c:v>500</c:v>
                </c:pt>
                <c:pt idx="5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BD-48A5-861A-249BBD175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369136624"/>
        <c:axId val="-369143152"/>
      </c:barChart>
      <c:catAx>
        <c:axId val="-36913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  <c:crossAx val="-369143152"/>
        <c:crosses val="autoZero"/>
        <c:auto val="1"/>
        <c:lblAlgn val="ctr"/>
        <c:lblOffset val="100"/>
        <c:noMultiLvlLbl val="0"/>
      </c:catAx>
      <c:valAx>
        <c:axId val="-369143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3691366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0BFD8-3EFB-4662-A6C5-0617795C5F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E4D13-0F77-4153-B279-5BD9F682CD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082858" y="3897860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18368" y="3897860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53878" y="3897860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 hasCustomPrompt="1"/>
          </p:nvPr>
        </p:nvSpPr>
        <p:spPr>
          <a:xfrm>
            <a:off x="8189388" y="3897860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 hasCustomPrompt="1"/>
          </p:nvPr>
        </p:nvSpPr>
        <p:spPr>
          <a:xfrm>
            <a:off x="4836319" y="2340793"/>
            <a:ext cx="2519362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一级标题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4826000" y="2876324"/>
            <a:ext cx="2540000" cy="3139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YIJIBIAOTI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5188" y="245298"/>
            <a:ext cx="2816924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274610" y="314884"/>
            <a:ext cx="72000" cy="384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9448800" y="360378"/>
            <a:ext cx="2414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PAGE </a:t>
            </a:r>
            <a:fld id="{5B23A0E0-5CAC-4EF1-9559-C50B9295BB65}" type="slidenum"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5" Type="http://schemas.openxmlformats.org/officeDocument/2006/relationships/image" Target="../media/image11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microsoft.com/office/2007/relationships/hdphoto" Target="../media/hdphoto2.wdp"/><Relationship Id="rId1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63092" y="4067691"/>
            <a:ext cx="7630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25262A"/>
                </a:solidFill>
                <a:cs typeface="+mn-ea"/>
                <a:sym typeface="+mn-lt"/>
              </a:rPr>
              <a:t>公司简介</a:t>
            </a:r>
            <a:r>
              <a:rPr lang="en-US" altLang="zh-CN" sz="6000" dirty="0">
                <a:solidFill>
                  <a:srgbClr val="25262A"/>
                </a:solidFill>
                <a:cs typeface="+mn-ea"/>
                <a:sym typeface="+mn-lt"/>
              </a:rPr>
              <a:t>/</a:t>
            </a:r>
            <a:r>
              <a:rPr lang="zh-CN" altLang="en-US" sz="6000" dirty="0">
                <a:solidFill>
                  <a:srgbClr val="25262A"/>
                </a:solidFill>
                <a:cs typeface="+mn-ea"/>
                <a:sym typeface="+mn-lt"/>
              </a:rPr>
              <a:t>企业介绍</a:t>
            </a:r>
          </a:p>
        </p:txBody>
      </p:sp>
      <p:sp>
        <p:nvSpPr>
          <p:cNvPr id="168" name="文本框 167"/>
          <p:cNvSpPr txBox="1"/>
          <p:nvPr/>
        </p:nvSpPr>
        <p:spPr>
          <a:xfrm>
            <a:off x="763092" y="5030734"/>
            <a:ext cx="6558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25262A"/>
                </a:solidFill>
                <a:cs typeface="+mn-ea"/>
                <a:sym typeface="+mn-lt"/>
              </a:rPr>
              <a:t>COMPANY INTRODUCTION/ENTERPRISE PROFILE</a:t>
            </a:r>
            <a:endParaRPr lang="zh-CN" altLang="en-US" sz="2000" dirty="0">
              <a:solidFill>
                <a:srgbClr val="25262A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1217" y="2513806"/>
            <a:ext cx="3820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5262A"/>
                </a:solidFill>
                <a:cs typeface="+mn-ea"/>
                <a:sym typeface="+mn-lt"/>
              </a:rPr>
              <a:t>PLACED LOGO</a:t>
            </a:r>
          </a:p>
          <a:p>
            <a:pPr algn="ctr"/>
            <a:r>
              <a:rPr lang="en-US" altLang="zh-CN" dirty="0">
                <a:solidFill>
                  <a:srgbClr val="25262A"/>
                </a:solidFill>
                <a:cs typeface="+mn-ea"/>
                <a:sym typeface="+mn-lt"/>
              </a:rPr>
              <a:t>YOUR COMPANY NAME HERE</a:t>
            </a:r>
            <a:endParaRPr lang="zh-CN" altLang="en-US" dirty="0">
              <a:solidFill>
                <a:srgbClr val="25262A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5092" y="4240117"/>
            <a:ext cx="108000" cy="1078173"/>
          </a:xfrm>
          <a:prstGeom prst="rect">
            <a:avLst/>
          </a:prstGeom>
          <a:solidFill>
            <a:srgbClr val="252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8" grpId="0"/>
      <p:bldP spid="6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企业使命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938" y="1757361"/>
            <a:ext cx="4674686" cy="2629512"/>
          </a:xfrm>
          <a:custGeom>
            <a:avLst/>
            <a:gdLst>
              <a:gd name="connsiteX0" fmla="*/ 0 w 4674686"/>
              <a:gd name="connsiteY0" fmla="*/ 0 h 2629512"/>
              <a:gd name="connsiteX1" fmla="*/ 4674686 w 4674686"/>
              <a:gd name="connsiteY1" fmla="*/ 0 h 2629512"/>
              <a:gd name="connsiteX2" fmla="*/ 4674686 w 4674686"/>
              <a:gd name="connsiteY2" fmla="*/ 2410341 h 2629512"/>
              <a:gd name="connsiteX3" fmla="*/ 2476020 w 4674686"/>
              <a:gd name="connsiteY3" fmla="*/ 2410341 h 2629512"/>
              <a:gd name="connsiteX4" fmla="*/ 2337342 w 4674686"/>
              <a:gd name="connsiteY4" fmla="*/ 2629512 h 2629512"/>
              <a:gd name="connsiteX5" fmla="*/ 2198665 w 4674686"/>
              <a:gd name="connsiteY5" fmla="*/ 2410341 h 2629512"/>
              <a:gd name="connsiteX6" fmla="*/ 0 w 4674686"/>
              <a:gd name="connsiteY6" fmla="*/ 2410341 h 262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4686" h="2629512">
                <a:moveTo>
                  <a:pt x="0" y="0"/>
                </a:moveTo>
                <a:lnTo>
                  <a:pt x="4674686" y="0"/>
                </a:lnTo>
                <a:lnTo>
                  <a:pt x="4674686" y="2410341"/>
                </a:lnTo>
                <a:lnTo>
                  <a:pt x="2476020" y="2410341"/>
                </a:lnTo>
                <a:lnTo>
                  <a:pt x="2337342" y="2629512"/>
                </a:lnTo>
                <a:lnTo>
                  <a:pt x="2198665" y="2410341"/>
                </a:lnTo>
                <a:lnTo>
                  <a:pt x="0" y="2410341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5263" y="1757361"/>
            <a:ext cx="4674686" cy="2629512"/>
          </a:xfrm>
          <a:custGeom>
            <a:avLst/>
            <a:gdLst>
              <a:gd name="connsiteX0" fmla="*/ 0 w 4674686"/>
              <a:gd name="connsiteY0" fmla="*/ 0 h 2629512"/>
              <a:gd name="connsiteX1" fmla="*/ 4674686 w 4674686"/>
              <a:gd name="connsiteY1" fmla="*/ 0 h 2629512"/>
              <a:gd name="connsiteX2" fmla="*/ 4674686 w 4674686"/>
              <a:gd name="connsiteY2" fmla="*/ 2410341 h 2629512"/>
              <a:gd name="connsiteX3" fmla="*/ 2476020 w 4674686"/>
              <a:gd name="connsiteY3" fmla="*/ 2410341 h 2629512"/>
              <a:gd name="connsiteX4" fmla="*/ 2337342 w 4674686"/>
              <a:gd name="connsiteY4" fmla="*/ 2629512 h 2629512"/>
              <a:gd name="connsiteX5" fmla="*/ 2198665 w 4674686"/>
              <a:gd name="connsiteY5" fmla="*/ 2410341 h 2629512"/>
              <a:gd name="connsiteX6" fmla="*/ 0 w 4674686"/>
              <a:gd name="connsiteY6" fmla="*/ 2410341 h 262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4686" h="2629512">
                <a:moveTo>
                  <a:pt x="0" y="0"/>
                </a:moveTo>
                <a:lnTo>
                  <a:pt x="4674686" y="0"/>
                </a:lnTo>
                <a:lnTo>
                  <a:pt x="4674686" y="2410341"/>
                </a:lnTo>
                <a:lnTo>
                  <a:pt x="2476020" y="2410341"/>
                </a:lnTo>
                <a:lnTo>
                  <a:pt x="2337342" y="2629512"/>
                </a:lnTo>
                <a:lnTo>
                  <a:pt x="2198665" y="2410341"/>
                </a:lnTo>
                <a:lnTo>
                  <a:pt x="0" y="2410341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706937" y="4851996"/>
            <a:ext cx="4674687" cy="10994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sp>
        <p:nvSpPr>
          <p:cNvPr id="6" name="矩形 5"/>
          <p:cNvSpPr/>
          <p:nvPr/>
        </p:nvSpPr>
        <p:spPr>
          <a:xfrm>
            <a:off x="706937" y="6068027"/>
            <a:ext cx="467468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6937" y="4298967"/>
            <a:ext cx="4674687" cy="5118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55262" y="4851996"/>
            <a:ext cx="4674687" cy="10994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sp>
        <p:nvSpPr>
          <p:cNvPr id="9" name="矩形 8"/>
          <p:cNvSpPr/>
          <p:nvPr/>
        </p:nvSpPr>
        <p:spPr>
          <a:xfrm>
            <a:off x="6355262" y="6068027"/>
            <a:ext cx="467468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55262" y="4298967"/>
            <a:ext cx="4674687" cy="5118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9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9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9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9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8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经营方针</a:t>
            </a:r>
          </a:p>
        </p:txBody>
      </p:sp>
      <p:sp>
        <p:nvSpPr>
          <p:cNvPr id="3" name="椭圆 2"/>
          <p:cNvSpPr/>
          <p:nvPr/>
        </p:nvSpPr>
        <p:spPr>
          <a:xfrm>
            <a:off x="1467995" y="3150110"/>
            <a:ext cx="1428300" cy="1428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563167" y="3245282"/>
            <a:ext cx="1237957" cy="12379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内容</a:t>
            </a:r>
          </a:p>
        </p:txBody>
      </p:sp>
      <p:sp>
        <p:nvSpPr>
          <p:cNvPr id="5" name="椭圆 4"/>
          <p:cNvSpPr/>
          <p:nvPr/>
        </p:nvSpPr>
        <p:spPr>
          <a:xfrm>
            <a:off x="5309127" y="3245282"/>
            <a:ext cx="1237957" cy="12379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内容</a:t>
            </a:r>
          </a:p>
        </p:txBody>
      </p:sp>
      <p:sp>
        <p:nvSpPr>
          <p:cNvPr id="6" name="椭圆 5"/>
          <p:cNvSpPr/>
          <p:nvPr/>
        </p:nvSpPr>
        <p:spPr>
          <a:xfrm>
            <a:off x="9222922" y="3245282"/>
            <a:ext cx="1237957" cy="123795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</a:t>
            </a: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内容</a:t>
            </a:r>
          </a:p>
        </p:txBody>
      </p:sp>
      <p:sp>
        <p:nvSpPr>
          <p:cNvPr id="7" name="右箭头 6"/>
          <p:cNvSpPr/>
          <p:nvPr/>
        </p:nvSpPr>
        <p:spPr>
          <a:xfrm>
            <a:off x="3890487" y="3695447"/>
            <a:ext cx="379828" cy="33762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7876158" y="3695447"/>
            <a:ext cx="379828" cy="33762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6231" y="4673582"/>
            <a:ext cx="317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42191" y="4673582"/>
            <a:ext cx="317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55986" y="4673582"/>
            <a:ext cx="317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4458" y="1723712"/>
            <a:ext cx="11248721" cy="79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在此输入小标题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25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25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2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2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25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25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825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325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825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经营理念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5048040" y="2558038"/>
            <a:ext cx="2197270" cy="2197289"/>
          </a:xfrm>
          <a:custGeom>
            <a:avLst/>
            <a:gdLst>
              <a:gd name="connsiteX0" fmla="*/ 1098635 w 2197270"/>
              <a:gd name="connsiteY0" fmla="*/ 0 h 2197289"/>
              <a:gd name="connsiteX1" fmla="*/ 2084950 w 2197270"/>
              <a:gd name="connsiteY1" fmla="*/ 1092973 h 2197289"/>
              <a:gd name="connsiteX2" fmla="*/ 2197270 w 2197270"/>
              <a:gd name="connsiteY2" fmla="*/ 1098645 h 2197289"/>
              <a:gd name="connsiteX3" fmla="*/ 2084950 w 2197270"/>
              <a:gd name="connsiteY3" fmla="*/ 1104316 h 2197289"/>
              <a:gd name="connsiteX4" fmla="*/ 1098635 w 2197270"/>
              <a:gd name="connsiteY4" fmla="*/ 2197289 h 2197289"/>
              <a:gd name="connsiteX5" fmla="*/ 112320 w 2197270"/>
              <a:gd name="connsiteY5" fmla="*/ 1104316 h 2197289"/>
              <a:gd name="connsiteX6" fmla="*/ 0 w 2197270"/>
              <a:gd name="connsiteY6" fmla="*/ 1098645 h 2197289"/>
              <a:gd name="connsiteX7" fmla="*/ 112320 w 2197270"/>
              <a:gd name="connsiteY7" fmla="*/ 1092973 h 2197289"/>
              <a:gd name="connsiteX8" fmla="*/ 1098635 w 2197270"/>
              <a:gd name="connsiteY8" fmla="*/ 0 h 219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7270" h="2197289">
                <a:moveTo>
                  <a:pt x="1098635" y="0"/>
                </a:moveTo>
                <a:cubicBezTo>
                  <a:pt x="1098635" y="568842"/>
                  <a:pt x="1530952" y="1036711"/>
                  <a:pt x="2084950" y="1092973"/>
                </a:cubicBezTo>
                <a:lnTo>
                  <a:pt x="2197270" y="1098645"/>
                </a:lnTo>
                <a:lnTo>
                  <a:pt x="2084950" y="1104316"/>
                </a:lnTo>
                <a:cubicBezTo>
                  <a:pt x="1530952" y="1160578"/>
                  <a:pt x="1098635" y="1628447"/>
                  <a:pt x="1098635" y="2197289"/>
                </a:cubicBezTo>
                <a:cubicBezTo>
                  <a:pt x="1098635" y="1628447"/>
                  <a:pt x="666318" y="1160578"/>
                  <a:pt x="112320" y="1104316"/>
                </a:cubicBezTo>
                <a:lnTo>
                  <a:pt x="0" y="1098645"/>
                </a:lnTo>
                <a:lnTo>
                  <a:pt x="112320" y="1092973"/>
                </a:lnTo>
                <a:cubicBezTo>
                  <a:pt x="666318" y="1036711"/>
                  <a:pt x="1098635" y="568842"/>
                  <a:pt x="10986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" name="任意多边形 3"/>
          <p:cNvSpPr>
            <a:spLocks noChangeAspect="1"/>
          </p:cNvSpPr>
          <p:nvPr/>
        </p:nvSpPr>
        <p:spPr>
          <a:xfrm>
            <a:off x="5977705" y="3476682"/>
            <a:ext cx="337940" cy="360000"/>
          </a:xfrm>
          <a:custGeom>
            <a:avLst/>
            <a:gdLst>
              <a:gd name="connsiteX0" fmla="*/ 135791 w 272724"/>
              <a:gd name="connsiteY0" fmla="*/ 153023 h 290527"/>
              <a:gd name="connsiteX1" fmla="*/ 204213 w 272724"/>
              <a:gd name="connsiteY1" fmla="*/ 171101 h 290527"/>
              <a:gd name="connsiteX2" fmla="*/ 272724 w 272724"/>
              <a:gd name="connsiteY2" fmla="*/ 289384 h 290527"/>
              <a:gd name="connsiteX3" fmla="*/ 136361 w 272724"/>
              <a:gd name="connsiteY3" fmla="*/ 289384 h 290527"/>
              <a:gd name="connsiteX4" fmla="*/ 4 w 272724"/>
              <a:gd name="connsiteY4" fmla="*/ 290527 h 290527"/>
              <a:gd name="connsiteX5" fmla="*/ 67522 w 272724"/>
              <a:gd name="connsiteY5" fmla="*/ 171674 h 290527"/>
              <a:gd name="connsiteX6" fmla="*/ 135791 w 272724"/>
              <a:gd name="connsiteY6" fmla="*/ 153023 h 290527"/>
              <a:gd name="connsiteX7" fmla="*/ 136361 w 272724"/>
              <a:gd name="connsiteY7" fmla="*/ 0 h 290527"/>
              <a:gd name="connsiteX8" fmla="*/ 210263 w 272724"/>
              <a:gd name="connsiteY8" fmla="*/ 73902 h 290527"/>
              <a:gd name="connsiteX9" fmla="*/ 136361 w 272724"/>
              <a:gd name="connsiteY9" fmla="*/ 147804 h 290527"/>
              <a:gd name="connsiteX10" fmla="*/ 62459 w 272724"/>
              <a:gd name="connsiteY10" fmla="*/ 73902 h 290527"/>
              <a:gd name="connsiteX11" fmla="*/ 136361 w 272724"/>
              <a:gd name="connsiteY11" fmla="*/ 0 h 29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724" h="290527">
                <a:moveTo>
                  <a:pt x="135791" y="153023"/>
                </a:moveTo>
                <a:cubicBezTo>
                  <a:pt x="159395" y="152925"/>
                  <a:pt x="183025" y="158947"/>
                  <a:pt x="204213" y="171101"/>
                </a:cubicBezTo>
                <a:cubicBezTo>
                  <a:pt x="246589" y="195410"/>
                  <a:pt x="272724" y="240530"/>
                  <a:pt x="272724" y="289384"/>
                </a:cubicBezTo>
                <a:lnTo>
                  <a:pt x="136361" y="289384"/>
                </a:lnTo>
                <a:lnTo>
                  <a:pt x="4" y="290527"/>
                </a:lnTo>
                <a:cubicBezTo>
                  <a:pt x="-405" y="241675"/>
                  <a:pt x="25350" y="196337"/>
                  <a:pt x="67522" y="171674"/>
                </a:cubicBezTo>
                <a:cubicBezTo>
                  <a:pt x="88608" y="159343"/>
                  <a:pt x="112186" y="153122"/>
                  <a:pt x="135791" y="153023"/>
                </a:cubicBezTo>
                <a:close/>
                <a:moveTo>
                  <a:pt x="136361" y="0"/>
                </a:moveTo>
                <a:cubicBezTo>
                  <a:pt x="177176" y="0"/>
                  <a:pt x="210263" y="33087"/>
                  <a:pt x="210263" y="73902"/>
                </a:cubicBezTo>
                <a:cubicBezTo>
                  <a:pt x="210263" y="114717"/>
                  <a:pt x="177176" y="147804"/>
                  <a:pt x="136361" y="147804"/>
                </a:cubicBezTo>
                <a:cubicBezTo>
                  <a:pt x="95546" y="147804"/>
                  <a:pt x="62459" y="114717"/>
                  <a:pt x="62459" y="73902"/>
                </a:cubicBezTo>
                <a:cubicBezTo>
                  <a:pt x="62459" y="33087"/>
                  <a:pt x="95546" y="0"/>
                  <a:pt x="13636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6990" y="1681314"/>
            <a:ext cx="4385836" cy="75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36990" y="1252689"/>
            <a:ext cx="4385838" cy="441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输入小标题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36990" y="5326826"/>
            <a:ext cx="4385836" cy="75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36990" y="4898201"/>
            <a:ext cx="4385838" cy="441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输入小标题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3968" y="3506400"/>
            <a:ext cx="4385836" cy="75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3968" y="3077775"/>
            <a:ext cx="4385838" cy="441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输入小标题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13544" y="3506400"/>
            <a:ext cx="4385836" cy="75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413544" y="3077775"/>
            <a:ext cx="4385838" cy="441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99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99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99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99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5400000">
            <a:off x="6042000" y="4336488"/>
            <a:ext cx="108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研发背景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产品介绍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服务介绍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配套设施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产品服务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>
                <a:latin typeface="+mn-ea"/>
                <a:cs typeface="+mn-ea"/>
                <a:sym typeface="+mn-lt"/>
              </a:rPr>
              <a:t>PRODUCT&amp;SERVICES</a:t>
            </a:r>
            <a:endParaRPr lang="zh-CN" altLang="en-US" dirty="0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研发背景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33390" y="1809355"/>
            <a:ext cx="1733550" cy="7048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8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75782" y="2284644"/>
            <a:ext cx="78404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325060" y="3178714"/>
            <a:ext cx="1733550" cy="7048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8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“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75782" y="4172206"/>
            <a:ext cx="2290072" cy="12189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540000" rtlCol="0" anchor="ctr" anchorCtr="0">
            <a:no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点击此处输入与相关的文字描述内容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61977" y="4172206"/>
            <a:ext cx="2290072" cy="12189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540000" rtlCol="0" anchor="ctr" anchorCtr="0">
            <a:no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点击此处输入与相关的文字描述内容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26146" y="4172206"/>
            <a:ext cx="2290072" cy="12189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540000" rtlCol="0" anchor="ctr" anchorCtr="0">
            <a:no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点击此处输入与相关的文字描述内容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8691182" y="4281648"/>
            <a:ext cx="360000" cy="360000"/>
          </a:xfrm>
          <a:custGeom>
            <a:avLst/>
            <a:gdLst>
              <a:gd name="connsiteX0" fmla="*/ 233325 w 327309"/>
              <a:gd name="connsiteY0" fmla="*/ 56528 h 327309"/>
              <a:gd name="connsiteX1" fmla="*/ 50285 w 327309"/>
              <a:gd name="connsiteY1" fmla="*/ 239568 h 327309"/>
              <a:gd name="connsiteX2" fmla="*/ 87741 w 327309"/>
              <a:gd name="connsiteY2" fmla="*/ 277025 h 327309"/>
              <a:gd name="connsiteX3" fmla="*/ 270781 w 327309"/>
              <a:gd name="connsiteY3" fmla="*/ 93985 h 327309"/>
              <a:gd name="connsiteX4" fmla="*/ 239171 w 327309"/>
              <a:gd name="connsiteY4" fmla="*/ 31038 h 327309"/>
              <a:gd name="connsiteX5" fmla="*/ 296272 w 327309"/>
              <a:gd name="connsiteY5" fmla="*/ 88139 h 327309"/>
              <a:gd name="connsiteX6" fmla="*/ 80982 w 327309"/>
              <a:gd name="connsiteY6" fmla="*/ 303429 h 327309"/>
              <a:gd name="connsiteX7" fmla="*/ 59606 w 327309"/>
              <a:gd name="connsiteY7" fmla="*/ 282053 h 327309"/>
              <a:gd name="connsiteX8" fmla="*/ 59606 w 327309"/>
              <a:gd name="connsiteY8" fmla="*/ 282053 h 327309"/>
              <a:gd name="connsiteX9" fmla="*/ 80982 w 327309"/>
              <a:gd name="connsiteY9" fmla="*/ 303429 h 327309"/>
              <a:gd name="connsiteX10" fmla="*/ 0 w 327309"/>
              <a:gd name="connsiteY10" fmla="*/ 327309 h 327309"/>
              <a:gd name="connsiteX11" fmla="*/ 23881 w 327309"/>
              <a:gd name="connsiteY11" fmla="*/ 246328 h 327309"/>
              <a:gd name="connsiteX12" fmla="*/ 38193 w 327309"/>
              <a:gd name="connsiteY12" fmla="*/ 260640 h 327309"/>
              <a:gd name="connsiteX13" fmla="*/ 38193 w 327309"/>
              <a:gd name="connsiteY13" fmla="*/ 260640 h 327309"/>
              <a:gd name="connsiteX14" fmla="*/ 23881 w 327309"/>
              <a:gd name="connsiteY14" fmla="*/ 246328 h 327309"/>
              <a:gd name="connsiteX15" fmla="*/ 278071 w 327309"/>
              <a:gd name="connsiteY15" fmla="*/ 63 h 327309"/>
              <a:gd name="connsiteX16" fmla="*/ 292270 w 327309"/>
              <a:gd name="connsiteY16" fmla="*/ 4998 h 327309"/>
              <a:gd name="connsiteX17" fmla="*/ 322311 w 327309"/>
              <a:gd name="connsiteY17" fmla="*/ 35039 h 327309"/>
              <a:gd name="connsiteX18" fmla="*/ 320026 w 327309"/>
              <a:gd name="connsiteY18" fmla="*/ 64385 h 327309"/>
              <a:gd name="connsiteX19" fmla="*/ 304210 w 327309"/>
              <a:gd name="connsiteY19" fmla="*/ 80200 h 327309"/>
              <a:gd name="connsiteX20" fmla="*/ 247109 w 327309"/>
              <a:gd name="connsiteY20" fmla="*/ 23099 h 327309"/>
              <a:gd name="connsiteX21" fmla="*/ 262925 w 327309"/>
              <a:gd name="connsiteY21" fmla="*/ 7284 h 327309"/>
              <a:gd name="connsiteX22" fmla="*/ 278071 w 327309"/>
              <a:gd name="connsiteY22" fmla="*/ 63 h 32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7309" h="327309">
                <a:moveTo>
                  <a:pt x="233325" y="56528"/>
                </a:moveTo>
                <a:lnTo>
                  <a:pt x="50285" y="239568"/>
                </a:lnTo>
                <a:lnTo>
                  <a:pt x="87741" y="277025"/>
                </a:lnTo>
                <a:lnTo>
                  <a:pt x="270781" y="93985"/>
                </a:lnTo>
                <a:close/>
                <a:moveTo>
                  <a:pt x="239171" y="31038"/>
                </a:moveTo>
                <a:lnTo>
                  <a:pt x="296272" y="88139"/>
                </a:lnTo>
                <a:lnTo>
                  <a:pt x="80982" y="303429"/>
                </a:lnTo>
                <a:lnTo>
                  <a:pt x="59606" y="282053"/>
                </a:lnTo>
                <a:lnTo>
                  <a:pt x="59606" y="282053"/>
                </a:lnTo>
                <a:lnTo>
                  <a:pt x="80982" y="303429"/>
                </a:lnTo>
                <a:lnTo>
                  <a:pt x="0" y="327309"/>
                </a:lnTo>
                <a:lnTo>
                  <a:pt x="23881" y="246328"/>
                </a:lnTo>
                <a:lnTo>
                  <a:pt x="38193" y="260640"/>
                </a:lnTo>
                <a:lnTo>
                  <a:pt x="38193" y="260640"/>
                </a:lnTo>
                <a:lnTo>
                  <a:pt x="23881" y="246328"/>
                </a:lnTo>
                <a:close/>
                <a:moveTo>
                  <a:pt x="278071" y="63"/>
                </a:moveTo>
                <a:cubicBezTo>
                  <a:pt x="283381" y="-350"/>
                  <a:pt x="288534" y="1262"/>
                  <a:pt x="292270" y="4998"/>
                </a:cubicBezTo>
                <a:lnTo>
                  <a:pt x="322311" y="35039"/>
                </a:lnTo>
                <a:cubicBezTo>
                  <a:pt x="329784" y="42512"/>
                  <a:pt x="328760" y="55650"/>
                  <a:pt x="320026" y="64385"/>
                </a:cubicBezTo>
                <a:cubicBezTo>
                  <a:pt x="314754" y="69657"/>
                  <a:pt x="309482" y="74928"/>
                  <a:pt x="304210" y="80200"/>
                </a:cubicBezTo>
                <a:lnTo>
                  <a:pt x="247109" y="23099"/>
                </a:lnTo>
                <a:lnTo>
                  <a:pt x="262925" y="7284"/>
                </a:lnTo>
                <a:cubicBezTo>
                  <a:pt x="267292" y="2917"/>
                  <a:pt x="272760" y="477"/>
                  <a:pt x="278071" y="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任意多边形 9"/>
          <p:cNvSpPr>
            <a:spLocks noChangeAspect="1"/>
          </p:cNvSpPr>
          <p:nvPr/>
        </p:nvSpPr>
        <p:spPr>
          <a:xfrm>
            <a:off x="3145452" y="4281648"/>
            <a:ext cx="350732" cy="360000"/>
          </a:xfrm>
          <a:custGeom>
            <a:avLst/>
            <a:gdLst>
              <a:gd name="connsiteX0" fmla="*/ 2326943 w 5404989"/>
              <a:gd name="connsiteY0" fmla="*/ 407402 h 5547815"/>
              <a:gd name="connsiteX1" fmla="*/ 407401 w 5404989"/>
              <a:gd name="connsiteY1" fmla="*/ 2326944 h 5547815"/>
              <a:gd name="connsiteX2" fmla="*/ 2326943 w 5404989"/>
              <a:gd name="connsiteY2" fmla="*/ 4246486 h 5547815"/>
              <a:gd name="connsiteX3" fmla="*/ 4246485 w 5404989"/>
              <a:gd name="connsiteY3" fmla="*/ 2326944 h 5547815"/>
              <a:gd name="connsiteX4" fmla="*/ 2326943 w 5404989"/>
              <a:gd name="connsiteY4" fmla="*/ 407402 h 5547815"/>
              <a:gd name="connsiteX5" fmla="*/ 2326944 w 5404989"/>
              <a:gd name="connsiteY5" fmla="*/ 0 h 5547815"/>
              <a:gd name="connsiteX6" fmla="*/ 4653888 w 5404989"/>
              <a:gd name="connsiteY6" fmla="*/ 2326944 h 5547815"/>
              <a:gd name="connsiteX7" fmla="*/ 4122527 w 5404989"/>
              <a:gd name="connsiteY7" fmla="*/ 3807097 h 5547815"/>
              <a:gd name="connsiteX8" fmla="*/ 4025541 w 5404989"/>
              <a:gd name="connsiteY8" fmla="*/ 3913809 h 5547815"/>
              <a:gd name="connsiteX9" fmla="*/ 5404989 w 5404989"/>
              <a:gd name="connsiteY9" fmla="*/ 5293257 h 5547815"/>
              <a:gd name="connsiteX10" fmla="*/ 5150430 w 5404989"/>
              <a:gd name="connsiteY10" fmla="*/ 5547815 h 5547815"/>
              <a:gd name="connsiteX11" fmla="*/ 3760207 w 5404989"/>
              <a:gd name="connsiteY11" fmla="*/ 4157591 h 5547815"/>
              <a:gd name="connsiteX12" fmla="*/ 3627961 w 5404989"/>
              <a:gd name="connsiteY12" fmla="*/ 4256483 h 5547815"/>
              <a:gd name="connsiteX13" fmla="*/ 2326944 w 5404989"/>
              <a:gd name="connsiteY13" fmla="*/ 4653888 h 5547815"/>
              <a:gd name="connsiteX14" fmla="*/ 0 w 5404989"/>
              <a:gd name="connsiteY14" fmla="*/ 2326944 h 5547815"/>
              <a:gd name="connsiteX15" fmla="*/ 2326944 w 5404989"/>
              <a:gd name="connsiteY15" fmla="*/ 0 h 554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4989" h="5547815">
                <a:moveTo>
                  <a:pt x="2326943" y="407402"/>
                </a:moveTo>
                <a:cubicBezTo>
                  <a:pt x="1266809" y="407402"/>
                  <a:pt x="407401" y="1266810"/>
                  <a:pt x="407401" y="2326944"/>
                </a:cubicBezTo>
                <a:cubicBezTo>
                  <a:pt x="407401" y="3387078"/>
                  <a:pt x="1266809" y="4246486"/>
                  <a:pt x="2326943" y="4246486"/>
                </a:cubicBezTo>
                <a:cubicBezTo>
                  <a:pt x="3387077" y="4246486"/>
                  <a:pt x="4246485" y="3387078"/>
                  <a:pt x="4246485" y="2326944"/>
                </a:cubicBezTo>
                <a:cubicBezTo>
                  <a:pt x="4246485" y="1266810"/>
                  <a:pt x="3387077" y="407402"/>
                  <a:pt x="2326943" y="407402"/>
                </a:cubicBezTo>
                <a:close/>
                <a:moveTo>
                  <a:pt x="2326944" y="0"/>
                </a:moveTo>
                <a:cubicBezTo>
                  <a:pt x="3612080" y="0"/>
                  <a:pt x="4653888" y="1041808"/>
                  <a:pt x="4653888" y="2326944"/>
                </a:cubicBezTo>
                <a:cubicBezTo>
                  <a:pt x="4653888" y="2889191"/>
                  <a:pt x="4454480" y="3404864"/>
                  <a:pt x="4122527" y="3807097"/>
                </a:cubicBezTo>
                <a:lnTo>
                  <a:pt x="4025541" y="3913809"/>
                </a:lnTo>
                <a:lnTo>
                  <a:pt x="5404989" y="5293257"/>
                </a:lnTo>
                <a:lnTo>
                  <a:pt x="5150430" y="5547815"/>
                </a:lnTo>
                <a:lnTo>
                  <a:pt x="3760207" y="4157591"/>
                </a:lnTo>
                <a:lnTo>
                  <a:pt x="3627961" y="4256483"/>
                </a:lnTo>
                <a:cubicBezTo>
                  <a:pt x="3256578" y="4507384"/>
                  <a:pt x="2808870" y="4653888"/>
                  <a:pt x="2326944" y="4653888"/>
                </a:cubicBezTo>
                <a:cubicBezTo>
                  <a:pt x="1041808" y="4653888"/>
                  <a:pt x="0" y="3612080"/>
                  <a:pt x="0" y="2326944"/>
                </a:cubicBezTo>
                <a:cubicBezTo>
                  <a:pt x="0" y="1041808"/>
                  <a:pt x="1041808" y="0"/>
                  <a:pt x="23269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任意多边形 10"/>
          <p:cNvSpPr>
            <a:spLocks noChangeAspect="1"/>
          </p:cNvSpPr>
          <p:nvPr/>
        </p:nvSpPr>
        <p:spPr>
          <a:xfrm>
            <a:off x="5995094" y="4281648"/>
            <a:ext cx="223837" cy="360000"/>
          </a:xfrm>
          <a:custGeom>
            <a:avLst/>
            <a:gdLst>
              <a:gd name="connsiteX0" fmla="*/ 677901 w 2374831"/>
              <a:gd name="connsiteY0" fmla="*/ 3412116 h 3819479"/>
              <a:gd name="connsiteX1" fmla="*/ 1644059 w 2374831"/>
              <a:gd name="connsiteY1" fmla="*/ 3412116 h 3819479"/>
              <a:gd name="connsiteX2" fmla="*/ 1644059 w 2374831"/>
              <a:gd name="connsiteY2" fmla="*/ 3636403 h 3819479"/>
              <a:gd name="connsiteX3" fmla="*/ 1452135 w 2374831"/>
              <a:gd name="connsiteY3" fmla="*/ 3636403 h 3819479"/>
              <a:gd name="connsiteX4" fmla="*/ 1406366 w 2374831"/>
              <a:gd name="connsiteY4" fmla="*/ 3819479 h 3819479"/>
              <a:gd name="connsiteX5" fmla="*/ 904644 w 2374831"/>
              <a:gd name="connsiteY5" fmla="*/ 3819479 h 3819479"/>
              <a:gd name="connsiteX6" fmla="*/ 858875 w 2374831"/>
              <a:gd name="connsiteY6" fmla="*/ 3636403 h 3819479"/>
              <a:gd name="connsiteX7" fmla="*/ 677901 w 2374831"/>
              <a:gd name="connsiteY7" fmla="*/ 3636403 h 3819479"/>
              <a:gd name="connsiteX8" fmla="*/ 1210563 w 2374831"/>
              <a:gd name="connsiteY8" fmla="*/ 214813 h 3819479"/>
              <a:gd name="connsiteX9" fmla="*/ 234135 w 2374831"/>
              <a:gd name="connsiteY9" fmla="*/ 1200968 h 3819479"/>
              <a:gd name="connsiteX10" fmla="*/ 530439 w 2374831"/>
              <a:gd name="connsiteY10" fmla="*/ 2356594 h 3819479"/>
              <a:gd name="connsiteX11" fmla="*/ 629422 w 2374831"/>
              <a:gd name="connsiteY11" fmla="*/ 2455121 h 3819479"/>
              <a:gd name="connsiteX12" fmla="*/ 632955 w 2374831"/>
              <a:gd name="connsiteY12" fmla="*/ 2454082 h 3819479"/>
              <a:gd name="connsiteX13" fmla="*/ 634850 w 2374831"/>
              <a:gd name="connsiteY13" fmla="*/ 2460524 h 3819479"/>
              <a:gd name="connsiteX14" fmla="*/ 645415 w 2374831"/>
              <a:gd name="connsiteY14" fmla="*/ 2471041 h 3819479"/>
              <a:gd name="connsiteX15" fmla="*/ 640611 w 2374831"/>
              <a:gd name="connsiteY15" fmla="*/ 2480115 h 3819479"/>
              <a:gd name="connsiteX16" fmla="*/ 825141 w 2374831"/>
              <a:gd name="connsiteY16" fmla="*/ 3107541 h 3819479"/>
              <a:gd name="connsiteX17" fmla="*/ 1520487 w 2374831"/>
              <a:gd name="connsiteY17" fmla="*/ 3107541 h 3819479"/>
              <a:gd name="connsiteX18" fmla="*/ 1697625 w 2374831"/>
              <a:gd name="connsiteY18" fmla="*/ 2505248 h 3819479"/>
              <a:gd name="connsiteX19" fmla="*/ 1694714 w 2374831"/>
              <a:gd name="connsiteY19" fmla="*/ 2499211 h 3819479"/>
              <a:gd name="connsiteX20" fmla="*/ 1701121 w 2374831"/>
              <a:gd name="connsiteY20" fmla="*/ 2493362 h 3819479"/>
              <a:gd name="connsiteX21" fmla="*/ 1703057 w 2374831"/>
              <a:gd name="connsiteY21" fmla="*/ 2486779 h 3819479"/>
              <a:gd name="connsiteX22" fmla="*/ 1707047 w 2374831"/>
              <a:gd name="connsiteY22" fmla="*/ 2487952 h 3819479"/>
              <a:gd name="connsiteX23" fmla="*/ 1814604 w 2374831"/>
              <a:gd name="connsiteY23" fmla="*/ 2389768 h 3819479"/>
              <a:gd name="connsiteX24" fmla="*/ 2146142 w 2374831"/>
              <a:gd name="connsiteY24" fmla="*/ 1237621 h 3819479"/>
              <a:gd name="connsiteX25" fmla="*/ 1210563 w 2374831"/>
              <a:gd name="connsiteY25" fmla="*/ 214813 h 3819479"/>
              <a:gd name="connsiteX26" fmla="*/ 1214591 w 2374831"/>
              <a:gd name="connsiteY26" fmla="*/ 383 h 3819479"/>
              <a:gd name="connsiteX27" fmla="*/ 2356115 w 2374831"/>
              <a:gd name="connsiteY27" fmla="*/ 1191705 h 3819479"/>
              <a:gd name="connsiteX28" fmla="*/ 1940101 w 2374831"/>
              <a:gd name="connsiteY28" fmla="*/ 2566662 h 3819479"/>
              <a:gd name="connsiteX29" fmla="*/ 1858280 w 2374831"/>
              <a:gd name="connsiteY29" fmla="*/ 2636176 h 3819479"/>
              <a:gd name="connsiteX30" fmla="*/ 1662374 w 2374831"/>
              <a:gd name="connsiteY30" fmla="*/ 3302282 h 3819479"/>
              <a:gd name="connsiteX31" fmla="*/ 1642818 w 2374831"/>
              <a:gd name="connsiteY31" fmla="*/ 3296530 h 3819479"/>
              <a:gd name="connsiteX32" fmla="*/ 1642365 w 2374831"/>
              <a:gd name="connsiteY32" fmla="*/ 3298341 h 3819479"/>
              <a:gd name="connsiteX33" fmla="*/ 668645 w 2374831"/>
              <a:gd name="connsiteY33" fmla="*/ 3298341 h 3819479"/>
              <a:gd name="connsiteX34" fmla="*/ 620945 w 2374831"/>
              <a:gd name="connsiteY34" fmla="*/ 3107541 h 3819479"/>
              <a:gd name="connsiteX35" fmla="*/ 625980 w 2374831"/>
              <a:gd name="connsiteY35" fmla="*/ 3107541 h 3819479"/>
              <a:gd name="connsiteX36" fmla="*/ 477257 w 2374831"/>
              <a:gd name="connsiteY36" fmla="*/ 2601865 h 3819479"/>
              <a:gd name="connsiteX37" fmla="*/ 398351 w 2374831"/>
              <a:gd name="connsiteY37" fmla="*/ 2528795 h 3819479"/>
              <a:gd name="connsiteX38" fmla="*/ 25870 w 2374831"/>
              <a:gd name="connsiteY38" fmla="*/ 1147159 h 3819479"/>
              <a:gd name="connsiteX39" fmla="*/ 1214591 w 2374831"/>
              <a:gd name="connsiteY39" fmla="*/ 383 h 381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74831" h="3819479">
                <a:moveTo>
                  <a:pt x="677901" y="3412116"/>
                </a:moveTo>
                <a:lnTo>
                  <a:pt x="1644059" y="3412116"/>
                </a:lnTo>
                <a:lnTo>
                  <a:pt x="1644059" y="3636403"/>
                </a:lnTo>
                <a:lnTo>
                  <a:pt x="1452135" y="3636403"/>
                </a:lnTo>
                <a:lnTo>
                  <a:pt x="1406366" y="3819479"/>
                </a:lnTo>
                <a:lnTo>
                  <a:pt x="904644" y="3819479"/>
                </a:lnTo>
                <a:lnTo>
                  <a:pt x="858875" y="3636403"/>
                </a:lnTo>
                <a:lnTo>
                  <a:pt x="677901" y="3636403"/>
                </a:lnTo>
                <a:close/>
                <a:moveTo>
                  <a:pt x="1210563" y="214813"/>
                </a:moveTo>
                <a:cubicBezTo>
                  <a:pt x="739590" y="200611"/>
                  <a:pt x="328256" y="616042"/>
                  <a:pt x="234135" y="1200968"/>
                </a:cubicBezTo>
                <a:cubicBezTo>
                  <a:pt x="165163" y="1629602"/>
                  <a:pt x="280924" y="2067284"/>
                  <a:pt x="530439" y="2356594"/>
                </a:cubicBezTo>
                <a:lnTo>
                  <a:pt x="629422" y="2455121"/>
                </a:lnTo>
                <a:lnTo>
                  <a:pt x="632955" y="2454082"/>
                </a:lnTo>
                <a:lnTo>
                  <a:pt x="634850" y="2460524"/>
                </a:lnTo>
                <a:lnTo>
                  <a:pt x="645415" y="2471041"/>
                </a:lnTo>
                <a:lnTo>
                  <a:pt x="640611" y="2480115"/>
                </a:lnTo>
                <a:lnTo>
                  <a:pt x="825141" y="3107541"/>
                </a:lnTo>
                <a:lnTo>
                  <a:pt x="1520487" y="3107541"/>
                </a:lnTo>
                <a:lnTo>
                  <a:pt x="1697625" y="2505248"/>
                </a:lnTo>
                <a:lnTo>
                  <a:pt x="1694714" y="2499211"/>
                </a:lnTo>
                <a:lnTo>
                  <a:pt x="1701121" y="2493362"/>
                </a:lnTo>
                <a:lnTo>
                  <a:pt x="1703057" y="2486779"/>
                </a:lnTo>
                <a:lnTo>
                  <a:pt x="1707047" y="2487952"/>
                </a:lnTo>
                <a:lnTo>
                  <a:pt x="1814604" y="2389768"/>
                </a:lnTo>
                <a:cubicBezTo>
                  <a:pt x="2075917" y="2110708"/>
                  <a:pt x="2205489" y="1673395"/>
                  <a:pt x="2146142" y="1237621"/>
                </a:cubicBezTo>
                <a:cubicBezTo>
                  <a:pt x="2067107" y="657287"/>
                  <a:pt x="1675186" y="228824"/>
                  <a:pt x="1210563" y="214813"/>
                </a:cubicBezTo>
                <a:close/>
                <a:moveTo>
                  <a:pt x="1214591" y="383"/>
                </a:moveTo>
                <a:cubicBezTo>
                  <a:pt x="1779092" y="16134"/>
                  <a:pt x="2256408" y="514273"/>
                  <a:pt x="2356115" y="1191705"/>
                </a:cubicBezTo>
                <a:cubicBezTo>
                  <a:pt x="2432917" y="1713508"/>
                  <a:pt x="2269282" y="2238010"/>
                  <a:pt x="1940101" y="2566662"/>
                </a:cubicBezTo>
                <a:lnTo>
                  <a:pt x="1858280" y="2636176"/>
                </a:lnTo>
                <a:lnTo>
                  <a:pt x="1662374" y="3302282"/>
                </a:lnTo>
                <a:lnTo>
                  <a:pt x="1642818" y="3296530"/>
                </a:lnTo>
                <a:lnTo>
                  <a:pt x="1642365" y="3298341"/>
                </a:lnTo>
                <a:lnTo>
                  <a:pt x="668645" y="3298341"/>
                </a:lnTo>
                <a:lnTo>
                  <a:pt x="620945" y="3107541"/>
                </a:lnTo>
                <a:lnTo>
                  <a:pt x="625980" y="3107541"/>
                </a:lnTo>
                <a:lnTo>
                  <a:pt x="477257" y="2601865"/>
                </a:lnTo>
                <a:lnTo>
                  <a:pt x="398351" y="2528795"/>
                </a:lnTo>
                <a:cubicBezTo>
                  <a:pt x="83040" y="2187205"/>
                  <a:pt x="-63507" y="1661104"/>
                  <a:pt x="25870" y="1147159"/>
                </a:cubicBezTo>
                <a:cubicBezTo>
                  <a:pt x="144292" y="466195"/>
                  <a:pt x="643655" y="-15547"/>
                  <a:pt x="1214591" y="3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2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2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25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25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产品介绍</a:t>
            </a:r>
          </a:p>
        </p:txBody>
      </p:sp>
      <p:sp>
        <p:nvSpPr>
          <p:cNvPr id="3" name="矩形 2"/>
          <p:cNvSpPr/>
          <p:nvPr/>
        </p:nvSpPr>
        <p:spPr>
          <a:xfrm>
            <a:off x="425000" y="2172342"/>
            <a:ext cx="2377744" cy="433465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输入小标题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3371380" y="2172342"/>
            <a:ext cx="2377744" cy="433465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输入小标题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6317760" y="2172342"/>
            <a:ext cx="2377744" cy="433465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输入小标题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425000" y="4150135"/>
            <a:ext cx="2377744" cy="133882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71380" y="4150135"/>
            <a:ext cx="2377744" cy="133882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17760" y="4150135"/>
            <a:ext cx="2377744" cy="133882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64140" y="2172342"/>
            <a:ext cx="2377744" cy="433465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输入小标题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9264140" y="4150135"/>
            <a:ext cx="2377744" cy="133882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4" y="2605808"/>
            <a:ext cx="2359830" cy="13274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23" y="2605808"/>
            <a:ext cx="2359830" cy="13274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32" y="2605808"/>
            <a:ext cx="2359830" cy="13274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40" y="2605808"/>
            <a:ext cx="2377744" cy="1327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服务介绍</a:t>
            </a:r>
          </a:p>
        </p:txBody>
      </p:sp>
      <p:sp>
        <p:nvSpPr>
          <p:cNvPr id="3" name="矩形 2"/>
          <p:cNvSpPr/>
          <p:nvPr/>
        </p:nvSpPr>
        <p:spPr>
          <a:xfrm>
            <a:off x="408981" y="2937749"/>
            <a:ext cx="68333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在此输入关于此标题或图形的文字描述内容或者相关的数据。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在此输入关于此标题或图形的文字描述内容或者相关的数据。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在此输入关于此标题或图形的文字描述内容或者相关的数据。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在此输入关于此标题或图形的文字描述内容或者相关的数据。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在此输入关于此标题或图形的文字描述内容或者相关的数据。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30" y="2045576"/>
            <a:ext cx="2151657" cy="16137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30" y="3804300"/>
            <a:ext cx="2151657" cy="16137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84" y="2045575"/>
            <a:ext cx="2151657" cy="161374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46992" y="3799002"/>
            <a:ext cx="2146949" cy="1624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在此输入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配套设施</a:t>
            </a:r>
          </a:p>
        </p:txBody>
      </p:sp>
      <p:sp>
        <p:nvSpPr>
          <p:cNvPr id="3" name="椭圆 2"/>
          <p:cNvSpPr/>
          <p:nvPr/>
        </p:nvSpPr>
        <p:spPr>
          <a:xfrm>
            <a:off x="4833427" y="2341484"/>
            <a:ext cx="927208" cy="927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833427" y="3847157"/>
            <a:ext cx="927208" cy="927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453358" y="3847157"/>
            <a:ext cx="927208" cy="927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453358" y="2341484"/>
            <a:ext cx="927208" cy="927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833427" y="2341484"/>
            <a:ext cx="301646" cy="301646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078920" y="2341484"/>
            <a:ext cx="301646" cy="301646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833427" y="4470983"/>
            <a:ext cx="301646" cy="301646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8920" y="4470983"/>
            <a:ext cx="301646" cy="301646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4968152" y="1661680"/>
            <a:ext cx="0" cy="593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08152" y="1661679"/>
            <a:ext cx="3960000" cy="0"/>
          </a:xfrm>
          <a:prstGeom prst="line">
            <a:avLst/>
          </a:prstGeom>
          <a:ln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14400" y="1763019"/>
            <a:ext cx="368676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 flipV="1">
            <a:off x="7229743" y="1661680"/>
            <a:ext cx="0" cy="593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229743" y="1661679"/>
            <a:ext cx="3960000" cy="0"/>
          </a:xfrm>
          <a:prstGeom prst="line">
            <a:avLst/>
          </a:prstGeom>
          <a:ln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502975" y="1763019"/>
            <a:ext cx="368676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4968152" y="4889226"/>
            <a:ext cx="0" cy="593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1008152" y="5482321"/>
            <a:ext cx="3960000" cy="0"/>
          </a:xfrm>
          <a:prstGeom prst="line">
            <a:avLst/>
          </a:prstGeom>
          <a:ln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7229743" y="4889226"/>
            <a:ext cx="0" cy="593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7229743" y="5482321"/>
            <a:ext cx="3960000" cy="0"/>
          </a:xfrm>
          <a:prstGeom prst="line">
            <a:avLst/>
          </a:prstGeom>
          <a:ln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914400" y="4269671"/>
            <a:ext cx="368676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502975" y="4269671"/>
            <a:ext cx="368676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6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6042000" y="4336488"/>
            <a:ext cx="108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市场规模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业绩展示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合作伙伴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成功案例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公司实力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>
                <a:latin typeface="+mn-ea"/>
                <a:cs typeface="+mn-ea"/>
                <a:sym typeface="+mn-lt"/>
              </a:rPr>
              <a:t>COMPANY POWER</a:t>
            </a:r>
            <a:endParaRPr lang="zh-CN" altLang="en-US" dirty="0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市场规模</a:t>
            </a:r>
          </a:p>
        </p:txBody>
      </p:sp>
      <p:sp>
        <p:nvSpPr>
          <p:cNvPr id="3" name="同心圆 2"/>
          <p:cNvSpPr/>
          <p:nvPr/>
        </p:nvSpPr>
        <p:spPr>
          <a:xfrm>
            <a:off x="1141535" y="3819144"/>
            <a:ext cx="1409700" cy="1409700"/>
          </a:xfrm>
          <a:prstGeom prst="donut">
            <a:avLst>
              <a:gd name="adj" fmla="val 100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50%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空心弧 3"/>
          <p:cNvSpPr/>
          <p:nvPr/>
        </p:nvSpPr>
        <p:spPr>
          <a:xfrm>
            <a:off x="1141535" y="3819144"/>
            <a:ext cx="1409700" cy="1409700"/>
          </a:xfrm>
          <a:prstGeom prst="blockArc">
            <a:avLst>
              <a:gd name="adj1" fmla="val 5290773"/>
              <a:gd name="adj2" fmla="val 16209788"/>
              <a:gd name="adj3" fmla="val 1028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9020" y="5366765"/>
            <a:ext cx="297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9020" y="5911358"/>
            <a:ext cx="2974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54270" y="5325618"/>
            <a:ext cx="27842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54270" y="5812297"/>
            <a:ext cx="27842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同心圆 8"/>
          <p:cNvSpPr/>
          <p:nvPr/>
        </p:nvSpPr>
        <p:spPr>
          <a:xfrm>
            <a:off x="5477610" y="3819144"/>
            <a:ext cx="1409700" cy="1409700"/>
          </a:xfrm>
          <a:prstGeom prst="donut">
            <a:avLst>
              <a:gd name="adj" fmla="val 100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25%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空心弧 9"/>
          <p:cNvSpPr/>
          <p:nvPr/>
        </p:nvSpPr>
        <p:spPr>
          <a:xfrm>
            <a:off x="5477610" y="3819144"/>
            <a:ext cx="1409700" cy="1409700"/>
          </a:xfrm>
          <a:prstGeom prst="blockArc">
            <a:avLst>
              <a:gd name="adj1" fmla="val 10765253"/>
              <a:gd name="adj2" fmla="val 16209788"/>
              <a:gd name="adj3" fmla="val 1028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95095" y="5366765"/>
            <a:ext cx="297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95095" y="5911358"/>
            <a:ext cx="2974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4790345" y="5325618"/>
            <a:ext cx="27842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790345" y="5812297"/>
            <a:ext cx="27842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同心圆 14"/>
          <p:cNvSpPr/>
          <p:nvPr/>
        </p:nvSpPr>
        <p:spPr>
          <a:xfrm>
            <a:off x="9813685" y="3819144"/>
            <a:ext cx="1409700" cy="1409700"/>
          </a:xfrm>
          <a:prstGeom prst="donut">
            <a:avLst>
              <a:gd name="adj" fmla="val 100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75%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空心弧 15"/>
          <p:cNvSpPr/>
          <p:nvPr/>
        </p:nvSpPr>
        <p:spPr>
          <a:xfrm>
            <a:off x="9813685" y="3819144"/>
            <a:ext cx="1409700" cy="1409700"/>
          </a:xfrm>
          <a:prstGeom prst="blockArc">
            <a:avLst>
              <a:gd name="adj1" fmla="val 21569550"/>
              <a:gd name="adj2" fmla="val 16209788"/>
              <a:gd name="adj3" fmla="val 1028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31170" y="5366765"/>
            <a:ext cx="297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031170" y="5911358"/>
            <a:ext cx="2974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9126420" y="5325618"/>
            <a:ext cx="27842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9126420" y="5812297"/>
            <a:ext cx="27842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1152144"/>
            <a:ext cx="12193057" cy="2475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29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29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29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29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159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59"/>
                            </p:stCondLst>
                            <p:childTnLst>
                              <p:par>
                                <p:cTn id="6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159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659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9" grpId="0" animBg="1"/>
      <p:bldP spid="10" grpId="0" animBg="1"/>
      <p:bldP spid="11" grpId="0"/>
      <p:bldP spid="12" grpId="0"/>
      <p:bldP spid="15" grpId="0" animBg="1"/>
      <p:bldP spid="16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142" y="4205712"/>
            <a:ext cx="2423151" cy="1820408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512" y="4205712"/>
            <a:ext cx="2423151" cy="1820408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58" y="4205712"/>
            <a:ext cx="2426400" cy="1820408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53" y="4205712"/>
            <a:ext cx="2423151" cy="1820408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5712"/>
            <a:ext cx="2426400" cy="1820408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790" y="2369209"/>
            <a:ext cx="2426400" cy="18198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91" y="2369209"/>
            <a:ext cx="2426400" cy="18198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94" y="2370733"/>
            <a:ext cx="2426400" cy="1816751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97" y="2368905"/>
            <a:ext cx="2426400" cy="1820408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733"/>
            <a:ext cx="2426400" cy="181675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4205712"/>
            <a:ext cx="2426400" cy="18204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441197" y="2377105"/>
            <a:ext cx="2426400" cy="18204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882394" y="4204061"/>
            <a:ext cx="2426400" cy="18204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323640" y="2359894"/>
            <a:ext cx="2426400" cy="18204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772142" y="4204061"/>
            <a:ext cx="2426400" cy="18204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7078" y="645530"/>
            <a:ext cx="284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目录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59078" y="5092723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关于我们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114" y="5464089"/>
            <a:ext cx="226866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ABOUT US</a:t>
            </a:r>
            <a:endParaRPr lang="zh-CN" altLang="en-US" sz="14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895558" y="3268966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企业文化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510010" y="3640332"/>
            <a:ext cx="226866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COMPANY CULTRUE</a:t>
            </a:r>
            <a:endParaRPr lang="zh-CN" altLang="en-US" sz="14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47544" y="5092723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产品服务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758412" y="5464089"/>
            <a:ext cx="26830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PRODUCT&amp;SERVICES</a:t>
            </a:r>
            <a:endParaRPr lang="zh-CN" altLang="en-US" sz="14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576906" y="3268966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公司实力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398528" y="3640332"/>
            <a:ext cx="226866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COMPANY POWER</a:t>
            </a:r>
            <a:endParaRPr lang="zh-CN" altLang="en-US" sz="14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136194" y="5092723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未来展望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854230" y="5464089"/>
            <a:ext cx="226866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LOOKING TO FUTURE</a:t>
            </a:r>
            <a:endParaRPr lang="zh-CN" altLang="en-US" sz="14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67078" y="1353018"/>
            <a:ext cx="364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CONTENTS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42" name="任意多边形 41"/>
          <p:cNvSpPr>
            <a:spLocks noChangeAspect="1"/>
          </p:cNvSpPr>
          <p:nvPr/>
        </p:nvSpPr>
        <p:spPr>
          <a:xfrm>
            <a:off x="10776943" y="4614760"/>
            <a:ext cx="444035" cy="432000"/>
          </a:xfrm>
          <a:custGeom>
            <a:avLst/>
            <a:gdLst>
              <a:gd name="connsiteX0" fmla="*/ 3767944 w 4447469"/>
              <a:gd name="connsiteY0" fmla="*/ 676597 h 4326925"/>
              <a:gd name="connsiteX1" fmla="*/ 720511 w 4447469"/>
              <a:gd name="connsiteY1" fmla="*/ 2247891 h 4326925"/>
              <a:gd name="connsiteX2" fmla="*/ 2077102 w 4447469"/>
              <a:gd name="connsiteY2" fmla="*/ 2247891 h 4326925"/>
              <a:gd name="connsiteX3" fmla="*/ 2077102 w 4447469"/>
              <a:gd name="connsiteY3" fmla="*/ 2356224 h 4326925"/>
              <a:gd name="connsiteX4" fmla="*/ 2090753 w 4447469"/>
              <a:gd name="connsiteY4" fmla="*/ 2356224 h 4326925"/>
              <a:gd name="connsiteX5" fmla="*/ 2090753 w 4447469"/>
              <a:gd name="connsiteY5" fmla="*/ 3675247 h 4326925"/>
              <a:gd name="connsiteX6" fmla="*/ 4447469 w 4447469"/>
              <a:gd name="connsiteY6" fmla="*/ 0 h 4326925"/>
              <a:gd name="connsiteX7" fmla="*/ 4110337 w 4447469"/>
              <a:gd name="connsiteY7" fmla="*/ 649743 h 4326925"/>
              <a:gd name="connsiteX8" fmla="*/ 4112328 w 4447469"/>
              <a:gd name="connsiteY8" fmla="*/ 650857 h 4326925"/>
              <a:gd name="connsiteX9" fmla="*/ 4076792 w 4447469"/>
              <a:gd name="connsiteY9" fmla="*/ 714393 h 4326925"/>
              <a:gd name="connsiteX10" fmla="*/ 3988907 w 4447469"/>
              <a:gd name="connsiteY10" fmla="*/ 883769 h 4326925"/>
              <a:gd name="connsiteX11" fmla="*/ 3984514 w 4447469"/>
              <a:gd name="connsiteY11" fmla="*/ 879375 h 4326925"/>
              <a:gd name="connsiteX12" fmla="*/ 2056247 w 4447469"/>
              <a:gd name="connsiteY12" fmla="*/ 4326925 h 4326925"/>
              <a:gd name="connsiteX13" fmla="*/ 1815388 w 4447469"/>
              <a:gd name="connsiteY13" fmla="*/ 4192208 h 4326925"/>
              <a:gd name="connsiteX14" fmla="*/ 1802753 w 4447469"/>
              <a:gd name="connsiteY14" fmla="*/ 4192208 h 4326925"/>
              <a:gd name="connsiteX15" fmla="*/ 1802753 w 4447469"/>
              <a:gd name="connsiteY15" fmla="*/ 2535891 h 4326925"/>
              <a:gd name="connsiteX16" fmla="*/ 161952 w 4447469"/>
              <a:gd name="connsiteY16" fmla="*/ 2535891 h 4326925"/>
              <a:gd name="connsiteX17" fmla="*/ 131984 w 4447469"/>
              <a:gd name="connsiteY17" fmla="*/ 2551343 h 4326925"/>
              <a:gd name="connsiteX18" fmla="*/ 0 w 4447469"/>
              <a:gd name="connsiteY18" fmla="*/ 2295366 h 4326925"/>
              <a:gd name="connsiteX19" fmla="*/ 3743658 w 4447469"/>
              <a:gd name="connsiteY19" fmla="*/ 365089 h 4326925"/>
              <a:gd name="connsiteX20" fmla="*/ 3743697 w 4447469"/>
              <a:gd name="connsiteY20" fmla="*/ 365166 h 432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47469" h="4326925">
                <a:moveTo>
                  <a:pt x="3767944" y="676597"/>
                </a:moveTo>
                <a:lnTo>
                  <a:pt x="720511" y="2247891"/>
                </a:lnTo>
                <a:lnTo>
                  <a:pt x="2077102" y="2247891"/>
                </a:lnTo>
                <a:lnTo>
                  <a:pt x="2077102" y="2356224"/>
                </a:lnTo>
                <a:lnTo>
                  <a:pt x="2090753" y="2356224"/>
                </a:lnTo>
                <a:lnTo>
                  <a:pt x="2090753" y="3675247"/>
                </a:lnTo>
                <a:close/>
                <a:moveTo>
                  <a:pt x="4447469" y="0"/>
                </a:moveTo>
                <a:lnTo>
                  <a:pt x="4110337" y="649743"/>
                </a:lnTo>
                <a:lnTo>
                  <a:pt x="4112328" y="650857"/>
                </a:lnTo>
                <a:lnTo>
                  <a:pt x="4076792" y="714393"/>
                </a:lnTo>
                <a:lnTo>
                  <a:pt x="3988907" y="883769"/>
                </a:lnTo>
                <a:lnTo>
                  <a:pt x="3984514" y="879375"/>
                </a:lnTo>
                <a:lnTo>
                  <a:pt x="2056247" y="4326925"/>
                </a:lnTo>
                <a:lnTo>
                  <a:pt x="1815388" y="4192208"/>
                </a:lnTo>
                <a:lnTo>
                  <a:pt x="1802753" y="4192208"/>
                </a:lnTo>
                <a:lnTo>
                  <a:pt x="1802753" y="2535891"/>
                </a:lnTo>
                <a:lnTo>
                  <a:pt x="161952" y="2535891"/>
                </a:lnTo>
                <a:lnTo>
                  <a:pt x="131984" y="2551343"/>
                </a:lnTo>
                <a:lnTo>
                  <a:pt x="0" y="2295366"/>
                </a:lnTo>
                <a:lnTo>
                  <a:pt x="3743658" y="365089"/>
                </a:lnTo>
                <a:lnTo>
                  <a:pt x="3743697" y="365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>
            <a:off x="1110396" y="4614760"/>
            <a:ext cx="268605" cy="432000"/>
          </a:xfrm>
          <a:custGeom>
            <a:avLst/>
            <a:gdLst>
              <a:gd name="connsiteX0" fmla="*/ 677901 w 2374831"/>
              <a:gd name="connsiteY0" fmla="*/ 3412116 h 3819479"/>
              <a:gd name="connsiteX1" fmla="*/ 1644059 w 2374831"/>
              <a:gd name="connsiteY1" fmla="*/ 3412116 h 3819479"/>
              <a:gd name="connsiteX2" fmla="*/ 1644059 w 2374831"/>
              <a:gd name="connsiteY2" fmla="*/ 3636403 h 3819479"/>
              <a:gd name="connsiteX3" fmla="*/ 1452135 w 2374831"/>
              <a:gd name="connsiteY3" fmla="*/ 3636403 h 3819479"/>
              <a:gd name="connsiteX4" fmla="*/ 1406366 w 2374831"/>
              <a:gd name="connsiteY4" fmla="*/ 3819479 h 3819479"/>
              <a:gd name="connsiteX5" fmla="*/ 904644 w 2374831"/>
              <a:gd name="connsiteY5" fmla="*/ 3819479 h 3819479"/>
              <a:gd name="connsiteX6" fmla="*/ 858875 w 2374831"/>
              <a:gd name="connsiteY6" fmla="*/ 3636403 h 3819479"/>
              <a:gd name="connsiteX7" fmla="*/ 677901 w 2374831"/>
              <a:gd name="connsiteY7" fmla="*/ 3636403 h 3819479"/>
              <a:gd name="connsiteX8" fmla="*/ 1210563 w 2374831"/>
              <a:gd name="connsiteY8" fmla="*/ 214813 h 3819479"/>
              <a:gd name="connsiteX9" fmla="*/ 234135 w 2374831"/>
              <a:gd name="connsiteY9" fmla="*/ 1200968 h 3819479"/>
              <a:gd name="connsiteX10" fmla="*/ 530439 w 2374831"/>
              <a:gd name="connsiteY10" fmla="*/ 2356594 h 3819479"/>
              <a:gd name="connsiteX11" fmla="*/ 629422 w 2374831"/>
              <a:gd name="connsiteY11" fmla="*/ 2455121 h 3819479"/>
              <a:gd name="connsiteX12" fmla="*/ 632955 w 2374831"/>
              <a:gd name="connsiteY12" fmla="*/ 2454082 h 3819479"/>
              <a:gd name="connsiteX13" fmla="*/ 634850 w 2374831"/>
              <a:gd name="connsiteY13" fmla="*/ 2460524 h 3819479"/>
              <a:gd name="connsiteX14" fmla="*/ 645415 w 2374831"/>
              <a:gd name="connsiteY14" fmla="*/ 2471041 h 3819479"/>
              <a:gd name="connsiteX15" fmla="*/ 640611 w 2374831"/>
              <a:gd name="connsiteY15" fmla="*/ 2480115 h 3819479"/>
              <a:gd name="connsiteX16" fmla="*/ 825141 w 2374831"/>
              <a:gd name="connsiteY16" fmla="*/ 3107541 h 3819479"/>
              <a:gd name="connsiteX17" fmla="*/ 1520487 w 2374831"/>
              <a:gd name="connsiteY17" fmla="*/ 3107541 h 3819479"/>
              <a:gd name="connsiteX18" fmla="*/ 1697625 w 2374831"/>
              <a:gd name="connsiteY18" fmla="*/ 2505248 h 3819479"/>
              <a:gd name="connsiteX19" fmla="*/ 1694714 w 2374831"/>
              <a:gd name="connsiteY19" fmla="*/ 2499211 h 3819479"/>
              <a:gd name="connsiteX20" fmla="*/ 1701121 w 2374831"/>
              <a:gd name="connsiteY20" fmla="*/ 2493362 h 3819479"/>
              <a:gd name="connsiteX21" fmla="*/ 1703057 w 2374831"/>
              <a:gd name="connsiteY21" fmla="*/ 2486779 h 3819479"/>
              <a:gd name="connsiteX22" fmla="*/ 1707047 w 2374831"/>
              <a:gd name="connsiteY22" fmla="*/ 2487952 h 3819479"/>
              <a:gd name="connsiteX23" fmla="*/ 1814604 w 2374831"/>
              <a:gd name="connsiteY23" fmla="*/ 2389768 h 3819479"/>
              <a:gd name="connsiteX24" fmla="*/ 2146142 w 2374831"/>
              <a:gd name="connsiteY24" fmla="*/ 1237621 h 3819479"/>
              <a:gd name="connsiteX25" fmla="*/ 1210563 w 2374831"/>
              <a:gd name="connsiteY25" fmla="*/ 214813 h 3819479"/>
              <a:gd name="connsiteX26" fmla="*/ 1214591 w 2374831"/>
              <a:gd name="connsiteY26" fmla="*/ 383 h 3819479"/>
              <a:gd name="connsiteX27" fmla="*/ 2356115 w 2374831"/>
              <a:gd name="connsiteY27" fmla="*/ 1191705 h 3819479"/>
              <a:gd name="connsiteX28" fmla="*/ 1940101 w 2374831"/>
              <a:gd name="connsiteY28" fmla="*/ 2566662 h 3819479"/>
              <a:gd name="connsiteX29" fmla="*/ 1858280 w 2374831"/>
              <a:gd name="connsiteY29" fmla="*/ 2636176 h 3819479"/>
              <a:gd name="connsiteX30" fmla="*/ 1662374 w 2374831"/>
              <a:gd name="connsiteY30" fmla="*/ 3302282 h 3819479"/>
              <a:gd name="connsiteX31" fmla="*/ 1642818 w 2374831"/>
              <a:gd name="connsiteY31" fmla="*/ 3296530 h 3819479"/>
              <a:gd name="connsiteX32" fmla="*/ 1642365 w 2374831"/>
              <a:gd name="connsiteY32" fmla="*/ 3298341 h 3819479"/>
              <a:gd name="connsiteX33" fmla="*/ 668645 w 2374831"/>
              <a:gd name="connsiteY33" fmla="*/ 3298341 h 3819479"/>
              <a:gd name="connsiteX34" fmla="*/ 620945 w 2374831"/>
              <a:gd name="connsiteY34" fmla="*/ 3107541 h 3819479"/>
              <a:gd name="connsiteX35" fmla="*/ 625980 w 2374831"/>
              <a:gd name="connsiteY35" fmla="*/ 3107541 h 3819479"/>
              <a:gd name="connsiteX36" fmla="*/ 477257 w 2374831"/>
              <a:gd name="connsiteY36" fmla="*/ 2601865 h 3819479"/>
              <a:gd name="connsiteX37" fmla="*/ 398351 w 2374831"/>
              <a:gd name="connsiteY37" fmla="*/ 2528795 h 3819479"/>
              <a:gd name="connsiteX38" fmla="*/ 25870 w 2374831"/>
              <a:gd name="connsiteY38" fmla="*/ 1147159 h 3819479"/>
              <a:gd name="connsiteX39" fmla="*/ 1214591 w 2374831"/>
              <a:gd name="connsiteY39" fmla="*/ 383 h 381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74831" h="3819479">
                <a:moveTo>
                  <a:pt x="677901" y="3412116"/>
                </a:moveTo>
                <a:lnTo>
                  <a:pt x="1644059" y="3412116"/>
                </a:lnTo>
                <a:lnTo>
                  <a:pt x="1644059" y="3636403"/>
                </a:lnTo>
                <a:lnTo>
                  <a:pt x="1452135" y="3636403"/>
                </a:lnTo>
                <a:lnTo>
                  <a:pt x="1406366" y="3819479"/>
                </a:lnTo>
                <a:lnTo>
                  <a:pt x="904644" y="3819479"/>
                </a:lnTo>
                <a:lnTo>
                  <a:pt x="858875" y="3636403"/>
                </a:lnTo>
                <a:lnTo>
                  <a:pt x="677901" y="3636403"/>
                </a:lnTo>
                <a:close/>
                <a:moveTo>
                  <a:pt x="1210563" y="214813"/>
                </a:moveTo>
                <a:cubicBezTo>
                  <a:pt x="739590" y="200611"/>
                  <a:pt x="328256" y="616042"/>
                  <a:pt x="234135" y="1200968"/>
                </a:cubicBezTo>
                <a:cubicBezTo>
                  <a:pt x="165163" y="1629602"/>
                  <a:pt x="280924" y="2067284"/>
                  <a:pt x="530439" y="2356594"/>
                </a:cubicBezTo>
                <a:lnTo>
                  <a:pt x="629422" y="2455121"/>
                </a:lnTo>
                <a:lnTo>
                  <a:pt x="632955" y="2454082"/>
                </a:lnTo>
                <a:lnTo>
                  <a:pt x="634850" y="2460524"/>
                </a:lnTo>
                <a:lnTo>
                  <a:pt x="645415" y="2471041"/>
                </a:lnTo>
                <a:lnTo>
                  <a:pt x="640611" y="2480115"/>
                </a:lnTo>
                <a:lnTo>
                  <a:pt x="825141" y="3107541"/>
                </a:lnTo>
                <a:lnTo>
                  <a:pt x="1520487" y="3107541"/>
                </a:lnTo>
                <a:lnTo>
                  <a:pt x="1697625" y="2505248"/>
                </a:lnTo>
                <a:lnTo>
                  <a:pt x="1694714" y="2499211"/>
                </a:lnTo>
                <a:lnTo>
                  <a:pt x="1701121" y="2493362"/>
                </a:lnTo>
                <a:lnTo>
                  <a:pt x="1703057" y="2486779"/>
                </a:lnTo>
                <a:lnTo>
                  <a:pt x="1707047" y="2487952"/>
                </a:lnTo>
                <a:lnTo>
                  <a:pt x="1814604" y="2389768"/>
                </a:lnTo>
                <a:cubicBezTo>
                  <a:pt x="2075917" y="2110708"/>
                  <a:pt x="2205489" y="1673395"/>
                  <a:pt x="2146142" y="1237621"/>
                </a:cubicBezTo>
                <a:cubicBezTo>
                  <a:pt x="2067107" y="657287"/>
                  <a:pt x="1675186" y="228824"/>
                  <a:pt x="1210563" y="214813"/>
                </a:cubicBezTo>
                <a:close/>
                <a:moveTo>
                  <a:pt x="1214591" y="383"/>
                </a:moveTo>
                <a:cubicBezTo>
                  <a:pt x="1779092" y="16134"/>
                  <a:pt x="2256408" y="514273"/>
                  <a:pt x="2356115" y="1191705"/>
                </a:cubicBezTo>
                <a:cubicBezTo>
                  <a:pt x="2432917" y="1713508"/>
                  <a:pt x="2269282" y="2238010"/>
                  <a:pt x="1940101" y="2566662"/>
                </a:cubicBezTo>
                <a:lnTo>
                  <a:pt x="1858280" y="2636176"/>
                </a:lnTo>
                <a:lnTo>
                  <a:pt x="1662374" y="3302282"/>
                </a:lnTo>
                <a:lnTo>
                  <a:pt x="1642818" y="3296530"/>
                </a:lnTo>
                <a:lnTo>
                  <a:pt x="1642365" y="3298341"/>
                </a:lnTo>
                <a:lnTo>
                  <a:pt x="668645" y="3298341"/>
                </a:lnTo>
                <a:lnTo>
                  <a:pt x="620945" y="3107541"/>
                </a:lnTo>
                <a:lnTo>
                  <a:pt x="625980" y="3107541"/>
                </a:lnTo>
                <a:lnTo>
                  <a:pt x="477257" y="2601865"/>
                </a:lnTo>
                <a:lnTo>
                  <a:pt x="398351" y="2528795"/>
                </a:lnTo>
                <a:cubicBezTo>
                  <a:pt x="83040" y="2187205"/>
                  <a:pt x="-63507" y="1661104"/>
                  <a:pt x="25870" y="1147159"/>
                </a:cubicBezTo>
                <a:cubicBezTo>
                  <a:pt x="144292" y="466195"/>
                  <a:pt x="643655" y="-15547"/>
                  <a:pt x="1214591" y="3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>
            <a:spLocks noChangeAspect="1"/>
          </p:cNvSpPr>
          <p:nvPr/>
        </p:nvSpPr>
        <p:spPr>
          <a:xfrm>
            <a:off x="3527287" y="2791003"/>
            <a:ext cx="427980" cy="432000"/>
          </a:xfrm>
          <a:custGeom>
            <a:avLst/>
            <a:gdLst>
              <a:gd name="connsiteX0" fmla="*/ 233325 w 327309"/>
              <a:gd name="connsiteY0" fmla="*/ 56528 h 327309"/>
              <a:gd name="connsiteX1" fmla="*/ 50285 w 327309"/>
              <a:gd name="connsiteY1" fmla="*/ 239568 h 327309"/>
              <a:gd name="connsiteX2" fmla="*/ 87741 w 327309"/>
              <a:gd name="connsiteY2" fmla="*/ 277025 h 327309"/>
              <a:gd name="connsiteX3" fmla="*/ 270781 w 327309"/>
              <a:gd name="connsiteY3" fmla="*/ 93985 h 327309"/>
              <a:gd name="connsiteX4" fmla="*/ 239171 w 327309"/>
              <a:gd name="connsiteY4" fmla="*/ 31038 h 327309"/>
              <a:gd name="connsiteX5" fmla="*/ 296272 w 327309"/>
              <a:gd name="connsiteY5" fmla="*/ 88139 h 327309"/>
              <a:gd name="connsiteX6" fmla="*/ 80982 w 327309"/>
              <a:gd name="connsiteY6" fmla="*/ 303429 h 327309"/>
              <a:gd name="connsiteX7" fmla="*/ 59606 w 327309"/>
              <a:gd name="connsiteY7" fmla="*/ 282053 h 327309"/>
              <a:gd name="connsiteX8" fmla="*/ 59606 w 327309"/>
              <a:gd name="connsiteY8" fmla="*/ 282053 h 327309"/>
              <a:gd name="connsiteX9" fmla="*/ 80982 w 327309"/>
              <a:gd name="connsiteY9" fmla="*/ 303429 h 327309"/>
              <a:gd name="connsiteX10" fmla="*/ 0 w 327309"/>
              <a:gd name="connsiteY10" fmla="*/ 327309 h 327309"/>
              <a:gd name="connsiteX11" fmla="*/ 23881 w 327309"/>
              <a:gd name="connsiteY11" fmla="*/ 246328 h 327309"/>
              <a:gd name="connsiteX12" fmla="*/ 38193 w 327309"/>
              <a:gd name="connsiteY12" fmla="*/ 260640 h 327309"/>
              <a:gd name="connsiteX13" fmla="*/ 38193 w 327309"/>
              <a:gd name="connsiteY13" fmla="*/ 260640 h 327309"/>
              <a:gd name="connsiteX14" fmla="*/ 23881 w 327309"/>
              <a:gd name="connsiteY14" fmla="*/ 246328 h 327309"/>
              <a:gd name="connsiteX15" fmla="*/ 278071 w 327309"/>
              <a:gd name="connsiteY15" fmla="*/ 63 h 327309"/>
              <a:gd name="connsiteX16" fmla="*/ 292270 w 327309"/>
              <a:gd name="connsiteY16" fmla="*/ 4998 h 327309"/>
              <a:gd name="connsiteX17" fmla="*/ 322311 w 327309"/>
              <a:gd name="connsiteY17" fmla="*/ 35039 h 327309"/>
              <a:gd name="connsiteX18" fmla="*/ 320026 w 327309"/>
              <a:gd name="connsiteY18" fmla="*/ 64385 h 327309"/>
              <a:gd name="connsiteX19" fmla="*/ 304210 w 327309"/>
              <a:gd name="connsiteY19" fmla="*/ 80200 h 327309"/>
              <a:gd name="connsiteX20" fmla="*/ 247109 w 327309"/>
              <a:gd name="connsiteY20" fmla="*/ 23099 h 327309"/>
              <a:gd name="connsiteX21" fmla="*/ 262925 w 327309"/>
              <a:gd name="connsiteY21" fmla="*/ 7284 h 327309"/>
              <a:gd name="connsiteX22" fmla="*/ 278071 w 327309"/>
              <a:gd name="connsiteY22" fmla="*/ 63 h 32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7309" h="327309">
                <a:moveTo>
                  <a:pt x="233325" y="56528"/>
                </a:moveTo>
                <a:lnTo>
                  <a:pt x="50285" y="239568"/>
                </a:lnTo>
                <a:lnTo>
                  <a:pt x="87741" y="277025"/>
                </a:lnTo>
                <a:lnTo>
                  <a:pt x="270781" y="93985"/>
                </a:lnTo>
                <a:close/>
                <a:moveTo>
                  <a:pt x="239171" y="31038"/>
                </a:moveTo>
                <a:lnTo>
                  <a:pt x="296272" y="88139"/>
                </a:lnTo>
                <a:lnTo>
                  <a:pt x="80982" y="303429"/>
                </a:lnTo>
                <a:lnTo>
                  <a:pt x="59606" y="282053"/>
                </a:lnTo>
                <a:lnTo>
                  <a:pt x="59606" y="282053"/>
                </a:lnTo>
                <a:lnTo>
                  <a:pt x="80982" y="303429"/>
                </a:lnTo>
                <a:lnTo>
                  <a:pt x="0" y="327309"/>
                </a:lnTo>
                <a:lnTo>
                  <a:pt x="23881" y="246328"/>
                </a:lnTo>
                <a:lnTo>
                  <a:pt x="38193" y="260640"/>
                </a:lnTo>
                <a:lnTo>
                  <a:pt x="38193" y="260640"/>
                </a:lnTo>
                <a:lnTo>
                  <a:pt x="23881" y="246328"/>
                </a:lnTo>
                <a:close/>
                <a:moveTo>
                  <a:pt x="278071" y="63"/>
                </a:moveTo>
                <a:cubicBezTo>
                  <a:pt x="283381" y="-350"/>
                  <a:pt x="288534" y="1262"/>
                  <a:pt x="292270" y="4998"/>
                </a:cubicBezTo>
                <a:lnTo>
                  <a:pt x="322311" y="35039"/>
                </a:lnTo>
                <a:cubicBezTo>
                  <a:pt x="329784" y="42512"/>
                  <a:pt x="328760" y="55650"/>
                  <a:pt x="320026" y="64385"/>
                </a:cubicBezTo>
                <a:cubicBezTo>
                  <a:pt x="314754" y="69657"/>
                  <a:pt x="309482" y="74928"/>
                  <a:pt x="304210" y="80200"/>
                </a:cubicBezTo>
                <a:lnTo>
                  <a:pt x="247109" y="23099"/>
                </a:lnTo>
                <a:lnTo>
                  <a:pt x="262925" y="7284"/>
                </a:lnTo>
                <a:cubicBezTo>
                  <a:pt x="267292" y="2917"/>
                  <a:pt x="272760" y="477"/>
                  <a:pt x="278071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>
            <a:spLocks noChangeAspect="1"/>
          </p:cNvSpPr>
          <p:nvPr/>
        </p:nvSpPr>
        <p:spPr>
          <a:xfrm>
            <a:off x="8249136" y="2791003"/>
            <a:ext cx="394087" cy="432000"/>
          </a:xfrm>
          <a:custGeom>
            <a:avLst/>
            <a:gdLst>
              <a:gd name="connsiteX0" fmla="*/ 1864628 w 4326339"/>
              <a:gd name="connsiteY0" fmla="*/ 3283995 h 4742597"/>
              <a:gd name="connsiteX1" fmla="*/ 1864628 w 4326339"/>
              <a:gd name="connsiteY1" fmla="*/ 4461109 h 4742597"/>
              <a:gd name="connsiteX2" fmla="*/ 2461711 w 4326339"/>
              <a:gd name="connsiteY2" fmla="*/ 4461109 h 4742597"/>
              <a:gd name="connsiteX3" fmla="*/ 2461711 w 4326339"/>
              <a:gd name="connsiteY3" fmla="*/ 3283995 h 4742597"/>
              <a:gd name="connsiteX4" fmla="*/ 1583140 w 4326339"/>
              <a:gd name="connsiteY4" fmla="*/ 3002507 h 4742597"/>
              <a:gd name="connsiteX5" fmla="*/ 2743199 w 4326339"/>
              <a:gd name="connsiteY5" fmla="*/ 3002507 h 4742597"/>
              <a:gd name="connsiteX6" fmla="*/ 2743199 w 4326339"/>
              <a:gd name="connsiteY6" fmla="*/ 4742597 h 4742597"/>
              <a:gd name="connsiteX7" fmla="*/ 1583140 w 4326339"/>
              <a:gd name="connsiteY7" fmla="*/ 4742597 h 4742597"/>
              <a:gd name="connsiteX8" fmla="*/ 281488 w 4326339"/>
              <a:gd name="connsiteY8" fmla="*/ 1850981 h 4742597"/>
              <a:gd name="connsiteX9" fmla="*/ 281488 w 4326339"/>
              <a:gd name="connsiteY9" fmla="*/ 4461109 h 4742597"/>
              <a:gd name="connsiteX10" fmla="*/ 878571 w 4326339"/>
              <a:gd name="connsiteY10" fmla="*/ 4461109 h 4742597"/>
              <a:gd name="connsiteX11" fmla="*/ 878571 w 4326339"/>
              <a:gd name="connsiteY11" fmla="*/ 1850981 h 4742597"/>
              <a:gd name="connsiteX12" fmla="*/ 0 w 4326339"/>
              <a:gd name="connsiteY12" fmla="*/ 1569493 h 4742597"/>
              <a:gd name="connsiteX13" fmla="*/ 1160059 w 4326339"/>
              <a:gd name="connsiteY13" fmla="*/ 1569493 h 4742597"/>
              <a:gd name="connsiteX14" fmla="*/ 1160059 w 4326339"/>
              <a:gd name="connsiteY14" fmla="*/ 4742597 h 4742597"/>
              <a:gd name="connsiteX15" fmla="*/ 0 w 4326339"/>
              <a:gd name="connsiteY15" fmla="*/ 4742597 h 4742597"/>
              <a:gd name="connsiteX16" fmla="*/ 3447768 w 4326339"/>
              <a:gd name="connsiteY16" fmla="*/ 281488 h 4742597"/>
              <a:gd name="connsiteX17" fmla="*/ 3447768 w 4326339"/>
              <a:gd name="connsiteY17" fmla="*/ 4461109 h 4742597"/>
              <a:gd name="connsiteX18" fmla="*/ 4044851 w 4326339"/>
              <a:gd name="connsiteY18" fmla="*/ 4461109 h 4742597"/>
              <a:gd name="connsiteX19" fmla="*/ 4044851 w 4326339"/>
              <a:gd name="connsiteY19" fmla="*/ 281488 h 4742597"/>
              <a:gd name="connsiteX20" fmla="*/ 3166280 w 4326339"/>
              <a:gd name="connsiteY20" fmla="*/ 0 h 4742597"/>
              <a:gd name="connsiteX21" fmla="*/ 4326339 w 4326339"/>
              <a:gd name="connsiteY21" fmla="*/ 0 h 4742597"/>
              <a:gd name="connsiteX22" fmla="*/ 4326339 w 4326339"/>
              <a:gd name="connsiteY22" fmla="*/ 4742597 h 4742597"/>
              <a:gd name="connsiteX23" fmla="*/ 3166280 w 4326339"/>
              <a:gd name="connsiteY23" fmla="*/ 4742597 h 474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6339" h="4742597">
                <a:moveTo>
                  <a:pt x="1864628" y="3283995"/>
                </a:moveTo>
                <a:lnTo>
                  <a:pt x="1864628" y="4461109"/>
                </a:lnTo>
                <a:lnTo>
                  <a:pt x="2461711" y="4461109"/>
                </a:lnTo>
                <a:lnTo>
                  <a:pt x="2461711" y="3283995"/>
                </a:lnTo>
                <a:close/>
                <a:moveTo>
                  <a:pt x="1583140" y="3002507"/>
                </a:moveTo>
                <a:lnTo>
                  <a:pt x="2743199" y="3002507"/>
                </a:lnTo>
                <a:lnTo>
                  <a:pt x="2743199" y="4742597"/>
                </a:lnTo>
                <a:lnTo>
                  <a:pt x="1583140" y="4742597"/>
                </a:lnTo>
                <a:close/>
                <a:moveTo>
                  <a:pt x="281488" y="1850981"/>
                </a:moveTo>
                <a:lnTo>
                  <a:pt x="281488" y="4461109"/>
                </a:lnTo>
                <a:lnTo>
                  <a:pt x="878571" y="4461109"/>
                </a:lnTo>
                <a:lnTo>
                  <a:pt x="878571" y="1850981"/>
                </a:lnTo>
                <a:close/>
                <a:moveTo>
                  <a:pt x="0" y="1569493"/>
                </a:moveTo>
                <a:lnTo>
                  <a:pt x="1160059" y="1569493"/>
                </a:lnTo>
                <a:lnTo>
                  <a:pt x="1160059" y="4742597"/>
                </a:lnTo>
                <a:lnTo>
                  <a:pt x="0" y="4742597"/>
                </a:lnTo>
                <a:close/>
                <a:moveTo>
                  <a:pt x="3447768" y="281488"/>
                </a:moveTo>
                <a:lnTo>
                  <a:pt x="3447768" y="4461109"/>
                </a:lnTo>
                <a:lnTo>
                  <a:pt x="4044851" y="4461109"/>
                </a:lnTo>
                <a:lnTo>
                  <a:pt x="4044851" y="281488"/>
                </a:lnTo>
                <a:close/>
                <a:moveTo>
                  <a:pt x="3166280" y="0"/>
                </a:moveTo>
                <a:lnTo>
                  <a:pt x="4326339" y="0"/>
                </a:lnTo>
                <a:lnTo>
                  <a:pt x="4326339" y="4742597"/>
                </a:lnTo>
                <a:lnTo>
                  <a:pt x="3166280" y="47425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任意多边形 45"/>
          <p:cNvSpPr>
            <a:spLocks noChangeAspect="1"/>
          </p:cNvSpPr>
          <p:nvPr/>
        </p:nvSpPr>
        <p:spPr>
          <a:xfrm>
            <a:off x="5942593" y="4614760"/>
            <a:ext cx="357883" cy="432000"/>
          </a:xfrm>
          <a:custGeom>
            <a:avLst/>
            <a:gdLst>
              <a:gd name="connsiteX0" fmla="*/ 2540739 w 5081480"/>
              <a:gd name="connsiteY0" fmla="*/ 1728231 h 6133889"/>
              <a:gd name="connsiteX1" fmla="*/ 1728230 w 5081480"/>
              <a:gd name="connsiteY1" fmla="*/ 2540740 h 6133889"/>
              <a:gd name="connsiteX2" fmla="*/ 2540739 w 5081480"/>
              <a:gd name="connsiteY2" fmla="*/ 3353249 h 6133889"/>
              <a:gd name="connsiteX3" fmla="*/ 3353248 w 5081480"/>
              <a:gd name="connsiteY3" fmla="*/ 2540740 h 6133889"/>
              <a:gd name="connsiteX4" fmla="*/ 2540739 w 5081480"/>
              <a:gd name="connsiteY4" fmla="*/ 1728231 h 6133889"/>
              <a:gd name="connsiteX5" fmla="*/ 2540740 w 5081480"/>
              <a:gd name="connsiteY5" fmla="*/ 1407975 h 6133889"/>
              <a:gd name="connsiteX6" fmla="*/ 3673505 w 5081480"/>
              <a:gd name="connsiteY6" fmla="*/ 2540740 h 6133889"/>
              <a:gd name="connsiteX7" fmla="*/ 2540740 w 5081480"/>
              <a:gd name="connsiteY7" fmla="*/ 3673505 h 6133889"/>
              <a:gd name="connsiteX8" fmla="*/ 1407975 w 5081480"/>
              <a:gd name="connsiteY8" fmla="*/ 2540740 h 6133889"/>
              <a:gd name="connsiteX9" fmla="*/ 2540740 w 5081480"/>
              <a:gd name="connsiteY9" fmla="*/ 1407975 h 6133889"/>
              <a:gd name="connsiteX10" fmla="*/ 2540740 w 5081480"/>
              <a:gd name="connsiteY10" fmla="*/ 305592 h 6133889"/>
              <a:gd name="connsiteX11" fmla="*/ 960252 w 5081480"/>
              <a:gd name="connsiteY11" fmla="*/ 960252 h 6133889"/>
              <a:gd name="connsiteX12" fmla="*/ 960252 w 5081480"/>
              <a:gd name="connsiteY12" fmla="*/ 4121228 h 6133889"/>
              <a:gd name="connsiteX13" fmla="*/ 2540740 w 5081480"/>
              <a:gd name="connsiteY13" fmla="*/ 5701715 h 6133889"/>
              <a:gd name="connsiteX14" fmla="*/ 4121228 w 5081480"/>
              <a:gd name="connsiteY14" fmla="*/ 4121228 h 6133889"/>
              <a:gd name="connsiteX15" fmla="*/ 4121228 w 5081480"/>
              <a:gd name="connsiteY15" fmla="*/ 960252 h 6133889"/>
              <a:gd name="connsiteX16" fmla="*/ 2540740 w 5081480"/>
              <a:gd name="connsiteY16" fmla="*/ 305592 h 6133889"/>
              <a:gd name="connsiteX17" fmla="*/ 2540741 w 5081480"/>
              <a:gd name="connsiteY17" fmla="*/ 0 h 6133889"/>
              <a:gd name="connsiteX18" fmla="*/ 4337315 w 5081480"/>
              <a:gd name="connsiteY18" fmla="*/ 744165 h 6133889"/>
              <a:gd name="connsiteX19" fmla="*/ 4337315 w 5081480"/>
              <a:gd name="connsiteY19" fmla="*/ 4337315 h 6133889"/>
              <a:gd name="connsiteX20" fmla="*/ 2540740 w 5081480"/>
              <a:gd name="connsiteY20" fmla="*/ 6133889 h 6133889"/>
              <a:gd name="connsiteX21" fmla="*/ 744165 w 5081480"/>
              <a:gd name="connsiteY21" fmla="*/ 4337315 h 6133889"/>
              <a:gd name="connsiteX22" fmla="*/ 744165 w 5081480"/>
              <a:gd name="connsiteY22" fmla="*/ 744165 h 6133889"/>
              <a:gd name="connsiteX23" fmla="*/ 2540741 w 5081480"/>
              <a:gd name="connsiteY23" fmla="*/ 0 h 613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81480" h="6133889">
                <a:moveTo>
                  <a:pt x="2540739" y="1728231"/>
                </a:moveTo>
                <a:cubicBezTo>
                  <a:pt x="2092003" y="1728231"/>
                  <a:pt x="1728230" y="2092004"/>
                  <a:pt x="1728230" y="2540740"/>
                </a:cubicBezTo>
                <a:cubicBezTo>
                  <a:pt x="1728230" y="2989476"/>
                  <a:pt x="2092003" y="3353249"/>
                  <a:pt x="2540739" y="3353249"/>
                </a:cubicBezTo>
                <a:cubicBezTo>
                  <a:pt x="2989475" y="3353249"/>
                  <a:pt x="3353248" y="2989476"/>
                  <a:pt x="3353248" y="2540740"/>
                </a:cubicBezTo>
                <a:cubicBezTo>
                  <a:pt x="3353248" y="2092004"/>
                  <a:pt x="2989475" y="1728231"/>
                  <a:pt x="2540739" y="1728231"/>
                </a:cubicBezTo>
                <a:close/>
                <a:moveTo>
                  <a:pt x="2540740" y="1407975"/>
                </a:moveTo>
                <a:cubicBezTo>
                  <a:pt x="3166349" y="1407975"/>
                  <a:pt x="3673505" y="1915131"/>
                  <a:pt x="3673505" y="2540740"/>
                </a:cubicBezTo>
                <a:cubicBezTo>
                  <a:pt x="3673505" y="3166349"/>
                  <a:pt x="3166349" y="3673505"/>
                  <a:pt x="2540740" y="3673505"/>
                </a:cubicBezTo>
                <a:cubicBezTo>
                  <a:pt x="1915131" y="3673505"/>
                  <a:pt x="1407975" y="3166349"/>
                  <a:pt x="1407975" y="2540740"/>
                </a:cubicBezTo>
                <a:cubicBezTo>
                  <a:pt x="1407975" y="1915131"/>
                  <a:pt x="1915131" y="1407975"/>
                  <a:pt x="2540740" y="1407975"/>
                </a:cubicBezTo>
                <a:close/>
                <a:moveTo>
                  <a:pt x="2540740" y="305592"/>
                </a:moveTo>
                <a:cubicBezTo>
                  <a:pt x="1968716" y="305592"/>
                  <a:pt x="1396692" y="523813"/>
                  <a:pt x="960252" y="960252"/>
                </a:cubicBezTo>
                <a:cubicBezTo>
                  <a:pt x="87373" y="1833132"/>
                  <a:pt x="87373" y="3248348"/>
                  <a:pt x="960252" y="4121228"/>
                </a:cubicBezTo>
                <a:lnTo>
                  <a:pt x="2540740" y="5701715"/>
                </a:lnTo>
                <a:lnTo>
                  <a:pt x="4121228" y="4121228"/>
                </a:lnTo>
                <a:cubicBezTo>
                  <a:pt x="4994107" y="3248348"/>
                  <a:pt x="4994107" y="1833132"/>
                  <a:pt x="4121228" y="960252"/>
                </a:cubicBezTo>
                <a:cubicBezTo>
                  <a:pt x="3684788" y="523813"/>
                  <a:pt x="3112764" y="305592"/>
                  <a:pt x="2540740" y="305592"/>
                </a:cubicBezTo>
                <a:close/>
                <a:moveTo>
                  <a:pt x="2540741" y="0"/>
                </a:moveTo>
                <a:cubicBezTo>
                  <a:pt x="3190972" y="0"/>
                  <a:pt x="3841205" y="248054"/>
                  <a:pt x="4337315" y="744165"/>
                </a:cubicBezTo>
                <a:cubicBezTo>
                  <a:pt x="5329535" y="1736387"/>
                  <a:pt x="5329535" y="3345095"/>
                  <a:pt x="4337315" y="4337315"/>
                </a:cubicBezTo>
                <a:lnTo>
                  <a:pt x="2540740" y="6133889"/>
                </a:lnTo>
                <a:lnTo>
                  <a:pt x="744165" y="4337315"/>
                </a:lnTo>
                <a:cubicBezTo>
                  <a:pt x="-248055" y="3345094"/>
                  <a:pt x="-248055" y="1736387"/>
                  <a:pt x="744165" y="744165"/>
                </a:cubicBezTo>
                <a:cubicBezTo>
                  <a:pt x="1240276" y="248055"/>
                  <a:pt x="1890508" y="0"/>
                  <a:pt x="25407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59078" y="788655"/>
            <a:ext cx="108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238609" y="737862"/>
            <a:ext cx="265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PLACED LOGO</a:t>
            </a:r>
          </a:p>
          <a:p>
            <a:pPr algn="ctr"/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YOUR COMPANY NAME HERE</a:t>
            </a:r>
            <a:endParaRPr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8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业绩展示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0080" y="1560499"/>
            <a:ext cx="28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50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70048" y="1719072"/>
            <a:ext cx="2871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70048" y="2119182"/>
            <a:ext cx="2871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点击此处输入与此小标题相关的文字描述内容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96000" y="1499540"/>
            <a:ext cx="0" cy="457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39469" y="1560499"/>
            <a:ext cx="28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69437" y="1719072"/>
            <a:ext cx="2871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69437" y="2119182"/>
            <a:ext cx="2871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点击此处输入与此小标题相关的文字描述内容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479231" y="2882684"/>
          <a:ext cx="5232681" cy="340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6537131" y="2882684"/>
          <a:ext cx="5232681" cy="340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75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5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75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75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75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49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Graphic spid="10" grpId="0">
        <p:bldAsOne/>
      </p:bldGraphic>
      <p:bldGraphic spid="11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合作伙伴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81" y="1730703"/>
            <a:ext cx="2026800" cy="2026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27" y="3980878"/>
            <a:ext cx="2026800" cy="2026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75" y="3980878"/>
            <a:ext cx="2026800" cy="2026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22" y="3980878"/>
            <a:ext cx="2026800" cy="2026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69" y="3980878"/>
            <a:ext cx="2026800" cy="2026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6" y="3980878"/>
            <a:ext cx="2026800" cy="202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27" y="1730703"/>
            <a:ext cx="2026800" cy="2026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35" y="1730703"/>
            <a:ext cx="2026800" cy="20268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05016" y="1731134"/>
            <a:ext cx="4271473" cy="20263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96379" y="3357654"/>
            <a:ext cx="2026800" cy="39984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关键词</a:t>
            </a:r>
          </a:p>
        </p:txBody>
      </p:sp>
      <p:sp>
        <p:nvSpPr>
          <p:cNvPr id="13" name="矩形 12"/>
          <p:cNvSpPr/>
          <p:nvPr/>
        </p:nvSpPr>
        <p:spPr>
          <a:xfrm>
            <a:off x="7244225" y="3357654"/>
            <a:ext cx="2026800" cy="39984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关键词</a:t>
            </a:r>
          </a:p>
        </p:txBody>
      </p:sp>
      <p:sp>
        <p:nvSpPr>
          <p:cNvPr id="14" name="矩形 13"/>
          <p:cNvSpPr/>
          <p:nvPr/>
        </p:nvSpPr>
        <p:spPr>
          <a:xfrm>
            <a:off x="4996380" y="5607829"/>
            <a:ext cx="2026800" cy="39984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关键词</a:t>
            </a:r>
          </a:p>
        </p:txBody>
      </p:sp>
      <p:sp>
        <p:nvSpPr>
          <p:cNvPr id="15" name="矩形 14"/>
          <p:cNvSpPr/>
          <p:nvPr/>
        </p:nvSpPr>
        <p:spPr>
          <a:xfrm>
            <a:off x="7246499" y="5607829"/>
            <a:ext cx="2026800" cy="39984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关键词</a:t>
            </a:r>
          </a:p>
        </p:txBody>
      </p:sp>
      <p:sp>
        <p:nvSpPr>
          <p:cNvPr id="16" name="矩形 15"/>
          <p:cNvSpPr/>
          <p:nvPr/>
        </p:nvSpPr>
        <p:spPr>
          <a:xfrm>
            <a:off x="505016" y="5607829"/>
            <a:ext cx="2026800" cy="39984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关键词</a:t>
            </a:r>
          </a:p>
        </p:txBody>
      </p:sp>
      <p:sp>
        <p:nvSpPr>
          <p:cNvPr id="17" name="矩形 16"/>
          <p:cNvSpPr/>
          <p:nvPr/>
        </p:nvSpPr>
        <p:spPr>
          <a:xfrm>
            <a:off x="2752177" y="5607829"/>
            <a:ext cx="2026800" cy="39984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关键词</a:t>
            </a:r>
          </a:p>
        </p:txBody>
      </p:sp>
      <p:sp>
        <p:nvSpPr>
          <p:cNvPr id="18" name="矩形 17"/>
          <p:cNvSpPr/>
          <p:nvPr/>
        </p:nvSpPr>
        <p:spPr>
          <a:xfrm>
            <a:off x="9493227" y="3357654"/>
            <a:ext cx="2026800" cy="39984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关键词</a:t>
            </a:r>
          </a:p>
        </p:txBody>
      </p:sp>
      <p:sp>
        <p:nvSpPr>
          <p:cNvPr id="19" name="矩形 18"/>
          <p:cNvSpPr/>
          <p:nvPr/>
        </p:nvSpPr>
        <p:spPr>
          <a:xfrm>
            <a:off x="9493658" y="5607829"/>
            <a:ext cx="2026369" cy="39984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关键词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成功案例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97" y="914891"/>
            <a:ext cx="6861606" cy="330892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60035" y="4458187"/>
            <a:ext cx="307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97021" y="4919852"/>
            <a:ext cx="9597958" cy="75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5000"/>
              </a:lnSpc>
            </a:pPr>
            <a:r>
              <a:rPr lang="zh-CN" altLang="en-US" sz="1800" dirty="0">
                <a:solidFill>
                  <a:schemeClr val="tx1"/>
                </a:solidFill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点击此处输入与此小标题或者与此图形相关的内容介绍、数据统计、事件分析、总结概述等文字描述内容。点击此处输入与此小标题或图形相关的文字描述内容或数据分析。</a:t>
            </a:r>
          </a:p>
        </p:txBody>
      </p:sp>
      <p:sp>
        <p:nvSpPr>
          <p:cNvPr id="6" name="矩形 5"/>
          <p:cNvSpPr/>
          <p:nvPr/>
        </p:nvSpPr>
        <p:spPr>
          <a:xfrm>
            <a:off x="5207540" y="5914417"/>
            <a:ext cx="1776920" cy="4541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关键词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25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5400000">
            <a:off x="6042000" y="4336488"/>
            <a:ext cx="108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行业前景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战略目标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五年规划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公司前景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未来展望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>
                <a:latin typeface="+mn-ea"/>
                <a:cs typeface="+mn-ea"/>
                <a:sym typeface="+mn-lt"/>
              </a:rPr>
              <a:t>LOOKING TO FUTURE</a:t>
            </a:r>
            <a:endParaRPr lang="zh-CN" altLang="en-US" dirty="0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行业前景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1363729" y="2066860"/>
            <a:ext cx="2414588" cy="542927"/>
          </a:xfrm>
          <a:custGeom>
            <a:avLst/>
            <a:gdLst>
              <a:gd name="connsiteX0" fmla="*/ 0 w 2414588"/>
              <a:gd name="connsiteY0" fmla="*/ 0 h 542927"/>
              <a:gd name="connsiteX1" fmla="*/ 2000250 w 2414588"/>
              <a:gd name="connsiteY1" fmla="*/ 0 h 542927"/>
              <a:gd name="connsiteX2" fmla="*/ 2000250 w 2414588"/>
              <a:gd name="connsiteY2" fmla="*/ 2 h 542927"/>
              <a:gd name="connsiteX3" fmla="*/ 2414588 w 2414588"/>
              <a:gd name="connsiteY3" fmla="*/ 271465 h 542927"/>
              <a:gd name="connsiteX4" fmla="*/ 2000250 w 2414588"/>
              <a:gd name="connsiteY4" fmla="*/ 542927 h 542927"/>
              <a:gd name="connsiteX5" fmla="*/ 2000250 w 2414588"/>
              <a:gd name="connsiteY5" fmla="*/ 542925 h 542927"/>
              <a:gd name="connsiteX6" fmla="*/ 0 w 2414588"/>
              <a:gd name="connsiteY6" fmla="*/ 542925 h 54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4588" h="542927">
                <a:moveTo>
                  <a:pt x="0" y="0"/>
                </a:moveTo>
                <a:lnTo>
                  <a:pt x="2000250" y="0"/>
                </a:lnTo>
                <a:lnTo>
                  <a:pt x="2000250" y="2"/>
                </a:lnTo>
                <a:lnTo>
                  <a:pt x="2414588" y="271465"/>
                </a:lnTo>
                <a:lnTo>
                  <a:pt x="2000250" y="542927"/>
                </a:lnTo>
                <a:lnTo>
                  <a:pt x="2000250" y="542925"/>
                </a:lnTo>
                <a:lnTo>
                  <a:pt x="0" y="542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输入小标题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78354" y="2159848"/>
            <a:ext cx="6875785" cy="3720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在此输入关于此标题或图形的文字描述内容或者相关的数据。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63728" y="2824098"/>
            <a:ext cx="921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1363729" y="3120890"/>
            <a:ext cx="2414588" cy="542927"/>
          </a:xfrm>
          <a:custGeom>
            <a:avLst/>
            <a:gdLst>
              <a:gd name="connsiteX0" fmla="*/ 0 w 2414588"/>
              <a:gd name="connsiteY0" fmla="*/ 0 h 542927"/>
              <a:gd name="connsiteX1" fmla="*/ 2000250 w 2414588"/>
              <a:gd name="connsiteY1" fmla="*/ 0 h 542927"/>
              <a:gd name="connsiteX2" fmla="*/ 2000250 w 2414588"/>
              <a:gd name="connsiteY2" fmla="*/ 2 h 542927"/>
              <a:gd name="connsiteX3" fmla="*/ 2414588 w 2414588"/>
              <a:gd name="connsiteY3" fmla="*/ 271465 h 542927"/>
              <a:gd name="connsiteX4" fmla="*/ 2000250 w 2414588"/>
              <a:gd name="connsiteY4" fmla="*/ 542927 h 542927"/>
              <a:gd name="connsiteX5" fmla="*/ 2000250 w 2414588"/>
              <a:gd name="connsiteY5" fmla="*/ 542925 h 542927"/>
              <a:gd name="connsiteX6" fmla="*/ 0 w 2414588"/>
              <a:gd name="connsiteY6" fmla="*/ 542925 h 54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4588" h="542927">
                <a:moveTo>
                  <a:pt x="0" y="0"/>
                </a:moveTo>
                <a:lnTo>
                  <a:pt x="2000250" y="0"/>
                </a:lnTo>
                <a:lnTo>
                  <a:pt x="2000250" y="2"/>
                </a:lnTo>
                <a:lnTo>
                  <a:pt x="2414588" y="271465"/>
                </a:lnTo>
                <a:lnTo>
                  <a:pt x="2000250" y="542927"/>
                </a:lnTo>
                <a:lnTo>
                  <a:pt x="2000250" y="542925"/>
                </a:lnTo>
                <a:lnTo>
                  <a:pt x="0" y="5429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输入小标题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78354" y="3213878"/>
            <a:ext cx="6875785" cy="3720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在此输入关于此标题或图形的文字描述内容或者相关的数据。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363728" y="3878128"/>
            <a:ext cx="921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>
            <a:off x="1363729" y="4174920"/>
            <a:ext cx="2414588" cy="542927"/>
          </a:xfrm>
          <a:custGeom>
            <a:avLst/>
            <a:gdLst>
              <a:gd name="connsiteX0" fmla="*/ 0 w 2414588"/>
              <a:gd name="connsiteY0" fmla="*/ 0 h 542927"/>
              <a:gd name="connsiteX1" fmla="*/ 2000250 w 2414588"/>
              <a:gd name="connsiteY1" fmla="*/ 0 h 542927"/>
              <a:gd name="connsiteX2" fmla="*/ 2000250 w 2414588"/>
              <a:gd name="connsiteY2" fmla="*/ 2 h 542927"/>
              <a:gd name="connsiteX3" fmla="*/ 2414588 w 2414588"/>
              <a:gd name="connsiteY3" fmla="*/ 271465 h 542927"/>
              <a:gd name="connsiteX4" fmla="*/ 2000250 w 2414588"/>
              <a:gd name="connsiteY4" fmla="*/ 542927 h 542927"/>
              <a:gd name="connsiteX5" fmla="*/ 2000250 w 2414588"/>
              <a:gd name="connsiteY5" fmla="*/ 542925 h 542927"/>
              <a:gd name="connsiteX6" fmla="*/ 0 w 2414588"/>
              <a:gd name="connsiteY6" fmla="*/ 542925 h 54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4588" h="542927">
                <a:moveTo>
                  <a:pt x="0" y="0"/>
                </a:moveTo>
                <a:lnTo>
                  <a:pt x="2000250" y="0"/>
                </a:lnTo>
                <a:lnTo>
                  <a:pt x="2000250" y="2"/>
                </a:lnTo>
                <a:lnTo>
                  <a:pt x="2414588" y="271465"/>
                </a:lnTo>
                <a:lnTo>
                  <a:pt x="2000250" y="542927"/>
                </a:lnTo>
                <a:lnTo>
                  <a:pt x="2000250" y="542925"/>
                </a:lnTo>
                <a:lnTo>
                  <a:pt x="0" y="542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输入小标题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78354" y="4267908"/>
            <a:ext cx="6875785" cy="3720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在此输入关于此标题或图形的文字描述内容或者相关的数据。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363728" y="4932158"/>
            <a:ext cx="921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>
            <a:off x="1363729" y="5228950"/>
            <a:ext cx="2414588" cy="542927"/>
          </a:xfrm>
          <a:custGeom>
            <a:avLst/>
            <a:gdLst>
              <a:gd name="connsiteX0" fmla="*/ 0 w 2414588"/>
              <a:gd name="connsiteY0" fmla="*/ 0 h 542927"/>
              <a:gd name="connsiteX1" fmla="*/ 2000250 w 2414588"/>
              <a:gd name="connsiteY1" fmla="*/ 0 h 542927"/>
              <a:gd name="connsiteX2" fmla="*/ 2000250 w 2414588"/>
              <a:gd name="connsiteY2" fmla="*/ 2 h 542927"/>
              <a:gd name="connsiteX3" fmla="*/ 2414588 w 2414588"/>
              <a:gd name="connsiteY3" fmla="*/ 271465 h 542927"/>
              <a:gd name="connsiteX4" fmla="*/ 2000250 w 2414588"/>
              <a:gd name="connsiteY4" fmla="*/ 542927 h 542927"/>
              <a:gd name="connsiteX5" fmla="*/ 2000250 w 2414588"/>
              <a:gd name="connsiteY5" fmla="*/ 542925 h 542927"/>
              <a:gd name="connsiteX6" fmla="*/ 0 w 2414588"/>
              <a:gd name="connsiteY6" fmla="*/ 542925 h 54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4588" h="542927">
                <a:moveTo>
                  <a:pt x="0" y="0"/>
                </a:moveTo>
                <a:lnTo>
                  <a:pt x="2000250" y="0"/>
                </a:lnTo>
                <a:lnTo>
                  <a:pt x="2000250" y="2"/>
                </a:lnTo>
                <a:lnTo>
                  <a:pt x="2414588" y="271465"/>
                </a:lnTo>
                <a:lnTo>
                  <a:pt x="2000250" y="542927"/>
                </a:lnTo>
                <a:lnTo>
                  <a:pt x="2000250" y="542925"/>
                </a:lnTo>
                <a:lnTo>
                  <a:pt x="0" y="5429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输入小标题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78354" y="5321938"/>
            <a:ext cx="6875785" cy="3720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在此输入关于此标题或图形的文字描述内容或者相关的数据。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349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849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49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199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699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699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49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49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49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9" grpId="0" animBg="1"/>
      <p:bldP spid="10" grpId="0"/>
      <p:bldP spid="12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战略目标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266" y="1714500"/>
            <a:ext cx="5712967" cy="4286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04925" y="1676794"/>
            <a:ext cx="147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04925" y="2852053"/>
            <a:ext cx="147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04925" y="3964461"/>
            <a:ext cx="147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4925" y="5135024"/>
            <a:ext cx="147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789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4925" y="2262872"/>
            <a:ext cx="147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04925" y="3438131"/>
            <a:ext cx="147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04925" y="4550539"/>
            <a:ext cx="147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04925" y="5721102"/>
            <a:ext cx="147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447675" y="2857500"/>
            <a:ext cx="8572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934450" y="1714500"/>
            <a:ext cx="2844800" cy="428625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47675" y="1714500"/>
            <a:ext cx="8572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47675" y="4000500"/>
            <a:ext cx="8572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47675" y="5143500"/>
            <a:ext cx="8572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>
            <a:spLocks noChangeAspect="1"/>
          </p:cNvSpPr>
          <p:nvPr/>
        </p:nvSpPr>
        <p:spPr>
          <a:xfrm>
            <a:off x="669455" y="1963125"/>
            <a:ext cx="413690" cy="360000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>
            <a:spLocks noChangeAspect="1"/>
          </p:cNvSpPr>
          <p:nvPr/>
        </p:nvSpPr>
        <p:spPr>
          <a:xfrm>
            <a:off x="707150" y="4249125"/>
            <a:ext cx="334162" cy="360000"/>
          </a:xfrm>
          <a:custGeom>
            <a:avLst/>
            <a:gdLst>
              <a:gd name="connsiteX0" fmla="*/ 2149595 w 4366834"/>
              <a:gd name="connsiteY0" fmla="*/ 2482640 h 4704489"/>
              <a:gd name="connsiteX1" fmla="*/ 2102840 w 4366834"/>
              <a:gd name="connsiteY1" fmla="*/ 2492080 h 4704489"/>
              <a:gd name="connsiteX2" fmla="*/ 2012340 w 4366834"/>
              <a:gd name="connsiteY2" fmla="*/ 2628611 h 4704489"/>
              <a:gd name="connsiteX3" fmla="*/ 2160516 w 4366834"/>
              <a:gd name="connsiteY3" fmla="*/ 2776787 h 4704489"/>
              <a:gd name="connsiteX4" fmla="*/ 2308692 w 4366834"/>
              <a:gd name="connsiteY4" fmla="*/ 2628611 h 4704489"/>
              <a:gd name="connsiteX5" fmla="*/ 2218193 w 4366834"/>
              <a:gd name="connsiteY5" fmla="*/ 2492080 h 4704489"/>
              <a:gd name="connsiteX6" fmla="*/ 2171438 w 4366834"/>
              <a:gd name="connsiteY6" fmla="*/ 2482640 h 4704489"/>
              <a:gd name="connsiteX7" fmla="*/ 2160518 w 4366834"/>
              <a:gd name="connsiteY7" fmla="*/ 951351 h 4704489"/>
              <a:gd name="connsiteX8" fmla="*/ 2302218 w 4366834"/>
              <a:gd name="connsiteY8" fmla="*/ 1093052 h 4704489"/>
              <a:gd name="connsiteX9" fmla="*/ 2302218 w 4366834"/>
              <a:gd name="connsiteY9" fmla="*/ 2314238 h 4704489"/>
              <a:gd name="connsiteX10" fmla="*/ 2353661 w 4366834"/>
              <a:gd name="connsiteY10" fmla="*/ 2342160 h 4704489"/>
              <a:gd name="connsiteX11" fmla="*/ 2505965 w 4366834"/>
              <a:gd name="connsiteY11" fmla="*/ 2628611 h 4704489"/>
              <a:gd name="connsiteX12" fmla="*/ 2160517 w 4366834"/>
              <a:gd name="connsiteY12" fmla="*/ 2974059 h 4704489"/>
              <a:gd name="connsiteX13" fmla="*/ 1815069 w 4366834"/>
              <a:gd name="connsiteY13" fmla="*/ 2628611 h 4704489"/>
              <a:gd name="connsiteX14" fmla="*/ 1967374 w 4366834"/>
              <a:gd name="connsiteY14" fmla="*/ 2342160 h 4704489"/>
              <a:gd name="connsiteX15" fmla="*/ 2018817 w 4366834"/>
              <a:gd name="connsiteY15" fmla="*/ 2314238 h 4704489"/>
              <a:gd name="connsiteX16" fmla="*/ 2018817 w 4366834"/>
              <a:gd name="connsiteY16" fmla="*/ 1093052 h 4704489"/>
              <a:gd name="connsiteX17" fmla="*/ 2163170 w 4366834"/>
              <a:gd name="connsiteY17" fmla="*/ 761506 h 4704489"/>
              <a:gd name="connsiteX18" fmla="*/ 383357 w 4366834"/>
              <a:gd name="connsiteY18" fmla="*/ 2541318 h 4704489"/>
              <a:gd name="connsiteX19" fmla="*/ 2163170 w 4366834"/>
              <a:gd name="connsiteY19" fmla="*/ 4321131 h 4704489"/>
              <a:gd name="connsiteX20" fmla="*/ 3942983 w 4366834"/>
              <a:gd name="connsiteY20" fmla="*/ 2541318 h 4704489"/>
              <a:gd name="connsiteX21" fmla="*/ 2163170 w 4366834"/>
              <a:gd name="connsiteY21" fmla="*/ 761506 h 4704489"/>
              <a:gd name="connsiteX22" fmla="*/ 1914854 w 4366834"/>
              <a:gd name="connsiteY22" fmla="*/ 0 h 4704489"/>
              <a:gd name="connsiteX23" fmla="*/ 2451372 w 4366834"/>
              <a:gd name="connsiteY23" fmla="*/ 0 h 4704489"/>
              <a:gd name="connsiteX24" fmla="*/ 2451372 w 4366834"/>
              <a:gd name="connsiteY24" fmla="*/ 398363 h 4704489"/>
              <a:gd name="connsiteX25" fmla="*/ 2492601 w 4366834"/>
              <a:gd name="connsiteY25" fmla="*/ 403072 h 4704489"/>
              <a:gd name="connsiteX26" fmla="*/ 3372621 w 4366834"/>
              <a:gd name="connsiteY26" fmla="*/ 747583 h 4704489"/>
              <a:gd name="connsiteX27" fmla="*/ 3532765 w 4366834"/>
              <a:gd name="connsiteY27" fmla="*/ 867337 h 4704489"/>
              <a:gd name="connsiteX28" fmla="*/ 3733861 w 4366834"/>
              <a:gd name="connsiteY28" fmla="*/ 666241 h 4704489"/>
              <a:gd name="connsiteX29" fmla="*/ 3498760 w 4366834"/>
              <a:gd name="connsiteY29" fmla="*/ 431140 h 4704489"/>
              <a:gd name="connsiteX30" fmla="*/ 3711472 w 4366834"/>
              <a:gd name="connsiteY30" fmla="*/ 218428 h 4704489"/>
              <a:gd name="connsiteX31" fmla="*/ 4366834 w 4366834"/>
              <a:gd name="connsiteY31" fmla="*/ 873790 h 4704489"/>
              <a:gd name="connsiteX32" fmla="*/ 4154122 w 4366834"/>
              <a:gd name="connsiteY32" fmla="*/ 1086502 h 4704489"/>
              <a:gd name="connsiteX33" fmla="*/ 3919022 w 4366834"/>
              <a:gd name="connsiteY33" fmla="*/ 851401 h 4704489"/>
              <a:gd name="connsiteX34" fmla="*/ 3724157 w 4366834"/>
              <a:gd name="connsiteY34" fmla="*/ 1046266 h 4704489"/>
              <a:gd name="connsiteX35" fmla="*/ 3832379 w 4366834"/>
              <a:gd name="connsiteY35" fmla="*/ 1165341 h 4704489"/>
              <a:gd name="connsiteX36" fmla="*/ 4326342 w 4366834"/>
              <a:gd name="connsiteY36" fmla="*/ 2541318 h 4704489"/>
              <a:gd name="connsiteX37" fmla="*/ 2163171 w 4366834"/>
              <a:gd name="connsiteY37" fmla="*/ 4704489 h 4704489"/>
              <a:gd name="connsiteX38" fmla="*/ 0 w 4366834"/>
              <a:gd name="connsiteY38" fmla="*/ 2541318 h 4704489"/>
              <a:gd name="connsiteX39" fmla="*/ 1727217 w 4366834"/>
              <a:gd name="connsiteY39" fmla="*/ 422095 h 4704489"/>
              <a:gd name="connsiteX40" fmla="*/ 1914854 w 4366834"/>
              <a:gd name="connsiteY40" fmla="*/ 393458 h 470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66834" h="4704489">
                <a:moveTo>
                  <a:pt x="2149595" y="2482640"/>
                </a:moveTo>
                <a:lnTo>
                  <a:pt x="2102840" y="2492080"/>
                </a:lnTo>
                <a:cubicBezTo>
                  <a:pt x="2049657" y="2514574"/>
                  <a:pt x="2012340" y="2567235"/>
                  <a:pt x="2012340" y="2628611"/>
                </a:cubicBezTo>
                <a:cubicBezTo>
                  <a:pt x="2012340" y="2710446"/>
                  <a:pt x="2078681" y="2776787"/>
                  <a:pt x="2160516" y="2776787"/>
                </a:cubicBezTo>
                <a:cubicBezTo>
                  <a:pt x="2242351" y="2776787"/>
                  <a:pt x="2308692" y="2710446"/>
                  <a:pt x="2308692" y="2628611"/>
                </a:cubicBezTo>
                <a:cubicBezTo>
                  <a:pt x="2308692" y="2567235"/>
                  <a:pt x="2271375" y="2514574"/>
                  <a:pt x="2218193" y="2492080"/>
                </a:cubicBezTo>
                <a:lnTo>
                  <a:pt x="2171438" y="2482640"/>
                </a:lnTo>
                <a:close/>
                <a:moveTo>
                  <a:pt x="2160518" y="951351"/>
                </a:moveTo>
                <a:lnTo>
                  <a:pt x="2302218" y="1093052"/>
                </a:lnTo>
                <a:lnTo>
                  <a:pt x="2302218" y="2314238"/>
                </a:lnTo>
                <a:lnTo>
                  <a:pt x="2353661" y="2342160"/>
                </a:lnTo>
                <a:cubicBezTo>
                  <a:pt x="2445550" y="2404240"/>
                  <a:pt x="2505965" y="2509370"/>
                  <a:pt x="2505965" y="2628611"/>
                </a:cubicBezTo>
                <a:cubicBezTo>
                  <a:pt x="2505965" y="2819397"/>
                  <a:pt x="2351303" y="2974059"/>
                  <a:pt x="2160517" y="2974059"/>
                </a:cubicBezTo>
                <a:cubicBezTo>
                  <a:pt x="1969731" y="2974059"/>
                  <a:pt x="1815069" y="2819397"/>
                  <a:pt x="1815069" y="2628611"/>
                </a:cubicBezTo>
                <a:cubicBezTo>
                  <a:pt x="1815069" y="2509370"/>
                  <a:pt x="1875484" y="2404240"/>
                  <a:pt x="1967374" y="2342160"/>
                </a:cubicBezTo>
                <a:lnTo>
                  <a:pt x="2018817" y="2314238"/>
                </a:lnTo>
                <a:lnTo>
                  <a:pt x="2018817" y="1093052"/>
                </a:lnTo>
                <a:close/>
                <a:moveTo>
                  <a:pt x="2163170" y="761506"/>
                </a:moveTo>
                <a:cubicBezTo>
                  <a:pt x="1180206" y="761506"/>
                  <a:pt x="383357" y="1558354"/>
                  <a:pt x="383357" y="2541318"/>
                </a:cubicBezTo>
                <a:cubicBezTo>
                  <a:pt x="383357" y="3524282"/>
                  <a:pt x="1180206" y="4321131"/>
                  <a:pt x="2163170" y="4321131"/>
                </a:cubicBezTo>
                <a:cubicBezTo>
                  <a:pt x="3146134" y="4321131"/>
                  <a:pt x="3942983" y="3524282"/>
                  <a:pt x="3942983" y="2541318"/>
                </a:cubicBezTo>
                <a:cubicBezTo>
                  <a:pt x="3942983" y="1558354"/>
                  <a:pt x="3146134" y="761506"/>
                  <a:pt x="2163170" y="761506"/>
                </a:cubicBezTo>
                <a:close/>
                <a:moveTo>
                  <a:pt x="1914854" y="0"/>
                </a:moveTo>
                <a:lnTo>
                  <a:pt x="2451372" y="0"/>
                </a:lnTo>
                <a:lnTo>
                  <a:pt x="2451372" y="398363"/>
                </a:lnTo>
                <a:lnTo>
                  <a:pt x="2492601" y="403072"/>
                </a:lnTo>
                <a:cubicBezTo>
                  <a:pt x="2814843" y="452310"/>
                  <a:pt x="3113687" y="572651"/>
                  <a:pt x="3372621" y="747583"/>
                </a:cubicBezTo>
                <a:lnTo>
                  <a:pt x="3532765" y="867337"/>
                </a:lnTo>
                <a:lnTo>
                  <a:pt x="3733861" y="666241"/>
                </a:lnTo>
                <a:lnTo>
                  <a:pt x="3498760" y="431140"/>
                </a:lnTo>
                <a:lnTo>
                  <a:pt x="3711472" y="218428"/>
                </a:lnTo>
                <a:lnTo>
                  <a:pt x="4366834" y="873790"/>
                </a:lnTo>
                <a:lnTo>
                  <a:pt x="4154122" y="1086502"/>
                </a:lnTo>
                <a:lnTo>
                  <a:pt x="3919022" y="851401"/>
                </a:lnTo>
                <a:lnTo>
                  <a:pt x="3724157" y="1046266"/>
                </a:lnTo>
                <a:lnTo>
                  <a:pt x="3832379" y="1165341"/>
                </a:lnTo>
                <a:cubicBezTo>
                  <a:pt x="4140968" y="1539264"/>
                  <a:pt x="4326342" y="2018643"/>
                  <a:pt x="4326342" y="2541318"/>
                </a:cubicBezTo>
                <a:cubicBezTo>
                  <a:pt x="4326342" y="3736004"/>
                  <a:pt x="3357857" y="4704489"/>
                  <a:pt x="2163171" y="4704489"/>
                </a:cubicBezTo>
                <a:cubicBezTo>
                  <a:pt x="968485" y="4704489"/>
                  <a:pt x="0" y="3736004"/>
                  <a:pt x="0" y="2541318"/>
                </a:cubicBezTo>
                <a:cubicBezTo>
                  <a:pt x="0" y="1495968"/>
                  <a:pt x="741497" y="623803"/>
                  <a:pt x="1727217" y="422095"/>
                </a:cubicBezTo>
                <a:lnTo>
                  <a:pt x="1914854" y="3934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任意多边形 18"/>
          <p:cNvSpPr>
            <a:spLocks noChangeAspect="1"/>
          </p:cNvSpPr>
          <p:nvPr/>
        </p:nvSpPr>
        <p:spPr>
          <a:xfrm>
            <a:off x="700738" y="5392125"/>
            <a:ext cx="351123" cy="360000"/>
          </a:xfrm>
          <a:custGeom>
            <a:avLst/>
            <a:gdLst>
              <a:gd name="connsiteX0" fmla="*/ 2429303 w 4858607"/>
              <a:gd name="connsiteY0" fmla="*/ 566170 h 4981435"/>
              <a:gd name="connsiteX1" fmla="*/ 408311 w 4858607"/>
              <a:gd name="connsiteY1" fmla="*/ 2468125 h 4981435"/>
              <a:gd name="connsiteX2" fmla="*/ 1023582 w 4858607"/>
              <a:gd name="connsiteY2" fmla="*/ 2468125 h 4981435"/>
              <a:gd name="connsiteX3" fmla="*/ 1023582 w 4858607"/>
              <a:gd name="connsiteY3" fmla="*/ 2523405 h 4981435"/>
              <a:gd name="connsiteX4" fmla="*/ 1028702 w 4858607"/>
              <a:gd name="connsiteY4" fmla="*/ 2523405 h 4981435"/>
              <a:gd name="connsiteX5" fmla="*/ 1028702 w 4858607"/>
              <a:gd name="connsiteY5" fmla="*/ 4599293 h 4981435"/>
              <a:gd name="connsiteX6" fmla="*/ 1675256 w 4858607"/>
              <a:gd name="connsiteY6" fmla="*/ 4599293 h 4981435"/>
              <a:gd name="connsiteX7" fmla="*/ 1675256 w 4858607"/>
              <a:gd name="connsiteY7" fmla="*/ 2850266 h 4981435"/>
              <a:gd name="connsiteX8" fmla="*/ 1675265 w 4858607"/>
              <a:gd name="connsiteY8" fmla="*/ 2850266 h 4981435"/>
              <a:gd name="connsiteX9" fmla="*/ 1675265 w 4858607"/>
              <a:gd name="connsiteY9" fmla="*/ 2850266 h 4981435"/>
              <a:gd name="connsiteX10" fmla="*/ 2801200 w 4858607"/>
              <a:gd name="connsiteY10" fmla="*/ 2850266 h 4981435"/>
              <a:gd name="connsiteX11" fmla="*/ 2801200 w 4858607"/>
              <a:gd name="connsiteY11" fmla="*/ 2850265 h 4981435"/>
              <a:gd name="connsiteX12" fmla="*/ 3183342 w 4858607"/>
              <a:gd name="connsiteY12" fmla="*/ 2850265 h 4981435"/>
              <a:gd name="connsiteX13" fmla="*/ 3183342 w 4858607"/>
              <a:gd name="connsiteY13" fmla="*/ 2850266 h 4981435"/>
              <a:gd name="connsiteX14" fmla="*/ 3183342 w 4858607"/>
              <a:gd name="connsiteY14" fmla="*/ 2850266 h 4981435"/>
              <a:gd name="connsiteX15" fmla="*/ 3183342 w 4858607"/>
              <a:gd name="connsiteY15" fmla="*/ 3232407 h 4981435"/>
              <a:gd name="connsiteX16" fmla="*/ 3183342 w 4858607"/>
              <a:gd name="connsiteY16" fmla="*/ 3232407 h 4981435"/>
              <a:gd name="connsiteX17" fmla="*/ 3183342 w 4858607"/>
              <a:gd name="connsiteY17" fmla="*/ 4599293 h 4981435"/>
              <a:gd name="connsiteX18" fmla="*/ 3829904 w 4858607"/>
              <a:gd name="connsiteY18" fmla="*/ 4599293 h 4981435"/>
              <a:gd name="connsiteX19" fmla="*/ 3829904 w 4858607"/>
              <a:gd name="connsiteY19" fmla="*/ 2523405 h 4981435"/>
              <a:gd name="connsiteX20" fmla="*/ 3835025 w 4858607"/>
              <a:gd name="connsiteY20" fmla="*/ 2523405 h 4981435"/>
              <a:gd name="connsiteX21" fmla="*/ 3835025 w 4858607"/>
              <a:gd name="connsiteY21" fmla="*/ 2468125 h 4981435"/>
              <a:gd name="connsiteX22" fmla="*/ 4450297 w 4858607"/>
              <a:gd name="connsiteY22" fmla="*/ 2468125 h 4981435"/>
              <a:gd name="connsiteX23" fmla="*/ 2429303 w 4858607"/>
              <a:gd name="connsiteY23" fmla="*/ 0 h 4981435"/>
              <a:gd name="connsiteX24" fmla="*/ 4858607 w 4858607"/>
              <a:gd name="connsiteY24" fmla="*/ 2286215 h 4981435"/>
              <a:gd name="connsiteX25" fmla="*/ 4858607 w 4858607"/>
              <a:gd name="connsiteY25" fmla="*/ 2468125 h 4981435"/>
              <a:gd name="connsiteX26" fmla="*/ 4858607 w 4858607"/>
              <a:gd name="connsiteY26" fmla="*/ 2468125 h 4981435"/>
              <a:gd name="connsiteX27" fmla="*/ 4858607 w 4858607"/>
              <a:gd name="connsiteY27" fmla="*/ 2850266 h 4981435"/>
              <a:gd name="connsiteX28" fmla="*/ 4858607 w 4858607"/>
              <a:gd name="connsiteY28" fmla="*/ 2850266 h 4981435"/>
              <a:gd name="connsiteX29" fmla="*/ 4858607 w 4858607"/>
              <a:gd name="connsiteY29" fmla="*/ 2852385 h 4981435"/>
              <a:gd name="connsiteX30" fmla="*/ 4856355 w 4858607"/>
              <a:gd name="connsiteY30" fmla="*/ 2850266 h 4981435"/>
              <a:gd name="connsiteX31" fmla="*/ 4212045 w 4858607"/>
              <a:gd name="connsiteY31" fmla="*/ 2850266 h 4981435"/>
              <a:gd name="connsiteX32" fmla="*/ 4212045 w 4858607"/>
              <a:gd name="connsiteY32" fmla="*/ 4981434 h 4981435"/>
              <a:gd name="connsiteX33" fmla="*/ 4088357 w 4858607"/>
              <a:gd name="connsiteY33" fmla="*/ 4981434 h 4981435"/>
              <a:gd name="connsiteX34" fmla="*/ 3829904 w 4858607"/>
              <a:gd name="connsiteY34" fmla="*/ 4981434 h 4981435"/>
              <a:gd name="connsiteX35" fmla="*/ 2924889 w 4858607"/>
              <a:gd name="connsiteY35" fmla="*/ 4981434 h 4981435"/>
              <a:gd name="connsiteX36" fmla="*/ 2924889 w 4858607"/>
              <a:gd name="connsiteY36" fmla="*/ 4981434 h 4981435"/>
              <a:gd name="connsiteX37" fmla="*/ 2801200 w 4858607"/>
              <a:gd name="connsiteY37" fmla="*/ 4981434 h 4981435"/>
              <a:gd name="connsiteX38" fmla="*/ 2801200 w 4858607"/>
              <a:gd name="connsiteY38" fmla="*/ 3232407 h 4981435"/>
              <a:gd name="connsiteX39" fmla="*/ 2057397 w 4858607"/>
              <a:gd name="connsiteY39" fmla="*/ 3232407 h 4981435"/>
              <a:gd name="connsiteX40" fmla="*/ 2057397 w 4858607"/>
              <a:gd name="connsiteY40" fmla="*/ 4981435 h 4981435"/>
              <a:gd name="connsiteX41" fmla="*/ 1675256 w 4858607"/>
              <a:gd name="connsiteY41" fmla="*/ 4981435 h 4981435"/>
              <a:gd name="connsiteX42" fmla="*/ 1675256 w 4858607"/>
              <a:gd name="connsiteY42" fmla="*/ 4981434 h 4981435"/>
              <a:gd name="connsiteX43" fmla="*/ 1028702 w 4858607"/>
              <a:gd name="connsiteY43" fmla="*/ 4981434 h 4981435"/>
              <a:gd name="connsiteX44" fmla="*/ 733573 w 4858607"/>
              <a:gd name="connsiteY44" fmla="*/ 4981434 h 4981435"/>
              <a:gd name="connsiteX45" fmla="*/ 646561 w 4858607"/>
              <a:gd name="connsiteY45" fmla="*/ 4981434 h 4981435"/>
              <a:gd name="connsiteX46" fmla="*/ 646561 w 4858607"/>
              <a:gd name="connsiteY46" fmla="*/ 2850266 h 4981435"/>
              <a:gd name="connsiteX47" fmla="*/ 2253 w 4858607"/>
              <a:gd name="connsiteY47" fmla="*/ 2850266 h 4981435"/>
              <a:gd name="connsiteX48" fmla="*/ 0 w 4858607"/>
              <a:gd name="connsiteY48" fmla="*/ 2852385 h 4981435"/>
              <a:gd name="connsiteX49" fmla="*/ 0 w 4858607"/>
              <a:gd name="connsiteY49" fmla="*/ 2850266 h 4981435"/>
              <a:gd name="connsiteX50" fmla="*/ 0 w 4858607"/>
              <a:gd name="connsiteY50" fmla="*/ 2850266 h 4981435"/>
              <a:gd name="connsiteX51" fmla="*/ 0 w 4858607"/>
              <a:gd name="connsiteY51" fmla="*/ 2468125 h 4981435"/>
              <a:gd name="connsiteX52" fmla="*/ 0 w 4858607"/>
              <a:gd name="connsiteY52" fmla="*/ 2468125 h 4981435"/>
              <a:gd name="connsiteX53" fmla="*/ 0 w 4858607"/>
              <a:gd name="connsiteY53" fmla="*/ 2286215 h 49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858607" h="4981435">
                <a:moveTo>
                  <a:pt x="2429303" y="566170"/>
                </a:moveTo>
                <a:lnTo>
                  <a:pt x="408311" y="2468125"/>
                </a:lnTo>
                <a:lnTo>
                  <a:pt x="1023582" y="2468125"/>
                </a:lnTo>
                <a:lnTo>
                  <a:pt x="1023582" y="2523405"/>
                </a:lnTo>
                <a:lnTo>
                  <a:pt x="1028702" y="2523405"/>
                </a:lnTo>
                <a:lnTo>
                  <a:pt x="1028702" y="4599293"/>
                </a:lnTo>
                <a:lnTo>
                  <a:pt x="1675256" y="4599293"/>
                </a:lnTo>
                <a:lnTo>
                  <a:pt x="1675256" y="2850266"/>
                </a:lnTo>
                <a:lnTo>
                  <a:pt x="1675265" y="2850266"/>
                </a:lnTo>
                <a:lnTo>
                  <a:pt x="1675265" y="2850266"/>
                </a:lnTo>
                <a:lnTo>
                  <a:pt x="2801200" y="2850266"/>
                </a:lnTo>
                <a:lnTo>
                  <a:pt x="2801200" y="2850265"/>
                </a:lnTo>
                <a:lnTo>
                  <a:pt x="3183342" y="2850265"/>
                </a:lnTo>
                <a:lnTo>
                  <a:pt x="3183342" y="2850266"/>
                </a:lnTo>
                <a:lnTo>
                  <a:pt x="3183342" y="2850266"/>
                </a:lnTo>
                <a:lnTo>
                  <a:pt x="3183342" y="3232407"/>
                </a:lnTo>
                <a:lnTo>
                  <a:pt x="3183342" y="3232407"/>
                </a:lnTo>
                <a:lnTo>
                  <a:pt x="3183342" y="4599293"/>
                </a:lnTo>
                <a:lnTo>
                  <a:pt x="3829904" y="4599293"/>
                </a:lnTo>
                <a:lnTo>
                  <a:pt x="3829904" y="2523405"/>
                </a:lnTo>
                <a:lnTo>
                  <a:pt x="3835025" y="2523405"/>
                </a:lnTo>
                <a:lnTo>
                  <a:pt x="3835025" y="2468125"/>
                </a:lnTo>
                <a:lnTo>
                  <a:pt x="4450297" y="2468125"/>
                </a:lnTo>
                <a:close/>
                <a:moveTo>
                  <a:pt x="2429303" y="0"/>
                </a:moveTo>
                <a:lnTo>
                  <a:pt x="4858607" y="2286215"/>
                </a:lnTo>
                <a:lnTo>
                  <a:pt x="4858607" y="2468125"/>
                </a:lnTo>
                <a:lnTo>
                  <a:pt x="4858607" y="2468125"/>
                </a:lnTo>
                <a:lnTo>
                  <a:pt x="4858607" y="2850266"/>
                </a:lnTo>
                <a:lnTo>
                  <a:pt x="4858607" y="2850266"/>
                </a:lnTo>
                <a:lnTo>
                  <a:pt x="4858607" y="2852385"/>
                </a:lnTo>
                <a:lnTo>
                  <a:pt x="4856355" y="2850266"/>
                </a:lnTo>
                <a:lnTo>
                  <a:pt x="4212045" y="2850266"/>
                </a:lnTo>
                <a:lnTo>
                  <a:pt x="4212045" y="4981434"/>
                </a:lnTo>
                <a:lnTo>
                  <a:pt x="4088357" y="4981434"/>
                </a:lnTo>
                <a:lnTo>
                  <a:pt x="3829904" y="4981434"/>
                </a:lnTo>
                <a:lnTo>
                  <a:pt x="2924889" y="4981434"/>
                </a:lnTo>
                <a:lnTo>
                  <a:pt x="2924889" y="4981434"/>
                </a:lnTo>
                <a:lnTo>
                  <a:pt x="2801200" y="4981434"/>
                </a:lnTo>
                <a:lnTo>
                  <a:pt x="2801200" y="3232407"/>
                </a:lnTo>
                <a:lnTo>
                  <a:pt x="2057397" y="3232407"/>
                </a:lnTo>
                <a:lnTo>
                  <a:pt x="2057397" y="4981435"/>
                </a:lnTo>
                <a:lnTo>
                  <a:pt x="1675256" y="4981435"/>
                </a:lnTo>
                <a:lnTo>
                  <a:pt x="1675256" y="4981434"/>
                </a:lnTo>
                <a:lnTo>
                  <a:pt x="1028702" y="4981434"/>
                </a:lnTo>
                <a:lnTo>
                  <a:pt x="733573" y="4981434"/>
                </a:lnTo>
                <a:lnTo>
                  <a:pt x="646561" y="4981434"/>
                </a:lnTo>
                <a:lnTo>
                  <a:pt x="646561" y="2850266"/>
                </a:lnTo>
                <a:lnTo>
                  <a:pt x="2253" y="2850266"/>
                </a:lnTo>
                <a:lnTo>
                  <a:pt x="0" y="2852385"/>
                </a:lnTo>
                <a:lnTo>
                  <a:pt x="0" y="2850266"/>
                </a:lnTo>
                <a:lnTo>
                  <a:pt x="0" y="2850266"/>
                </a:lnTo>
                <a:lnTo>
                  <a:pt x="0" y="2468125"/>
                </a:lnTo>
                <a:lnTo>
                  <a:pt x="0" y="2468125"/>
                </a:lnTo>
                <a:lnTo>
                  <a:pt x="0" y="2286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>
            <a:spLocks noChangeAspect="1"/>
          </p:cNvSpPr>
          <p:nvPr/>
        </p:nvSpPr>
        <p:spPr>
          <a:xfrm>
            <a:off x="686031" y="3106125"/>
            <a:ext cx="364369" cy="360000"/>
          </a:xfrm>
          <a:custGeom>
            <a:avLst/>
            <a:gdLst>
              <a:gd name="connsiteX0" fmla="*/ 3577275 w 5691115"/>
              <a:gd name="connsiteY0" fmla="*/ 3207225 h 5622876"/>
              <a:gd name="connsiteX1" fmla="*/ 3268639 w 5691115"/>
              <a:gd name="connsiteY1" fmla="*/ 3515861 h 5622876"/>
              <a:gd name="connsiteX2" fmla="*/ 3268639 w 5691115"/>
              <a:gd name="connsiteY2" fmla="*/ 5089053 h 5622876"/>
              <a:gd name="connsiteX3" fmla="*/ 3577275 w 5691115"/>
              <a:gd name="connsiteY3" fmla="*/ 5397689 h 5622876"/>
              <a:gd name="connsiteX4" fmla="*/ 5150467 w 5691115"/>
              <a:gd name="connsiteY4" fmla="*/ 5397689 h 5622876"/>
              <a:gd name="connsiteX5" fmla="*/ 5459103 w 5691115"/>
              <a:gd name="connsiteY5" fmla="*/ 5089053 h 5622876"/>
              <a:gd name="connsiteX6" fmla="*/ 5459103 w 5691115"/>
              <a:gd name="connsiteY6" fmla="*/ 3515861 h 5622876"/>
              <a:gd name="connsiteX7" fmla="*/ 5150467 w 5691115"/>
              <a:gd name="connsiteY7" fmla="*/ 3207225 h 5622876"/>
              <a:gd name="connsiteX8" fmla="*/ 533824 w 5691115"/>
              <a:gd name="connsiteY8" fmla="*/ 3207225 h 5622876"/>
              <a:gd name="connsiteX9" fmla="*/ 225188 w 5691115"/>
              <a:gd name="connsiteY9" fmla="*/ 3515861 h 5622876"/>
              <a:gd name="connsiteX10" fmla="*/ 225188 w 5691115"/>
              <a:gd name="connsiteY10" fmla="*/ 5089053 h 5622876"/>
              <a:gd name="connsiteX11" fmla="*/ 533824 w 5691115"/>
              <a:gd name="connsiteY11" fmla="*/ 5397689 h 5622876"/>
              <a:gd name="connsiteX12" fmla="*/ 2107016 w 5691115"/>
              <a:gd name="connsiteY12" fmla="*/ 5397689 h 5622876"/>
              <a:gd name="connsiteX13" fmla="*/ 2415652 w 5691115"/>
              <a:gd name="connsiteY13" fmla="*/ 5089053 h 5622876"/>
              <a:gd name="connsiteX14" fmla="*/ 2415652 w 5691115"/>
              <a:gd name="connsiteY14" fmla="*/ 3515861 h 5622876"/>
              <a:gd name="connsiteX15" fmla="*/ 2107016 w 5691115"/>
              <a:gd name="connsiteY15" fmla="*/ 3207225 h 5622876"/>
              <a:gd name="connsiteX16" fmla="*/ 3416507 w 5691115"/>
              <a:gd name="connsiteY16" fmla="*/ 2975212 h 5622876"/>
              <a:gd name="connsiteX17" fmla="*/ 5318059 w 5691115"/>
              <a:gd name="connsiteY17" fmla="*/ 2975212 h 5622876"/>
              <a:gd name="connsiteX18" fmla="*/ 5691115 w 5691115"/>
              <a:gd name="connsiteY18" fmla="*/ 3348268 h 5622876"/>
              <a:gd name="connsiteX19" fmla="*/ 5691115 w 5691115"/>
              <a:gd name="connsiteY19" fmla="*/ 5249820 h 5622876"/>
              <a:gd name="connsiteX20" fmla="*/ 5318059 w 5691115"/>
              <a:gd name="connsiteY20" fmla="*/ 5622876 h 5622876"/>
              <a:gd name="connsiteX21" fmla="*/ 3416507 w 5691115"/>
              <a:gd name="connsiteY21" fmla="*/ 5622876 h 5622876"/>
              <a:gd name="connsiteX22" fmla="*/ 3043451 w 5691115"/>
              <a:gd name="connsiteY22" fmla="*/ 5249820 h 5622876"/>
              <a:gd name="connsiteX23" fmla="*/ 3043451 w 5691115"/>
              <a:gd name="connsiteY23" fmla="*/ 3348268 h 5622876"/>
              <a:gd name="connsiteX24" fmla="*/ 3416507 w 5691115"/>
              <a:gd name="connsiteY24" fmla="*/ 2975212 h 5622876"/>
              <a:gd name="connsiteX25" fmla="*/ 373056 w 5691115"/>
              <a:gd name="connsiteY25" fmla="*/ 2975212 h 5622876"/>
              <a:gd name="connsiteX26" fmla="*/ 2274608 w 5691115"/>
              <a:gd name="connsiteY26" fmla="*/ 2975212 h 5622876"/>
              <a:gd name="connsiteX27" fmla="*/ 2647664 w 5691115"/>
              <a:gd name="connsiteY27" fmla="*/ 3348268 h 5622876"/>
              <a:gd name="connsiteX28" fmla="*/ 2647664 w 5691115"/>
              <a:gd name="connsiteY28" fmla="*/ 5249820 h 5622876"/>
              <a:gd name="connsiteX29" fmla="*/ 2274608 w 5691115"/>
              <a:gd name="connsiteY29" fmla="*/ 5622876 h 5622876"/>
              <a:gd name="connsiteX30" fmla="*/ 373056 w 5691115"/>
              <a:gd name="connsiteY30" fmla="*/ 5622876 h 5622876"/>
              <a:gd name="connsiteX31" fmla="*/ 0 w 5691115"/>
              <a:gd name="connsiteY31" fmla="*/ 5249820 h 5622876"/>
              <a:gd name="connsiteX32" fmla="*/ 0 w 5691115"/>
              <a:gd name="connsiteY32" fmla="*/ 3348268 h 5622876"/>
              <a:gd name="connsiteX33" fmla="*/ 373056 w 5691115"/>
              <a:gd name="connsiteY33" fmla="*/ 2975212 h 5622876"/>
              <a:gd name="connsiteX34" fmla="*/ 3577275 w 5691115"/>
              <a:gd name="connsiteY34" fmla="*/ 232013 h 5622876"/>
              <a:gd name="connsiteX35" fmla="*/ 3268639 w 5691115"/>
              <a:gd name="connsiteY35" fmla="*/ 540649 h 5622876"/>
              <a:gd name="connsiteX36" fmla="*/ 3268639 w 5691115"/>
              <a:gd name="connsiteY36" fmla="*/ 2113841 h 5622876"/>
              <a:gd name="connsiteX37" fmla="*/ 3577275 w 5691115"/>
              <a:gd name="connsiteY37" fmla="*/ 2422477 h 5622876"/>
              <a:gd name="connsiteX38" fmla="*/ 5150467 w 5691115"/>
              <a:gd name="connsiteY38" fmla="*/ 2422477 h 5622876"/>
              <a:gd name="connsiteX39" fmla="*/ 5459103 w 5691115"/>
              <a:gd name="connsiteY39" fmla="*/ 2113841 h 5622876"/>
              <a:gd name="connsiteX40" fmla="*/ 5459103 w 5691115"/>
              <a:gd name="connsiteY40" fmla="*/ 540649 h 5622876"/>
              <a:gd name="connsiteX41" fmla="*/ 5150467 w 5691115"/>
              <a:gd name="connsiteY41" fmla="*/ 232013 h 5622876"/>
              <a:gd name="connsiteX42" fmla="*/ 533824 w 5691115"/>
              <a:gd name="connsiteY42" fmla="*/ 232013 h 5622876"/>
              <a:gd name="connsiteX43" fmla="*/ 225188 w 5691115"/>
              <a:gd name="connsiteY43" fmla="*/ 540649 h 5622876"/>
              <a:gd name="connsiteX44" fmla="*/ 225188 w 5691115"/>
              <a:gd name="connsiteY44" fmla="*/ 2113841 h 5622876"/>
              <a:gd name="connsiteX45" fmla="*/ 533824 w 5691115"/>
              <a:gd name="connsiteY45" fmla="*/ 2422477 h 5622876"/>
              <a:gd name="connsiteX46" fmla="*/ 2107016 w 5691115"/>
              <a:gd name="connsiteY46" fmla="*/ 2422477 h 5622876"/>
              <a:gd name="connsiteX47" fmla="*/ 2415652 w 5691115"/>
              <a:gd name="connsiteY47" fmla="*/ 2113841 h 5622876"/>
              <a:gd name="connsiteX48" fmla="*/ 2415652 w 5691115"/>
              <a:gd name="connsiteY48" fmla="*/ 540649 h 5622876"/>
              <a:gd name="connsiteX49" fmla="*/ 2107016 w 5691115"/>
              <a:gd name="connsiteY49" fmla="*/ 232013 h 5622876"/>
              <a:gd name="connsiteX50" fmla="*/ 3416507 w 5691115"/>
              <a:gd name="connsiteY50" fmla="*/ 0 h 5622876"/>
              <a:gd name="connsiteX51" fmla="*/ 5318059 w 5691115"/>
              <a:gd name="connsiteY51" fmla="*/ 0 h 5622876"/>
              <a:gd name="connsiteX52" fmla="*/ 5691115 w 5691115"/>
              <a:gd name="connsiteY52" fmla="*/ 373056 h 5622876"/>
              <a:gd name="connsiteX53" fmla="*/ 5691115 w 5691115"/>
              <a:gd name="connsiteY53" fmla="*/ 2274608 h 5622876"/>
              <a:gd name="connsiteX54" fmla="*/ 5318059 w 5691115"/>
              <a:gd name="connsiteY54" fmla="*/ 2647664 h 5622876"/>
              <a:gd name="connsiteX55" fmla="*/ 3416507 w 5691115"/>
              <a:gd name="connsiteY55" fmla="*/ 2647664 h 5622876"/>
              <a:gd name="connsiteX56" fmla="*/ 3043451 w 5691115"/>
              <a:gd name="connsiteY56" fmla="*/ 2274608 h 5622876"/>
              <a:gd name="connsiteX57" fmla="*/ 3043451 w 5691115"/>
              <a:gd name="connsiteY57" fmla="*/ 373056 h 5622876"/>
              <a:gd name="connsiteX58" fmla="*/ 3416507 w 5691115"/>
              <a:gd name="connsiteY58" fmla="*/ 0 h 5622876"/>
              <a:gd name="connsiteX59" fmla="*/ 373056 w 5691115"/>
              <a:gd name="connsiteY59" fmla="*/ 0 h 5622876"/>
              <a:gd name="connsiteX60" fmla="*/ 2274608 w 5691115"/>
              <a:gd name="connsiteY60" fmla="*/ 0 h 5622876"/>
              <a:gd name="connsiteX61" fmla="*/ 2647664 w 5691115"/>
              <a:gd name="connsiteY61" fmla="*/ 373056 h 5622876"/>
              <a:gd name="connsiteX62" fmla="*/ 2647664 w 5691115"/>
              <a:gd name="connsiteY62" fmla="*/ 2274608 h 5622876"/>
              <a:gd name="connsiteX63" fmla="*/ 2274608 w 5691115"/>
              <a:gd name="connsiteY63" fmla="*/ 2647664 h 5622876"/>
              <a:gd name="connsiteX64" fmla="*/ 373056 w 5691115"/>
              <a:gd name="connsiteY64" fmla="*/ 2647664 h 5622876"/>
              <a:gd name="connsiteX65" fmla="*/ 0 w 5691115"/>
              <a:gd name="connsiteY65" fmla="*/ 2274608 h 5622876"/>
              <a:gd name="connsiteX66" fmla="*/ 0 w 5691115"/>
              <a:gd name="connsiteY66" fmla="*/ 373056 h 5622876"/>
              <a:gd name="connsiteX67" fmla="*/ 373056 w 5691115"/>
              <a:gd name="connsiteY67" fmla="*/ 0 h 562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691115" h="5622876">
                <a:moveTo>
                  <a:pt x="3577275" y="3207225"/>
                </a:moveTo>
                <a:cubicBezTo>
                  <a:pt x="3406820" y="3207225"/>
                  <a:pt x="3268639" y="3345406"/>
                  <a:pt x="3268639" y="3515861"/>
                </a:cubicBezTo>
                <a:lnTo>
                  <a:pt x="3268639" y="5089053"/>
                </a:lnTo>
                <a:cubicBezTo>
                  <a:pt x="3268639" y="5259508"/>
                  <a:pt x="3406820" y="5397689"/>
                  <a:pt x="3577275" y="5397689"/>
                </a:cubicBezTo>
                <a:lnTo>
                  <a:pt x="5150467" y="5397689"/>
                </a:lnTo>
                <a:cubicBezTo>
                  <a:pt x="5320922" y="5397689"/>
                  <a:pt x="5459103" y="5259508"/>
                  <a:pt x="5459103" y="5089053"/>
                </a:cubicBezTo>
                <a:lnTo>
                  <a:pt x="5459103" y="3515861"/>
                </a:lnTo>
                <a:cubicBezTo>
                  <a:pt x="5459103" y="3345406"/>
                  <a:pt x="5320922" y="3207225"/>
                  <a:pt x="5150467" y="3207225"/>
                </a:cubicBezTo>
                <a:close/>
                <a:moveTo>
                  <a:pt x="533824" y="3207225"/>
                </a:moveTo>
                <a:cubicBezTo>
                  <a:pt x="363369" y="3207225"/>
                  <a:pt x="225188" y="3345406"/>
                  <a:pt x="225188" y="3515861"/>
                </a:cubicBezTo>
                <a:lnTo>
                  <a:pt x="225188" y="5089053"/>
                </a:lnTo>
                <a:cubicBezTo>
                  <a:pt x="225188" y="5259508"/>
                  <a:pt x="363369" y="5397689"/>
                  <a:pt x="533824" y="5397689"/>
                </a:cubicBezTo>
                <a:lnTo>
                  <a:pt x="2107016" y="5397689"/>
                </a:lnTo>
                <a:cubicBezTo>
                  <a:pt x="2277471" y="5397689"/>
                  <a:pt x="2415652" y="5259508"/>
                  <a:pt x="2415652" y="5089053"/>
                </a:cubicBezTo>
                <a:lnTo>
                  <a:pt x="2415652" y="3515861"/>
                </a:lnTo>
                <a:cubicBezTo>
                  <a:pt x="2415652" y="3345406"/>
                  <a:pt x="2277471" y="3207225"/>
                  <a:pt x="2107016" y="3207225"/>
                </a:cubicBezTo>
                <a:close/>
                <a:moveTo>
                  <a:pt x="3416507" y="2975212"/>
                </a:moveTo>
                <a:lnTo>
                  <a:pt x="5318059" y="2975212"/>
                </a:lnTo>
                <a:cubicBezTo>
                  <a:pt x="5524092" y="2975212"/>
                  <a:pt x="5691115" y="3142235"/>
                  <a:pt x="5691115" y="3348268"/>
                </a:cubicBezTo>
                <a:lnTo>
                  <a:pt x="5691115" y="5249820"/>
                </a:lnTo>
                <a:cubicBezTo>
                  <a:pt x="5691115" y="5455853"/>
                  <a:pt x="5524092" y="5622876"/>
                  <a:pt x="5318059" y="5622876"/>
                </a:cubicBezTo>
                <a:lnTo>
                  <a:pt x="3416507" y="5622876"/>
                </a:lnTo>
                <a:cubicBezTo>
                  <a:pt x="3210474" y="5622876"/>
                  <a:pt x="3043451" y="5455853"/>
                  <a:pt x="3043451" y="5249820"/>
                </a:cubicBezTo>
                <a:lnTo>
                  <a:pt x="3043451" y="3348268"/>
                </a:lnTo>
                <a:cubicBezTo>
                  <a:pt x="3043451" y="3142235"/>
                  <a:pt x="3210474" y="2975212"/>
                  <a:pt x="3416507" y="2975212"/>
                </a:cubicBezTo>
                <a:close/>
                <a:moveTo>
                  <a:pt x="373056" y="2975212"/>
                </a:moveTo>
                <a:lnTo>
                  <a:pt x="2274608" y="2975212"/>
                </a:lnTo>
                <a:cubicBezTo>
                  <a:pt x="2480641" y="2975212"/>
                  <a:pt x="2647664" y="3142235"/>
                  <a:pt x="2647664" y="3348268"/>
                </a:cubicBezTo>
                <a:lnTo>
                  <a:pt x="2647664" y="5249820"/>
                </a:lnTo>
                <a:cubicBezTo>
                  <a:pt x="2647664" y="5455853"/>
                  <a:pt x="2480641" y="5622876"/>
                  <a:pt x="2274608" y="5622876"/>
                </a:cubicBezTo>
                <a:lnTo>
                  <a:pt x="373056" y="5622876"/>
                </a:lnTo>
                <a:cubicBezTo>
                  <a:pt x="167023" y="5622876"/>
                  <a:pt x="0" y="5455853"/>
                  <a:pt x="0" y="5249820"/>
                </a:cubicBezTo>
                <a:lnTo>
                  <a:pt x="0" y="3348268"/>
                </a:lnTo>
                <a:cubicBezTo>
                  <a:pt x="0" y="3142235"/>
                  <a:pt x="167023" y="2975212"/>
                  <a:pt x="373056" y="2975212"/>
                </a:cubicBezTo>
                <a:close/>
                <a:moveTo>
                  <a:pt x="3577275" y="232013"/>
                </a:moveTo>
                <a:cubicBezTo>
                  <a:pt x="3406820" y="232013"/>
                  <a:pt x="3268639" y="370194"/>
                  <a:pt x="3268639" y="540649"/>
                </a:cubicBezTo>
                <a:lnTo>
                  <a:pt x="3268639" y="2113841"/>
                </a:lnTo>
                <a:cubicBezTo>
                  <a:pt x="3268639" y="2284296"/>
                  <a:pt x="3406820" y="2422477"/>
                  <a:pt x="3577275" y="2422477"/>
                </a:cubicBezTo>
                <a:lnTo>
                  <a:pt x="5150467" y="2422477"/>
                </a:lnTo>
                <a:cubicBezTo>
                  <a:pt x="5320922" y="2422477"/>
                  <a:pt x="5459103" y="2284296"/>
                  <a:pt x="5459103" y="2113841"/>
                </a:cubicBezTo>
                <a:lnTo>
                  <a:pt x="5459103" y="540649"/>
                </a:lnTo>
                <a:cubicBezTo>
                  <a:pt x="5459103" y="370194"/>
                  <a:pt x="5320922" y="232013"/>
                  <a:pt x="5150467" y="232013"/>
                </a:cubicBezTo>
                <a:close/>
                <a:moveTo>
                  <a:pt x="533824" y="232013"/>
                </a:moveTo>
                <a:cubicBezTo>
                  <a:pt x="363369" y="232013"/>
                  <a:pt x="225188" y="370194"/>
                  <a:pt x="225188" y="540649"/>
                </a:cubicBezTo>
                <a:lnTo>
                  <a:pt x="225188" y="2113841"/>
                </a:lnTo>
                <a:cubicBezTo>
                  <a:pt x="225188" y="2284296"/>
                  <a:pt x="363369" y="2422477"/>
                  <a:pt x="533824" y="2422477"/>
                </a:cubicBezTo>
                <a:lnTo>
                  <a:pt x="2107016" y="2422477"/>
                </a:lnTo>
                <a:cubicBezTo>
                  <a:pt x="2277471" y="2422477"/>
                  <a:pt x="2415652" y="2284296"/>
                  <a:pt x="2415652" y="2113841"/>
                </a:cubicBezTo>
                <a:lnTo>
                  <a:pt x="2415652" y="540649"/>
                </a:lnTo>
                <a:cubicBezTo>
                  <a:pt x="2415652" y="370194"/>
                  <a:pt x="2277471" y="232013"/>
                  <a:pt x="2107016" y="232013"/>
                </a:cubicBezTo>
                <a:close/>
                <a:moveTo>
                  <a:pt x="3416507" y="0"/>
                </a:moveTo>
                <a:lnTo>
                  <a:pt x="5318059" y="0"/>
                </a:lnTo>
                <a:cubicBezTo>
                  <a:pt x="5524092" y="0"/>
                  <a:pt x="5691115" y="167023"/>
                  <a:pt x="5691115" y="373056"/>
                </a:cubicBezTo>
                <a:lnTo>
                  <a:pt x="5691115" y="2274608"/>
                </a:lnTo>
                <a:cubicBezTo>
                  <a:pt x="5691115" y="2480641"/>
                  <a:pt x="5524092" y="2647664"/>
                  <a:pt x="5318059" y="2647664"/>
                </a:cubicBezTo>
                <a:lnTo>
                  <a:pt x="3416507" y="2647664"/>
                </a:lnTo>
                <a:cubicBezTo>
                  <a:pt x="3210474" y="2647664"/>
                  <a:pt x="3043451" y="2480641"/>
                  <a:pt x="3043451" y="2274608"/>
                </a:cubicBezTo>
                <a:lnTo>
                  <a:pt x="3043451" y="373056"/>
                </a:lnTo>
                <a:cubicBezTo>
                  <a:pt x="3043451" y="167023"/>
                  <a:pt x="3210474" y="0"/>
                  <a:pt x="3416507" y="0"/>
                </a:cubicBezTo>
                <a:close/>
                <a:moveTo>
                  <a:pt x="373056" y="0"/>
                </a:moveTo>
                <a:lnTo>
                  <a:pt x="2274608" y="0"/>
                </a:lnTo>
                <a:cubicBezTo>
                  <a:pt x="2480641" y="0"/>
                  <a:pt x="2647664" y="167023"/>
                  <a:pt x="2647664" y="373056"/>
                </a:cubicBezTo>
                <a:lnTo>
                  <a:pt x="2647664" y="2274608"/>
                </a:lnTo>
                <a:cubicBezTo>
                  <a:pt x="2647664" y="2480641"/>
                  <a:pt x="2480641" y="2647664"/>
                  <a:pt x="2274608" y="2647664"/>
                </a:cubicBezTo>
                <a:lnTo>
                  <a:pt x="373056" y="2647664"/>
                </a:lnTo>
                <a:cubicBezTo>
                  <a:pt x="167023" y="2647664"/>
                  <a:pt x="0" y="2480641"/>
                  <a:pt x="0" y="2274608"/>
                </a:cubicBezTo>
                <a:lnTo>
                  <a:pt x="0" y="373056"/>
                </a:lnTo>
                <a:cubicBezTo>
                  <a:pt x="0" y="167023"/>
                  <a:pt x="167023" y="0"/>
                  <a:pt x="3730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761780" y="1705319"/>
            <a:ext cx="2889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761780" y="2845648"/>
            <a:ext cx="2889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761780" y="3985977"/>
            <a:ext cx="2889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761780" y="5126305"/>
            <a:ext cx="2889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2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2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2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2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4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34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84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34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6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76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26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6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68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五年规划</a:t>
            </a:r>
          </a:p>
        </p:txBody>
      </p:sp>
      <p:sp>
        <p:nvSpPr>
          <p:cNvPr id="3" name="TextBox 129"/>
          <p:cNvSpPr txBox="1"/>
          <p:nvPr/>
        </p:nvSpPr>
        <p:spPr>
          <a:xfrm>
            <a:off x="823634" y="4502255"/>
            <a:ext cx="2207126" cy="1077355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 defTabSz="914400">
              <a:defRPr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4" name="Straight Connector 67"/>
          <p:cNvCxnSpPr/>
          <p:nvPr/>
        </p:nvCxnSpPr>
        <p:spPr>
          <a:xfrm>
            <a:off x="1150072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5" name="Oval 93"/>
          <p:cNvSpPr/>
          <p:nvPr/>
        </p:nvSpPr>
        <p:spPr>
          <a:xfrm>
            <a:off x="9420593" y="2007900"/>
            <a:ext cx="1675216" cy="166423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algn="ctr" defTabSz="914400">
              <a:defRPr/>
            </a:pPr>
            <a:endParaRPr lang="id-ID" sz="18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Oval 50"/>
          <p:cNvSpPr/>
          <p:nvPr/>
        </p:nvSpPr>
        <p:spPr>
          <a:xfrm>
            <a:off x="1089590" y="2007900"/>
            <a:ext cx="1675216" cy="166423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algn="ctr" defTabSz="914400">
              <a:defRPr/>
            </a:pPr>
            <a:endParaRPr lang="id-ID" sz="18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Freeform 16"/>
          <p:cNvSpPr>
            <a:spLocks noEditPoints="1"/>
          </p:cNvSpPr>
          <p:nvPr/>
        </p:nvSpPr>
        <p:spPr bwMode="auto">
          <a:xfrm>
            <a:off x="1560678" y="2429088"/>
            <a:ext cx="733036" cy="821860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defTabSz="914400">
              <a:defRPr/>
            </a:pPr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8" name="Group 6"/>
          <p:cNvGrpSpPr/>
          <p:nvPr/>
        </p:nvGrpSpPr>
        <p:grpSpPr>
          <a:xfrm>
            <a:off x="3094447" y="2410815"/>
            <a:ext cx="446846" cy="858405"/>
            <a:chOff x="3141344" y="2597982"/>
            <a:chExt cx="1228775" cy="1228775"/>
          </a:xfrm>
        </p:grpSpPr>
        <p:sp>
          <p:nvSpPr>
            <p:cNvPr id="9" name="Oval 51"/>
            <p:cNvSpPr/>
            <p:nvPr/>
          </p:nvSpPr>
          <p:spPr>
            <a:xfrm>
              <a:off x="3141344" y="2597982"/>
              <a:ext cx="1228775" cy="1228775"/>
            </a:xfrm>
            <a:prstGeom prst="rightArrow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id-ID" sz="18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3497422" y="3033725"/>
              <a:ext cx="516619" cy="357288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id-ID" sz="18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1" name="Oval 80"/>
          <p:cNvSpPr/>
          <p:nvPr/>
        </p:nvSpPr>
        <p:spPr>
          <a:xfrm>
            <a:off x="3869394" y="2007900"/>
            <a:ext cx="1675216" cy="166423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algn="ctr" defTabSz="914400">
              <a:defRPr/>
            </a:pPr>
            <a:endParaRPr lang="id-ID" sz="18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2" name="Group 83"/>
          <p:cNvGrpSpPr/>
          <p:nvPr/>
        </p:nvGrpSpPr>
        <p:grpSpPr>
          <a:xfrm>
            <a:off x="5872706" y="2410815"/>
            <a:ext cx="446846" cy="858405"/>
            <a:chOff x="3141344" y="2597982"/>
            <a:chExt cx="1228775" cy="1228775"/>
          </a:xfrm>
        </p:grpSpPr>
        <p:sp>
          <p:nvSpPr>
            <p:cNvPr id="13" name="Oval 86"/>
            <p:cNvSpPr/>
            <p:nvPr/>
          </p:nvSpPr>
          <p:spPr>
            <a:xfrm>
              <a:off x="3141344" y="2597982"/>
              <a:ext cx="1228775" cy="1228775"/>
            </a:xfrm>
            <a:prstGeom prst="rightArrow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id-ID" sz="18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" name="Freeform 87"/>
            <p:cNvSpPr/>
            <p:nvPr/>
          </p:nvSpPr>
          <p:spPr bwMode="auto">
            <a:xfrm>
              <a:off x="3497422" y="3033725"/>
              <a:ext cx="516619" cy="357288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id-ID" sz="18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5" name="Oval 88"/>
          <p:cNvSpPr/>
          <p:nvPr/>
        </p:nvSpPr>
        <p:spPr>
          <a:xfrm>
            <a:off x="6596616" y="2007900"/>
            <a:ext cx="1675216" cy="166423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algn="ctr" defTabSz="914400">
              <a:defRPr/>
            </a:pPr>
            <a:endParaRPr lang="id-ID" sz="18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6" name="Group 90"/>
          <p:cNvGrpSpPr/>
          <p:nvPr/>
        </p:nvGrpSpPr>
        <p:grpSpPr>
          <a:xfrm>
            <a:off x="8645649" y="2410815"/>
            <a:ext cx="446846" cy="858405"/>
            <a:chOff x="3141344" y="2597982"/>
            <a:chExt cx="1228775" cy="1228775"/>
          </a:xfrm>
        </p:grpSpPr>
        <p:sp>
          <p:nvSpPr>
            <p:cNvPr id="17" name="Oval 91"/>
            <p:cNvSpPr/>
            <p:nvPr/>
          </p:nvSpPr>
          <p:spPr>
            <a:xfrm>
              <a:off x="3141344" y="2597982"/>
              <a:ext cx="1228775" cy="1228775"/>
            </a:xfrm>
            <a:prstGeom prst="rightArrow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id-ID" sz="18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92"/>
            <p:cNvSpPr/>
            <p:nvPr/>
          </p:nvSpPr>
          <p:spPr bwMode="auto">
            <a:xfrm>
              <a:off x="3497422" y="3033725"/>
              <a:ext cx="516619" cy="357288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id-ID" sz="18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Group 98"/>
          <p:cNvGrpSpPr/>
          <p:nvPr/>
        </p:nvGrpSpPr>
        <p:grpSpPr>
          <a:xfrm>
            <a:off x="9987747" y="2428091"/>
            <a:ext cx="540908" cy="823850"/>
            <a:chOff x="5438775" y="339726"/>
            <a:chExt cx="550863" cy="844549"/>
          </a:xfrm>
          <a:solidFill>
            <a:srgbClr val="FFFFFF"/>
          </a:solidFill>
        </p:grpSpPr>
        <p:sp>
          <p:nvSpPr>
            <p:cNvPr id="20" name="Freeform 5"/>
            <p:cNvSpPr/>
            <p:nvPr/>
          </p:nvSpPr>
          <p:spPr bwMode="auto">
            <a:xfrm>
              <a:off x="5438775" y="339726"/>
              <a:ext cx="550863" cy="623887"/>
            </a:xfrm>
            <a:custGeom>
              <a:avLst/>
              <a:gdLst>
                <a:gd name="T0" fmla="*/ 72 w 144"/>
                <a:gd name="T1" fmla="*/ 0 h 164"/>
                <a:gd name="T2" fmla="*/ 0 w 144"/>
                <a:gd name="T3" fmla="*/ 71 h 164"/>
                <a:gd name="T4" fmla="*/ 13 w 144"/>
                <a:gd name="T5" fmla="*/ 112 h 164"/>
                <a:gd name="T6" fmla="*/ 19 w 144"/>
                <a:gd name="T7" fmla="*/ 125 h 164"/>
                <a:gd name="T8" fmla="*/ 25 w 144"/>
                <a:gd name="T9" fmla="*/ 137 h 164"/>
                <a:gd name="T10" fmla="*/ 33 w 144"/>
                <a:gd name="T11" fmla="*/ 163 h 164"/>
                <a:gd name="T12" fmla="*/ 33 w 144"/>
                <a:gd name="T13" fmla="*/ 164 h 164"/>
                <a:gd name="T14" fmla="*/ 47 w 144"/>
                <a:gd name="T15" fmla="*/ 164 h 164"/>
                <a:gd name="T16" fmla="*/ 46 w 144"/>
                <a:gd name="T17" fmla="*/ 159 h 164"/>
                <a:gd name="T18" fmla="*/ 37 w 144"/>
                <a:gd name="T19" fmla="*/ 133 h 164"/>
                <a:gd name="T20" fmla="*/ 31 w 144"/>
                <a:gd name="T21" fmla="*/ 119 h 164"/>
                <a:gd name="T22" fmla="*/ 25 w 144"/>
                <a:gd name="T23" fmla="*/ 106 h 164"/>
                <a:gd name="T24" fmla="*/ 25 w 144"/>
                <a:gd name="T25" fmla="*/ 106 h 164"/>
                <a:gd name="T26" fmla="*/ 14 w 144"/>
                <a:gd name="T27" fmla="*/ 71 h 164"/>
                <a:gd name="T28" fmla="*/ 72 w 144"/>
                <a:gd name="T29" fmla="*/ 13 h 164"/>
                <a:gd name="T30" fmla="*/ 131 w 144"/>
                <a:gd name="T31" fmla="*/ 71 h 164"/>
                <a:gd name="T32" fmla="*/ 120 w 144"/>
                <a:gd name="T33" fmla="*/ 107 h 164"/>
                <a:gd name="T34" fmla="*/ 113 w 144"/>
                <a:gd name="T35" fmla="*/ 119 h 164"/>
                <a:gd name="T36" fmla="*/ 107 w 144"/>
                <a:gd name="T37" fmla="*/ 133 h 164"/>
                <a:gd name="T38" fmla="*/ 99 w 144"/>
                <a:gd name="T39" fmla="*/ 159 h 164"/>
                <a:gd name="T40" fmla="*/ 97 w 144"/>
                <a:gd name="T41" fmla="*/ 164 h 164"/>
                <a:gd name="T42" fmla="*/ 111 w 144"/>
                <a:gd name="T43" fmla="*/ 164 h 164"/>
                <a:gd name="T44" fmla="*/ 112 w 144"/>
                <a:gd name="T45" fmla="*/ 163 h 164"/>
                <a:gd name="T46" fmla="*/ 120 w 144"/>
                <a:gd name="T47" fmla="*/ 137 h 164"/>
                <a:gd name="T48" fmla="*/ 125 w 144"/>
                <a:gd name="T49" fmla="*/ 125 h 164"/>
                <a:gd name="T50" fmla="*/ 131 w 144"/>
                <a:gd name="T51" fmla="*/ 113 h 164"/>
                <a:gd name="T52" fmla="*/ 144 w 144"/>
                <a:gd name="T53" fmla="*/ 71 h 164"/>
                <a:gd name="T54" fmla="*/ 72 w 144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64">
                  <a:moveTo>
                    <a:pt x="72" y="0"/>
                  </a:moveTo>
                  <a:cubicBezTo>
                    <a:pt x="33" y="0"/>
                    <a:pt x="0" y="32"/>
                    <a:pt x="0" y="71"/>
                  </a:cubicBezTo>
                  <a:cubicBezTo>
                    <a:pt x="0" y="87"/>
                    <a:pt x="7" y="101"/>
                    <a:pt x="13" y="112"/>
                  </a:cubicBezTo>
                  <a:cubicBezTo>
                    <a:pt x="13" y="113"/>
                    <a:pt x="17" y="121"/>
                    <a:pt x="19" y="125"/>
                  </a:cubicBezTo>
                  <a:cubicBezTo>
                    <a:pt x="21" y="129"/>
                    <a:pt x="23" y="133"/>
                    <a:pt x="25" y="137"/>
                  </a:cubicBezTo>
                  <a:cubicBezTo>
                    <a:pt x="28" y="145"/>
                    <a:pt x="30" y="154"/>
                    <a:pt x="33" y="163"/>
                  </a:cubicBezTo>
                  <a:cubicBezTo>
                    <a:pt x="33" y="163"/>
                    <a:pt x="33" y="164"/>
                    <a:pt x="33" y="164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47" y="163"/>
                    <a:pt x="46" y="161"/>
                    <a:pt x="46" y="159"/>
                  </a:cubicBezTo>
                  <a:cubicBezTo>
                    <a:pt x="43" y="150"/>
                    <a:pt x="40" y="141"/>
                    <a:pt x="37" y="133"/>
                  </a:cubicBezTo>
                  <a:cubicBezTo>
                    <a:pt x="35" y="128"/>
                    <a:pt x="33" y="123"/>
                    <a:pt x="31" y="119"/>
                  </a:cubicBezTo>
                  <a:cubicBezTo>
                    <a:pt x="29" y="115"/>
                    <a:pt x="25" y="106"/>
                    <a:pt x="25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18" y="93"/>
                    <a:pt x="14" y="83"/>
                    <a:pt x="14" y="71"/>
                  </a:cubicBezTo>
                  <a:cubicBezTo>
                    <a:pt x="14" y="39"/>
                    <a:pt x="40" y="13"/>
                    <a:pt x="72" y="13"/>
                  </a:cubicBezTo>
                  <a:cubicBezTo>
                    <a:pt x="104" y="13"/>
                    <a:pt x="131" y="39"/>
                    <a:pt x="131" y="71"/>
                  </a:cubicBezTo>
                  <a:cubicBezTo>
                    <a:pt x="131" y="84"/>
                    <a:pt x="126" y="94"/>
                    <a:pt x="120" y="107"/>
                  </a:cubicBezTo>
                  <a:cubicBezTo>
                    <a:pt x="119" y="107"/>
                    <a:pt x="115" y="115"/>
                    <a:pt x="113" y="119"/>
                  </a:cubicBezTo>
                  <a:cubicBezTo>
                    <a:pt x="111" y="123"/>
                    <a:pt x="109" y="127"/>
                    <a:pt x="107" y="133"/>
                  </a:cubicBezTo>
                  <a:cubicBezTo>
                    <a:pt x="104" y="141"/>
                    <a:pt x="101" y="150"/>
                    <a:pt x="99" y="159"/>
                  </a:cubicBezTo>
                  <a:cubicBezTo>
                    <a:pt x="98" y="161"/>
                    <a:pt x="98" y="163"/>
                    <a:pt x="97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1" y="164"/>
                    <a:pt x="111" y="163"/>
                    <a:pt x="112" y="163"/>
                  </a:cubicBezTo>
                  <a:cubicBezTo>
                    <a:pt x="114" y="154"/>
                    <a:pt x="117" y="146"/>
                    <a:pt x="120" y="137"/>
                  </a:cubicBezTo>
                  <a:cubicBezTo>
                    <a:pt x="122" y="133"/>
                    <a:pt x="123" y="129"/>
                    <a:pt x="125" y="125"/>
                  </a:cubicBezTo>
                  <a:cubicBezTo>
                    <a:pt x="127" y="121"/>
                    <a:pt x="131" y="113"/>
                    <a:pt x="131" y="113"/>
                  </a:cubicBezTo>
                  <a:cubicBezTo>
                    <a:pt x="139" y="99"/>
                    <a:pt x="144" y="86"/>
                    <a:pt x="144" y="71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id-ID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5564188" y="1050925"/>
              <a:ext cx="298450" cy="133350"/>
            </a:xfrm>
            <a:custGeom>
              <a:avLst/>
              <a:gdLst>
                <a:gd name="T0" fmla="*/ 0 w 78"/>
                <a:gd name="T1" fmla="*/ 6 h 35"/>
                <a:gd name="T2" fmla="*/ 15 w 78"/>
                <a:gd name="T3" fmla="*/ 20 h 35"/>
                <a:gd name="T4" fmla="*/ 19 w 78"/>
                <a:gd name="T5" fmla="*/ 20 h 35"/>
                <a:gd name="T6" fmla="*/ 19 w 78"/>
                <a:gd name="T7" fmla="*/ 21 h 35"/>
                <a:gd name="T8" fmla="*/ 33 w 78"/>
                <a:gd name="T9" fmla="*/ 35 h 35"/>
                <a:gd name="T10" fmla="*/ 46 w 78"/>
                <a:gd name="T11" fmla="*/ 35 h 35"/>
                <a:gd name="T12" fmla="*/ 60 w 78"/>
                <a:gd name="T13" fmla="*/ 21 h 35"/>
                <a:gd name="T14" fmla="*/ 60 w 78"/>
                <a:gd name="T15" fmla="*/ 20 h 35"/>
                <a:gd name="T16" fmla="*/ 64 w 78"/>
                <a:gd name="T17" fmla="*/ 20 h 35"/>
                <a:gd name="T18" fmla="*/ 78 w 78"/>
                <a:gd name="T19" fmla="*/ 6 h 35"/>
                <a:gd name="T20" fmla="*/ 78 w 78"/>
                <a:gd name="T21" fmla="*/ 0 h 35"/>
                <a:gd name="T22" fmla="*/ 0 w 78"/>
                <a:gd name="T23" fmla="*/ 0 h 35"/>
                <a:gd name="T24" fmla="*/ 0 w 78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5">
                  <a:moveTo>
                    <a:pt x="0" y="6"/>
                  </a:moveTo>
                  <a:cubicBezTo>
                    <a:pt x="0" y="14"/>
                    <a:pt x="7" y="20"/>
                    <a:pt x="15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9"/>
                    <a:pt x="25" y="35"/>
                    <a:pt x="33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53" y="35"/>
                    <a:pt x="60" y="29"/>
                    <a:pt x="60" y="2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72" y="20"/>
                    <a:pt x="78" y="14"/>
                    <a:pt x="78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id-ID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5564188" y="993775"/>
              <a:ext cx="298450" cy="30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id-ID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5553075" y="658813"/>
              <a:ext cx="325438" cy="304800"/>
            </a:xfrm>
            <a:custGeom>
              <a:avLst/>
              <a:gdLst>
                <a:gd name="T0" fmla="*/ 57 w 85"/>
                <a:gd name="T1" fmla="*/ 80 h 80"/>
                <a:gd name="T2" fmla="*/ 83 w 85"/>
                <a:gd name="T3" fmla="*/ 9 h 80"/>
                <a:gd name="T4" fmla="*/ 85 w 85"/>
                <a:gd name="T5" fmla="*/ 3 h 80"/>
                <a:gd name="T6" fmla="*/ 80 w 85"/>
                <a:gd name="T7" fmla="*/ 0 h 80"/>
                <a:gd name="T8" fmla="*/ 80 w 85"/>
                <a:gd name="T9" fmla="*/ 0 h 80"/>
                <a:gd name="T10" fmla="*/ 71 w 85"/>
                <a:gd name="T11" fmla="*/ 8 h 80"/>
                <a:gd name="T12" fmla="*/ 67 w 85"/>
                <a:gd name="T13" fmla="*/ 12 h 80"/>
                <a:gd name="T14" fmla="*/ 64 w 85"/>
                <a:gd name="T15" fmla="*/ 8 h 80"/>
                <a:gd name="T16" fmla="*/ 55 w 85"/>
                <a:gd name="T17" fmla="*/ 0 h 80"/>
                <a:gd name="T18" fmla="*/ 46 w 85"/>
                <a:gd name="T19" fmla="*/ 8 h 80"/>
                <a:gd name="T20" fmla="*/ 42 w 85"/>
                <a:gd name="T21" fmla="*/ 12 h 80"/>
                <a:gd name="T22" fmla="*/ 39 w 85"/>
                <a:gd name="T23" fmla="*/ 8 h 80"/>
                <a:gd name="T24" fmla="*/ 30 w 85"/>
                <a:gd name="T25" fmla="*/ 0 h 80"/>
                <a:gd name="T26" fmla="*/ 21 w 85"/>
                <a:gd name="T27" fmla="*/ 8 h 80"/>
                <a:gd name="T28" fmla="*/ 17 w 85"/>
                <a:gd name="T29" fmla="*/ 12 h 80"/>
                <a:gd name="T30" fmla="*/ 14 w 85"/>
                <a:gd name="T31" fmla="*/ 8 h 80"/>
                <a:gd name="T32" fmla="*/ 5 w 85"/>
                <a:gd name="T33" fmla="*/ 0 h 80"/>
                <a:gd name="T34" fmla="*/ 4 w 85"/>
                <a:gd name="T35" fmla="*/ 0 h 80"/>
                <a:gd name="T36" fmla="*/ 0 w 85"/>
                <a:gd name="T37" fmla="*/ 3 h 80"/>
                <a:gd name="T38" fmla="*/ 2 w 85"/>
                <a:gd name="T39" fmla="*/ 10 h 80"/>
                <a:gd name="T40" fmla="*/ 29 w 85"/>
                <a:gd name="T41" fmla="*/ 80 h 80"/>
                <a:gd name="T42" fmla="*/ 35 w 85"/>
                <a:gd name="T43" fmla="*/ 80 h 80"/>
                <a:gd name="T44" fmla="*/ 10 w 85"/>
                <a:gd name="T45" fmla="*/ 13 h 80"/>
                <a:gd name="T46" fmla="*/ 17 w 85"/>
                <a:gd name="T47" fmla="*/ 18 h 80"/>
                <a:gd name="T48" fmla="*/ 26 w 85"/>
                <a:gd name="T49" fmla="*/ 11 h 80"/>
                <a:gd name="T50" fmla="*/ 30 w 85"/>
                <a:gd name="T51" fmla="*/ 6 h 80"/>
                <a:gd name="T52" fmla="*/ 33 w 85"/>
                <a:gd name="T53" fmla="*/ 11 h 80"/>
                <a:gd name="T54" fmla="*/ 42 w 85"/>
                <a:gd name="T55" fmla="*/ 18 h 80"/>
                <a:gd name="T56" fmla="*/ 51 w 85"/>
                <a:gd name="T57" fmla="*/ 11 h 80"/>
                <a:gd name="T58" fmla="*/ 55 w 85"/>
                <a:gd name="T59" fmla="*/ 6 h 80"/>
                <a:gd name="T60" fmla="*/ 58 w 85"/>
                <a:gd name="T61" fmla="*/ 11 h 80"/>
                <a:gd name="T62" fmla="*/ 67 w 85"/>
                <a:gd name="T63" fmla="*/ 18 h 80"/>
                <a:gd name="T64" fmla="*/ 75 w 85"/>
                <a:gd name="T65" fmla="*/ 13 h 80"/>
                <a:gd name="T66" fmla="*/ 50 w 85"/>
                <a:gd name="T67" fmla="*/ 80 h 80"/>
                <a:gd name="T68" fmla="*/ 57 w 85"/>
                <a:gd name="T6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0">
                  <a:moveTo>
                    <a:pt x="57" y="80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5" y="0"/>
                    <a:pt x="72" y="5"/>
                    <a:pt x="71" y="8"/>
                  </a:cubicBezTo>
                  <a:cubicBezTo>
                    <a:pt x="69" y="11"/>
                    <a:pt x="68" y="12"/>
                    <a:pt x="67" y="12"/>
                  </a:cubicBezTo>
                  <a:cubicBezTo>
                    <a:pt x="66" y="12"/>
                    <a:pt x="65" y="11"/>
                    <a:pt x="64" y="8"/>
                  </a:cubicBezTo>
                  <a:cubicBezTo>
                    <a:pt x="62" y="5"/>
                    <a:pt x="60" y="0"/>
                    <a:pt x="55" y="0"/>
                  </a:cubicBezTo>
                  <a:cubicBezTo>
                    <a:pt x="50" y="0"/>
                    <a:pt x="47" y="5"/>
                    <a:pt x="46" y="8"/>
                  </a:cubicBezTo>
                  <a:cubicBezTo>
                    <a:pt x="44" y="11"/>
                    <a:pt x="43" y="12"/>
                    <a:pt x="42" y="12"/>
                  </a:cubicBezTo>
                  <a:cubicBezTo>
                    <a:pt x="41" y="12"/>
                    <a:pt x="40" y="11"/>
                    <a:pt x="39" y="8"/>
                  </a:cubicBezTo>
                  <a:cubicBezTo>
                    <a:pt x="37" y="5"/>
                    <a:pt x="35" y="0"/>
                    <a:pt x="30" y="0"/>
                  </a:cubicBezTo>
                  <a:cubicBezTo>
                    <a:pt x="25" y="0"/>
                    <a:pt x="22" y="5"/>
                    <a:pt x="21" y="8"/>
                  </a:cubicBezTo>
                  <a:cubicBezTo>
                    <a:pt x="19" y="11"/>
                    <a:pt x="18" y="12"/>
                    <a:pt x="17" y="12"/>
                  </a:cubicBezTo>
                  <a:cubicBezTo>
                    <a:pt x="16" y="12"/>
                    <a:pt x="15" y="11"/>
                    <a:pt x="14" y="8"/>
                  </a:cubicBezTo>
                  <a:cubicBezTo>
                    <a:pt x="12" y="5"/>
                    <a:pt x="10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6"/>
                    <a:pt x="14" y="18"/>
                    <a:pt x="17" y="18"/>
                  </a:cubicBezTo>
                  <a:cubicBezTo>
                    <a:pt x="22" y="18"/>
                    <a:pt x="25" y="14"/>
                    <a:pt x="26" y="11"/>
                  </a:cubicBezTo>
                  <a:cubicBezTo>
                    <a:pt x="28" y="8"/>
                    <a:pt x="29" y="6"/>
                    <a:pt x="30" y="6"/>
                  </a:cubicBezTo>
                  <a:cubicBezTo>
                    <a:pt x="31" y="6"/>
                    <a:pt x="32" y="8"/>
                    <a:pt x="33" y="11"/>
                  </a:cubicBezTo>
                  <a:cubicBezTo>
                    <a:pt x="35" y="14"/>
                    <a:pt x="37" y="18"/>
                    <a:pt x="42" y="18"/>
                  </a:cubicBezTo>
                  <a:cubicBezTo>
                    <a:pt x="47" y="18"/>
                    <a:pt x="49" y="14"/>
                    <a:pt x="51" y="11"/>
                  </a:cubicBezTo>
                  <a:cubicBezTo>
                    <a:pt x="53" y="8"/>
                    <a:pt x="53" y="6"/>
                    <a:pt x="55" y="6"/>
                  </a:cubicBezTo>
                  <a:cubicBezTo>
                    <a:pt x="56" y="6"/>
                    <a:pt x="57" y="8"/>
                    <a:pt x="58" y="11"/>
                  </a:cubicBezTo>
                  <a:cubicBezTo>
                    <a:pt x="60" y="14"/>
                    <a:pt x="62" y="18"/>
                    <a:pt x="67" y="18"/>
                  </a:cubicBezTo>
                  <a:cubicBezTo>
                    <a:pt x="71" y="18"/>
                    <a:pt x="73" y="15"/>
                    <a:pt x="75" y="13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57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id-ID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" name="Group 103"/>
          <p:cNvGrpSpPr/>
          <p:nvPr/>
        </p:nvGrpSpPr>
        <p:grpSpPr>
          <a:xfrm>
            <a:off x="4355203" y="2441792"/>
            <a:ext cx="703596" cy="796450"/>
            <a:chOff x="8196263" y="4981575"/>
            <a:chExt cx="796925" cy="908050"/>
          </a:xfrm>
          <a:solidFill>
            <a:srgbClr val="FFFFFF"/>
          </a:solidFill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id-ID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id-ID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id-ID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id-ID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id-ID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id-ID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id-ID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" name="Group 111"/>
          <p:cNvGrpSpPr/>
          <p:nvPr/>
        </p:nvGrpSpPr>
        <p:grpSpPr>
          <a:xfrm>
            <a:off x="7146184" y="2507912"/>
            <a:ext cx="576082" cy="664208"/>
            <a:chOff x="6940550" y="4567238"/>
            <a:chExt cx="217488" cy="252413"/>
          </a:xfrm>
          <a:solidFill>
            <a:srgbClr val="FFFFFF"/>
          </a:solidFill>
        </p:grpSpPr>
        <p:sp>
          <p:nvSpPr>
            <p:cNvPr id="33" name="Freeform 20"/>
            <p:cNvSpPr/>
            <p:nvPr/>
          </p:nvSpPr>
          <p:spPr bwMode="auto">
            <a:xfrm>
              <a:off x="6948488" y="4567238"/>
              <a:ext cx="209550" cy="196850"/>
            </a:xfrm>
            <a:custGeom>
              <a:avLst/>
              <a:gdLst>
                <a:gd name="T0" fmla="*/ 49 w 53"/>
                <a:gd name="T1" fmla="*/ 8 h 50"/>
                <a:gd name="T2" fmla="*/ 53 w 53"/>
                <a:gd name="T3" fmla="*/ 4 h 50"/>
                <a:gd name="T4" fmla="*/ 49 w 53"/>
                <a:gd name="T5" fmla="*/ 0 h 50"/>
                <a:gd name="T6" fmla="*/ 45 w 53"/>
                <a:gd name="T7" fmla="*/ 4 h 50"/>
                <a:gd name="T8" fmla="*/ 45 w 53"/>
                <a:gd name="T9" fmla="*/ 6 h 50"/>
                <a:gd name="T10" fmla="*/ 25 w 53"/>
                <a:gd name="T11" fmla="*/ 20 h 50"/>
                <a:gd name="T12" fmla="*/ 7 w 53"/>
                <a:gd name="T13" fmla="*/ 2 h 50"/>
                <a:gd name="T14" fmla="*/ 3 w 53"/>
                <a:gd name="T15" fmla="*/ 1 h 50"/>
                <a:gd name="T16" fmla="*/ 0 w 53"/>
                <a:gd name="T17" fmla="*/ 4 h 50"/>
                <a:gd name="T18" fmla="*/ 14 w 53"/>
                <a:gd name="T19" fmla="*/ 37 h 50"/>
                <a:gd name="T20" fmla="*/ 46 w 53"/>
                <a:gd name="T21" fmla="*/ 50 h 50"/>
                <a:gd name="T22" fmla="*/ 50 w 53"/>
                <a:gd name="T23" fmla="*/ 48 h 50"/>
                <a:gd name="T24" fmla="*/ 49 w 53"/>
                <a:gd name="T25" fmla="*/ 43 h 50"/>
                <a:gd name="T26" fmla="*/ 33 w 53"/>
                <a:gd name="T27" fmla="*/ 27 h 50"/>
                <a:gd name="T28" fmla="*/ 46 w 53"/>
                <a:gd name="T29" fmla="*/ 7 h 50"/>
                <a:gd name="T30" fmla="*/ 49 w 53"/>
                <a:gd name="T3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0">
                  <a:moveTo>
                    <a:pt x="49" y="8"/>
                  </a:moveTo>
                  <a:cubicBezTo>
                    <a:pt x="51" y="8"/>
                    <a:pt x="53" y="6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46" y="0"/>
                    <a:pt x="45" y="2"/>
                    <a:pt x="45" y="4"/>
                  </a:cubicBezTo>
                  <a:cubicBezTo>
                    <a:pt x="45" y="5"/>
                    <a:pt x="45" y="6"/>
                    <a:pt x="45" y="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6"/>
                    <a:pt x="5" y="28"/>
                    <a:pt x="14" y="37"/>
                  </a:cubicBezTo>
                  <a:cubicBezTo>
                    <a:pt x="22" y="46"/>
                    <a:pt x="34" y="50"/>
                    <a:pt x="46" y="50"/>
                  </a:cubicBezTo>
                  <a:cubicBezTo>
                    <a:pt x="48" y="50"/>
                    <a:pt x="49" y="49"/>
                    <a:pt x="50" y="48"/>
                  </a:cubicBezTo>
                  <a:cubicBezTo>
                    <a:pt x="51" y="46"/>
                    <a:pt x="50" y="44"/>
                    <a:pt x="49" y="4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8"/>
                    <a:pt x="48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id-ID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6940550" y="4729163"/>
              <a:ext cx="103188" cy="90488"/>
            </a:xfrm>
            <a:custGeom>
              <a:avLst/>
              <a:gdLst>
                <a:gd name="T0" fmla="*/ 23 w 26"/>
                <a:gd name="T1" fmla="*/ 9 h 23"/>
                <a:gd name="T2" fmla="*/ 22 w 26"/>
                <a:gd name="T3" fmla="*/ 8 h 23"/>
                <a:gd name="T4" fmla="*/ 12 w 26"/>
                <a:gd name="T5" fmla="*/ 0 h 23"/>
                <a:gd name="T6" fmla="*/ 11 w 26"/>
                <a:gd name="T7" fmla="*/ 0 h 23"/>
                <a:gd name="T8" fmla="*/ 11 w 26"/>
                <a:gd name="T9" fmla="*/ 0 h 23"/>
                <a:gd name="T10" fmla="*/ 0 w 26"/>
                <a:gd name="T11" fmla="*/ 20 h 23"/>
                <a:gd name="T12" fmla="*/ 0 w 26"/>
                <a:gd name="T13" fmla="*/ 22 h 23"/>
                <a:gd name="T14" fmla="*/ 2 w 26"/>
                <a:gd name="T15" fmla="*/ 23 h 23"/>
                <a:gd name="T16" fmla="*/ 24 w 26"/>
                <a:gd name="T17" fmla="*/ 23 h 23"/>
                <a:gd name="T18" fmla="*/ 26 w 26"/>
                <a:gd name="T19" fmla="*/ 22 h 23"/>
                <a:gd name="T20" fmla="*/ 26 w 26"/>
                <a:gd name="T21" fmla="*/ 20 h 23"/>
                <a:gd name="T22" fmla="*/ 23 w 26"/>
                <a:gd name="T2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8" y="6"/>
                    <a:pt x="15" y="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1"/>
                    <a:pt x="26" y="2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id-ID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35" name="TextBox 162"/>
          <p:cNvSpPr txBox="1"/>
          <p:nvPr/>
        </p:nvSpPr>
        <p:spPr>
          <a:xfrm>
            <a:off x="3537591" y="4502255"/>
            <a:ext cx="2207126" cy="1077355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 defTabSz="914400">
              <a:defRPr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36" name="Straight Connector 119"/>
          <p:cNvCxnSpPr/>
          <p:nvPr/>
        </p:nvCxnSpPr>
        <p:spPr>
          <a:xfrm>
            <a:off x="3864030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37" name="TextBox 165"/>
          <p:cNvSpPr txBox="1"/>
          <p:nvPr/>
        </p:nvSpPr>
        <p:spPr>
          <a:xfrm>
            <a:off x="6366614" y="4502255"/>
            <a:ext cx="2207126" cy="1077355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 defTabSz="914400">
              <a:defRPr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38" name="Straight Connector 123"/>
          <p:cNvCxnSpPr/>
          <p:nvPr/>
        </p:nvCxnSpPr>
        <p:spPr>
          <a:xfrm>
            <a:off x="6693054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39" name="TextBox 168"/>
          <p:cNvSpPr txBox="1"/>
          <p:nvPr/>
        </p:nvSpPr>
        <p:spPr>
          <a:xfrm>
            <a:off x="9092495" y="4502255"/>
            <a:ext cx="2207126" cy="1077355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 defTabSz="914400">
              <a:defRPr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40" name="Straight Connector 127"/>
          <p:cNvCxnSpPr/>
          <p:nvPr/>
        </p:nvCxnSpPr>
        <p:spPr>
          <a:xfrm>
            <a:off x="9418935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41" name="TextBox 56"/>
          <p:cNvSpPr txBox="1"/>
          <p:nvPr/>
        </p:nvSpPr>
        <p:spPr>
          <a:xfrm>
            <a:off x="1056025" y="4013790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添加标题</a:t>
            </a:r>
            <a:endParaRPr lang="id-ID" sz="2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2" name="TextBox 57"/>
          <p:cNvSpPr txBox="1"/>
          <p:nvPr/>
        </p:nvSpPr>
        <p:spPr>
          <a:xfrm>
            <a:off x="3749906" y="4013790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添加标题</a:t>
            </a:r>
            <a:endParaRPr lang="id-ID" sz="2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3" name="TextBox 58"/>
          <p:cNvSpPr txBox="1"/>
          <p:nvPr/>
        </p:nvSpPr>
        <p:spPr>
          <a:xfrm>
            <a:off x="6543670" y="4013790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添加标题</a:t>
            </a:r>
            <a:endParaRPr lang="id-ID" sz="2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4" name="TextBox 59"/>
          <p:cNvSpPr txBox="1"/>
          <p:nvPr/>
        </p:nvSpPr>
        <p:spPr>
          <a:xfrm>
            <a:off x="9228965" y="4013790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添加标题</a:t>
            </a:r>
            <a:endParaRPr lang="id-ID" sz="2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11" grpId="0" animBg="1"/>
      <p:bldP spid="15" grpId="0" animBg="1"/>
      <p:bldP spid="35" grpId="0"/>
      <p:bldP spid="37" grpId="0"/>
      <p:bldP spid="39" grpId="0"/>
      <p:bldP spid="41" grpId="0"/>
      <p:bldP spid="42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公司前景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6894"/>
            <a:ext cx="3965723" cy="27477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55" y="3036893"/>
            <a:ext cx="5201545" cy="274773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65723" y="3036891"/>
            <a:ext cx="3024732" cy="274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94060" y="3623967"/>
            <a:ext cx="276805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sp>
        <p:nvSpPr>
          <p:cNvPr id="7" name="矩形 6"/>
          <p:cNvSpPr/>
          <p:nvPr/>
        </p:nvSpPr>
        <p:spPr>
          <a:xfrm>
            <a:off x="521944" y="1573873"/>
            <a:ext cx="1101233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在此输入小标题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49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49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-22746" y="0"/>
            <a:ext cx="12214746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08185" y="4509658"/>
            <a:ext cx="10175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THANK YOU FOR YOUR WATCHING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23666" y="3532967"/>
            <a:ext cx="9944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感谢您的观看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185937" y="1907070"/>
            <a:ext cx="3820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PLACED LOGO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YOUR COMPANY NAME HERE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公司简介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经营范围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团队介绍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企业荣誉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关于我们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>
                <a:latin typeface="+mn-ea"/>
                <a:cs typeface="+mn-ea"/>
                <a:sym typeface="+mn-lt"/>
              </a:rPr>
              <a:t>ABOUT US</a:t>
            </a:r>
            <a:endParaRPr lang="zh-CN" altLang="en-US" dirty="0">
              <a:latin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rot="5400000">
            <a:off x="6042000" y="4336488"/>
            <a:ext cx="108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公司简介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5" y="1732584"/>
            <a:ext cx="6558817" cy="36878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143753" y="3943829"/>
            <a:ext cx="4529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143753" y="2343629"/>
            <a:ext cx="4529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143753" y="172819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461965" y="5535459"/>
            <a:ext cx="455476" cy="85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10227" y="5535459"/>
            <a:ext cx="455476" cy="85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58489" y="5535459"/>
            <a:ext cx="455476" cy="857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06751" y="5535459"/>
            <a:ext cx="455476" cy="85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24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经营范围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9" b="21709"/>
          <a:stretch>
            <a:fillRect/>
          </a:stretch>
        </p:blipFill>
        <p:spPr>
          <a:xfrm>
            <a:off x="0" y="1409700"/>
            <a:ext cx="12192000" cy="33337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51807" y="1409700"/>
            <a:ext cx="3676650" cy="333375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8047" y="1808375"/>
            <a:ext cx="30641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点击此处输入与此小标题或图形相关的文字描述内容或数据分析。或者与此图形相关的内容介绍、数据统计、事件分析、总结概述等文字描述内容。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3263" y="5142125"/>
            <a:ext cx="2871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3263" y="5542235"/>
            <a:ext cx="2871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1807" y="5142125"/>
            <a:ext cx="2871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61807" y="5542235"/>
            <a:ext cx="2871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50351" y="5142125"/>
            <a:ext cx="2871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50351" y="5542235"/>
            <a:ext cx="2871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4222216" y="5142125"/>
            <a:ext cx="0" cy="13234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8089366" y="5142125"/>
            <a:ext cx="0" cy="13234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99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99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团队介绍</a:t>
            </a:r>
          </a:p>
        </p:txBody>
      </p:sp>
      <p:sp>
        <p:nvSpPr>
          <p:cNvPr id="3" name="矩形 2"/>
          <p:cNvSpPr/>
          <p:nvPr/>
        </p:nvSpPr>
        <p:spPr>
          <a:xfrm>
            <a:off x="2320190" y="1843087"/>
            <a:ext cx="1871662" cy="18716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中文姓名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ENGLISH NAME</a:t>
            </a: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输入职位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职务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63514" y="1843087"/>
            <a:ext cx="1871662" cy="1871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中文姓名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ENGLISH NAME</a:t>
            </a: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输入职位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职务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06838" y="1843087"/>
            <a:ext cx="1871662" cy="1871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中文姓名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ENGLISH NAME</a:t>
            </a: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输入职位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职务</a:t>
            </a:r>
          </a:p>
        </p:txBody>
      </p:sp>
      <p:sp>
        <p:nvSpPr>
          <p:cNvPr id="6" name="矩形 5"/>
          <p:cNvSpPr/>
          <p:nvPr/>
        </p:nvSpPr>
        <p:spPr>
          <a:xfrm>
            <a:off x="448528" y="3714749"/>
            <a:ext cx="1871662" cy="1871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中文姓名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ENGLISH NAME</a:t>
            </a: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输入职位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职务</a:t>
            </a:r>
          </a:p>
        </p:txBody>
      </p:sp>
      <p:sp>
        <p:nvSpPr>
          <p:cNvPr id="7" name="矩形 6"/>
          <p:cNvSpPr/>
          <p:nvPr/>
        </p:nvSpPr>
        <p:spPr>
          <a:xfrm>
            <a:off x="4191852" y="3714749"/>
            <a:ext cx="1871662" cy="1871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中文姓名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ENGLISH NAME</a:t>
            </a: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输入职位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职务</a:t>
            </a:r>
          </a:p>
        </p:txBody>
      </p:sp>
      <p:sp>
        <p:nvSpPr>
          <p:cNvPr id="8" name="矩形 7"/>
          <p:cNvSpPr/>
          <p:nvPr/>
        </p:nvSpPr>
        <p:spPr>
          <a:xfrm>
            <a:off x="7935176" y="3714749"/>
            <a:ext cx="1871662" cy="1871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中文姓名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ENGLISH NAME</a:t>
            </a: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输入职位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职务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3" y="1843087"/>
            <a:ext cx="1871662" cy="18716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38" y="3714749"/>
            <a:ext cx="1871662" cy="18716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852" y="1843087"/>
            <a:ext cx="1871662" cy="187166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65" y="3714749"/>
            <a:ext cx="1871662" cy="18716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76" y="1843087"/>
            <a:ext cx="1871662" cy="18716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89" y="3714749"/>
            <a:ext cx="1871662" cy="1871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企业荣誉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01277" y="1794343"/>
            <a:ext cx="254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，项目内容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在此输入文字描述内容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1277" y="2753789"/>
            <a:ext cx="254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，项目内容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在此输入文字描述内容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1277" y="3713235"/>
            <a:ext cx="254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，项目内容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在此输入文字描述内容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1277" y="4672682"/>
            <a:ext cx="254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，项目内容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在此输入文字描述内容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941091" y="1794343"/>
            <a:ext cx="254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，项目内容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在此输入文字描述内容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41091" y="2753789"/>
            <a:ext cx="254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，项目内容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在此输入文字描述内容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41091" y="3713235"/>
            <a:ext cx="254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，项目内容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在此输入文字描述内容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41091" y="4672682"/>
            <a:ext cx="254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，项目内容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在此输入文字描述内容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0"/>
          <a:stretch>
            <a:fillRect/>
          </a:stretch>
        </p:blipFill>
        <p:spPr>
          <a:xfrm>
            <a:off x="3453816" y="1794343"/>
            <a:ext cx="5284365" cy="352467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610100" y="5943600"/>
            <a:ext cx="29718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企业责任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企业使命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经营方针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经营理念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企业文化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>
                <a:latin typeface="+mn-ea"/>
                <a:cs typeface="+mn-ea"/>
                <a:sym typeface="+mn-lt"/>
              </a:rPr>
              <a:t>COMPANY CULTRUE</a:t>
            </a:r>
            <a:endParaRPr lang="zh-CN" altLang="en-US" dirty="0">
              <a:latin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5400000">
            <a:off x="6042000" y="4336488"/>
            <a:ext cx="108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企业责任</a:t>
            </a:r>
          </a:p>
        </p:txBody>
      </p:sp>
      <p:sp>
        <p:nvSpPr>
          <p:cNvPr id="3" name="矩形 2"/>
          <p:cNvSpPr/>
          <p:nvPr/>
        </p:nvSpPr>
        <p:spPr>
          <a:xfrm>
            <a:off x="3080212" y="2636490"/>
            <a:ext cx="1249251" cy="124925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文字描述内容</a:t>
            </a:r>
          </a:p>
        </p:txBody>
      </p:sp>
      <p:sp>
        <p:nvSpPr>
          <p:cNvPr id="4" name="矩形 3"/>
          <p:cNvSpPr/>
          <p:nvPr/>
        </p:nvSpPr>
        <p:spPr>
          <a:xfrm>
            <a:off x="4728708" y="2636490"/>
            <a:ext cx="1249251" cy="124925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文字描述内容</a:t>
            </a:r>
          </a:p>
        </p:txBody>
      </p:sp>
      <p:sp>
        <p:nvSpPr>
          <p:cNvPr id="5" name="矩形 4"/>
          <p:cNvSpPr/>
          <p:nvPr/>
        </p:nvSpPr>
        <p:spPr>
          <a:xfrm>
            <a:off x="6377204" y="2636490"/>
            <a:ext cx="1249251" cy="124925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文字描述内容</a:t>
            </a:r>
          </a:p>
        </p:txBody>
      </p:sp>
      <p:sp>
        <p:nvSpPr>
          <p:cNvPr id="6" name="矩形 5"/>
          <p:cNvSpPr/>
          <p:nvPr/>
        </p:nvSpPr>
        <p:spPr>
          <a:xfrm>
            <a:off x="8025700" y="2636490"/>
            <a:ext cx="1249251" cy="124925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文字描述内容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83987" y="2636490"/>
            <a:ext cx="1422894" cy="1249251"/>
            <a:chOff x="553792" y="2768958"/>
            <a:chExt cx="1422894" cy="1249251"/>
          </a:xfrm>
          <a:solidFill>
            <a:schemeClr val="accent1"/>
          </a:solidFill>
          <a:effectLst>
            <a:reflection blurRad="6350" stA="52000" endA="300" endPos="35000" dist="25400" dir="5400000" sy="-100000" algn="bl" rotWithShape="0"/>
          </a:effectLst>
        </p:grpSpPr>
        <p:sp>
          <p:nvSpPr>
            <p:cNvPr id="8" name="矩形 7"/>
            <p:cNvSpPr/>
            <p:nvPr/>
          </p:nvSpPr>
          <p:spPr>
            <a:xfrm>
              <a:off x="553792" y="2768958"/>
              <a:ext cx="1249251" cy="1249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在此输入小标题</a:t>
              </a: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1712891" y="2891531"/>
              <a:ext cx="283335" cy="2442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17771" y="5316436"/>
            <a:ext cx="1125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17115" y="5355694"/>
            <a:ext cx="7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74196" y="2636490"/>
            <a:ext cx="1249251" cy="124925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文字描述内容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18F0BAE-116C-4287-A3EA-A3FD1652FD2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OgQ4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oEONIeEoGHCgDAACGDAAAJwAAAHVuaXZlcnNhbC9mbGFzaF9wdWJsaXNoaW5nX3NldHRpbmdzLnhtbNVX3W7aMBS+5yksT70saTu6diihmgpoVVtAhW3tVWViQ6w6dhbbUHq1p9mD7Ul2HAMFtevSH6QNCRGfn+/8n5jw6DYVaMJyzZWM8G51ByMmY0W5HEf4y6C9fYiRNkRSIpRkEZYKo6NGJczsUHCd9JkxIKoRwEhdz0yEE2OyehBMp9Mq11nuuEpYA/i6Gqs0yHKmmTQsDzJBZvBjZhnTeI5QAgC+qZJztUalglDokc4VtYIhTsFzyV1QRLQF0QkOvNiQxDfjXFlJj5VQOcrHwwi/axefhYyHavKUSZcT3QCiI5s6oZQ7L4jo8zuGEsbHCbh7UMNoyqlJIrxXcyggHTxEKbB96MShHCvIgTRz+JQZQokh/ujtGXZr9ILgSXQmScrjAXCQiz/CzcH156te6+LspHN6Peh2zwYnPe9EoROs44TBuqEQHFI2j9nSTkiMIXECfoPOiAjNwmCVtBAbKbnmnDujoRKQ+0IL2igdMtohKVupRv+GyzZI7mI0gkDELMKfck4ERtwQweOlsrZDbbgpqt5elUSABe3J0Hkf35v32YkTkmu26taCo13O48Y3ZQVFM2WR4DcMGYUgfpvCU8LQanHQKFdpQYX2MUgLDhYnnE0ZPSpyOgf8k6ErMJFa0IRezQQz3sJ3y+/QkI1UDriMTKCzgc61x68+CzgjWt+DkoWPW/2zk2br+qTTbF1uuQAJnRAZPxMcCs7SzGwEn8yQVGahB+mIidWsKArltOCVia368jJonlrhy/zWxViB3mBJNmPlOYX5qwelzSZkUgyiG64CGkaQQ0k8JjBiWBdcWlYWMCYSKSlmiMSw1rQb6wlXVgPFD7CH1i/30OsjLovTGFYbWMwpy0tB7uzuva/tfzg4/FivBr9+/Nx+Umm+8HuCOHN+4x8/ufKXa//hNgwDt6UfX9omt//mzu5dtL6WyWundTkoVdJWvxRct4xU97SM1IV/yfRWXjClXIClNPZDBmtJ8JQbRt+yxV7QJq96t/se20ybbDDm14zGfxOyPy2viWv3wjB49OLqOCmXPIVEuJW4vO029ms7cNN8lFWpANr6f4dG5TdQSwMEFAACAAgA6BDjSCkiHkG1AgAAUwoAACEAAAB1bml2ZXJzYWwvZmxhc2hfc2tpbl9zZXR0aW5ncy54bWyVVm1v2yAQ/r5fEWXf6+41m0QjtWkmVerWaq36HdsXGwVDBOd0+fcDDDUkceIGVQrPPQ93HHeXEr1mYv5hMiGF5FI9ASITlbZIwCasvJrmLaIUF4UUCAIvhFQN5dP5x1/uQzLHPKeSW1BjNStaQO9m5j5jJN7Ht5ldQ4JCNhsqdveykhc5LdaVkq0oz4ZW7zagOBNrw7z8OVssBx1wpvEOoUliWv6wa5xko0BrsCF9X9p1VsVpDjx4unSfkZre1enb78m2TDN0sutPdg3JNrSC9yTZPIw5PRXM7DotQPiHhvrls12DVE53oNLDb7/aNaiQm3bzrvCVrGxCU83pR3zTcElL0342qku7zgrshayjs6/g0+PuehuR/Ne474ltVyX5o83r3kCwj55zmKNqgWRh19l0LV8fWjT9AfMV5doQYqgnPZqgH2mrwzEp1vP+wisTZUTyQM94kbxtYNHFGxFTvOcvFjduVMTxvWFRgAq2Howi7MGe+cek9YAZgT3zibMSHgTfHdD3LZ0mPPEN9Y95OvvGCoKabchX2AWr9XRvG1dHrj0QOI0sYa5tOM+sAftqJHNYF1J2EBMRdMsqikyK35aX79xlNMn2DL7SjtcVQYYcjpWbi9EM6fi93D6tRm9Ny7H7Uegv1+0naGb41ZQi0qJuzI+Snk68zjSJScw0O66wU9LQQd2JlYw0zveQqKFqDepZSj7WjZAIeuzxsmutITrJohyQ7HiWiT/kWPpF2+SglubVGOiQ5RTsiDWram7+8IXBK5R7igFrJ8XanCcoe6vLCPBFAFQVdajabtNZmpYj47CF0PsR4K48dDeiTZUOFdw13sMK45LzyKia9KOir5V0hET4Ef6LCSs5eM8youyR5trdLOn8MIT7WJKxHKaZLb54kLm9r6XkYGM/zKAB7T+T/wFQSwMEFAACAAgA6BDjSJNBNSb9AgAAlwsAACYAAAB1bml2ZXJzYWwvaHRtbF9wdWJsaXNoaW5nX3NldHRpbmdzLnhtbM2W3VIaMRSA73mKTDpeyqq11TK7OB3B0akVRmirV07YBDZjNtnmB8SrPk0frE/Skw0gjJaujnTKDAM5yfnOX3KS+OguF2jMtOFKJni3voMRk6miXI4S/KV/sn2IkbFEUiKUZAmWCqOjZi0u3EBwk/WYtbDUIMBI0yhsgjNri0YUTSaTOjeF9rNKOAt8U09VHhWaGSYt01EhyBR+7LRgBs8IFQDwzZWcqTVrNYTiQPqsqBMMcQqeS+6DIuLU5gJHYdWApLcjrZykx0oojfRokOA3J+VnviaQWjxn0qfENEHoxbZBKOXeCSJ6/J6hjPFRBt4e7GM04dRmCd7b9xRYHT2mlOwQOfGUYwUpkHaGz5kllFgShsGeZXfWzAVBRKeS5Dztwwzy4Se41b85ve62L8/PLj7d9Dud8/5ZNzhR6kSrnDhaNRSDQ8rplC3sxMRakmbgN+gMiTAsjpZF82VDJVec82M0UAJSX2phNARPxTTBHzUnAiNuieDpYtYSPWL2hAuIwevu1ofS4gdgiDfNiDZs2dB8xvgsps1vygmKpsohwW8ZsgpBRC6HfxlDy+lGQ63yUiqIscgIThkaczZh9KjM0gz4J0PXYCJ3oAmbrxDMBgvfHb9HAzZUGriMjGGrgpybwK8/C1wQYx6gZO7jVu/8rNW+Obtota+2fICEjolMnwmHErK8sBvhkymSys71IB0pcYaVRaGclnNVYqu/vAyG506EMr92MZbQGyzJZqw8pzB/9aCy2YyMy4PoD1eJhiPIoSSBCRMpHHcuHasKTIlESoopIik0KuOP9ZgrZ0ASDnBAm5d7GPQRl+VoBDcHWNSU6UrInd29t/vv3h8cfmjUo18/fm6vVZq18K4g3lzo4cdrm/iikT/uhnHke+fTbdhq96+6cPey/bVKpi7aV/1KRWr3KuE6VVZ1PlVZdRmuje7SlVHJBWgzo3BsoNEInnPL6GtumhcUfv39G7bFKxV+g1Gs3b7/bxBhtHhurbyv4ujJB2AN5KuP6WbtN1BLAwQUAAIACADoEONIKshEQpQBAAAdBgAAHwAAAHVuaXZlcnNhbC9odG1sX3NraW5fc2V0dGluZ3MuanONlMtuwjAQRfd8ReRuK0SfaburCpUqsahUdlUXThhChGNHtpOSIv69HgMldpyCZ4MvhzsP5NkMInNISqKnaGM/2/u7e7caoKZlBZeuznr0AnWiWD6HWV4AyzkQD6kPP/2Tt0ciZEy4NU2aD7RVLT8i8JsFZaqNlwELGdBUQKsD2ndAW4cS/zid7bvaddQac1JpLfgwFVwD10MuZEEtQy5e7Wk36MGiBnkCXdAUHNPYnj7y6HgXY7S5VBQl5c1UZGKY0HSVSVHxeV/+ZVOCNH/4ageMHuOXiWPHcqXfNBR+4skDRj9ZSlAK9nnvJxhBmNEEWMt3ZM8/qGPcbcij61zl+kA/X2G06ZJmcMaUzECNV4eLMbqchrXeETfXGA7BaAOyYzW+xXBAUVblOaVJkeFEOmh35n8oE3Se82yfeoQR5LBYtO2b3rFRW/6YOE9IeE9oGXp9Rd/m8MHQu9fBp6u8vNOQHQuJPJBDBLSybwdZQ6cY7e8RvH9GhGpN02Vh1oNZjWYMVK5AzoRgpvqvU3X6uQbbX1BLAwQUAAIACADoEON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DoEONIsO1dV24AAAB2AAAAHAAAAHVuaXZlcnNhbC9sb2NhbF9zZXR0aW5ncy54bWwNzD0OwjAMQOG9p7C8l5+NoWk3NhAS5QBWY1Akx0aJheD2eHvDpzct3yrw4daLacLj7oDAulku+kr4WM/jCaE7aSYx5YRqCMs8TGIbyZ3dA3Z4C/24rVwjnK9UQ94ad1YnjzOMcInns3DG/Tz8AV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oEONIF6nhQW8BAAD7AgAAKQAAAHVuaXZlcnNhbC9za2luX2N1c3RvbWl6YXRpb25fc2V0dGluZ3MueG1sjVLbatwwEH3PV4j8wEoa3Qzugm4ufklCspBnd60W00QulkJL0cdXTrJsttnQap5mzpkzzOi06fsU7VPK8+P0e8jTHO9CzlP8lrYXCLX7+WFebpaQQk6bY+V+iuP8s49f57VWqykPcRyW0a5o2mLUPT+kpFZO1YwZRpFknnqFnOe2Yg24BmzFHCW23fwl8aK7hH2I+bxquzlB3zf0MYUl93EMv7Zwyn4LnW7weRnGqfLSVrA1ymFqcWwNxAiX3BeqAUAgyx1xuEjZSE2Qx4xjKEZRoIAI56QRhUjKoWZdI6oK841ATDJGXaGe1m6ktXHUFgkNIbpO86qxpeuMxBgRQoC5wgV0BqPKhqqhQa0HBAcGRNFGEwWos53pWPHOC8uRol5gXJgxgPHxuMft3p7rWP3vdQ7n/Ifg2S84i67e2pwxV7t/WpZK3oXHHw9DDujLkEI/frq8ufV3/mqnd/311eWrN599fGCuhq2bf+jvP1BLAwQUAAIACADpEONIDNVzuNoOAACnGwAAFwAAAHVuaXZlcnNhbC91bml2ZXJzYWwucG5n7Vf5V5NXt36pLVoVh9V6RQLEoV9bkYJRAZmCCBZdNUAklYKEUFEpU5AhCVMCLV8VUUhHBhHQaANhSIyRKYFEqpC2EaISiBAD2hSQjEJMQiZyX/Dr6l13rfsXXH54V9795D3nPGfv5+yz96XI8DCHtU5rAQBwOHY09AQArNoCAG+VrrEHEfsfxLvAH7vsE2GHAfqQ8yxovJ0UjAgGACZ5neXLd0D73fNHY7IBYMP9pceOn9F0BgAgAcdCg1G58SopouWDqW38F8bjRoAEdNpt7UOc/4jS8vEHCaU75YdRmx4Uf0D/6W1Y1+bNOTco31wv3b6jCfLeju9q6jRPfif+wA+IyjYobHf3N/au9RiqoTfT1X7SESGjRVjzWUuy6c/LnicbiPox+Y8RcF/ti4vQtwDA8mjNyLoRB+3rEJRFBrV9FQ1u44tmkuNwDCqOW9iN3gQACXXyUlbTgknBkCzx76DVd6EaLsnPgaPTogIzZxlF1lT/98DvauWXPpOuB4Bi9CXQPdt3uoGvpU3gkJ0U8NvS0hVwBVwBV8AVcAVcAVfAFXAFXAH/H4JVXMu8AOya7t0IBTuKTZvB10OhKPCfzUg7AAj9v0Hfj93ocd138md/qToZATf+Je9bDY2TZgsDfa6x0TizHD+qUqlXA4BiMJGL7cEhRSpPz55Xv8bLfo3tGN2mIIiJIBQ03ZWraVqwaIXRPKsqQwIpuNksOdXJ4QQBQJxiOCKo98vJgHBR1231KUJDUvvDIxCtmkKicp7ZiCqXLUK4Oa1gVUYOjsMx/5i/aJwR5mgrSdrayVaQz4+pHkXaQZ/oiIC5BzVBi3Nk8cOZXPjC8xKo3irw5BWO9BhnTggGted0+yECq7bB1pMy0VUoblCw+b/lpSVKsjYGvn40YK65OqnyI2+lhQg/ZbsAkpFa5kxmGhtpfbGx6CuNobVydjTwHR0rUOPzzFBRdjk2bZlLU9+YkKRnsb6O9Sma7ZBgOdN31v7A7rG/PTVdmwE3s+MqZE1EDAxpttA5atMO95TncNJ/TVWewsZA/t0eT2zDpXbDGK5bvSIZeTJznjTc4OhLTk+LpatT0UWBlamLPRN5vvptQ2w1ekMFdvU9vG7gwU0yfNwVE36MMJkk9Wu8RRqYMX4omkA+ljZdpnCCLjYHf+Gglqc6PGGfPee1XWVfqBt6HfBdi2J8yvTbCKlh9UudB/HbUCLPOTf60KiwmcvY5BzE2vyvxO78gCv7o72ONgjdnuUMI9Kr1ytcd13E3lTfXyANZ+Ea+DLjF8i5xGsvnk2l3ZLY3UbXzSkr9jRSORoWti4qKkih5kIPo5y/Kjx+RrymKXg2YG8cv6YMGmE9XhnEcSoUi88qRwwy98MOFv51rv1MYs0+141eCZh6XFNRhmmMXnDFmV1u4ro2SiohmTAMfqLCSLdESl52BGb7A94twnEC/6cokdQW0zlEo4nLtCbrWuRmp1U92InWiXfrJ3erRYfwPZChOVwQZ/MWgR0e3GB1FdOyl846RZJcJ0oTP5AO0AXpHOIltTF3vbQD9B3/UXrBaFs2aNiN0si/XpvXIN1x5gQQKpMnRkqtk1VNa8rt4n0yOpxFgynbY7Tv9JNbzGNoYdNLOq+0TIqT1OMUziGdKpATezaiyBTFsXiw01e1Zv/Bq342q+9rPTWDGmkYVOn74KFHvlr/ip0XQrx1Vrpvy/u6GL2a9do5mvjv5A3dRoKbfH5uc+M+W3h/ayUUCnWTGVzkdzLR96mTtKevHY91MhVZYn+3+rzpmpGLUFKXaUFG3uh6lPDP+uE+/wpGgkvnTOQr2vQHs/5gW/cqRn3PanoN8RwoHielnPZV+Xk+ljaIPJDIvtvqCNzoIZzlG+VtZ2Wmc3tD6vlAkreO5fgiskRv6ka9Ln8F+R6J4T8viG+kJ7m2ig+R4pN8bzekg1G6U54fp84+RY9GBeifJrbwbFaNraDDRsif+jl6/GznbEegYnTsnDSdRuP05CwxdG8MMfS1SrzvPWHadkrLmyVblwRzkvz1X56ry8oiHR4NJKTXTYVFXJhjNv6SLuYbaUQ01NNt186BHqffyHk4fEIc3EbRr6lgPrOwIHaRVWIxYhXIklBVFdKJFPsePlslubM77YRUyxTZKeenBLYCKmOIqxlC9Sz8eTlJK59HeBYuB1whwss7RKJBDCFvmWZMOKZwrj/mPE6gbgb5nZifSVQ4fPeLnzZgWpwqCGBUzEQE6kRe/M68mhgXAx+Xk5ShYKfEE9FDEuryLtLB6YjXPCGdTHWYlbP0RGlTbSMGLckd14vL64UPKtxd7nhe+MuwJ/Sd8zkgwyvBBQjcdmXlbh2zKS/fICVI7AidqrEsI05eHFdigg1qB3h8cfiypqrl3HIa9j61dJwKsmuFfzbpEoRvxzqtUvjV02vlT7mqfDmOMk1OnJ+vPjiUQ7Yzw9lW2JL3j2vvceMnpwXTYu4USqvQtVGNXtffukllBnkjauMjCJkvNdGla5+/ZM8k9kbtpzodJQjWK6hTX7Mk+rR4fPLw3Tjs4viyi2jJPet8NLX5fQEH3EF9rYcSXyMLlE/DEInXT7l9OC34FPWQr1hbnFmZ/+AQQqtzL/eJm2YB7VgE7tq1KunnnRHnpH6SKzT1ZFcaGnXFWMcMl2ryHRyR7VcamUU+Kk6IKPGm5KPaN2RkB82RqycQJdNz6ofV8nuxqyVqNA0rYU3NsxDD1ZNE1Rs9RSjE/p/jMIIb0BJ5h8Pea3xMQXOy73WXpI1ys4fbHwoGj4Q3On4lvpucEDDR27Dq9NsP5xe6W7AND9m4jprGzIaNl8r26WVfkLo3CpgUiitECh8D77wwcSCUj/J0l1q+XDwYiaid+F6+5IFt3ohEkqF9eClXDNO2Pg4poeRI7B3ZsgFuSrMsywErKP02P+TWtLBkwun9qql9snx2sutRMgsi6zpoL+X71UraWAgEDqPoGLG2+NwbPdKfFXuhbw3t6vR+KCvxyJFZ/e8fUk6XLF2KLZO2RUPSxtIY9EktG1ecihPyYThNz8OUxYVf2mE4wc+gL7B1Xw4fmCZg/JcVzWlOjCTkNYLyeOTiowe1wTsTYN+7a01Kcx++rq2enCSbd3IWTrM27fpUntp2ariDLMQ+Uf0Iisvba0TlauCoZ9hN1ZqkGO7v3kVK2rRQa4+cgwqSxXmX1Is5bo7yvvyZOgLdlbTwYkRGDiL9vNo1NwFnVnU2fLLLI4GjNh6kTgXn1M2dPhHlw1uOzvpaKoxnfiOesSO9uaPrHs4r+9msbWCWvaBdmGSlXhWirnyt3WvfK3O4BbsX72pOHffe66p5Js48X/g62bj1B/3j/zAsN8OG7op5qU7mc5aCeMb+ouNdVKPh2AVmkdDfTc4EP0OE9v/KW9QxRhgkXQvrfNNquV9EkPX12L72tLZh9NZXGKk20xklrnuCdmrsVqT+w3EqS/ufU+Yt+/Ym1dddnmot6C6cBfXUox9PVTEToV7pTo88blKuyIzzjCDVvr31wlylycQMf6Np0QE1v5B6g0qknLb0VcTiK2hTtUf5ZWX5aTnmM+8hmZFJO0lWBaZzx2Pa2dQ6NbvYJq8nazEHr2LS/HRxkChD+ODy9TO8TXOrPLneZzGQi2enC9k4PEzDys+kFZG3tmKNWAnA+qih8E4gSdlMRawa93AbCKtKcVqluirPPSluPzC6R7b+CIJTPxvfKIEuJaSUqxlai6n9SpkRvmGLQ3tRCuYnE3d0m6HAODAOA7X+nnTx6aeo4/KgxWay1+Dj25dPZfTidFU8y1ndolmT3WcxCovg5mqIYsSOXsBV3iyAVxpdGnFfIoVM2Hk6o5a0gyHRt55KqvOLJKvwWjE6/g1pr4v9ATgBXmJfje7OmnqOyfHwqpYe6GKIv4ulVqC1U15H6QI+k8fFJMUz7Mdk87DncFRn0LIjVbFqsskRhYYP7RNZMqGVKTXjH+ms84i7mYE69kEPiNnHofWG6zpd9Us935ty+gSvGM0Lga0OoUHVkIyeTCoXM8SzLZqjeWapZjx4jw8Xu31whD0jgIPZjVbywrFLjNLcE2WnOTZ85BIVOMlWbFum7E0rSXVp5eR54aqqls8VUcSNCZdmgTqtHJLZWrpK2UQwmfrilu9QT3ymlPJn/ku1UFnhrz5YQMjacKH5wdT2ux61VbThUN5Cvyc9puLyDUhodrvaeIcMngyRP0KmbVdQ15Izx3N/XF4i8eXysRjZ92BA9IkkHXJd++Qzz3b+91GjqougFHcX6MeSJNbbe5CwblWHhF727ROHw4Ks7gabZUaV9WyBHXwgWlHvaX5ZT2b57Ypkwoucm6kmQt0Tqe59wrKYYcv6Vp5GR4pEn0ymQxLqwqDEu4GV15qxUDD7hX9ubW8MCdIfKC271LSQLLd/HNf2JsquIf9jPFhTpBfj4DaL9qVhj8fVN0NHGhtI4+oSYmnZMcNco0k5n7UptmpQsLAw3D/qQOmONRSO8clzOz//p2QT/VOy7QbLks5xM88TCaMFOUisFH0Lg2u6D9wFg8fAiOhBn/hvRHUf/HuDTcJkvPB37V1BUrB0Q7GKdCVRVH79TaGZXc/YUhDWT57bIIEp5+lSSQaP6F0c++l9b55lyjNaGGiI80+YGtAP+Wvi9hdPpxAmiQQzSI0ZQRPjxN5g6J9tKJbeshX1l2OrbDBTwCJ/DjJ2wwbt9wOnPdImRn+mnCjQSE28ZGHKWGwjx+O5Ta69ys/9vlnxbIZ1fakI55O0snzJ2bjcP5LSKuamhyeQmZuhZ8zKLrBNUSoJe9QcDdd75wXQYaa0GrAHmqWvA55Tmn0+Doe541221qd8MUL0G6iNKAg74jvqn8Y//xsHv+VdnXmLjkk2sdeXhbnm/aVM3OEVEQkAjfKd5UY8U9P1qpFkM2RGoiyopQSVVATlLYqUrR4teVI/AHgVtet/dX9xJnkLY3wbaEtQEXEmsBsZr/nbAE+65G8j1pqU1QEOeBqNC0UkIZHDnZMkiccaALiNsu6lQikUqoZrxup0YkznHrAjRHmifCxFsW2LDmfWIGysmnew4DzAsSPhofTDCd/8N1BLAwQUAAIACADpEONIcGveuksAAABqAAAAGwAAAHVuaXZlcnNhbC91bml2ZXJzYWwucG5nLnhtbLOxr8jNUShLLSrOzM+zVTLUM1Cyt+PlsikoSi3LTC1XqACKAQUhQEmhEsg1QnDLM1NKMmyVzM1MEWIZqZnpGSW2SqbmJnBBfaCRAFBLAQIAABQAAgAIAOgQ40gVDq0oZAQAAAcRAAAdAAAAAAAAAAEAAAAAAAAAAAB1bml2ZXJzYWwvY29tbW9uX21lc3NhZ2VzLmxuZ1BLAQIAABQAAgAIAOgQ40h4SgYcKAMAAIYMAAAnAAAAAAAAAAEAAAAAAJ8EAAB1bml2ZXJzYWwvZmxhc2hfcHVibGlzaGluZ19zZXR0aW5ncy54bWxQSwECAAAUAAIACADoEONIKSIeQbUCAABTCgAAIQAAAAAAAAABAAAAAAAMCAAAdW5pdmVyc2FsL2ZsYXNoX3NraW5fc2V0dGluZ3MueG1sUEsBAgAAFAACAAgA6BDjSJNBNSb9AgAAlwsAACYAAAAAAAAAAQAAAAAAAAsAAHVuaXZlcnNhbC9odG1sX3B1Ymxpc2hpbmdfc2V0dGluZ3MueG1sUEsBAgAAFAACAAgA6BDjSCrIREKUAQAAHQYAAB8AAAAAAAAAAQAAAAAAQQ4AAHVuaXZlcnNhbC9odG1sX3NraW5fc2V0dGluZ3MuanNQSwECAAAUAAIACADoEONIPTwv0cEAAADlAQAAGgAAAAAAAAABAAAAAAASEAAAdW5pdmVyc2FsL2kxOG5fcHJlc2V0cy54bWxQSwECAAAUAAIACADoEONIsO1dV24AAAB2AAAAHAAAAAAAAAABAAAAAAALEQAAdW5pdmVyc2FsL2xvY2FsX3NldHRpbmdzLnhtbFBLAQIAABQAAgAIAESUV0cjtE77+wIAALAIAAAUAAAAAAAAAAEAAAAAALMRAAB1bml2ZXJzYWwvcGxheWVyLnhtbFBLAQIAABQAAgAIAOgQ40gXqeFBbwEAAPsCAAApAAAAAAAAAAEAAAAAAOAUAAB1bml2ZXJzYWwvc2tpbl9jdXN0b21pemF0aW9uX3NldHRpbmdzLnhtbFBLAQIAABQAAgAIAOkQ40gM1XO42g4AAKcbAAAXAAAAAAAAAAAAAAAAAJYWAAB1bml2ZXJzYWwvdW5pdmVyc2FsLnBuZ1BLAQIAABQAAgAIAOkQ40hwa966SwAAAGoAAAAbAAAAAAAAAAEAAAAAAKUlAAB1bml2ZXJzYWwvdW5pdmVyc2FsLnBuZy54bWxQSwUGAAAAAAsACwBJAwAAKSYAAAAA"/>
  <p:tag name="ISPRING_PRESENTATION_TITLE" val="公司介绍"/>
</p:tagLst>
</file>

<file path=ppt/theme/theme1.xml><?xml version="1.0" encoding="utf-8"?>
<a:theme xmlns:a="http://schemas.openxmlformats.org/drawingml/2006/main" name="Office 主题">
  <a:themeElements>
    <a:clrScheme name="自定义 1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50637C"/>
      </a:accent1>
      <a:accent2>
        <a:srgbClr val="3F3F3F"/>
      </a:accent2>
      <a:accent3>
        <a:srgbClr val="7F7F7F"/>
      </a:accent3>
      <a:accent4>
        <a:srgbClr val="A5A5A5"/>
      </a:accent4>
      <a:accent5>
        <a:srgbClr val="BFBFBF"/>
      </a:accent5>
      <a:accent6>
        <a:srgbClr val="F2F2F2"/>
      </a:accent6>
      <a:hlink>
        <a:srgbClr val="00B0F0"/>
      </a:hlink>
      <a:folHlink>
        <a:srgbClr val="954F72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1582</Words>
  <Application>Microsoft Office PowerPoint</Application>
  <PresentationFormat>宽屏</PresentationFormat>
  <Paragraphs>272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3" baseType="lpstr"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公司简介</vt:lpstr>
      <vt:lpstr>经营范围</vt:lpstr>
      <vt:lpstr>团队介绍</vt:lpstr>
      <vt:lpstr>企业荣誉</vt:lpstr>
      <vt:lpstr>PowerPoint 演示文稿</vt:lpstr>
      <vt:lpstr>企业责任</vt:lpstr>
      <vt:lpstr>企业使命</vt:lpstr>
      <vt:lpstr>经营方针</vt:lpstr>
      <vt:lpstr>经营理念</vt:lpstr>
      <vt:lpstr>PowerPoint 演示文稿</vt:lpstr>
      <vt:lpstr>研发背景</vt:lpstr>
      <vt:lpstr>产品介绍</vt:lpstr>
      <vt:lpstr>服务介绍</vt:lpstr>
      <vt:lpstr>配套设施</vt:lpstr>
      <vt:lpstr>PowerPoint 演示文稿</vt:lpstr>
      <vt:lpstr>市场规模</vt:lpstr>
      <vt:lpstr>业绩展示</vt:lpstr>
      <vt:lpstr>合作伙伴</vt:lpstr>
      <vt:lpstr>成功案例</vt:lpstr>
      <vt:lpstr>PowerPoint 演示文稿</vt:lpstr>
      <vt:lpstr>行业前景</vt:lpstr>
      <vt:lpstr>战略目标</vt:lpstr>
      <vt:lpstr>五年规划</vt:lpstr>
      <vt:lpstr>公司前景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9</cp:revision>
  <dcterms:created xsi:type="dcterms:W3CDTF">2016-03-23T02:00:00Z</dcterms:created>
  <dcterms:modified xsi:type="dcterms:W3CDTF">2021-01-05T22:48:07Z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