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776" r:id="rId2"/>
    <p:sldId id="4777" r:id="rId3"/>
    <p:sldId id="4778" r:id="rId4"/>
    <p:sldId id="4715" r:id="rId5"/>
    <p:sldId id="4775" r:id="rId6"/>
    <p:sldId id="4685" r:id="rId7"/>
    <p:sldId id="4476" r:id="rId8"/>
    <p:sldId id="4779" r:id="rId9"/>
    <p:sldId id="4665" r:id="rId10"/>
    <p:sldId id="4749" r:id="rId11"/>
    <p:sldId id="4752" r:id="rId12"/>
    <p:sldId id="4662" r:id="rId13"/>
    <p:sldId id="4780" r:id="rId14"/>
    <p:sldId id="4716" r:id="rId15"/>
    <p:sldId id="4750" r:id="rId16"/>
    <p:sldId id="4658" r:id="rId17"/>
    <p:sldId id="4656" r:id="rId18"/>
    <p:sldId id="4781" r:id="rId19"/>
    <p:sldId id="4664" r:id="rId20"/>
    <p:sldId id="4651" r:id="rId21"/>
    <p:sldId id="4751" r:id="rId22"/>
    <p:sldId id="4782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ABA"/>
    <a:srgbClr val="1E6C7A"/>
    <a:srgbClr val="BF0000"/>
    <a:srgbClr val="166CA3"/>
    <a:srgbClr val="10517A"/>
    <a:srgbClr val="FFFFFF"/>
    <a:srgbClr val="19B7F4"/>
    <a:srgbClr val="4BC1DD"/>
    <a:srgbClr val="EE916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70" d="100"/>
          <a:sy n="70" d="100"/>
        </p:scale>
        <p:origin x="77" y="307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0 w 4373"/>
              <a:gd name="T1" fmla="*/ 0 h 2665"/>
              <a:gd name="T2" fmla="*/ 4373 w 4373"/>
              <a:gd name="T3" fmla="*/ 0 h 2665"/>
              <a:gd name="T4" fmla="*/ 0 w 4373"/>
              <a:gd name="T5" fmla="*/ 2665 h 2665"/>
              <a:gd name="T6" fmla="*/ 0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0" y="0"/>
                </a:moveTo>
                <a:lnTo>
                  <a:pt x="4373" y="0"/>
                </a:lnTo>
                <a:lnTo>
                  <a:pt x="0" y="26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  <a:effectLst>
            <a:outerShdw blurRad="3175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000750" y="4834885"/>
            <a:ext cx="5688632" cy="59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9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INTRODUCTION PROPAGANDA PPT</a:t>
            </a:r>
          </a:p>
          <a:p>
            <a:pPr>
              <a:buNone/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000750" y="3922732"/>
            <a:ext cx="62380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公司介绍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企业宣传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3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000750" y="6072542"/>
            <a:ext cx="449577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xiazaii Report Person: xiazaii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1726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1"/>
          <p:cNvSpPr txBox="1"/>
          <p:nvPr/>
        </p:nvSpPr>
        <p:spPr>
          <a:xfrm>
            <a:off x="4351925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43358" y="4030484"/>
            <a:ext cx="477203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412017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51925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412017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88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  <p:bldP spid="24" grpId="0"/>
      <p:bldP spid="25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1"/>
          <p:cNvSpPr txBox="1"/>
          <p:nvPr/>
        </p:nvSpPr>
        <p:spPr>
          <a:xfrm>
            <a:off x="4351925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43358" y="4030484"/>
            <a:ext cx="477203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412017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51925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412017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88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  <p:bldP spid="24" grpId="0"/>
      <p:bldP spid="25" grpId="0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8071561" cy="4596949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任意多边形 9"/>
          <p:cNvSpPr/>
          <p:nvPr/>
        </p:nvSpPr>
        <p:spPr bwMode="auto">
          <a:xfrm>
            <a:off x="0" y="0"/>
            <a:ext cx="6303578" cy="7232650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8345041" y="22794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8962556" y="2219004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8345041" y="3172878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8962556" y="3112393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8345041" y="4066267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8962556" y="4005782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8345041" y="4959655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8962556" y="4899170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44789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46273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0 w 4373"/>
              <a:gd name="T1" fmla="*/ 0 h 2665"/>
              <a:gd name="T2" fmla="*/ 4373 w 4373"/>
              <a:gd name="T3" fmla="*/ 0 h 2665"/>
              <a:gd name="T4" fmla="*/ 0 w 4373"/>
              <a:gd name="T5" fmla="*/ 2665 h 2665"/>
              <a:gd name="T6" fmla="*/ 0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0" y="0"/>
                </a:moveTo>
                <a:lnTo>
                  <a:pt x="4373" y="0"/>
                </a:lnTo>
                <a:lnTo>
                  <a:pt x="0" y="266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  <a:effectLst>
            <a:outerShdw blurRad="3175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6000750" y="3732232"/>
            <a:ext cx="597324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6000751" y="5462942"/>
            <a:ext cx="37610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9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1"/>
          <p:cNvSpPr txBox="1"/>
          <p:nvPr/>
        </p:nvSpPr>
        <p:spPr>
          <a:xfrm>
            <a:off x="4351925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43358" y="4030484"/>
            <a:ext cx="477203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412017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51925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412017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88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  <p:bldP spid="24" grpId="0"/>
      <p:bldP spid="25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1"/>
          <p:cNvSpPr txBox="1"/>
          <p:nvPr/>
        </p:nvSpPr>
        <p:spPr>
          <a:xfrm>
            <a:off x="4351925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43358" y="4030484"/>
            <a:ext cx="477203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3" name="TextBox 11"/>
          <p:cNvSpPr txBox="1"/>
          <p:nvPr/>
        </p:nvSpPr>
        <p:spPr>
          <a:xfrm>
            <a:off x="6412017" y="4847319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351925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412017" y="5170951"/>
            <a:ext cx="223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MH_Others_2"/>
          <p:cNvSpPr txBox="1"/>
          <p:nvPr>
            <p:custDataLst>
              <p:tags r:id="rId1"/>
            </p:custDataLst>
          </p:nvPr>
        </p:nvSpPr>
        <p:spPr>
          <a:xfrm>
            <a:off x="4678964" y="1996519"/>
            <a:ext cx="3500822" cy="153888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>
              <a:defRPr/>
            </a:pP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SECTION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  <p:bldP spid="24" grpId="0"/>
      <p:bldP spid="25" grpId="0"/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2986</Words>
  <Application>Microsoft Office PowerPoint</Application>
  <PresentationFormat>自定义</PresentationFormat>
  <Paragraphs>259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subject>熊猫办公</dc:subject>
  <dc:creator/>
  <cp:keywords>tukuppt; tukppt</cp:keywords>
  <cp:lastModifiedBy/>
  <cp:revision>2</cp:revision>
  <dcterms:created xsi:type="dcterms:W3CDTF">2016-11-28T17:01:00Z</dcterms:created>
  <dcterms:modified xsi:type="dcterms:W3CDTF">2021-01-06T00:23:28Z</dcterms:modified>
  <cp:category>tukuppt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