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36"/>
  </p:notesMasterIdLst>
  <p:sldIdLst>
    <p:sldId id="310" r:id="rId4"/>
    <p:sldId id="263" r:id="rId5"/>
    <p:sldId id="312" r:id="rId6"/>
    <p:sldId id="266" r:id="rId7"/>
    <p:sldId id="317" r:id="rId8"/>
    <p:sldId id="321" r:id="rId9"/>
    <p:sldId id="316" r:id="rId10"/>
    <p:sldId id="293" r:id="rId11"/>
    <p:sldId id="294" r:id="rId12"/>
    <p:sldId id="311" r:id="rId13"/>
    <p:sldId id="322" r:id="rId14"/>
    <p:sldId id="297" r:id="rId15"/>
    <p:sldId id="298" r:id="rId16"/>
    <p:sldId id="274" r:id="rId17"/>
    <p:sldId id="324" r:id="rId18"/>
    <p:sldId id="325" r:id="rId19"/>
    <p:sldId id="299" r:id="rId20"/>
    <p:sldId id="327" r:id="rId21"/>
    <p:sldId id="313" r:id="rId22"/>
    <p:sldId id="319" r:id="rId23"/>
    <p:sldId id="326" r:id="rId24"/>
    <p:sldId id="281" r:id="rId25"/>
    <p:sldId id="303" r:id="rId26"/>
    <p:sldId id="314" r:id="rId27"/>
    <p:sldId id="328" r:id="rId28"/>
    <p:sldId id="329" r:id="rId29"/>
    <p:sldId id="308" r:id="rId30"/>
    <p:sldId id="307" r:id="rId31"/>
    <p:sldId id="285" r:id="rId32"/>
    <p:sldId id="323" r:id="rId33"/>
    <p:sldId id="320" r:id="rId34"/>
    <p:sldId id="315" r:id="rId35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71C"/>
    <a:srgbClr val="FEA144"/>
    <a:srgbClr val="8A4FFF"/>
    <a:srgbClr val="777039"/>
    <a:srgbClr val="5497D4"/>
    <a:srgbClr val="FF9966"/>
    <a:srgbClr val="EF5035"/>
    <a:srgbClr val="6565E1"/>
    <a:srgbClr val="E23CFE"/>
    <a:srgbClr val="2D7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1" autoAdjust="0"/>
    <p:restoredTop sz="94660"/>
  </p:normalViewPr>
  <p:slideViewPr>
    <p:cSldViewPr>
      <p:cViewPr varScale="1">
        <p:scale>
          <a:sx n="83" d="100"/>
          <a:sy n="83" d="100"/>
        </p:scale>
        <p:origin x="528" y="53"/>
      </p:cViewPr>
      <p:guideLst>
        <p:guide orient="horz" pos="2160"/>
        <p:guide pos="3839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-29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FAED0-7D10-4239-9B56-C55805060B8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47A23-5BA8-44CE-9215-79B767159C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1613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281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0D4C0AD-3339-4F20-B175-43144C35B9B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42A2E39-7887-4A9B-B36C-6248FA830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121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0D4C0AD-3339-4F20-B175-43144C35B9B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42A2E39-7887-4A9B-B36C-6248FA830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1612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1612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0D4C0AD-3339-4F20-B175-43144C35B9B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42A2E39-7887-4A9B-B36C-6248FA830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0D4C0AD-3339-4F20-B175-43144C35B9B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42A2E39-7887-4A9B-B36C-6248FA830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79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79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0D4C0AD-3339-4F20-B175-43144C35B9B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42A2E39-7887-4A9B-B36C-6248FA830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0D4C0AD-3339-4F20-B175-43144C35B9B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42A2E39-7887-4A9B-B36C-6248FA830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0D4C0AD-3339-4F20-B175-43144C35B9B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42A2E39-7887-4A9B-B36C-6248FA830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675" y="273050"/>
            <a:ext cx="681513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0D4C0AD-3339-4F20-B175-43144C35B9B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42A2E39-7887-4A9B-B36C-6248FA830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0D4C0AD-3339-4F20-B175-43144C35B9B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42A2E39-7887-4A9B-B36C-6248FA830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121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0D4C0AD-3339-4F20-B175-43144C35B9B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42A2E39-7887-4A9B-B36C-6248FA830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1613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0D4C0AD-3339-4F20-B175-43144C35B9B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42A2E39-7887-4A9B-B36C-6248FA830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1613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281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730EE99-7F61-4C8E-BB64-66307C361C5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F3FC1CC-E864-4408-B770-0DB3595B27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121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730EE99-7F61-4C8E-BB64-66307C361C5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F3FC1CC-E864-4408-B770-0DB3595B27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1612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1612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730EE99-7F61-4C8E-BB64-66307C361C5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F3FC1CC-E864-4408-B770-0DB3595B27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730EE99-7F61-4C8E-BB64-66307C361C5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F3FC1CC-E864-4408-B770-0DB3595B27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79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79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730EE99-7F61-4C8E-BB64-66307C361C5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F3FC1CC-E864-4408-B770-0DB3595B27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730EE99-7F61-4C8E-BB64-66307C361C5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F3FC1CC-E864-4408-B770-0DB3595B27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730EE99-7F61-4C8E-BB64-66307C361C5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F3FC1CC-E864-4408-B770-0DB3595B27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675" y="273050"/>
            <a:ext cx="681513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730EE99-7F61-4C8E-BB64-66307C361C5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F3FC1CC-E864-4408-B770-0DB3595B27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730EE99-7F61-4C8E-BB64-66307C361C5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F3FC1CC-E864-4408-B770-0DB3595B27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121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730EE99-7F61-4C8E-BB64-66307C361C5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F3FC1CC-E864-4408-B770-0DB3595B27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1613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730EE99-7F61-4C8E-BB64-66307C361C5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F3FC1CC-E864-4408-B770-0DB3595B27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PPT加油\5. PS素材\有弧度质感的城市\PPT尺寸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5723"/>
            <a:ext cx="12207315" cy="688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 rot="10800000">
            <a:off x="-6897" y="-10666"/>
            <a:ext cx="12190413" cy="6868666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48000">
                <a:schemeClr val="bg1">
                  <a:lumMod val="9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478582" y="980728"/>
            <a:ext cx="11233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六边形 8"/>
          <p:cNvSpPr/>
          <p:nvPr/>
        </p:nvSpPr>
        <p:spPr>
          <a:xfrm rot="1663961">
            <a:off x="464370" y="280419"/>
            <a:ext cx="501082" cy="431967"/>
          </a:xfrm>
          <a:prstGeom prst="hexagon">
            <a:avLst/>
          </a:prstGeom>
          <a:gradFill flip="none" rotWithShape="0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72000">
                <a:schemeClr val="bg1"/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508000" dist="419100" dir="3360000" sx="74000" sy="7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rot="10800000">
            <a:off x="-6897" y="-10666"/>
            <a:ext cx="12190413" cy="6868666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48000">
                <a:schemeClr val="bg1">
                  <a:lumMod val="9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7.png"/><Relationship Id="rId18" Type="http://schemas.openxmlformats.org/officeDocument/2006/relationships/image" Target="../media/image32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13.xml"/><Relationship Id="rId17" Type="http://schemas.openxmlformats.org/officeDocument/2006/relationships/image" Target="../media/image31.jpeg"/><Relationship Id="rId2" Type="http://schemas.openxmlformats.org/officeDocument/2006/relationships/tags" Target="../tags/tag2.xml"/><Relationship Id="rId16" Type="http://schemas.openxmlformats.org/officeDocument/2006/relationships/image" Target="../media/image30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18.xml"/><Relationship Id="rId5" Type="http://schemas.openxmlformats.org/officeDocument/2006/relationships/tags" Target="../tags/tag5.xml"/><Relationship Id="rId15" Type="http://schemas.openxmlformats.org/officeDocument/2006/relationships/image" Target="../media/image29.png"/><Relationship Id="rId10" Type="http://schemas.openxmlformats.org/officeDocument/2006/relationships/tags" Target="../tags/tag10.xml"/><Relationship Id="rId19" Type="http://schemas.openxmlformats.org/officeDocument/2006/relationships/image" Target="../media/image33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47116" y="1041346"/>
            <a:ext cx="9055006" cy="16312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b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100000">
                      <a:schemeClr val="bg1">
                        <a:shade val="67500"/>
                        <a:satMod val="115000"/>
                      </a:schemeClr>
                    </a:gs>
                    <a:gs pos="54000">
                      <a:schemeClr val="bg1"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粗倩简体" pitchFamily="65" charset="-122"/>
                <a:ea typeface="方正粗倩简体" pitchFamily="65" charset="-122"/>
              </a:rPr>
              <a:t>企业招聘</a:t>
            </a:r>
          </a:p>
        </p:txBody>
      </p:sp>
      <p:sp>
        <p:nvSpPr>
          <p:cNvPr id="10" name="文本框 3"/>
          <p:cNvSpPr txBox="1"/>
          <p:nvPr/>
        </p:nvSpPr>
        <p:spPr>
          <a:xfrm>
            <a:off x="4069995" y="4767535"/>
            <a:ext cx="418659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请添加您的公司名称</a:t>
            </a:r>
          </a:p>
        </p:txBody>
      </p:sp>
      <p:sp>
        <p:nvSpPr>
          <p:cNvPr id="20" name="文本框 3"/>
          <p:cNvSpPr txBox="1"/>
          <p:nvPr/>
        </p:nvSpPr>
        <p:spPr>
          <a:xfrm>
            <a:off x="2926854" y="2577312"/>
            <a:ext cx="6357291" cy="7683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100000">
                      <a:schemeClr val="bg1">
                        <a:shade val="67500"/>
                        <a:satMod val="115000"/>
                      </a:schemeClr>
                    </a:gs>
                    <a:gs pos="54000">
                      <a:schemeClr val="bg1"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4400" b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100000">
                      <a:schemeClr val="bg1">
                        <a:shade val="67500"/>
                        <a:satMod val="115000"/>
                      </a:schemeClr>
                    </a:gs>
                    <a:gs pos="54000">
                      <a:schemeClr val="bg1"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公司招聘会</a:t>
            </a:r>
            <a:r>
              <a:rPr lang="en-US" altLang="zh-CN" sz="4400" b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100000">
                      <a:schemeClr val="bg1">
                        <a:shade val="67500"/>
                        <a:satMod val="115000"/>
                      </a:schemeClr>
                    </a:gs>
                    <a:gs pos="54000">
                      <a:schemeClr val="bg1"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400" b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100000">
                      <a:schemeClr val="bg1">
                        <a:shade val="67500"/>
                        <a:satMod val="115000"/>
                      </a:schemeClr>
                    </a:gs>
                    <a:gs pos="54000">
                      <a:schemeClr val="bg1"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12" name="矩形 11"/>
          <p:cNvSpPr/>
          <p:nvPr/>
        </p:nvSpPr>
        <p:spPr>
          <a:xfrm>
            <a:off x="5735166" y="4437112"/>
            <a:ext cx="7191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" pitchFamily="34" charset="-128"/>
              </a:rPr>
              <a:t>LOGO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eiryo" pitchFamily="34" charset="-128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486742" y="4463708"/>
            <a:ext cx="248424" cy="257625"/>
            <a:chOff x="6540500" y="5635625"/>
            <a:chExt cx="171450" cy="177800"/>
          </a:xfrm>
          <a:solidFill>
            <a:schemeClr val="bg1"/>
          </a:solidFill>
        </p:grpSpPr>
        <p:sp>
          <p:nvSpPr>
            <p:cNvPr id="14" name="Freeform 463"/>
            <p:cNvSpPr/>
            <p:nvPr/>
          </p:nvSpPr>
          <p:spPr bwMode="auto">
            <a:xfrm>
              <a:off x="6584950" y="5635625"/>
              <a:ext cx="55563" cy="57150"/>
            </a:xfrm>
            <a:custGeom>
              <a:avLst/>
              <a:gdLst>
                <a:gd name="T0" fmla="*/ 27476 w 91"/>
                <a:gd name="T1" fmla="*/ 57150 h 91"/>
                <a:gd name="T2" fmla="*/ 34193 w 91"/>
                <a:gd name="T3" fmla="*/ 56522 h 91"/>
                <a:gd name="T4" fmla="*/ 25034 w 91"/>
                <a:gd name="T5" fmla="*/ 48358 h 91"/>
                <a:gd name="T6" fmla="*/ 18928 w 91"/>
                <a:gd name="T7" fmla="*/ 37681 h 91"/>
                <a:gd name="T8" fmla="*/ 22592 w 91"/>
                <a:gd name="T9" fmla="*/ 25121 h 91"/>
                <a:gd name="T10" fmla="*/ 35414 w 91"/>
                <a:gd name="T11" fmla="*/ 19469 h 91"/>
                <a:gd name="T12" fmla="*/ 45183 w 91"/>
                <a:gd name="T13" fmla="*/ 23237 h 91"/>
                <a:gd name="T14" fmla="*/ 55563 w 91"/>
                <a:gd name="T15" fmla="*/ 31401 h 91"/>
                <a:gd name="T16" fmla="*/ 55563 w 91"/>
                <a:gd name="T17" fmla="*/ 28889 h 91"/>
                <a:gd name="T18" fmla="*/ 27476 w 91"/>
                <a:gd name="T19" fmla="*/ 0 h 91"/>
                <a:gd name="T20" fmla="*/ 0 w 91"/>
                <a:gd name="T21" fmla="*/ 28889 h 91"/>
                <a:gd name="T22" fmla="*/ 27476 w 91"/>
                <a:gd name="T23" fmla="*/ 57150 h 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1"/>
                <a:gd name="T37" fmla="*/ 0 h 91"/>
                <a:gd name="T38" fmla="*/ 91 w 91"/>
                <a:gd name="T39" fmla="*/ 91 h 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1" h="91">
                  <a:moveTo>
                    <a:pt x="45" y="91"/>
                  </a:moveTo>
                  <a:cubicBezTo>
                    <a:pt x="49" y="91"/>
                    <a:pt x="53" y="91"/>
                    <a:pt x="56" y="90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35" y="73"/>
                    <a:pt x="32" y="67"/>
                    <a:pt x="31" y="60"/>
                  </a:cubicBezTo>
                  <a:cubicBezTo>
                    <a:pt x="31" y="53"/>
                    <a:pt x="33" y="46"/>
                    <a:pt x="37" y="40"/>
                  </a:cubicBezTo>
                  <a:cubicBezTo>
                    <a:pt x="42" y="34"/>
                    <a:pt x="50" y="31"/>
                    <a:pt x="58" y="31"/>
                  </a:cubicBezTo>
                  <a:cubicBezTo>
                    <a:pt x="64" y="31"/>
                    <a:pt x="70" y="33"/>
                    <a:pt x="74" y="37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1" y="49"/>
                    <a:pt x="91" y="47"/>
                    <a:pt x="91" y="46"/>
                  </a:cubicBezTo>
                  <a:cubicBezTo>
                    <a:pt x="91" y="21"/>
                    <a:pt x="71" y="0"/>
                    <a:pt x="45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71"/>
                    <a:pt x="20" y="91"/>
                    <a:pt x="45" y="91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Freeform 464"/>
            <p:cNvSpPr/>
            <p:nvPr/>
          </p:nvSpPr>
          <p:spPr bwMode="auto">
            <a:xfrm>
              <a:off x="6611938" y="5664200"/>
              <a:ext cx="100012" cy="87313"/>
            </a:xfrm>
            <a:custGeom>
              <a:avLst/>
              <a:gdLst>
                <a:gd name="T0" fmla="*/ 63812 w 163"/>
                <a:gd name="T1" fmla="*/ 15875 h 143"/>
                <a:gd name="T2" fmla="*/ 48473 w 163"/>
                <a:gd name="T3" fmla="*/ 18928 h 143"/>
                <a:gd name="T4" fmla="*/ 40496 w 163"/>
                <a:gd name="T5" fmla="*/ 24423 h 143"/>
                <a:gd name="T6" fmla="*/ 12272 w 163"/>
                <a:gd name="T7" fmla="*/ 1221 h 143"/>
                <a:gd name="T8" fmla="*/ 7976 w 163"/>
                <a:gd name="T9" fmla="*/ 0 h 143"/>
                <a:gd name="T10" fmla="*/ 2454 w 163"/>
                <a:gd name="T11" fmla="*/ 2442 h 143"/>
                <a:gd name="T12" fmla="*/ 3068 w 163"/>
                <a:gd name="T13" fmla="*/ 12212 h 143"/>
                <a:gd name="T14" fmla="*/ 31906 w 163"/>
                <a:gd name="T15" fmla="*/ 35414 h 143"/>
                <a:gd name="T16" fmla="*/ 28225 w 163"/>
                <a:gd name="T17" fmla="*/ 44572 h 143"/>
                <a:gd name="T18" fmla="*/ 27611 w 163"/>
                <a:gd name="T19" fmla="*/ 49457 h 143"/>
                <a:gd name="T20" fmla="*/ 44791 w 163"/>
                <a:gd name="T21" fmla="*/ 40298 h 143"/>
                <a:gd name="T22" fmla="*/ 54608 w 163"/>
                <a:gd name="T23" fmla="*/ 37856 h 143"/>
                <a:gd name="T24" fmla="*/ 73016 w 163"/>
                <a:gd name="T25" fmla="*/ 48236 h 143"/>
                <a:gd name="T26" fmla="*/ 65039 w 163"/>
                <a:gd name="T27" fmla="*/ 76323 h 143"/>
                <a:gd name="T28" fmla="*/ 50313 w 163"/>
                <a:gd name="T29" fmla="*/ 84871 h 143"/>
                <a:gd name="T30" fmla="*/ 63812 w 163"/>
                <a:gd name="T31" fmla="*/ 87313 h 143"/>
                <a:gd name="T32" fmla="*/ 100013 w 163"/>
                <a:gd name="T33" fmla="*/ 51289 h 143"/>
                <a:gd name="T34" fmla="*/ 63812 w 163"/>
                <a:gd name="T35" fmla="*/ 15875 h 1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3"/>
                <a:gd name="T55" fmla="*/ 0 h 143"/>
                <a:gd name="T56" fmla="*/ 163 w 163"/>
                <a:gd name="T57" fmla="*/ 143 h 1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3" h="143">
                  <a:moveTo>
                    <a:pt x="104" y="26"/>
                  </a:moveTo>
                  <a:cubicBezTo>
                    <a:pt x="95" y="26"/>
                    <a:pt x="86" y="28"/>
                    <a:pt x="79" y="31"/>
                  </a:cubicBezTo>
                  <a:cubicBezTo>
                    <a:pt x="74" y="34"/>
                    <a:pt x="70" y="36"/>
                    <a:pt x="66" y="4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5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0" y="9"/>
                    <a:pt x="1" y="16"/>
                    <a:pt x="5" y="20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49" y="62"/>
                    <a:pt x="47" y="67"/>
                    <a:pt x="46" y="73"/>
                  </a:cubicBezTo>
                  <a:cubicBezTo>
                    <a:pt x="46" y="75"/>
                    <a:pt x="45" y="78"/>
                    <a:pt x="45" y="81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8" y="63"/>
                    <a:pt x="84" y="62"/>
                    <a:pt x="89" y="62"/>
                  </a:cubicBezTo>
                  <a:cubicBezTo>
                    <a:pt x="102" y="62"/>
                    <a:pt x="113" y="68"/>
                    <a:pt x="119" y="79"/>
                  </a:cubicBezTo>
                  <a:cubicBezTo>
                    <a:pt x="128" y="95"/>
                    <a:pt x="122" y="116"/>
                    <a:pt x="106" y="125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8" y="141"/>
                    <a:pt x="96" y="143"/>
                    <a:pt x="104" y="143"/>
                  </a:cubicBezTo>
                  <a:cubicBezTo>
                    <a:pt x="136" y="143"/>
                    <a:pt x="163" y="117"/>
                    <a:pt x="163" y="84"/>
                  </a:cubicBezTo>
                  <a:cubicBezTo>
                    <a:pt x="163" y="52"/>
                    <a:pt x="136" y="26"/>
                    <a:pt x="104" y="26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Freeform 465"/>
            <p:cNvSpPr/>
            <p:nvPr/>
          </p:nvSpPr>
          <p:spPr bwMode="auto">
            <a:xfrm>
              <a:off x="6540500" y="5711825"/>
              <a:ext cx="139700" cy="101600"/>
            </a:xfrm>
            <a:custGeom>
              <a:avLst/>
              <a:gdLst>
                <a:gd name="T0" fmla="*/ 93544 w 227"/>
                <a:gd name="T1" fmla="*/ 42487 h 165"/>
                <a:gd name="T2" fmla="*/ 132315 w 227"/>
                <a:gd name="T3" fmla="*/ 21552 h 165"/>
                <a:gd name="T4" fmla="*/ 136623 w 227"/>
                <a:gd name="T5" fmla="*/ 5542 h 165"/>
                <a:gd name="T6" fmla="*/ 126161 w 227"/>
                <a:gd name="T7" fmla="*/ 0 h 165"/>
                <a:gd name="T8" fmla="*/ 120622 w 227"/>
                <a:gd name="T9" fmla="*/ 1232 h 165"/>
                <a:gd name="T10" fmla="*/ 83082 w 227"/>
                <a:gd name="T11" fmla="*/ 22167 h 165"/>
                <a:gd name="T12" fmla="*/ 75696 w 227"/>
                <a:gd name="T13" fmla="*/ 16010 h 165"/>
                <a:gd name="T14" fmla="*/ 47387 w 227"/>
                <a:gd name="T15" fmla="*/ 6773 h 165"/>
                <a:gd name="T16" fmla="*/ 0 w 227"/>
                <a:gd name="T17" fmla="*/ 54187 h 165"/>
                <a:gd name="T18" fmla="*/ 47387 w 227"/>
                <a:gd name="T19" fmla="*/ 101600 h 165"/>
                <a:gd name="T20" fmla="*/ 95390 w 227"/>
                <a:gd name="T21" fmla="*/ 54187 h 165"/>
                <a:gd name="T22" fmla="*/ 94774 w 227"/>
                <a:gd name="T23" fmla="*/ 52339 h 165"/>
                <a:gd name="T24" fmla="*/ 93544 w 227"/>
                <a:gd name="T25" fmla="*/ 42487 h 1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7"/>
                <a:gd name="T40" fmla="*/ 0 h 165"/>
                <a:gd name="T41" fmla="*/ 227 w 227"/>
                <a:gd name="T42" fmla="*/ 165 h 1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7" h="165">
                  <a:moveTo>
                    <a:pt x="152" y="69"/>
                  </a:moveTo>
                  <a:cubicBezTo>
                    <a:pt x="215" y="35"/>
                    <a:pt x="215" y="35"/>
                    <a:pt x="215" y="35"/>
                  </a:cubicBezTo>
                  <a:cubicBezTo>
                    <a:pt x="224" y="30"/>
                    <a:pt x="227" y="18"/>
                    <a:pt x="222" y="9"/>
                  </a:cubicBezTo>
                  <a:cubicBezTo>
                    <a:pt x="219" y="3"/>
                    <a:pt x="212" y="0"/>
                    <a:pt x="205" y="0"/>
                  </a:cubicBezTo>
                  <a:cubicBezTo>
                    <a:pt x="202" y="0"/>
                    <a:pt x="199" y="0"/>
                    <a:pt x="196" y="2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1" y="32"/>
                    <a:pt x="127" y="29"/>
                    <a:pt x="123" y="26"/>
                  </a:cubicBezTo>
                  <a:cubicBezTo>
                    <a:pt x="110" y="16"/>
                    <a:pt x="94" y="11"/>
                    <a:pt x="77" y="11"/>
                  </a:cubicBezTo>
                  <a:cubicBezTo>
                    <a:pt x="35" y="11"/>
                    <a:pt x="0" y="45"/>
                    <a:pt x="0" y="88"/>
                  </a:cubicBezTo>
                  <a:cubicBezTo>
                    <a:pt x="0" y="131"/>
                    <a:pt x="35" y="165"/>
                    <a:pt x="77" y="165"/>
                  </a:cubicBezTo>
                  <a:cubicBezTo>
                    <a:pt x="120" y="165"/>
                    <a:pt x="155" y="131"/>
                    <a:pt x="155" y="88"/>
                  </a:cubicBezTo>
                  <a:cubicBezTo>
                    <a:pt x="155" y="87"/>
                    <a:pt x="155" y="86"/>
                    <a:pt x="154" y="85"/>
                  </a:cubicBezTo>
                  <a:cubicBezTo>
                    <a:pt x="154" y="80"/>
                    <a:pt x="154" y="75"/>
                    <a:pt x="152" y="69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8" name="文本框 3"/>
          <p:cNvSpPr txBox="1"/>
          <p:nvPr/>
        </p:nvSpPr>
        <p:spPr>
          <a:xfrm>
            <a:off x="2821433" y="3430975"/>
            <a:ext cx="6506372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框架完整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动态效果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制作精良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修改便捷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914" y="3887310"/>
            <a:ext cx="1872208" cy="260594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" name="宣传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61578" y="116632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5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449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949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600"/>
                            </p:stCondLst>
                            <p:childTnLst>
                              <p:par>
                                <p:cTn id="4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399"/>
                            </p:stCondLst>
                            <p:childTnLst>
                              <p:par>
                                <p:cTn id="51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399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10" grpId="0"/>
      <p:bldP spid="20" grpId="0" bldLvl="0" animBg="1"/>
      <p:bldP spid="12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017912" y="2132856"/>
            <a:ext cx="6624737" cy="1080120"/>
          </a:xfrm>
          <a:prstGeom prst="roundRect">
            <a:avLst/>
          </a:prstGeom>
          <a:gradFill flip="none" rotWithShape="1">
            <a:gsLst>
              <a:gs pos="34000">
                <a:schemeClr val="bg1">
                  <a:lumMod val="50000"/>
                  <a:tint val="66000"/>
                  <a:satMod val="160000"/>
                </a:schemeClr>
              </a:gs>
              <a:gs pos="72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508000" dist="419100" dir="33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142878" y="2236250"/>
            <a:ext cx="6353021" cy="745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方正粗倩简体" pitchFamily="65" charset="-122"/>
                <a:ea typeface="方正粗倩简体" pitchFamily="65" charset="-122"/>
              </a:rPr>
              <a:t>为什么选择我们</a:t>
            </a: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方正粗倩简体" pitchFamily="65" charset="-122"/>
                <a:ea typeface="方正粗倩简体" pitchFamily="65" charset="-122"/>
              </a:rPr>
              <a:t>·</a:t>
            </a: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方正粗倩简体" pitchFamily="65" charset="-122"/>
                <a:ea typeface="方正粗倩简体" pitchFamily="65" charset="-122"/>
              </a:rPr>
              <a:t>发展平台及福利</a:t>
            </a:r>
            <a:endParaRPr lang="en-US" altLang="zh-CN" sz="3200" dirty="0">
              <a:solidFill>
                <a:schemeClr val="tx2">
                  <a:lumMod val="50000"/>
                </a:schemeClr>
              </a:solidFill>
              <a:latin typeface="方正粗倩简体" pitchFamily="65" charset="-122"/>
              <a:ea typeface="方正粗倩简体" pitchFamily="65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350467" y="1556791"/>
            <a:ext cx="952289" cy="741389"/>
            <a:chOff x="3658993" y="1411150"/>
            <a:chExt cx="1296144" cy="1009092"/>
          </a:xfrm>
        </p:grpSpPr>
        <p:sp>
          <p:nvSpPr>
            <p:cNvPr id="21" name="六边形 20"/>
            <p:cNvSpPr/>
            <p:nvPr/>
          </p:nvSpPr>
          <p:spPr>
            <a:xfrm rot="1663961">
              <a:off x="3670475" y="1411150"/>
              <a:ext cx="1170547" cy="1009092"/>
            </a:xfrm>
            <a:prstGeom prst="hexagon">
              <a:avLst/>
            </a:prstGeom>
            <a:gradFill flip="none" rotWithShape="0">
              <a:gsLst>
                <a:gs pos="34000">
                  <a:schemeClr val="bg1">
                    <a:lumMod val="50000"/>
                    <a:tint val="66000"/>
                    <a:satMod val="160000"/>
                  </a:schemeClr>
                </a:gs>
                <a:gs pos="72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0" dist="419100" dir="336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58993" y="1434981"/>
              <a:ext cx="1296144" cy="87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spc="300" dirty="0">
                  <a:solidFill>
                    <a:schemeClr val="tx2">
                      <a:lumMod val="50000"/>
                    </a:schemeClr>
                  </a:solidFill>
                  <a:latin typeface="方正粗倩简体" pitchFamily="65" charset="-122"/>
                  <a:ea typeface="方正粗倩简体" pitchFamily="65" charset="-122"/>
                </a:rPr>
                <a:t>02</a:t>
              </a:r>
              <a:endParaRPr lang="zh-CN" altLang="en-US" sz="3600" spc="300" dirty="0">
                <a:solidFill>
                  <a:schemeClr val="tx2">
                    <a:lumMod val="50000"/>
                  </a:schemeClr>
                </a:solidFill>
                <a:latin typeface="方正粗倩简体" pitchFamily="65" charset="-122"/>
                <a:ea typeface="方正粗倩简体" pitchFamily="65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914" y="3887310"/>
            <a:ext cx="1872208" cy="260594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49"/>
                            </p:stCondLst>
                            <p:childTnLst>
                              <p:par>
                                <p:cTn id="24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4"/>
          <p:cNvGrpSpPr>
            <a:grpSpLocks noChangeAspect="1"/>
          </p:cNvGrpSpPr>
          <p:nvPr/>
        </p:nvGrpSpPr>
        <p:grpSpPr bwMode="auto">
          <a:xfrm>
            <a:off x="4502104" y="1977959"/>
            <a:ext cx="3737950" cy="4707851"/>
            <a:chOff x="579" y="587"/>
            <a:chExt cx="2243" cy="2825"/>
          </a:xfrm>
          <a:solidFill>
            <a:srgbClr val="0070C0"/>
          </a:solidFill>
        </p:grpSpPr>
        <p:grpSp>
          <p:nvGrpSpPr>
            <p:cNvPr id="28" name="Group 205"/>
            <p:cNvGrpSpPr/>
            <p:nvPr/>
          </p:nvGrpSpPr>
          <p:grpSpPr bwMode="auto">
            <a:xfrm>
              <a:off x="579" y="597"/>
              <a:ext cx="2243" cy="2635"/>
              <a:chOff x="579" y="597"/>
              <a:chExt cx="2243" cy="2635"/>
            </a:xfrm>
            <a:grpFill/>
          </p:grpSpPr>
          <p:sp>
            <p:nvSpPr>
              <p:cNvPr id="413" name="Oval 5"/>
              <p:cNvSpPr>
                <a:spLocks noChangeArrowheads="1"/>
              </p:cNvSpPr>
              <p:nvPr/>
            </p:nvSpPr>
            <p:spPr bwMode="auto">
              <a:xfrm>
                <a:off x="960" y="874"/>
                <a:ext cx="1033" cy="80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14" name="Freeform 6"/>
              <p:cNvSpPr/>
              <p:nvPr/>
            </p:nvSpPr>
            <p:spPr bwMode="auto">
              <a:xfrm>
                <a:off x="1470" y="1568"/>
                <a:ext cx="476" cy="179"/>
              </a:xfrm>
              <a:custGeom>
                <a:avLst/>
                <a:gdLst>
                  <a:gd name="T0" fmla="*/ 210 w 327"/>
                  <a:gd name="T1" fmla="*/ 16 h 123"/>
                  <a:gd name="T2" fmla="*/ 327 w 327"/>
                  <a:gd name="T3" fmla="*/ 99 h 123"/>
                  <a:gd name="T4" fmla="*/ 96 w 327"/>
                  <a:gd name="T5" fmla="*/ 62 h 123"/>
                  <a:gd name="T6" fmla="*/ 210 w 327"/>
                  <a:gd name="T7" fmla="*/ 16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7" h="123">
                    <a:moveTo>
                      <a:pt x="210" y="16"/>
                    </a:moveTo>
                    <a:cubicBezTo>
                      <a:pt x="210" y="16"/>
                      <a:pt x="265" y="86"/>
                      <a:pt x="327" y="99"/>
                    </a:cubicBezTo>
                    <a:cubicBezTo>
                      <a:pt x="327" y="99"/>
                      <a:pt x="192" y="123"/>
                      <a:pt x="96" y="62"/>
                    </a:cubicBezTo>
                    <a:cubicBezTo>
                      <a:pt x="0" y="0"/>
                      <a:pt x="210" y="16"/>
                      <a:pt x="210" y="1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15" name="Oval 7"/>
              <p:cNvSpPr>
                <a:spLocks noChangeArrowheads="1"/>
              </p:cNvSpPr>
              <p:nvPr/>
            </p:nvSpPr>
            <p:spPr bwMode="auto">
              <a:xfrm>
                <a:off x="1070" y="685"/>
                <a:ext cx="35" cy="3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16" name="Freeform 8"/>
              <p:cNvSpPr/>
              <p:nvPr/>
            </p:nvSpPr>
            <p:spPr bwMode="auto">
              <a:xfrm>
                <a:off x="1047" y="731"/>
                <a:ext cx="81" cy="189"/>
              </a:xfrm>
              <a:custGeom>
                <a:avLst/>
                <a:gdLst>
                  <a:gd name="T0" fmla="*/ 28 w 56"/>
                  <a:gd name="T1" fmla="*/ 72 h 130"/>
                  <a:gd name="T2" fmla="*/ 33 w 56"/>
                  <a:gd name="T3" fmla="*/ 130 h 130"/>
                  <a:gd name="T4" fmla="*/ 44 w 56"/>
                  <a:gd name="T5" fmla="*/ 130 h 130"/>
                  <a:gd name="T6" fmla="*/ 44 w 56"/>
                  <a:gd name="T7" fmla="*/ 62 h 130"/>
                  <a:gd name="T8" fmla="*/ 52 w 56"/>
                  <a:gd name="T9" fmla="*/ 62 h 130"/>
                  <a:gd name="T10" fmla="*/ 54 w 56"/>
                  <a:gd name="T11" fmla="*/ 23 h 130"/>
                  <a:gd name="T12" fmla="*/ 44 w 56"/>
                  <a:gd name="T13" fmla="*/ 1 h 130"/>
                  <a:gd name="T14" fmla="*/ 36 w 56"/>
                  <a:gd name="T15" fmla="*/ 0 h 130"/>
                  <a:gd name="T16" fmla="*/ 28 w 56"/>
                  <a:gd name="T17" fmla="*/ 0 h 130"/>
                  <a:gd name="T18" fmla="*/ 20 w 56"/>
                  <a:gd name="T19" fmla="*/ 0 h 130"/>
                  <a:gd name="T20" fmla="*/ 13 w 56"/>
                  <a:gd name="T21" fmla="*/ 1 h 130"/>
                  <a:gd name="T22" fmla="*/ 2 w 56"/>
                  <a:gd name="T23" fmla="*/ 23 h 130"/>
                  <a:gd name="T24" fmla="*/ 5 w 56"/>
                  <a:gd name="T25" fmla="*/ 62 h 130"/>
                  <a:gd name="T26" fmla="*/ 13 w 56"/>
                  <a:gd name="T27" fmla="*/ 62 h 130"/>
                  <a:gd name="T28" fmla="*/ 13 w 56"/>
                  <a:gd name="T29" fmla="*/ 130 h 130"/>
                  <a:gd name="T30" fmla="*/ 23 w 56"/>
                  <a:gd name="T31" fmla="*/ 130 h 130"/>
                  <a:gd name="T32" fmla="*/ 28 w 56"/>
                  <a:gd name="T33" fmla="*/ 72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30">
                    <a:moveTo>
                      <a:pt x="28" y="72"/>
                    </a:moveTo>
                    <a:cubicBezTo>
                      <a:pt x="33" y="130"/>
                      <a:pt x="33" y="130"/>
                      <a:pt x="33" y="130"/>
                    </a:cubicBezTo>
                    <a:cubicBezTo>
                      <a:pt x="44" y="130"/>
                      <a:pt x="44" y="130"/>
                      <a:pt x="44" y="130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52" y="62"/>
                      <a:pt x="52" y="62"/>
                      <a:pt x="52" y="6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6" y="6"/>
                      <a:pt x="44" y="1"/>
                    </a:cubicBezTo>
                    <a:cubicBezTo>
                      <a:pt x="42" y="0"/>
                      <a:pt x="39" y="0"/>
                      <a:pt x="36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3" y="1"/>
                    </a:cubicBezTo>
                    <a:cubicBezTo>
                      <a:pt x="0" y="6"/>
                      <a:pt x="2" y="23"/>
                      <a:pt x="2" y="23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13" y="130"/>
                      <a:pt x="13" y="130"/>
                      <a:pt x="13" y="130"/>
                    </a:cubicBezTo>
                    <a:cubicBezTo>
                      <a:pt x="23" y="130"/>
                      <a:pt x="23" y="130"/>
                      <a:pt x="23" y="130"/>
                    </a:cubicBezTo>
                    <a:lnTo>
                      <a:pt x="28" y="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17" name="Oval 9"/>
              <p:cNvSpPr>
                <a:spLocks noChangeArrowheads="1"/>
              </p:cNvSpPr>
              <p:nvPr/>
            </p:nvSpPr>
            <p:spPr bwMode="auto">
              <a:xfrm>
                <a:off x="1108" y="2413"/>
                <a:ext cx="35" cy="3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18" name="Freeform 10"/>
              <p:cNvSpPr/>
              <p:nvPr/>
            </p:nvSpPr>
            <p:spPr bwMode="auto">
              <a:xfrm>
                <a:off x="1085" y="2457"/>
                <a:ext cx="81" cy="189"/>
              </a:xfrm>
              <a:custGeom>
                <a:avLst/>
                <a:gdLst>
                  <a:gd name="T0" fmla="*/ 28 w 56"/>
                  <a:gd name="T1" fmla="*/ 73 h 130"/>
                  <a:gd name="T2" fmla="*/ 33 w 56"/>
                  <a:gd name="T3" fmla="*/ 130 h 130"/>
                  <a:gd name="T4" fmla="*/ 44 w 56"/>
                  <a:gd name="T5" fmla="*/ 130 h 130"/>
                  <a:gd name="T6" fmla="*/ 44 w 56"/>
                  <a:gd name="T7" fmla="*/ 63 h 130"/>
                  <a:gd name="T8" fmla="*/ 52 w 56"/>
                  <a:gd name="T9" fmla="*/ 63 h 130"/>
                  <a:gd name="T10" fmla="*/ 54 w 56"/>
                  <a:gd name="T11" fmla="*/ 24 h 130"/>
                  <a:gd name="T12" fmla="*/ 44 w 56"/>
                  <a:gd name="T13" fmla="*/ 2 h 130"/>
                  <a:gd name="T14" fmla="*/ 36 w 56"/>
                  <a:gd name="T15" fmla="*/ 0 h 130"/>
                  <a:gd name="T16" fmla="*/ 28 w 56"/>
                  <a:gd name="T17" fmla="*/ 0 h 130"/>
                  <a:gd name="T18" fmla="*/ 20 w 56"/>
                  <a:gd name="T19" fmla="*/ 0 h 130"/>
                  <a:gd name="T20" fmla="*/ 13 w 56"/>
                  <a:gd name="T21" fmla="*/ 2 h 130"/>
                  <a:gd name="T22" fmla="*/ 2 w 56"/>
                  <a:gd name="T23" fmla="*/ 24 h 130"/>
                  <a:gd name="T24" fmla="*/ 5 w 56"/>
                  <a:gd name="T25" fmla="*/ 63 h 130"/>
                  <a:gd name="T26" fmla="*/ 13 w 56"/>
                  <a:gd name="T27" fmla="*/ 63 h 130"/>
                  <a:gd name="T28" fmla="*/ 13 w 56"/>
                  <a:gd name="T29" fmla="*/ 130 h 130"/>
                  <a:gd name="T30" fmla="*/ 23 w 56"/>
                  <a:gd name="T31" fmla="*/ 130 h 130"/>
                  <a:gd name="T32" fmla="*/ 28 w 56"/>
                  <a:gd name="T33" fmla="*/ 7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30">
                    <a:moveTo>
                      <a:pt x="28" y="73"/>
                    </a:moveTo>
                    <a:cubicBezTo>
                      <a:pt x="33" y="130"/>
                      <a:pt x="33" y="130"/>
                      <a:pt x="33" y="130"/>
                    </a:cubicBezTo>
                    <a:cubicBezTo>
                      <a:pt x="44" y="130"/>
                      <a:pt x="44" y="130"/>
                      <a:pt x="44" y="130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6" y="7"/>
                      <a:pt x="44" y="2"/>
                    </a:cubicBezTo>
                    <a:cubicBezTo>
                      <a:pt x="42" y="1"/>
                      <a:pt x="39" y="0"/>
                      <a:pt x="36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1"/>
                      <a:pt x="13" y="2"/>
                    </a:cubicBezTo>
                    <a:cubicBezTo>
                      <a:pt x="0" y="7"/>
                      <a:pt x="2" y="24"/>
                      <a:pt x="2" y="24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13" y="63"/>
                      <a:pt x="13" y="63"/>
                      <a:pt x="13" y="63"/>
                    </a:cubicBezTo>
                    <a:cubicBezTo>
                      <a:pt x="13" y="130"/>
                      <a:pt x="13" y="130"/>
                      <a:pt x="13" y="130"/>
                    </a:cubicBezTo>
                    <a:cubicBezTo>
                      <a:pt x="23" y="130"/>
                      <a:pt x="23" y="130"/>
                      <a:pt x="23" y="130"/>
                    </a:cubicBezTo>
                    <a:lnTo>
                      <a:pt x="28" y="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19" name="Oval 11"/>
              <p:cNvSpPr>
                <a:spLocks noChangeArrowheads="1"/>
              </p:cNvSpPr>
              <p:nvPr/>
            </p:nvSpPr>
            <p:spPr bwMode="auto">
              <a:xfrm>
                <a:off x="2281" y="1074"/>
                <a:ext cx="50" cy="5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20" name="Freeform 12"/>
              <p:cNvSpPr/>
              <p:nvPr/>
            </p:nvSpPr>
            <p:spPr bwMode="auto">
              <a:xfrm>
                <a:off x="2247" y="1138"/>
                <a:ext cx="118" cy="276"/>
              </a:xfrm>
              <a:custGeom>
                <a:avLst/>
                <a:gdLst>
                  <a:gd name="T0" fmla="*/ 41 w 81"/>
                  <a:gd name="T1" fmla="*/ 106 h 190"/>
                  <a:gd name="T2" fmla="*/ 48 w 81"/>
                  <a:gd name="T3" fmla="*/ 190 h 190"/>
                  <a:gd name="T4" fmla="*/ 63 w 81"/>
                  <a:gd name="T5" fmla="*/ 190 h 190"/>
                  <a:gd name="T6" fmla="*/ 63 w 81"/>
                  <a:gd name="T7" fmla="*/ 91 h 190"/>
                  <a:gd name="T8" fmla="*/ 75 w 81"/>
                  <a:gd name="T9" fmla="*/ 91 h 190"/>
                  <a:gd name="T10" fmla="*/ 79 w 81"/>
                  <a:gd name="T11" fmla="*/ 34 h 190"/>
                  <a:gd name="T12" fmla="*/ 63 w 81"/>
                  <a:gd name="T13" fmla="*/ 2 h 190"/>
                  <a:gd name="T14" fmla="*/ 52 w 81"/>
                  <a:gd name="T15" fmla="*/ 0 h 190"/>
                  <a:gd name="T16" fmla="*/ 41 w 81"/>
                  <a:gd name="T17" fmla="*/ 0 h 190"/>
                  <a:gd name="T18" fmla="*/ 29 w 81"/>
                  <a:gd name="T19" fmla="*/ 0 h 190"/>
                  <a:gd name="T20" fmla="*/ 18 w 81"/>
                  <a:gd name="T21" fmla="*/ 2 h 190"/>
                  <a:gd name="T22" fmla="*/ 2 w 81"/>
                  <a:gd name="T23" fmla="*/ 34 h 190"/>
                  <a:gd name="T24" fmla="*/ 6 w 81"/>
                  <a:gd name="T25" fmla="*/ 91 h 190"/>
                  <a:gd name="T26" fmla="*/ 18 w 81"/>
                  <a:gd name="T27" fmla="*/ 91 h 190"/>
                  <a:gd name="T28" fmla="*/ 18 w 81"/>
                  <a:gd name="T29" fmla="*/ 190 h 190"/>
                  <a:gd name="T30" fmla="*/ 33 w 81"/>
                  <a:gd name="T31" fmla="*/ 190 h 190"/>
                  <a:gd name="T32" fmla="*/ 41 w 81"/>
                  <a:gd name="T33" fmla="*/ 10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190">
                    <a:moveTo>
                      <a:pt x="41" y="106"/>
                    </a:moveTo>
                    <a:cubicBezTo>
                      <a:pt x="48" y="190"/>
                      <a:pt x="48" y="190"/>
                      <a:pt x="48" y="190"/>
                    </a:cubicBezTo>
                    <a:cubicBezTo>
                      <a:pt x="63" y="190"/>
                      <a:pt x="63" y="190"/>
                      <a:pt x="63" y="190"/>
                    </a:cubicBezTo>
                    <a:cubicBezTo>
                      <a:pt x="63" y="91"/>
                      <a:pt x="63" y="91"/>
                      <a:pt x="63" y="91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79" y="34"/>
                      <a:pt x="81" y="9"/>
                      <a:pt x="63" y="2"/>
                    </a:cubicBezTo>
                    <a:cubicBezTo>
                      <a:pt x="60" y="1"/>
                      <a:pt x="56" y="0"/>
                      <a:pt x="52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5" y="0"/>
                      <a:pt x="21" y="1"/>
                      <a:pt x="18" y="2"/>
                    </a:cubicBezTo>
                    <a:cubicBezTo>
                      <a:pt x="0" y="9"/>
                      <a:pt x="2" y="34"/>
                      <a:pt x="2" y="34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18" y="91"/>
                      <a:pt x="18" y="91"/>
                      <a:pt x="18" y="91"/>
                    </a:cubicBezTo>
                    <a:cubicBezTo>
                      <a:pt x="18" y="190"/>
                      <a:pt x="18" y="190"/>
                      <a:pt x="18" y="190"/>
                    </a:cubicBezTo>
                    <a:cubicBezTo>
                      <a:pt x="33" y="190"/>
                      <a:pt x="33" y="190"/>
                      <a:pt x="33" y="190"/>
                    </a:cubicBezTo>
                    <a:lnTo>
                      <a:pt x="41" y="10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21" name="Oval 13"/>
              <p:cNvSpPr>
                <a:spLocks noChangeArrowheads="1"/>
              </p:cNvSpPr>
              <p:nvPr/>
            </p:nvSpPr>
            <p:spPr bwMode="auto">
              <a:xfrm>
                <a:off x="2342" y="2039"/>
                <a:ext cx="46" cy="4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22" name="Freeform 14"/>
              <p:cNvSpPr/>
              <p:nvPr/>
            </p:nvSpPr>
            <p:spPr bwMode="auto">
              <a:xfrm>
                <a:off x="2311" y="2099"/>
                <a:ext cx="108" cy="250"/>
              </a:xfrm>
              <a:custGeom>
                <a:avLst/>
                <a:gdLst>
                  <a:gd name="T0" fmla="*/ 37 w 74"/>
                  <a:gd name="T1" fmla="*/ 96 h 172"/>
                  <a:gd name="T2" fmla="*/ 44 w 74"/>
                  <a:gd name="T3" fmla="*/ 172 h 172"/>
                  <a:gd name="T4" fmla="*/ 58 w 74"/>
                  <a:gd name="T5" fmla="*/ 172 h 172"/>
                  <a:gd name="T6" fmla="*/ 58 w 74"/>
                  <a:gd name="T7" fmla="*/ 82 h 172"/>
                  <a:gd name="T8" fmla="*/ 68 w 74"/>
                  <a:gd name="T9" fmla="*/ 82 h 172"/>
                  <a:gd name="T10" fmla="*/ 71 w 74"/>
                  <a:gd name="T11" fmla="*/ 31 h 172"/>
                  <a:gd name="T12" fmla="*/ 57 w 74"/>
                  <a:gd name="T13" fmla="*/ 2 h 172"/>
                  <a:gd name="T14" fmla="*/ 47 w 74"/>
                  <a:gd name="T15" fmla="*/ 0 h 172"/>
                  <a:gd name="T16" fmla="*/ 37 w 74"/>
                  <a:gd name="T17" fmla="*/ 0 h 172"/>
                  <a:gd name="T18" fmla="*/ 26 w 74"/>
                  <a:gd name="T19" fmla="*/ 0 h 172"/>
                  <a:gd name="T20" fmla="*/ 16 w 74"/>
                  <a:gd name="T21" fmla="*/ 2 h 172"/>
                  <a:gd name="T22" fmla="*/ 2 w 74"/>
                  <a:gd name="T23" fmla="*/ 31 h 172"/>
                  <a:gd name="T24" fmla="*/ 6 w 74"/>
                  <a:gd name="T25" fmla="*/ 82 h 172"/>
                  <a:gd name="T26" fmla="*/ 16 w 74"/>
                  <a:gd name="T27" fmla="*/ 82 h 172"/>
                  <a:gd name="T28" fmla="*/ 16 w 74"/>
                  <a:gd name="T29" fmla="*/ 172 h 172"/>
                  <a:gd name="T30" fmla="*/ 30 w 74"/>
                  <a:gd name="T31" fmla="*/ 172 h 172"/>
                  <a:gd name="T32" fmla="*/ 37 w 74"/>
                  <a:gd name="T33" fmla="*/ 96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172">
                    <a:moveTo>
                      <a:pt x="37" y="96"/>
                    </a:moveTo>
                    <a:cubicBezTo>
                      <a:pt x="44" y="172"/>
                      <a:pt x="44" y="172"/>
                      <a:pt x="44" y="172"/>
                    </a:cubicBezTo>
                    <a:cubicBezTo>
                      <a:pt x="58" y="172"/>
                      <a:pt x="58" y="172"/>
                      <a:pt x="58" y="172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68" y="82"/>
                      <a:pt x="68" y="82"/>
                      <a:pt x="68" y="82"/>
                    </a:cubicBezTo>
                    <a:cubicBezTo>
                      <a:pt x="71" y="31"/>
                      <a:pt x="71" y="31"/>
                      <a:pt x="71" y="31"/>
                    </a:cubicBezTo>
                    <a:cubicBezTo>
                      <a:pt x="71" y="31"/>
                      <a:pt x="74" y="8"/>
                      <a:pt x="57" y="2"/>
                    </a:cubicBezTo>
                    <a:cubicBezTo>
                      <a:pt x="55" y="0"/>
                      <a:pt x="51" y="0"/>
                      <a:pt x="4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0"/>
                      <a:pt x="16" y="2"/>
                    </a:cubicBezTo>
                    <a:cubicBezTo>
                      <a:pt x="0" y="8"/>
                      <a:pt x="2" y="31"/>
                      <a:pt x="2" y="31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16" y="82"/>
                      <a:pt x="16" y="82"/>
                      <a:pt x="16" y="82"/>
                    </a:cubicBezTo>
                    <a:cubicBezTo>
                      <a:pt x="16" y="172"/>
                      <a:pt x="16" y="172"/>
                      <a:pt x="16" y="172"/>
                    </a:cubicBezTo>
                    <a:cubicBezTo>
                      <a:pt x="30" y="172"/>
                      <a:pt x="30" y="172"/>
                      <a:pt x="30" y="172"/>
                    </a:cubicBezTo>
                    <a:lnTo>
                      <a:pt x="37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23" name="Oval 15"/>
              <p:cNvSpPr>
                <a:spLocks noChangeArrowheads="1"/>
              </p:cNvSpPr>
              <p:nvPr/>
            </p:nvSpPr>
            <p:spPr bwMode="auto">
              <a:xfrm>
                <a:off x="1654" y="2276"/>
                <a:ext cx="52" cy="5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24" name="Freeform 16"/>
              <p:cNvSpPr/>
              <p:nvPr/>
            </p:nvSpPr>
            <p:spPr bwMode="auto">
              <a:xfrm>
                <a:off x="1619" y="2342"/>
                <a:ext cx="122" cy="282"/>
              </a:xfrm>
              <a:custGeom>
                <a:avLst/>
                <a:gdLst>
                  <a:gd name="T0" fmla="*/ 42 w 84"/>
                  <a:gd name="T1" fmla="*/ 109 h 194"/>
                  <a:gd name="T2" fmla="*/ 50 w 84"/>
                  <a:gd name="T3" fmla="*/ 194 h 194"/>
                  <a:gd name="T4" fmla="*/ 65 w 84"/>
                  <a:gd name="T5" fmla="*/ 194 h 194"/>
                  <a:gd name="T6" fmla="*/ 65 w 84"/>
                  <a:gd name="T7" fmla="*/ 93 h 194"/>
                  <a:gd name="T8" fmla="*/ 77 w 84"/>
                  <a:gd name="T9" fmla="*/ 93 h 194"/>
                  <a:gd name="T10" fmla="*/ 81 w 84"/>
                  <a:gd name="T11" fmla="*/ 35 h 194"/>
                  <a:gd name="T12" fmla="*/ 65 w 84"/>
                  <a:gd name="T13" fmla="*/ 2 h 194"/>
                  <a:gd name="T14" fmla="*/ 54 w 84"/>
                  <a:gd name="T15" fmla="*/ 0 h 194"/>
                  <a:gd name="T16" fmla="*/ 42 w 84"/>
                  <a:gd name="T17" fmla="*/ 0 h 194"/>
                  <a:gd name="T18" fmla="*/ 30 w 84"/>
                  <a:gd name="T19" fmla="*/ 0 h 194"/>
                  <a:gd name="T20" fmla="*/ 19 w 84"/>
                  <a:gd name="T21" fmla="*/ 2 h 194"/>
                  <a:gd name="T22" fmla="*/ 3 w 84"/>
                  <a:gd name="T23" fmla="*/ 35 h 194"/>
                  <a:gd name="T24" fmla="*/ 7 w 84"/>
                  <a:gd name="T25" fmla="*/ 93 h 194"/>
                  <a:gd name="T26" fmla="*/ 19 w 84"/>
                  <a:gd name="T27" fmla="*/ 93 h 194"/>
                  <a:gd name="T28" fmla="*/ 19 w 84"/>
                  <a:gd name="T29" fmla="*/ 194 h 194"/>
                  <a:gd name="T30" fmla="*/ 34 w 84"/>
                  <a:gd name="T31" fmla="*/ 194 h 194"/>
                  <a:gd name="T32" fmla="*/ 42 w 84"/>
                  <a:gd name="T33" fmla="*/ 109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" h="194">
                    <a:moveTo>
                      <a:pt x="42" y="109"/>
                    </a:moveTo>
                    <a:cubicBezTo>
                      <a:pt x="50" y="194"/>
                      <a:pt x="50" y="194"/>
                      <a:pt x="50" y="194"/>
                    </a:cubicBezTo>
                    <a:cubicBezTo>
                      <a:pt x="65" y="194"/>
                      <a:pt x="65" y="194"/>
                      <a:pt x="65" y="194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77" y="93"/>
                      <a:pt x="77" y="93"/>
                      <a:pt x="77" y="93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4" y="9"/>
                      <a:pt x="65" y="2"/>
                    </a:cubicBezTo>
                    <a:cubicBezTo>
                      <a:pt x="62" y="1"/>
                      <a:pt x="58" y="0"/>
                      <a:pt x="54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6" y="0"/>
                      <a:pt x="22" y="1"/>
                      <a:pt x="19" y="2"/>
                    </a:cubicBezTo>
                    <a:cubicBezTo>
                      <a:pt x="0" y="9"/>
                      <a:pt x="3" y="35"/>
                      <a:pt x="3" y="35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19" y="93"/>
                      <a:pt x="19" y="93"/>
                      <a:pt x="19" y="93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34" y="194"/>
                      <a:pt x="34" y="194"/>
                      <a:pt x="34" y="194"/>
                    </a:cubicBezTo>
                    <a:lnTo>
                      <a:pt x="42" y="10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25" name="Oval 17"/>
              <p:cNvSpPr>
                <a:spLocks noChangeArrowheads="1"/>
              </p:cNvSpPr>
              <p:nvPr/>
            </p:nvSpPr>
            <p:spPr bwMode="auto">
              <a:xfrm>
                <a:off x="615" y="1446"/>
                <a:ext cx="35" cy="3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26" name="Freeform 18"/>
              <p:cNvSpPr/>
              <p:nvPr/>
            </p:nvSpPr>
            <p:spPr bwMode="auto">
              <a:xfrm>
                <a:off x="579" y="1485"/>
                <a:ext cx="125" cy="191"/>
              </a:xfrm>
              <a:custGeom>
                <a:avLst/>
                <a:gdLst>
                  <a:gd name="T0" fmla="*/ 86 w 86"/>
                  <a:gd name="T1" fmla="*/ 49 h 131"/>
                  <a:gd name="T2" fmla="*/ 54 w 86"/>
                  <a:gd name="T3" fmla="*/ 9 h 131"/>
                  <a:gd name="T4" fmla="*/ 38 w 86"/>
                  <a:gd name="T5" fmla="*/ 1 h 131"/>
                  <a:gd name="T6" fmla="*/ 28 w 86"/>
                  <a:gd name="T7" fmla="*/ 5 h 131"/>
                  <a:gd name="T8" fmla="*/ 21 w 86"/>
                  <a:gd name="T9" fmla="*/ 29 h 131"/>
                  <a:gd name="T10" fmla="*/ 21 w 86"/>
                  <a:gd name="T11" fmla="*/ 30 h 131"/>
                  <a:gd name="T12" fmla="*/ 0 w 86"/>
                  <a:gd name="T13" fmla="*/ 58 h 131"/>
                  <a:gd name="T14" fmla="*/ 6 w 86"/>
                  <a:gd name="T15" fmla="*/ 63 h 131"/>
                  <a:gd name="T16" fmla="*/ 21 w 86"/>
                  <a:gd name="T17" fmla="*/ 48 h 131"/>
                  <a:gd name="T18" fmla="*/ 21 w 86"/>
                  <a:gd name="T19" fmla="*/ 63 h 131"/>
                  <a:gd name="T20" fmla="*/ 8 w 86"/>
                  <a:gd name="T21" fmla="*/ 128 h 131"/>
                  <a:gd name="T22" fmla="*/ 17 w 86"/>
                  <a:gd name="T23" fmla="*/ 131 h 131"/>
                  <a:gd name="T24" fmla="*/ 35 w 86"/>
                  <a:gd name="T25" fmla="*/ 85 h 131"/>
                  <a:gd name="T26" fmla="*/ 44 w 86"/>
                  <a:gd name="T27" fmla="*/ 104 h 131"/>
                  <a:gd name="T28" fmla="*/ 70 w 86"/>
                  <a:gd name="T29" fmla="*/ 130 h 131"/>
                  <a:gd name="T30" fmla="*/ 77 w 86"/>
                  <a:gd name="T31" fmla="*/ 123 h 131"/>
                  <a:gd name="T32" fmla="*/ 58 w 86"/>
                  <a:gd name="T33" fmla="*/ 99 h 131"/>
                  <a:gd name="T34" fmla="*/ 53 w 86"/>
                  <a:gd name="T35" fmla="*/ 62 h 131"/>
                  <a:gd name="T36" fmla="*/ 53 w 86"/>
                  <a:gd name="T37" fmla="*/ 27 h 131"/>
                  <a:gd name="T38" fmla="*/ 79 w 86"/>
                  <a:gd name="T39" fmla="*/ 55 h 131"/>
                  <a:gd name="T40" fmla="*/ 86 w 86"/>
                  <a:gd name="T41" fmla="*/ 4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131">
                    <a:moveTo>
                      <a:pt x="86" y="49"/>
                    </a:moveTo>
                    <a:cubicBezTo>
                      <a:pt x="86" y="49"/>
                      <a:pt x="68" y="24"/>
                      <a:pt x="54" y="9"/>
                    </a:cubicBezTo>
                    <a:cubicBezTo>
                      <a:pt x="46" y="0"/>
                      <a:pt x="38" y="1"/>
                      <a:pt x="38" y="1"/>
                    </a:cubicBezTo>
                    <a:cubicBezTo>
                      <a:pt x="37" y="1"/>
                      <a:pt x="32" y="1"/>
                      <a:pt x="28" y="5"/>
                    </a:cubicBezTo>
                    <a:cubicBezTo>
                      <a:pt x="23" y="10"/>
                      <a:pt x="21" y="18"/>
                      <a:pt x="21" y="29"/>
                    </a:cubicBezTo>
                    <a:cubicBezTo>
                      <a:pt x="21" y="29"/>
                      <a:pt x="21" y="29"/>
                      <a:pt x="21" y="3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21" y="56"/>
                      <a:pt x="21" y="63"/>
                      <a:pt x="21" y="63"/>
                    </a:cubicBezTo>
                    <a:cubicBezTo>
                      <a:pt x="8" y="128"/>
                      <a:pt x="8" y="128"/>
                      <a:pt x="8" y="128"/>
                    </a:cubicBezTo>
                    <a:cubicBezTo>
                      <a:pt x="17" y="131"/>
                      <a:pt x="17" y="131"/>
                      <a:pt x="17" y="131"/>
                    </a:cubicBezTo>
                    <a:cubicBezTo>
                      <a:pt x="35" y="85"/>
                      <a:pt x="35" y="85"/>
                      <a:pt x="35" y="85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70" y="130"/>
                      <a:pt x="70" y="130"/>
                      <a:pt x="70" y="130"/>
                    </a:cubicBezTo>
                    <a:cubicBezTo>
                      <a:pt x="77" y="123"/>
                      <a:pt x="77" y="123"/>
                      <a:pt x="77" y="123"/>
                    </a:cubicBezTo>
                    <a:cubicBezTo>
                      <a:pt x="77" y="123"/>
                      <a:pt x="58" y="99"/>
                      <a:pt x="58" y="99"/>
                    </a:cubicBezTo>
                    <a:cubicBezTo>
                      <a:pt x="58" y="98"/>
                      <a:pt x="53" y="62"/>
                      <a:pt x="53" y="62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79" y="55"/>
                      <a:pt x="79" y="55"/>
                      <a:pt x="79" y="55"/>
                    </a:cubicBezTo>
                    <a:lnTo>
                      <a:pt x="86" y="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27" name="Freeform 19"/>
              <p:cNvSpPr/>
              <p:nvPr/>
            </p:nvSpPr>
            <p:spPr bwMode="auto">
              <a:xfrm>
                <a:off x="781" y="1660"/>
                <a:ext cx="14" cy="16"/>
              </a:xfrm>
              <a:custGeom>
                <a:avLst/>
                <a:gdLst>
                  <a:gd name="T0" fmla="*/ 2 w 10"/>
                  <a:gd name="T1" fmla="*/ 2 h 11"/>
                  <a:gd name="T2" fmla="*/ 1 w 10"/>
                  <a:gd name="T3" fmla="*/ 8 h 11"/>
                  <a:gd name="T4" fmla="*/ 8 w 10"/>
                  <a:gd name="T5" fmla="*/ 9 h 11"/>
                  <a:gd name="T6" fmla="*/ 9 w 10"/>
                  <a:gd name="T7" fmla="*/ 2 h 11"/>
                  <a:gd name="T8" fmla="*/ 2 w 10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2" y="2"/>
                    </a:moveTo>
                    <a:cubicBezTo>
                      <a:pt x="0" y="3"/>
                      <a:pt x="0" y="6"/>
                      <a:pt x="1" y="8"/>
                    </a:cubicBezTo>
                    <a:cubicBezTo>
                      <a:pt x="3" y="10"/>
                      <a:pt x="6" y="11"/>
                      <a:pt x="8" y="9"/>
                    </a:cubicBezTo>
                    <a:cubicBezTo>
                      <a:pt x="10" y="8"/>
                      <a:pt x="10" y="5"/>
                      <a:pt x="9" y="2"/>
                    </a:cubicBezTo>
                    <a:cubicBezTo>
                      <a:pt x="7" y="0"/>
                      <a:pt x="4" y="0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28" name="Freeform 20"/>
              <p:cNvSpPr/>
              <p:nvPr/>
            </p:nvSpPr>
            <p:spPr bwMode="auto">
              <a:xfrm>
                <a:off x="801" y="1644"/>
                <a:ext cx="15" cy="16"/>
              </a:xfrm>
              <a:custGeom>
                <a:avLst/>
                <a:gdLst>
                  <a:gd name="T0" fmla="*/ 2 w 10"/>
                  <a:gd name="T1" fmla="*/ 2 h 11"/>
                  <a:gd name="T2" fmla="*/ 1 w 10"/>
                  <a:gd name="T3" fmla="*/ 8 h 11"/>
                  <a:gd name="T4" fmla="*/ 8 w 10"/>
                  <a:gd name="T5" fmla="*/ 9 h 11"/>
                  <a:gd name="T6" fmla="*/ 9 w 10"/>
                  <a:gd name="T7" fmla="*/ 2 h 11"/>
                  <a:gd name="T8" fmla="*/ 2 w 10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2" y="2"/>
                    </a:moveTo>
                    <a:cubicBezTo>
                      <a:pt x="0" y="3"/>
                      <a:pt x="0" y="6"/>
                      <a:pt x="1" y="8"/>
                    </a:cubicBezTo>
                    <a:cubicBezTo>
                      <a:pt x="3" y="10"/>
                      <a:pt x="6" y="11"/>
                      <a:pt x="8" y="9"/>
                    </a:cubicBezTo>
                    <a:cubicBezTo>
                      <a:pt x="10" y="7"/>
                      <a:pt x="10" y="4"/>
                      <a:pt x="9" y="2"/>
                    </a:cubicBezTo>
                    <a:cubicBezTo>
                      <a:pt x="7" y="0"/>
                      <a:pt x="4" y="0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29" name="Freeform 21"/>
              <p:cNvSpPr/>
              <p:nvPr/>
            </p:nvSpPr>
            <p:spPr bwMode="auto">
              <a:xfrm>
                <a:off x="699" y="1565"/>
                <a:ext cx="105" cy="95"/>
              </a:xfrm>
              <a:custGeom>
                <a:avLst/>
                <a:gdLst>
                  <a:gd name="T0" fmla="*/ 66 w 105"/>
                  <a:gd name="T1" fmla="*/ 21 h 95"/>
                  <a:gd name="T2" fmla="*/ 40 w 105"/>
                  <a:gd name="T3" fmla="*/ 42 h 95"/>
                  <a:gd name="T4" fmla="*/ 5 w 105"/>
                  <a:gd name="T5" fmla="*/ 0 h 95"/>
                  <a:gd name="T6" fmla="*/ 0 w 105"/>
                  <a:gd name="T7" fmla="*/ 3 h 95"/>
                  <a:gd name="T8" fmla="*/ 75 w 105"/>
                  <a:gd name="T9" fmla="*/ 95 h 95"/>
                  <a:gd name="T10" fmla="*/ 79 w 105"/>
                  <a:gd name="T11" fmla="*/ 92 h 95"/>
                  <a:gd name="T12" fmla="*/ 105 w 105"/>
                  <a:gd name="T13" fmla="*/ 70 h 95"/>
                  <a:gd name="T14" fmla="*/ 66 w 105"/>
                  <a:gd name="T15" fmla="*/ 2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95">
                    <a:moveTo>
                      <a:pt x="66" y="21"/>
                    </a:moveTo>
                    <a:lnTo>
                      <a:pt x="40" y="42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75" y="95"/>
                    </a:lnTo>
                    <a:lnTo>
                      <a:pt x="79" y="92"/>
                    </a:lnTo>
                    <a:lnTo>
                      <a:pt x="105" y="70"/>
                    </a:lnTo>
                    <a:lnTo>
                      <a:pt x="66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30" name="Oval 22"/>
              <p:cNvSpPr>
                <a:spLocks noChangeArrowheads="1"/>
              </p:cNvSpPr>
              <p:nvPr/>
            </p:nvSpPr>
            <p:spPr bwMode="auto">
              <a:xfrm>
                <a:off x="2544" y="2225"/>
                <a:ext cx="41" cy="4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31" name="Freeform 23"/>
              <p:cNvSpPr>
                <a:spLocks noEditPoints="1"/>
              </p:cNvSpPr>
              <p:nvPr/>
            </p:nvSpPr>
            <p:spPr bwMode="auto">
              <a:xfrm>
                <a:off x="2471" y="2272"/>
                <a:ext cx="196" cy="221"/>
              </a:xfrm>
              <a:custGeom>
                <a:avLst/>
                <a:gdLst>
                  <a:gd name="T0" fmla="*/ 79 w 135"/>
                  <a:gd name="T1" fmla="*/ 82 h 152"/>
                  <a:gd name="T2" fmla="*/ 85 w 135"/>
                  <a:gd name="T3" fmla="*/ 75 h 152"/>
                  <a:gd name="T4" fmla="*/ 90 w 135"/>
                  <a:gd name="T5" fmla="*/ 72 h 152"/>
                  <a:gd name="T6" fmla="*/ 102 w 135"/>
                  <a:gd name="T7" fmla="*/ 69 h 152"/>
                  <a:gd name="T8" fmla="*/ 97 w 135"/>
                  <a:gd name="T9" fmla="*/ 77 h 152"/>
                  <a:gd name="T10" fmla="*/ 85 w 135"/>
                  <a:gd name="T11" fmla="*/ 78 h 152"/>
                  <a:gd name="T12" fmla="*/ 81 w 135"/>
                  <a:gd name="T13" fmla="*/ 82 h 152"/>
                  <a:gd name="T14" fmla="*/ 86 w 135"/>
                  <a:gd name="T15" fmla="*/ 117 h 152"/>
                  <a:gd name="T16" fmla="*/ 135 w 135"/>
                  <a:gd name="T17" fmla="*/ 113 h 152"/>
                  <a:gd name="T18" fmla="*/ 133 w 135"/>
                  <a:gd name="T19" fmla="*/ 78 h 152"/>
                  <a:gd name="T20" fmla="*/ 118 w 135"/>
                  <a:gd name="T21" fmla="*/ 77 h 152"/>
                  <a:gd name="T22" fmla="*/ 118 w 135"/>
                  <a:gd name="T23" fmla="*/ 75 h 152"/>
                  <a:gd name="T24" fmla="*/ 92 w 135"/>
                  <a:gd name="T25" fmla="*/ 10 h 152"/>
                  <a:gd name="T26" fmla="*/ 54 w 135"/>
                  <a:gd name="T27" fmla="*/ 8 h 152"/>
                  <a:gd name="T28" fmla="*/ 49 w 135"/>
                  <a:gd name="T29" fmla="*/ 0 h 152"/>
                  <a:gd name="T30" fmla="*/ 22 w 135"/>
                  <a:gd name="T31" fmla="*/ 16 h 152"/>
                  <a:gd name="T32" fmla="*/ 0 w 135"/>
                  <a:gd name="T33" fmla="*/ 7 h 152"/>
                  <a:gd name="T34" fmla="*/ 9 w 135"/>
                  <a:gd name="T35" fmla="*/ 44 h 152"/>
                  <a:gd name="T36" fmla="*/ 44 w 135"/>
                  <a:gd name="T37" fmla="*/ 57 h 152"/>
                  <a:gd name="T38" fmla="*/ 52 w 135"/>
                  <a:gd name="T39" fmla="*/ 73 h 152"/>
                  <a:gd name="T40" fmla="*/ 45 w 135"/>
                  <a:gd name="T41" fmla="*/ 152 h 152"/>
                  <a:gd name="T42" fmla="*/ 79 w 135"/>
                  <a:gd name="T43" fmla="*/ 121 h 152"/>
                  <a:gd name="T44" fmla="*/ 118 w 135"/>
                  <a:gd name="T45" fmla="*/ 144 h 152"/>
                  <a:gd name="T46" fmla="*/ 86 w 135"/>
                  <a:gd name="T47" fmla="*/ 120 h 152"/>
                  <a:gd name="T48" fmla="*/ 114 w 135"/>
                  <a:gd name="T49" fmla="*/ 75 h 152"/>
                  <a:gd name="T50" fmla="*/ 114 w 135"/>
                  <a:gd name="T51" fmla="*/ 78 h 152"/>
                  <a:gd name="T52" fmla="*/ 101 w 135"/>
                  <a:gd name="T53" fmla="*/ 77 h 152"/>
                  <a:gd name="T54" fmla="*/ 108 w 135"/>
                  <a:gd name="T55" fmla="*/ 72 h 152"/>
                  <a:gd name="T56" fmla="*/ 30 w 135"/>
                  <a:gd name="T57" fmla="*/ 52 h 152"/>
                  <a:gd name="T58" fmla="*/ 47 w 135"/>
                  <a:gd name="T59" fmla="*/ 4 h 152"/>
                  <a:gd name="T60" fmla="*/ 30 w 135"/>
                  <a:gd name="T61" fmla="*/ 52 h 152"/>
                  <a:gd name="T62" fmla="*/ 27 w 135"/>
                  <a:gd name="T63" fmla="*/ 51 h 152"/>
                  <a:gd name="T64" fmla="*/ 3 w 135"/>
                  <a:gd name="T65" fmla="*/ 1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5" h="152">
                    <a:moveTo>
                      <a:pt x="79" y="113"/>
                    </a:moveTo>
                    <a:cubicBezTo>
                      <a:pt x="79" y="82"/>
                      <a:pt x="79" y="82"/>
                      <a:pt x="79" y="82"/>
                    </a:cubicBezTo>
                    <a:cubicBezTo>
                      <a:pt x="79" y="80"/>
                      <a:pt x="79" y="78"/>
                      <a:pt x="81" y="77"/>
                    </a:cubicBezTo>
                    <a:cubicBezTo>
                      <a:pt x="82" y="76"/>
                      <a:pt x="84" y="75"/>
                      <a:pt x="85" y="75"/>
                    </a:cubicBezTo>
                    <a:cubicBezTo>
                      <a:pt x="85" y="75"/>
                      <a:pt x="87" y="75"/>
                      <a:pt x="91" y="75"/>
                    </a:cubicBezTo>
                    <a:cubicBezTo>
                      <a:pt x="90" y="73"/>
                      <a:pt x="90" y="72"/>
                      <a:pt x="90" y="72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102" y="69"/>
                      <a:pt x="102" y="69"/>
                      <a:pt x="102" y="69"/>
                    </a:cubicBezTo>
                    <a:cubicBezTo>
                      <a:pt x="100" y="71"/>
                      <a:pt x="98" y="73"/>
                      <a:pt x="97" y="75"/>
                    </a:cubicBezTo>
                    <a:cubicBezTo>
                      <a:pt x="97" y="76"/>
                      <a:pt x="97" y="76"/>
                      <a:pt x="97" y="77"/>
                    </a:cubicBezTo>
                    <a:cubicBezTo>
                      <a:pt x="97" y="78"/>
                      <a:pt x="97" y="78"/>
                      <a:pt x="97" y="78"/>
                    </a:cubicBezTo>
                    <a:cubicBezTo>
                      <a:pt x="90" y="78"/>
                      <a:pt x="85" y="78"/>
                      <a:pt x="85" y="78"/>
                    </a:cubicBezTo>
                    <a:cubicBezTo>
                      <a:pt x="84" y="78"/>
                      <a:pt x="83" y="78"/>
                      <a:pt x="83" y="79"/>
                    </a:cubicBezTo>
                    <a:cubicBezTo>
                      <a:pt x="82" y="80"/>
                      <a:pt x="81" y="81"/>
                      <a:pt x="81" y="82"/>
                    </a:cubicBezTo>
                    <a:cubicBezTo>
                      <a:pt x="82" y="113"/>
                      <a:pt x="82" y="113"/>
                      <a:pt x="82" y="113"/>
                    </a:cubicBezTo>
                    <a:cubicBezTo>
                      <a:pt x="82" y="115"/>
                      <a:pt x="84" y="117"/>
                      <a:pt x="86" y="117"/>
                    </a:cubicBez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3" y="117"/>
                      <a:pt x="135" y="115"/>
                      <a:pt x="135" y="113"/>
                    </a:cubicBezTo>
                    <a:cubicBezTo>
                      <a:pt x="134" y="81"/>
                      <a:pt x="134" y="81"/>
                      <a:pt x="134" y="81"/>
                    </a:cubicBezTo>
                    <a:cubicBezTo>
                      <a:pt x="134" y="80"/>
                      <a:pt x="134" y="79"/>
                      <a:pt x="133" y="78"/>
                    </a:cubicBezTo>
                    <a:cubicBezTo>
                      <a:pt x="132" y="78"/>
                      <a:pt x="131" y="77"/>
                      <a:pt x="130" y="77"/>
                    </a:cubicBezTo>
                    <a:cubicBezTo>
                      <a:pt x="130" y="77"/>
                      <a:pt x="125" y="77"/>
                      <a:pt x="118" y="77"/>
                    </a:cubicBezTo>
                    <a:cubicBezTo>
                      <a:pt x="119" y="77"/>
                      <a:pt x="119" y="77"/>
                      <a:pt x="119" y="77"/>
                    </a:cubicBezTo>
                    <a:cubicBezTo>
                      <a:pt x="119" y="76"/>
                      <a:pt x="118" y="75"/>
                      <a:pt x="118" y="75"/>
                    </a:cubicBezTo>
                    <a:cubicBezTo>
                      <a:pt x="117" y="72"/>
                      <a:pt x="115" y="69"/>
                      <a:pt x="111" y="68"/>
                    </a:cubicBezTo>
                    <a:cubicBezTo>
                      <a:pt x="110" y="60"/>
                      <a:pt x="106" y="26"/>
                      <a:pt x="92" y="10"/>
                    </a:cubicBezTo>
                    <a:cubicBezTo>
                      <a:pt x="84" y="0"/>
                      <a:pt x="73" y="1"/>
                      <a:pt x="72" y="1"/>
                    </a:cubicBezTo>
                    <a:cubicBezTo>
                      <a:pt x="71" y="1"/>
                      <a:pt x="61" y="0"/>
                      <a:pt x="54" y="8"/>
                    </a:cubicBezTo>
                    <a:cubicBezTo>
                      <a:pt x="54" y="8"/>
                      <a:pt x="52" y="9"/>
                      <a:pt x="51" y="11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1"/>
                      <a:pt x="32" y="8"/>
                      <a:pt x="22" y="16"/>
                    </a:cubicBezTo>
                    <a:cubicBezTo>
                      <a:pt x="19" y="14"/>
                      <a:pt x="10" y="9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4"/>
                      <a:pt x="17" y="46"/>
                      <a:pt x="26" y="53"/>
                    </a:cubicBezTo>
                    <a:cubicBezTo>
                      <a:pt x="35" y="70"/>
                      <a:pt x="44" y="57"/>
                      <a:pt x="44" y="57"/>
                    </a:cubicBezTo>
                    <a:cubicBezTo>
                      <a:pt x="46" y="55"/>
                      <a:pt x="51" y="45"/>
                      <a:pt x="51" y="45"/>
                    </a:cubicBezTo>
                    <a:cubicBezTo>
                      <a:pt x="51" y="54"/>
                      <a:pt x="52" y="73"/>
                      <a:pt x="52" y="73"/>
                    </a:cubicBezTo>
                    <a:cubicBezTo>
                      <a:pt x="34" y="148"/>
                      <a:pt x="34" y="148"/>
                      <a:pt x="34" y="148"/>
                    </a:cubicBezTo>
                    <a:cubicBezTo>
                      <a:pt x="45" y="152"/>
                      <a:pt x="45" y="152"/>
                      <a:pt x="45" y="152"/>
                    </a:cubicBezTo>
                    <a:cubicBezTo>
                      <a:pt x="45" y="152"/>
                      <a:pt x="67" y="100"/>
                      <a:pt x="69" y="96"/>
                    </a:cubicBezTo>
                    <a:cubicBezTo>
                      <a:pt x="70" y="100"/>
                      <a:pt x="79" y="121"/>
                      <a:pt x="79" y="121"/>
                    </a:cubicBezTo>
                    <a:cubicBezTo>
                      <a:pt x="109" y="152"/>
                      <a:pt x="109" y="152"/>
                      <a:pt x="109" y="152"/>
                    </a:cubicBezTo>
                    <a:cubicBezTo>
                      <a:pt x="118" y="144"/>
                      <a:pt x="118" y="144"/>
                      <a:pt x="118" y="144"/>
                    </a:cubicBezTo>
                    <a:cubicBezTo>
                      <a:pt x="118" y="144"/>
                      <a:pt x="106" y="128"/>
                      <a:pt x="99" y="120"/>
                    </a:cubicBezTo>
                    <a:cubicBezTo>
                      <a:pt x="86" y="120"/>
                      <a:pt x="86" y="120"/>
                      <a:pt x="86" y="120"/>
                    </a:cubicBezTo>
                    <a:cubicBezTo>
                      <a:pt x="82" y="120"/>
                      <a:pt x="79" y="117"/>
                      <a:pt x="79" y="113"/>
                    </a:cubicBezTo>
                    <a:close/>
                    <a:moveTo>
                      <a:pt x="114" y="75"/>
                    </a:moveTo>
                    <a:cubicBezTo>
                      <a:pt x="114" y="75"/>
                      <a:pt x="114" y="76"/>
                      <a:pt x="114" y="77"/>
                    </a:cubicBezTo>
                    <a:cubicBezTo>
                      <a:pt x="114" y="78"/>
                      <a:pt x="114" y="78"/>
                      <a:pt x="114" y="78"/>
                    </a:cubicBezTo>
                    <a:cubicBezTo>
                      <a:pt x="110" y="78"/>
                      <a:pt x="106" y="78"/>
                      <a:pt x="101" y="78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6"/>
                      <a:pt x="101" y="76"/>
                      <a:pt x="102" y="75"/>
                    </a:cubicBezTo>
                    <a:cubicBezTo>
                      <a:pt x="103" y="73"/>
                      <a:pt x="105" y="72"/>
                      <a:pt x="108" y="72"/>
                    </a:cubicBezTo>
                    <a:cubicBezTo>
                      <a:pt x="111" y="72"/>
                      <a:pt x="113" y="73"/>
                      <a:pt x="114" y="75"/>
                    </a:cubicBezTo>
                    <a:close/>
                    <a:moveTo>
                      <a:pt x="30" y="52"/>
                    </a:moveTo>
                    <a:cubicBezTo>
                      <a:pt x="24" y="18"/>
                      <a:pt x="24" y="18"/>
                      <a:pt x="24" y="18"/>
                    </a:cubicBezTo>
                    <a:cubicBezTo>
                      <a:pt x="31" y="12"/>
                      <a:pt x="43" y="6"/>
                      <a:pt x="47" y="4"/>
                    </a:cubicBezTo>
                    <a:cubicBezTo>
                      <a:pt x="47" y="7"/>
                      <a:pt x="51" y="35"/>
                      <a:pt x="52" y="37"/>
                    </a:cubicBezTo>
                    <a:cubicBezTo>
                      <a:pt x="40" y="43"/>
                      <a:pt x="33" y="49"/>
                      <a:pt x="30" y="52"/>
                    </a:cubicBezTo>
                    <a:close/>
                    <a:moveTo>
                      <a:pt x="21" y="18"/>
                    </a:moveTo>
                    <a:cubicBezTo>
                      <a:pt x="27" y="51"/>
                      <a:pt x="27" y="51"/>
                      <a:pt x="27" y="51"/>
                    </a:cubicBezTo>
                    <a:cubicBezTo>
                      <a:pt x="19" y="45"/>
                      <a:pt x="12" y="42"/>
                      <a:pt x="10" y="42"/>
                    </a:cubicBezTo>
                    <a:cubicBezTo>
                      <a:pt x="10" y="40"/>
                      <a:pt x="4" y="14"/>
                      <a:pt x="3" y="10"/>
                    </a:cubicBezTo>
                    <a:cubicBezTo>
                      <a:pt x="11" y="12"/>
                      <a:pt x="19" y="17"/>
                      <a:pt x="21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32" name="Freeform 24"/>
              <p:cNvSpPr/>
              <p:nvPr/>
            </p:nvSpPr>
            <p:spPr bwMode="auto">
              <a:xfrm>
                <a:off x="2512" y="2295"/>
                <a:ext cx="10" cy="13"/>
              </a:xfrm>
              <a:custGeom>
                <a:avLst/>
                <a:gdLst>
                  <a:gd name="T0" fmla="*/ 4 w 10"/>
                  <a:gd name="T1" fmla="*/ 12 h 13"/>
                  <a:gd name="T2" fmla="*/ 3 w 10"/>
                  <a:gd name="T3" fmla="*/ 6 h 13"/>
                  <a:gd name="T4" fmla="*/ 4 w 10"/>
                  <a:gd name="T5" fmla="*/ 12 h 13"/>
                  <a:gd name="T6" fmla="*/ 7 w 10"/>
                  <a:gd name="T7" fmla="*/ 10 h 13"/>
                  <a:gd name="T8" fmla="*/ 7 w 10"/>
                  <a:gd name="T9" fmla="*/ 3 h 13"/>
                  <a:gd name="T10" fmla="*/ 9 w 10"/>
                  <a:gd name="T11" fmla="*/ 10 h 13"/>
                  <a:gd name="T12" fmla="*/ 10 w 10"/>
                  <a:gd name="T13" fmla="*/ 9 h 13"/>
                  <a:gd name="T14" fmla="*/ 9 w 10"/>
                  <a:gd name="T15" fmla="*/ 0 h 13"/>
                  <a:gd name="T16" fmla="*/ 6 w 10"/>
                  <a:gd name="T17" fmla="*/ 2 h 13"/>
                  <a:gd name="T18" fmla="*/ 6 w 10"/>
                  <a:gd name="T19" fmla="*/ 8 h 13"/>
                  <a:gd name="T20" fmla="*/ 3 w 10"/>
                  <a:gd name="T21" fmla="*/ 3 h 13"/>
                  <a:gd name="T22" fmla="*/ 0 w 10"/>
                  <a:gd name="T23" fmla="*/ 5 h 13"/>
                  <a:gd name="T24" fmla="*/ 1 w 10"/>
                  <a:gd name="T25" fmla="*/ 13 h 13"/>
                  <a:gd name="T26" fmla="*/ 4 w 10"/>
                  <a:gd name="T2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3">
                    <a:moveTo>
                      <a:pt x="4" y="12"/>
                    </a:moveTo>
                    <a:lnTo>
                      <a:pt x="3" y="6"/>
                    </a:lnTo>
                    <a:lnTo>
                      <a:pt x="4" y="12"/>
                    </a:lnTo>
                    <a:lnTo>
                      <a:pt x="7" y="10"/>
                    </a:lnTo>
                    <a:lnTo>
                      <a:pt x="7" y="3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1" y="13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33" name="Freeform 25"/>
              <p:cNvSpPr>
                <a:spLocks noEditPoints="1"/>
              </p:cNvSpPr>
              <p:nvPr/>
            </p:nvSpPr>
            <p:spPr bwMode="auto">
              <a:xfrm>
                <a:off x="2522" y="2291"/>
                <a:ext cx="9" cy="12"/>
              </a:xfrm>
              <a:custGeom>
                <a:avLst/>
                <a:gdLst>
                  <a:gd name="T0" fmla="*/ 3 w 9"/>
                  <a:gd name="T1" fmla="*/ 9 h 12"/>
                  <a:gd name="T2" fmla="*/ 6 w 9"/>
                  <a:gd name="T3" fmla="*/ 7 h 12"/>
                  <a:gd name="T4" fmla="*/ 6 w 9"/>
                  <a:gd name="T5" fmla="*/ 9 h 12"/>
                  <a:gd name="T6" fmla="*/ 9 w 9"/>
                  <a:gd name="T7" fmla="*/ 7 h 12"/>
                  <a:gd name="T8" fmla="*/ 4 w 9"/>
                  <a:gd name="T9" fmla="*/ 0 h 12"/>
                  <a:gd name="T10" fmla="*/ 1 w 9"/>
                  <a:gd name="T11" fmla="*/ 1 h 12"/>
                  <a:gd name="T12" fmla="*/ 0 w 9"/>
                  <a:gd name="T13" fmla="*/ 12 h 12"/>
                  <a:gd name="T14" fmla="*/ 3 w 9"/>
                  <a:gd name="T15" fmla="*/ 12 h 12"/>
                  <a:gd name="T16" fmla="*/ 3 w 9"/>
                  <a:gd name="T17" fmla="*/ 9 h 12"/>
                  <a:gd name="T18" fmla="*/ 3 w 9"/>
                  <a:gd name="T19" fmla="*/ 3 h 12"/>
                  <a:gd name="T20" fmla="*/ 4 w 9"/>
                  <a:gd name="T21" fmla="*/ 6 h 12"/>
                  <a:gd name="T22" fmla="*/ 3 w 9"/>
                  <a:gd name="T23" fmla="*/ 7 h 12"/>
                  <a:gd name="T24" fmla="*/ 3 w 9"/>
                  <a:gd name="T2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12">
                    <a:moveTo>
                      <a:pt x="3" y="9"/>
                    </a:moveTo>
                    <a:lnTo>
                      <a:pt x="6" y="7"/>
                    </a:lnTo>
                    <a:lnTo>
                      <a:pt x="6" y="9"/>
                    </a:lnTo>
                    <a:lnTo>
                      <a:pt x="9" y="7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3" y="9"/>
                    </a:lnTo>
                    <a:close/>
                    <a:moveTo>
                      <a:pt x="3" y="3"/>
                    </a:moveTo>
                    <a:lnTo>
                      <a:pt x="4" y="6"/>
                    </a:lnTo>
                    <a:lnTo>
                      <a:pt x="3" y="7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34" name="Freeform 26"/>
              <p:cNvSpPr>
                <a:spLocks noEditPoints="1"/>
              </p:cNvSpPr>
              <p:nvPr/>
            </p:nvSpPr>
            <p:spPr bwMode="auto">
              <a:xfrm>
                <a:off x="2529" y="2287"/>
                <a:ext cx="8" cy="11"/>
              </a:xfrm>
              <a:custGeom>
                <a:avLst/>
                <a:gdLst>
                  <a:gd name="T0" fmla="*/ 3 w 5"/>
                  <a:gd name="T1" fmla="*/ 7 h 8"/>
                  <a:gd name="T2" fmla="*/ 3 w 5"/>
                  <a:gd name="T3" fmla="*/ 5 h 8"/>
                  <a:gd name="T4" fmla="*/ 3 w 5"/>
                  <a:gd name="T5" fmla="*/ 4 h 8"/>
                  <a:gd name="T6" fmla="*/ 5 w 5"/>
                  <a:gd name="T7" fmla="*/ 3 h 8"/>
                  <a:gd name="T8" fmla="*/ 5 w 5"/>
                  <a:gd name="T9" fmla="*/ 1 h 8"/>
                  <a:gd name="T10" fmla="*/ 4 w 5"/>
                  <a:gd name="T11" fmla="*/ 0 h 8"/>
                  <a:gd name="T12" fmla="*/ 3 w 5"/>
                  <a:gd name="T13" fmla="*/ 0 h 8"/>
                  <a:gd name="T14" fmla="*/ 0 w 5"/>
                  <a:gd name="T15" fmla="*/ 2 h 8"/>
                  <a:gd name="T16" fmla="*/ 1 w 5"/>
                  <a:gd name="T17" fmla="*/ 8 h 8"/>
                  <a:gd name="T18" fmla="*/ 3 w 5"/>
                  <a:gd name="T19" fmla="*/ 7 h 8"/>
                  <a:gd name="T20" fmla="*/ 3 w 5"/>
                  <a:gd name="T21" fmla="*/ 2 h 8"/>
                  <a:gd name="T22" fmla="*/ 3 w 5"/>
                  <a:gd name="T23" fmla="*/ 2 h 8"/>
                  <a:gd name="T24" fmla="*/ 3 w 5"/>
                  <a:gd name="T25" fmla="*/ 2 h 8"/>
                  <a:gd name="T26" fmla="*/ 3 w 5"/>
                  <a:gd name="T27" fmla="*/ 3 h 8"/>
                  <a:gd name="T28" fmla="*/ 3 w 5"/>
                  <a:gd name="T29" fmla="*/ 3 h 8"/>
                  <a:gd name="T30" fmla="*/ 2 w 5"/>
                  <a:gd name="T31" fmla="*/ 4 h 8"/>
                  <a:gd name="T32" fmla="*/ 2 w 5"/>
                  <a:gd name="T33" fmla="*/ 2 h 8"/>
                  <a:gd name="T34" fmla="*/ 3 w 5"/>
                  <a:gd name="T3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8">
                    <a:moveTo>
                      <a:pt x="3" y="7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4"/>
                      <a:pt x="5" y="3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5" y="1"/>
                      <a:pt x="5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8"/>
                      <a:pt x="1" y="8"/>
                      <a:pt x="1" y="8"/>
                    </a:cubicBezTo>
                    <a:lnTo>
                      <a:pt x="3" y="7"/>
                    </a:lnTo>
                    <a:close/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35" name="Rectangle 27"/>
              <p:cNvSpPr>
                <a:spLocks noChangeArrowheads="1"/>
              </p:cNvSpPr>
              <p:nvPr/>
            </p:nvSpPr>
            <p:spPr bwMode="auto">
              <a:xfrm>
                <a:off x="814" y="3150"/>
                <a:ext cx="34" cy="8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36" name="Rectangle 28"/>
              <p:cNvSpPr>
                <a:spLocks noChangeArrowheads="1"/>
              </p:cNvSpPr>
              <p:nvPr/>
            </p:nvSpPr>
            <p:spPr bwMode="auto">
              <a:xfrm>
                <a:off x="867" y="3117"/>
                <a:ext cx="33" cy="11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37" name="Rectangle 29"/>
              <p:cNvSpPr>
                <a:spLocks noChangeArrowheads="1"/>
              </p:cNvSpPr>
              <p:nvPr/>
            </p:nvSpPr>
            <p:spPr bwMode="auto">
              <a:xfrm>
                <a:off x="919" y="3088"/>
                <a:ext cx="33" cy="1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38" name="Rectangle 30"/>
              <p:cNvSpPr>
                <a:spLocks noChangeArrowheads="1"/>
              </p:cNvSpPr>
              <p:nvPr/>
            </p:nvSpPr>
            <p:spPr bwMode="auto">
              <a:xfrm>
                <a:off x="1753" y="3097"/>
                <a:ext cx="24" cy="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39" name="Rectangle 31"/>
              <p:cNvSpPr>
                <a:spLocks noChangeArrowheads="1"/>
              </p:cNvSpPr>
              <p:nvPr/>
            </p:nvSpPr>
            <p:spPr bwMode="auto">
              <a:xfrm>
                <a:off x="1796" y="3060"/>
                <a:ext cx="26" cy="12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40" name="Rectangle 32"/>
              <p:cNvSpPr>
                <a:spLocks noChangeArrowheads="1"/>
              </p:cNvSpPr>
              <p:nvPr/>
            </p:nvSpPr>
            <p:spPr bwMode="auto">
              <a:xfrm>
                <a:off x="1841" y="3098"/>
                <a:ext cx="25" cy="9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41" name="Rectangle 33"/>
              <p:cNvSpPr>
                <a:spLocks noChangeArrowheads="1"/>
              </p:cNvSpPr>
              <p:nvPr/>
            </p:nvSpPr>
            <p:spPr bwMode="auto">
              <a:xfrm>
                <a:off x="1885" y="3098"/>
                <a:ext cx="26" cy="9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42" name="Rectangle 34"/>
              <p:cNvSpPr>
                <a:spLocks noChangeArrowheads="1"/>
              </p:cNvSpPr>
              <p:nvPr/>
            </p:nvSpPr>
            <p:spPr bwMode="auto">
              <a:xfrm>
                <a:off x="2094" y="2826"/>
                <a:ext cx="27" cy="11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43" name="Rectangle 35"/>
              <p:cNvSpPr>
                <a:spLocks noChangeArrowheads="1"/>
              </p:cNvSpPr>
              <p:nvPr/>
            </p:nvSpPr>
            <p:spPr bwMode="auto">
              <a:xfrm>
                <a:off x="2051" y="2852"/>
                <a:ext cx="24" cy="8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44" name="Rectangle 36"/>
              <p:cNvSpPr>
                <a:spLocks noChangeArrowheads="1"/>
              </p:cNvSpPr>
              <p:nvPr/>
            </p:nvSpPr>
            <p:spPr bwMode="auto">
              <a:xfrm>
                <a:off x="2006" y="2867"/>
                <a:ext cx="26" cy="7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45" name="Rectangle 37"/>
              <p:cNvSpPr>
                <a:spLocks noChangeArrowheads="1"/>
              </p:cNvSpPr>
              <p:nvPr/>
            </p:nvSpPr>
            <p:spPr bwMode="auto">
              <a:xfrm>
                <a:off x="1744" y="3200"/>
                <a:ext cx="182" cy="2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46" name="Rectangle 38"/>
              <p:cNvSpPr>
                <a:spLocks noChangeArrowheads="1"/>
              </p:cNvSpPr>
              <p:nvPr/>
            </p:nvSpPr>
            <p:spPr bwMode="auto">
              <a:xfrm>
                <a:off x="2238" y="2407"/>
                <a:ext cx="25" cy="9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47" name="Rectangle 39"/>
              <p:cNvSpPr>
                <a:spLocks noChangeArrowheads="1"/>
              </p:cNvSpPr>
              <p:nvPr/>
            </p:nvSpPr>
            <p:spPr bwMode="auto">
              <a:xfrm>
                <a:off x="2282" y="2371"/>
                <a:ext cx="25" cy="12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48" name="Rectangle 40"/>
              <p:cNvSpPr>
                <a:spLocks noChangeArrowheads="1"/>
              </p:cNvSpPr>
              <p:nvPr/>
            </p:nvSpPr>
            <p:spPr bwMode="auto">
              <a:xfrm>
                <a:off x="2326" y="2409"/>
                <a:ext cx="26" cy="9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49" name="Rectangle 41"/>
              <p:cNvSpPr>
                <a:spLocks noChangeArrowheads="1"/>
              </p:cNvSpPr>
              <p:nvPr/>
            </p:nvSpPr>
            <p:spPr bwMode="auto">
              <a:xfrm>
                <a:off x="2596" y="1714"/>
                <a:ext cx="32" cy="19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50" name="Rectangle 42"/>
              <p:cNvSpPr>
                <a:spLocks noChangeArrowheads="1"/>
              </p:cNvSpPr>
              <p:nvPr/>
            </p:nvSpPr>
            <p:spPr bwMode="auto">
              <a:xfrm>
                <a:off x="2651" y="1779"/>
                <a:ext cx="32" cy="12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51" name="Rectangle 43"/>
              <p:cNvSpPr>
                <a:spLocks noChangeArrowheads="1"/>
              </p:cNvSpPr>
              <p:nvPr/>
            </p:nvSpPr>
            <p:spPr bwMode="auto">
              <a:xfrm>
                <a:off x="2708" y="1817"/>
                <a:ext cx="32" cy="9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52" name="Rectangle 44"/>
              <p:cNvSpPr>
                <a:spLocks noChangeArrowheads="1"/>
              </p:cNvSpPr>
              <p:nvPr/>
            </p:nvSpPr>
            <p:spPr bwMode="auto">
              <a:xfrm>
                <a:off x="2531" y="1283"/>
                <a:ext cx="24" cy="9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53" name="Freeform 45"/>
              <p:cNvSpPr/>
              <p:nvPr/>
            </p:nvSpPr>
            <p:spPr bwMode="auto">
              <a:xfrm>
                <a:off x="2487" y="1295"/>
                <a:ext cx="26" cy="87"/>
              </a:xfrm>
              <a:custGeom>
                <a:avLst/>
                <a:gdLst>
                  <a:gd name="T0" fmla="*/ 0 w 26"/>
                  <a:gd name="T1" fmla="*/ 87 h 87"/>
                  <a:gd name="T2" fmla="*/ 25 w 26"/>
                  <a:gd name="T3" fmla="*/ 87 h 87"/>
                  <a:gd name="T4" fmla="*/ 26 w 26"/>
                  <a:gd name="T5" fmla="*/ 0 h 87"/>
                  <a:gd name="T6" fmla="*/ 2 w 26"/>
                  <a:gd name="T7" fmla="*/ 0 h 87"/>
                  <a:gd name="T8" fmla="*/ 0 w 26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87">
                    <a:moveTo>
                      <a:pt x="0" y="87"/>
                    </a:moveTo>
                    <a:lnTo>
                      <a:pt x="25" y="87"/>
                    </a:lnTo>
                    <a:lnTo>
                      <a:pt x="26" y="0"/>
                    </a:lnTo>
                    <a:lnTo>
                      <a:pt x="2" y="0"/>
                    </a:lnTo>
                    <a:lnTo>
                      <a:pt x="0" y="8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54" name="Freeform 46"/>
              <p:cNvSpPr/>
              <p:nvPr/>
            </p:nvSpPr>
            <p:spPr bwMode="auto">
              <a:xfrm>
                <a:off x="2445" y="1312"/>
                <a:ext cx="25" cy="70"/>
              </a:xfrm>
              <a:custGeom>
                <a:avLst/>
                <a:gdLst>
                  <a:gd name="T0" fmla="*/ 0 w 25"/>
                  <a:gd name="T1" fmla="*/ 69 h 70"/>
                  <a:gd name="T2" fmla="*/ 25 w 25"/>
                  <a:gd name="T3" fmla="*/ 70 h 70"/>
                  <a:gd name="T4" fmla="*/ 25 w 25"/>
                  <a:gd name="T5" fmla="*/ 0 h 70"/>
                  <a:gd name="T6" fmla="*/ 0 w 25"/>
                  <a:gd name="T7" fmla="*/ 0 h 70"/>
                  <a:gd name="T8" fmla="*/ 0 w 25"/>
                  <a:gd name="T9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70">
                    <a:moveTo>
                      <a:pt x="0" y="69"/>
                    </a:moveTo>
                    <a:lnTo>
                      <a:pt x="25" y="70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6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55" name="Rectangle 47"/>
              <p:cNvSpPr>
                <a:spLocks noChangeArrowheads="1"/>
              </p:cNvSpPr>
              <p:nvPr/>
            </p:nvSpPr>
            <p:spPr bwMode="auto">
              <a:xfrm>
                <a:off x="2371" y="2409"/>
                <a:ext cx="24" cy="9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56" name="Rectangle 48"/>
              <p:cNvSpPr>
                <a:spLocks noChangeArrowheads="1"/>
              </p:cNvSpPr>
              <p:nvPr/>
            </p:nvSpPr>
            <p:spPr bwMode="auto">
              <a:xfrm>
                <a:off x="2230" y="2510"/>
                <a:ext cx="180" cy="2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57" name="Freeform 49"/>
              <p:cNvSpPr>
                <a:spLocks noEditPoints="1"/>
              </p:cNvSpPr>
              <p:nvPr/>
            </p:nvSpPr>
            <p:spPr bwMode="auto">
              <a:xfrm>
                <a:off x="2395" y="2515"/>
                <a:ext cx="235" cy="234"/>
              </a:xfrm>
              <a:custGeom>
                <a:avLst/>
                <a:gdLst>
                  <a:gd name="T0" fmla="*/ 134 w 161"/>
                  <a:gd name="T1" fmla="*/ 46 h 161"/>
                  <a:gd name="T2" fmla="*/ 129 w 161"/>
                  <a:gd name="T3" fmla="*/ 40 h 161"/>
                  <a:gd name="T4" fmla="*/ 136 w 161"/>
                  <a:gd name="T5" fmla="*/ 23 h 161"/>
                  <a:gd name="T6" fmla="*/ 125 w 161"/>
                  <a:gd name="T7" fmla="*/ 13 h 161"/>
                  <a:gd name="T8" fmla="*/ 110 w 161"/>
                  <a:gd name="T9" fmla="*/ 24 h 161"/>
                  <a:gd name="T10" fmla="*/ 103 w 161"/>
                  <a:gd name="T11" fmla="*/ 21 h 161"/>
                  <a:gd name="T12" fmla="*/ 100 w 161"/>
                  <a:gd name="T13" fmla="*/ 3 h 161"/>
                  <a:gd name="T14" fmla="*/ 86 w 161"/>
                  <a:gd name="T15" fmla="*/ 0 h 161"/>
                  <a:gd name="T16" fmla="*/ 78 w 161"/>
                  <a:gd name="T17" fmla="*/ 17 h 161"/>
                  <a:gd name="T18" fmla="*/ 70 w 161"/>
                  <a:gd name="T19" fmla="*/ 18 h 161"/>
                  <a:gd name="T20" fmla="*/ 59 w 161"/>
                  <a:gd name="T21" fmla="*/ 4 h 161"/>
                  <a:gd name="T22" fmla="*/ 45 w 161"/>
                  <a:gd name="T23" fmla="*/ 8 h 161"/>
                  <a:gd name="T24" fmla="*/ 46 w 161"/>
                  <a:gd name="T25" fmla="*/ 27 h 161"/>
                  <a:gd name="T26" fmla="*/ 40 w 161"/>
                  <a:gd name="T27" fmla="*/ 32 h 161"/>
                  <a:gd name="T28" fmla="*/ 23 w 161"/>
                  <a:gd name="T29" fmla="*/ 25 h 161"/>
                  <a:gd name="T30" fmla="*/ 13 w 161"/>
                  <a:gd name="T31" fmla="*/ 36 h 161"/>
                  <a:gd name="T32" fmla="*/ 24 w 161"/>
                  <a:gd name="T33" fmla="*/ 51 h 161"/>
                  <a:gd name="T34" fmla="*/ 22 w 161"/>
                  <a:gd name="T35" fmla="*/ 59 h 161"/>
                  <a:gd name="T36" fmla="*/ 3 w 161"/>
                  <a:gd name="T37" fmla="*/ 61 h 161"/>
                  <a:gd name="T38" fmla="*/ 0 w 161"/>
                  <a:gd name="T39" fmla="*/ 76 h 161"/>
                  <a:gd name="T40" fmla="*/ 17 w 161"/>
                  <a:gd name="T41" fmla="*/ 83 h 161"/>
                  <a:gd name="T42" fmla="*/ 19 w 161"/>
                  <a:gd name="T43" fmla="*/ 91 h 161"/>
                  <a:gd name="T44" fmla="*/ 4 w 161"/>
                  <a:gd name="T45" fmla="*/ 103 h 161"/>
                  <a:gd name="T46" fmla="*/ 9 w 161"/>
                  <a:gd name="T47" fmla="*/ 117 h 161"/>
                  <a:gd name="T48" fmla="*/ 27 w 161"/>
                  <a:gd name="T49" fmla="*/ 115 h 161"/>
                  <a:gd name="T50" fmla="*/ 32 w 161"/>
                  <a:gd name="T51" fmla="*/ 121 h 161"/>
                  <a:gd name="T52" fmla="*/ 25 w 161"/>
                  <a:gd name="T53" fmla="*/ 138 h 161"/>
                  <a:gd name="T54" fmla="*/ 36 w 161"/>
                  <a:gd name="T55" fmla="*/ 148 h 161"/>
                  <a:gd name="T56" fmla="*/ 51 w 161"/>
                  <a:gd name="T57" fmla="*/ 137 h 161"/>
                  <a:gd name="T58" fmla="*/ 59 w 161"/>
                  <a:gd name="T59" fmla="*/ 140 h 161"/>
                  <a:gd name="T60" fmla="*/ 61 w 161"/>
                  <a:gd name="T61" fmla="*/ 158 h 161"/>
                  <a:gd name="T62" fmla="*/ 76 w 161"/>
                  <a:gd name="T63" fmla="*/ 161 h 161"/>
                  <a:gd name="T64" fmla="*/ 83 w 161"/>
                  <a:gd name="T65" fmla="*/ 144 h 161"/>
                  <a:gd name="T66" fmla="*/ 92 w 161"/>
                  <a:gd name="T67" fmla="*/ 143 h 161"/>
                  <a:gd name="T68" fmla="*/ 103 w 161"/>
                  <a:gd name="T69" fmla="*/ 157 h 161"/>
                  <a:gd name="T70" fmla="*/ 117 w 161"/>
                  <a:gd name="T71" fmla="*/ 152 h 161"/>
                  <a:gd name="T72" fmla="*/ 115 w 161"/>
                  <a:gd name="T73" fmla="*/ 134 h 161"/>
                  <a:gd name="T74" fmla="*/ 121 w 161"/>
                  <a:gd name="T75" fmla="*/ 129 h 161"/>
                  <a:gd name="T76" fmla="*/ 139 w 161"/>
                  <a:gd name="T77" fmla="*/ 136 h 161"/>
                  <a:gd name="T78" fmla="*/ 148 w 161"/>
                  <a:gd name="T79" fmla="*/ 125 h 161"/>
                  <a:gd name="T80" fmla="*/ 137 w 161"/>
                  <a:gd name="T81" fmla="*/ 110 h 161"/>
                  <a:gd name="T82" fmla="*/ 140 w 161"/>
                  <a:gd name="T83" fmla="*/ 102 h 161"/>
                  <a:gd name="T84" fmla="*/ 158 w 161"/>
                  <a:gd name="T85" fmla="*/ 100 h 161"/>
                  <a:gd name="T86" fmla="*/ 161 w 161"/>
                  <a:gd name="T87" fmla="*/ 85 h 161"/>
                  <a:gd name="T88" fmla="*/ 144 w 161"/>
                  <a:gd name="T89" fmla="*/ 78 h 161"/>
                  <a:gd name="T90" fmla="*/ 143 w 161"/>
                  <a:gd name="T91" fmla="*/ 70 h 161"/>
                  <a:gd name="T92" fmla="*/ 158 w 161"/>
                  <a:gd name="T93" fmla="*/ 58 h 161"/>
                  <a:gd name="T94" fmla="*/ 153 w 161"/>
                  <a:gd name="T95" fmla="*/ 44 h 161"/>
                  <a:gd name="T96" fmla="*/ 88 w 161"/>
                  <a:gd name="T97" fmla="*/ 104 h 161"/>
                  <a:gd name="T98" fmla="*/ 68 w 161"/>
                  <a:gd name="T99" fmla="*/ 54 h 161"/>
                  <a:gd name="T100" fmla="*/ 88 w 161"/>
                  <a:gd name="T101" fmla="*/ 10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1" h="161">
                    <a:moveTo>
                      <a:pt x="152" y="44"/>
                    </a:moveTo>
                    <a:cubicBezTo>
                      <a:pt x="134" y="46"/>
                      <a:pt x="134" y="46"/>
                      <a:pt x="134" y="46"/>
                    </a:cubicBezTo>
                    <a:cubicBezTo>
                      <a:pt x="133" y="46"/>
                      <a:pt x="133" y="46"/>
                      <a:pt x="133" y="46"/>
                    </a:cubicBezTo>
                    <a:cubicBezTo>
                      <a:pt x="129" y="40"/>
                      <a:pt x="129" y="40"/>
                      <a:pt x="129" y="40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36" y="23"/>
                      <a:pt x="136" y="23"/>
                      <a:pt x="136" y="23"/>
                    </a:cubicBezTo>
                    <a:cubicBezTo>
                      <a:pt x="136" y="22"/>
                      <a:pt x="136" y="22"/>
                      <a:pt x="136" y="22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4" y="13"/>
                      <a:pt x="124" y="13"/>
                      <a:pt x="124" y="13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2" y="20"/>
                      <a:pt x="102" y="20"/>
                      <a:pt x="102" y="20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7" y="83"/>
                      <a:pt x="17" y="83"/>
                      <a:pt x="17" y="83"/>
                    </a:cubicBezTo>
                    <a:cubicBezTo>
                      <a:pt x="18" y="84"/>
                      <a:pt x="18" y="84"/>
                      <a:pt x="18" y="84"/>
                    </a:cubicBezTo>
                    <a:cubicBezTo>
                      <a:pt x="19" y="91"/>
                      <a:pt x="19" y="91"/>
                      <a:pt x="19" y="91"/>
                    </a:cubicBezTo>
                    <a:cubicBezTo>
                      <a:pt x="18" y="92"/>
                      <a:pt x="18" y="92"/>
                      <a:pt x="18" y="92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10" y="117"/>
                      <a:pt x="10" y="117"/>
                      <a:pt x="10" y="117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8" y="115"/>
                      <a:pt x="28" y="115"/>
                      <a:pt x="28" y="115"/>
                    </a:cubicBezTo>
                    <a:cubicBezTo>
                      <a:pt x="32" y="121"/>
                      <a:pt x="32" y="121"/>
                      <a:pt x="32" y="121"/>
                    </a:cubicBezTo>
                    <a:cubicBezTo>
                      <a:pt x="33" y="122"/>
                      <a:pt x="33" y="122"/>
                      <a:pt x="33" y="122"/>
                    </a:cubicBezTo>
                    <a:cubicBezTo>
                      <a:pt x="25" y="138"/>
                      <a:pt x="25" y="138"/>
                      <a:pt x="25" y="138"/>
                    </a:cubicBezTo>
                    <a:cubicBezTo>
                      <a:pt x="26" y="139"/>
                      <a:pt x="26" y="139"/>
                      <a:pt x="26" y="139"/>
                    </a:cubicBezTo>
                    <a:cubicBezTo>
                      <a:pt x="36" y="148"/>
                      <a:pt x="36" y="148"/>
                      <a:pt x="36" y="148"/>
                    </a:cubicBezTo>
                    <a:cubicBezTo>
                      <a:pt x="37" y="148"/>
                      <a:pt x="37" y="148"/>
                      <a:pt x="37" y="148"/>
                    </a:cubicBezTo>
                    <a:cubicBezTo>
                      <a:pt x="51" y="137"/>
                      <a:pt x="51" y="137"/>
                      <a:pt x="51" y="137"/>
                    </a:cubicBezTo>
                    <a:cubicBezTo>
                      <a:pt x="53" y="137"/>
                      <a:pt x="53" y="137"/>
                      <a:pt x="53" y="137"/>
                    </a:cubicBezTo>
                    <a:cubicBezTo>
                      <a:pt x="59" y="140"/>
                      <a:pt x="59" y="140"/>
                      <a:pt x="59" y="140"/>
                    </a:cubicBezTo>
                    <a:cubicBezTo>
                      <a:pt x="60" y="141"/>
                      <a:pt x="60" y="141"/>
                      <a:pt x="60" y="141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62" y="159"/>
                      <a:pt x="62" y="159"/>
                      <a:pt x="62" y="159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7" y="160"/>
                      <a:pt x="77" y="160"/>
                      <a:pt x="77" y="160"/>
                    </a:cubicBezTo>
                    <a:cubicBezTo>
                      <a:pt x="83" y="144"/>
                      <a:pt x="83" y="144"/>
                      <a:pt x="83" y="144"/>
                    </a:cubicBezTo>
                    <a:cubicBezTo>
                      <a:pt x="84" y="143"/>
                      <a:pt x="84" y="143"/>
                      <a:pt x="84" y="143"/>
                    </a:cubicBezTo>
                    <a:cubicBezTo>
                      <a:pt x="92" y="143"/>
                      <a:pt x="92" y="143"/>
                      <a:pt x="92" y="143"/>
                    </a:cubicBezTo>
                    <a:cubicBezTo>
                      <a:pt x="92" y="143"/>
                      <a:pt x="92" y="143"/>
                      <a:pt x="93" y="143"/>
                    </a:cubicBezTo>
                    <a:cubicBezTo>
                      <a:pt x="103" y="157"/>
                      <a:pt x="103" y="157"/>
                      <a:pt x="103" y="157"/>
                    </a:cubicBezTo>
                    <a:cubicBezTo>
                      <a:pt x="104" y="158"/>
                      <a:pt x="104" y="158"/>
                      <a:pt x="104" y="158"/>
                    </a:cubicBezTo>
                    <a:cubicBezTo>
                      <a:pt x="117" y="152"/>
                      <a:pt x="117" y="152"/>
                      <a:pt x="117" y="152"/>
                    </a:cubicBezTo>
                    <a:cubicBezTo>
                      <a:pt x="117" y="152"/>
                      <a:pt x="117" y="152"/>
                      <a:pt x="117" y="152"/>
                    </a:cubicBezTo>
                    <a:cubicBezTo>
                      <a:pt x="115" y="134"/>
                      <a:pt x="115" y="134"/>
                      <a:pt x="115" y="134"/>
                    </a:cubicBezTo>
                    <a:cubicBezTo>
                      <a:pt x="115" y="133"/>
                      <a:pt x="115" y="133"/>
                      <a:pt x="115" y="133"/>
                    </a:cubicBezTo>
                    <a:cubicBezTo>
                      <a:pt x="121" y="129"/>
                      <a:pt x="121" y="129"/>
                      <a:pt x="121" y="129"/>
                    </a:cubicBezTo>
                    <a:cubicBezTo>
                      <a:pt x="122" y="129"/>
                      <a:pt x="122" y="129"/>
                      <a:pt x="122" y="129"/>
                    </a:cubicBezTo>
                    <a:cubicBezTo>
                      <a:pt x="139" y="136"/>
                      <a:pt x="139" y="136"/>
                      <a:pt x="139" y="136"/>
                    </a:cubicBezTo>
                    <a:cubicBezTo>
                      <a:pt x="140" y="136"/>
                      <a:pt x="140" y="136"/>
                      <a:pt x="140" y="136"/>
                    </a:cubicBezTo>
                    <a:cubicBezTo>
                      <a:pt x="148" y="125"/>
                      <a:pt x="148" y="125"/>
                      <a:pt x="148" y="125"/>
                    </a:cubicBezTo>
                    <a:cubicBezTo>
                      <a:pt x="148" y="124"/>
                      <a:pt x="148" y="124"/>
                      <a:pt x="148" y="124"/>
                    </a:cubicBezTo>
                    <a:cubicBezTo>
                      <a:pt x="137" y="110"/>
                      <a:pt x="137" y="110"/>
                      <a:pt x="137" y="110"/>
                    </a:cubicBezTo>
                    <a:cubicBezTo>
                      <a:pt x="137" y="109"/>
                      <a:pt x="137" y="109"/>
                      <a:pt x="137" y="109"/>
                    </a:cubicBezTo>
                    <a:cubicBezTo>
                      <a:pt x="140" y="102"/>
                      <a:pt x="140" y="102"/>
                      <a:pt x="140" y="102"/>
                    </a:cubicBezTo>
                    <a:cubicBezTo>
                      <a:pt x="141" y="102"/>
                      <a:pt x="141" y="102"/>
                      <a:pt x="141" y="102"/>
                    </a:cubicBezTo>
                    <a:cubicBezTo>
                      <a:pt x="158" y="100"/>
                      <a:pt x="158" y="100"/>
                      <a:pt x="158" y="100"/>
                    </a:cubicBezTo>
                    <a:cubicBezTo>
                      <a:pt x="159" y="100"/>
                      <a:pt x="159" y="99"/>
                      <a:pt x="159" y="99"/>
                    </a:cubicBezTo>
                    <a:cubicBezTo>
                      <a:pt x="161" y="85"/>
                      <a:pt x="161" y="85"/>
                      <a:pt x="161" y="85"/>
                    </a:cubicBezTo>
                    <a:cubicBezTo>
                      <a:pt x="161" y="84"/>
                      <a:pt x="161" y="84"/>
                      <a:pt x="161" y="84"/>
                    </a:cubicBezTo>
                    <a:cubicBezTo>
                      <a:pt x="144" y="78"/>
                      <a:pt x="144" y="78"/>
                      <a:pt x="144" y="78"/>
                    </a:cubicBezTo>
                    <a:cubicBezTo>
                      <a:pt x="144" y="77"/>
                      <a:pt x="144" y="77"/>
                      <a:pt x="144" y="77"/>
                    </a:cubicBezTo>
                    <a:cubicBezTo>
                      <a:pt x="143" y="70"/>
                      <a:pt x="143" y="70"/>
                      <a:pt x="143" y="70"/>
                    </a:cubicBezTo>
                    <a:cubicBezTo>
                      <a:pt x="143" y="69"/>
                      <a:pt x="143" y="69"/>
                      <a:pt x="143" y="69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8" y="57"/>
                      <a:pt x="158" y="57"/>
                      <a:pt x="158" y="57"/>
                    </a:cubicBezTo>
                    <a:cubicBezTo>
                      <a:pt x="153" y="44"/>
                      <a:pt x="153" y="44"/>
                      <a:pt x="153" y="44"/>
                    </a:cubicBezTo>
                    <a:lnTo>
                      <a:pt x="152" y="44"/>
                    </a:lnTo>
                    <a:close/>
                    <a:moveTo>
                      <a:pt x="88" y="104"/>
                    </a:moveTo>
                    <a:cubicBezTo>
                      <a:pt x="74" y="109"/>
                      <a:pt x="59" y="103"/>
                      <a:pt x="53" y="89"/>
                    </a:cubicBezTo>
                    <a:cubicBezTo>
                      <a:pt x="48" y="75"/>
                      <a:pt x="55" y="60"/>
                      <a:pt x="68" y="54"/>
                    </a:cubicBezTo>
                    <a:cubicBezTo>
                      <a:pt x="82" y="49"/>
                      <a:pt x="98" y="56"/>
                      <a:pt x="103" y="69"/>
                    </a:cubicBezTo>
                    <a:cubicBezTo>
                      <a:pt x="109" y="83"/>
                      <a:pt x="102" y="99"/>
                      <a:pt x="88" y="1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58" name="Freeform 50"/>
              <p:cNvSpPr>
                <a:spLocks noEditPoints="1"/>
              </p:cNvSpPr>
              <p:nvPr/>
            </p:nvSpPr>
            <p:spPr bwMode="auto">
              <a:xfrm>
                <a:off x="2017" y="2955"/>
                <a:ext cx="117" cy="117"/>
              </a:xfrm>
              <a:custGeom>
                <a:avLst/>
                <a:gdLst>
                  <a:gd name="T0" fmla="*/ 67 w 80"/>
                  <a:gd name="T1" fmla="*/ 23 h 80"/>
                  <a:gd name="T2" fmla="*/ 64 w 80"/>
                  <a:gd name="T3" fmla="*/ 20 h 80"/>
                  <a:gd name="T4" fmla="*/ 68 w 80"/>
                  <a:gd name="T5" fmla="*/ 11 h 80"/>
                  <a:gd name="T6" fmla="*/ 62 w 80"/>
                  <a:gd name="T7" fmla="*/ 6 h 80"/>
                  <a:gd name="T8" fmla="*/ 55 w 80"/>
                  <a:gd name="T9" fmla="*/ 12 h 80"/>
                  <a:gd name="T10" fmla="*/ 51 w 80"/>
                  <a:gd name="T11" fmla="*/ 10 h 80"/>
                  <a:gd name="T12" fmla="*/ 50 w 80"/>
                  <a:gd name="T13" fmla="*/ 1 h 80"/>
                  <a:gd name="T14" fmla="*/ 43 w 80"/>
                  <a:gd name="T15" fmla="*/ 0 h 80"/>
                  <a:gd name="T16" fmla="*/ 39 w 80"/>
                  <a:gd name="T17" fmla="*/ 8 h 80"/>
                  <a:gd name="T18" fmla="*/ 35 w 80"/>
                  <a:gd name="T19" fmla="*/ 9 h 80"/>
                  <a:gd name="T20" fmla="*/ 29 w 80"/>
                  <a:gd name="T21" fmla="*/ 2 h 80"/>
                  <a:gd name="T22" fmla="*/ 22 w 80"/>
                  <a:gd name="T23" fmla="*/ 4 h 80"/>
                  <a:gd name="T24" fmla="*/ 23 w 80"/>
                  <a:gd name="T25" fmla="*/ 13 h 80"/>
                  <a:gd name="T26" fmla="*/ 20 w 80"/>
                  <a:gd name="T27" fmla="*/ 16 h 80"/>
                  <a:gd name="T28" fmla="*/ 11 w 80"/>
                  <a:gd name="T29" fmla="*/ 12 h 80"/>
                  <a:gd name="T30" fmla="*/ 7 w 80"/>
                  <a:gd name="T31" fmla="*/ 18 h 80"/>
                  <a:gd name="T32" fmla="*/ 12 w 80"/>
                  <a:gd name="T33" fmla="*/ 25 h 80"/>
                  <a:gd name="T34" fmla="*/ 11 w 80"/>
                  <a:gd name="T35" fmla="*/ 29 h 80"/>
                  <a:gd name="T36" fmla="*/ 2 w 80"/>
                  <a:gd name="T37" fmla="*/ 30 h 80"/>
                  <a:gd name="T38" fmla="*/ 0 w 80"/>
                  <a:gd name="T39" fmla="*/ 37 h 80"/>
                  <a:gd name="T40" fmla="*/ 9 w 80"/>
                  <a:gd name="T41" fmla="*/ 41 h 80"/>
                  <a:gd name="T42" fmla="*/ 9 w 80"/>
                  <a:gd name="T43" fmla="*/ 45 h 80"/>
                  <a:gd name="T44" fmla="*/ 2 w 80"/>
                  <a:gd name="T45" fmla="*/ 51 h 80"/>
                  <a:gd name="T46" fmla="*/ 4 w 80"/>
                  <a:gd name="T47" fmla="*/ 58 h 80"/>
                  <a:gd name="T48" fmla="*/ 14 w 80"/>
                  <a:gd name="T49" fmla="*/ 57 h 80"/>
                  <a:gd name="T50" fmla="*/ 16 w 80"/>
                  <a:gd name="T51" fmla="*/ 60 h 80"/>
                  <a:gd name="T52" fmla="*/ 13 w 80"/>
                  <a:gd name="T53" fmla="*/ 68 h 80"/>
                  <a:gd name="T54" fmla="*/ 18 w 80"/>
                  <a:gd name="T55" fmla="*/ 73 h 80"/>
                  <a:gd name="T56" fmla="*/ 26 w 80"/>
                  <a:gd name="T57" fmla="*/ 68 h 80"/>
                  <a:gd name="T58" fmla="*/ 29 w 80"/>
                  <a:gd name="T59" fmla="*/ 69 h 80"/>
                  <a:gd name="T60" fmla="*/ 31 w 80"/>
                  <a:gd name="T61" fmla="*/ 78 h 80"/>
                  <a:gd name="T62" fmla="*/ 38 w 80"/>
                  <a:gd name="T63" fmla="*/ 80 h 80"/>
                  <a:gd name="T64" fmla="*/ 42 w 80"/>
                  <a:gd name="T65" fmla="*/ 71 h 80"/>
                  <a:gd name="T66" fmla="*/ 46 w 80"/>
                  <a:gd name="T67" fmla="*/ 71 h 80"/>
                  <a:gd name="T68" fmla="*/ 51 w 80"/>
                  <a:gd name="T69" fmla="*/ 78 h 80"/>
                  <a:gd name="T70" fmla="*/ 58 w 80"/>
                  <a:gd name="T71" fmla="*/ 76 h 80"/>
                  <a:gd name="T72" fmla="*/ 57 w 80"/>
                  <a:gd name="T73" fmla="*/ 67 h 80"/>
                  <a:gd name="T74" fmla="*/ 60 w 80"/>
                  <a:gd name="T75" fmla="*/ 64 h 80"/>
                  <a:gd name="T76" fmla="*/ 69 w 80"/>
                  <a:gd name="T77" fmla="*/ 67 h 80"/>
                  <a:gd name="T78" fmla="*/ 74 w 80"/>
                  <a:gd name="T79" fmla="*/ 62 h 80"/>
                  <a:gd name="T80" fmla="*/ 68 w 80"/>
                  <a:gd name="T81" fmla="*/ 54 h 80"/>
                  <a:gd name="T82" fmla="*/ 70 w 80"/>
                  <a:gd name="T83" fmla="*/ 51 h 80"/>
                  <a:gd name="T84" fmla="*/ 79 w 80"/>
                  <a:gd name="T85" fmla="*/ 49 h 80"/>
                  <a:gd name="T86" fmla="*/ 80 w 80"/>
                  <a:gd name="T87" fmla="*/ 42 h 80"/>
                  <a:gd name="T88" fmla="*/ 72 w 80"/>
                  <a:gd name="T89" fmla="*/ 38 h 80"/>
                  <a:gd name="T90" fmla="*/ 71 w 80"/>
                  <a:gd name="T91" fmla="*/ 34 h 80"/>
                  <a:gd name="T92" fmla="*/ 79 w 80"/>
                  <a:gd name="T93" fmla="*/ 29 h 80"/>
                  <a:gd name="T94" fmla="*/ 76 w 80"/>
                  <a:gd name="T95" fmla="*/ 22 h 80"/>
                  <a:gd name="T96" fmla="*/ 27 w 80"/>
                  <a:gd name="T97" fmla="*/ 44 h 80"/>
                  <a:gd name="T98" fmla="*/ 51 w 80"/>
                  <a:gd name="T99" fmla="*/ 3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0" h="80">
                    <a:moveTo>
                      <a:pt x="76" y="22"/>
                    </a:moveTo>
                    <a:cubicBezTo>
                      <a:pt x="67" y="23"/>
                      <a:pt x="67" y="23"/>
                      <a:pt x="67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1" y="79"/>
                      <a:pt x="31" y="79"/>
                      <a:pt x="31" y="79"/>
                    </a:cubicBezTo>
                    <a:cubicBezTo>
                      <a:pt x="38" y="80"/>
                      <a:pt x="38" y="80"/>
                      <a:pt x="38" y="80"/>
                    </a:cubicBezTo>
                    <a:cubicBezTo>
                      <a:pt x="38" y="80"/>
                      <a:pt x="38" y="80"/>
                      <a:pt x="38" y="80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6" y="71"/>
                      <a:pt x="46" y="71"/>
                      <a:pt x="46" y="71"/>
                    </a:cubicBezTo>
                    <a:cubicBezTo>
                      <a:pt x="46" y="71"/>
                      <a:pt x="46" y="71"/>
                      <a:pt x="46" y="71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8" y="76"/>
                      <a:pt x="58" y="76"/>
                      <a:pt x="58" y="76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74" y="62"/>
                      <a:pt x="74" y="62"/>
                      <a:pt x="74" y="62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70" y="50"/>
                      <a:pt x="70" y="50"/>
                      <a:pt x="70" y="50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76" y="22"/>
                      <a:pt x="76" y="22"/>
                      <a:pt x="76" y="22"/>
                    </a:cubicBezTo>
                    <a:close/>
                    <a:moveTo>
                      <a:pt x="44" y="52"/>
                    </a:moveTo>
                    <a:cubicBezTo>
                      <a:pt x="37" y="54"/>
                      <a:pt x="29" y="51"/>
                      <a:pt x="27" y="44"/>
                    </a:cubicBezTo>
                    <a:cubicBezTo>
                      <a:pt x="24" y="37"/>
                      <a:pt x="27" y="30"/>
                      <a:pt x="34" y="27"/>
                    </a:cubicBezTo>
                    <a:cubicBezTo>
                      <a:pt x="41" y="24"/>
                      <a:pt x="49" y="27"/>
                      <a:pt x="51" y="34"/>
                    </a:cubicBezTo>
                    <a:cubicBezTo>
                      <a:pt x="54" y="41"/>
                      <a:pt x="51" y="49"/>
                      <a:pt x="44" y="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59" name="Freeform 51"/>
              <p:cNvSpPr>
                <a:spLocks noEditPoints="1"/>
              </p:cNvSpPr>
              <p:nvPr/>
            </p:nvSpPr>
            <p:spPr bwMode="auto">
              <a:xfrm>
                <a:off x="2065" y="2474"/>
                <a:ext cx="138" cy="137"/>
              </a:xfrm>
              <a:custGeom>
                <a:avLst/>
                <a:gdLst>
                  <a:gd name="T0" fmla="*/ 79 w 95"/>
                  <a:gd name="T1" fmla="*/ 27 h 94"/>
                  <a:gd name="T2" fmla="*/ 76 w 95"/>
                  <a:gd name="T3" fmla="*/ 23 h 94"/>
                  <a:gd name="T4" fmla="*/ 80 w 95"/>
                  <a:gd name="T5" fmla="*/ 13 h 94"/>
                  <a:gd name="T6" fmla="*/ 73 w 95"/>
                  <a:gd name="T7" fmla="*/ 7 h 94"/>
                  <a:gd name="T8" fmla="*/ 65 w 95"/>
                  <a:gd name="T9" fmla="*/ 14 h 94"/>
                  <a:gd name="T10" fmla="*/ 60 w 95"/>
                  <a:gd name="T11" fmla="*/ 12 h 94"/>
                  <a:gd name="T12" fmla="*/ 59 w 95"/>
                  <a:gd name="T13" fmla="*/ 1 h 94"/>
                  <a:gd name="T14" fmla="*/ 50 w 95"/>
                  <a:gd name="T15" fmla="*/ 0 h 94"/>
                  <a:gd name="T16" fmla="*/ 46 w 95"/>
                  <a:gd name="T17" fmla="*/ 9 h 94"/>
                  <a:gd name="T18" fmla="*/ 41 w 95"/>
                  <a:gd name="T19" fmla="*/ 10 h 94"/>
                  <a:gd name="T20" fmla="*/ 34 w 95"/>
                  <a:gd name="T21" fmla="*/ 2 h 94"/>
                  <a:gd name="T22" fmla="*/ 26 w 95"/>
                  <a:gd name="T23" fmla="*/ 4 h 94"/>
                  <a:gd name="T24" fmla="*/ 27 w 95"/>
                  <a:gd name="T25" fmla="*/ 15 h 94"/>
                  <a:gd name="T26" fmla="*/ 23 w 95"/>
                  <a:gd name="T27" fmla="*/ 18 h 94"/>
                  <a:gd name="T28" fmla="*/ 13 w 95"/>
                  <a:gd name="T29" fmla="*/ 14 h 94"/>
                  <a:gd name="T30" fmla="*/ 8 w 95"/>
                  <a:gd name="T31" fmla="*/ 21 h 94"/>
                  <a:gd name="T32" fmla="*/ 14 w 95"/>
                  <a:gd name="T33" fmla="*/ 30 h 94"/>
                  <a:gd name="T34" fmla="*/ 12 w 95"/>
                  <a:gd name="T35" fmla="*/ 34 h 94"/>
                  <a:gd name="T36" fmla="*/ 2 w 95"/>
                  <a:gd name="T37" fmla="*/ 35 h 94"/>
                  <a:gd name="T38" fmla="*/ 0 w 95"/>
                  <a:gd name="T39" fmla="*/ 44 h 94"/>
                  <a:gd name="T40" fmla="*/ 10 w 95"/>
                  <a:gd name="T41" fmla="*/ 48 h 94"/>
                  <a:gd name="T42" fmla="*/ 11 w 95"/>
                  <a:gd name="T43" fmla="*/ 53 h 94"/>
                  <a:gd name="T44" fmla="*/ 2 w 95"/>
                  <a:gd name="T45" fmla="*/ 60 h 94"/>
                  <a:gd name="T46" fmla="*/ 5 w 95"/>
                  <a:gd name="T47" fmla="*/ 68 h 94"/>
                  <a:gd name="T48" fmla="*/ 16 w 95"/>
                  <a:gd name="T49" fmla="*/ 67 h 94"/>
                  <a:gd name="T50" fmla="*/ 19 w 95"/>
                  <a:gd name="T51" fmla="*/ 71 h 94"/>
                  <a:gd name="T52" fmla="*/ 15 w 95"/>
                  <a:gd name="T53" fmla="*/ 81 h 94"/>
                  <a:gd name="T54" fmla="*/ 21 w 95"/>
                  <a:gd name="T55" fmla="*/ 86 h 94"/>
                  <a:gd name="T56" fmla="*/ 30 w 95"/>
                  <a:gd name="T57" fmla="*/ 80 h 94"/>
                  <a:gd name="T58" fmla="*/ 34 w 95"/>
                  <a:gd name="T59" fmla="*/ 82 h 94"/>
                  <a:gd name="T60" fmla="*/ 36 w 95"/>
                  <a:gd name="T61" fmla="*/ 93 h 94"/>
                  <a:gd name="T62" fmla="*/ 44 w 95"/>
                  <a:gd name="T63" fmla="*/ 94 h 94"/>
                  <a:gd name="T64" fmla="*/ 49 w 95"/>
                  <a:gd name="T65" fmla="*/ 84 h 94"/>
                  <a:gd name="T66" fmla="*/ 54 w 95"/>
                  <a:gd name="T67" fmla="*/ 83 h 94"/>
                  <a:gd name="T68" fmla="*/ 60 w 95"/>
                  <a:gd name="T69" fmla="*/ 92 h 94"/>
                  <a:gd name="T70" fmla="*/ 68 w 95"/>
                  <a:gd name="T71" fmla="*/ 89 h 94"/>
                  <a:gd name="T72" fmla="*/ 67 w 95"/>
                  <a:gd name="T73" fmla="*/ 78 h 94"/>
                  <a:gd name="T74" fmla="*/ 71 w 95"/>
                  <a:gd name="T75" fmla="*/ 75 h 94"/>
                  <a:gd name="T76" fmla="*/ 81 w 95"/>
                  <a:gd name="T77" fmla="*/ 79 h 94"/>
                  <a:gd name="T78" fmla="*/ 87 w 95"/>
                  <a:gd name="T79" fmla="*/ 73 h 94"/>
                  <a:gd name="T80" fmla="*/ 81 w 95"/>
                  <a:gd name="T81" fmla="*/ 64 h 94"/>
                  <a:gd name="T82" fmla="*/ 82 w 95"/>
                  <a:gd name="T83" fmla="*/ 60 h 94"/>
                  <a:gd name="T84" fmla="*/ 93 w 95"/>
                  <a:gd name="T85" fmla="*/ 58 h 94"/>
                  <a:gd name="T86" fmla="*/ 95 w 95"/>
                  <a:gd name="T87" fmla="*/ 50 h 94"/>
                  <a:gd name="T88" fmla="*/ 85 w 95"/>
                  <a:gd name="T89" fmla="*/ 45 h 94"/>
                  <a:gd name="T90" fmla="*/ 84 w 95"/>
                  <a:gd name="T91" fmla="*/ 40 h 94"/>
                  <a:gd name="T92" fmla="*/ 93 w 95"/>
                  <a:gd name="T93" fmla="*/ 34 h 94"/>
                  <a:gd name="T94" fmla="*/ 90 w 95"/>
                  <a:gd name="T95" fmla="*/ 26 h 94"/>
                  <a:gd name="T96" fmla="*/ 52 w 95"/>
                  <a:gd name="T97" fmla="*/ 61 h 94"/>
                  <a:gd name="T98" fmla="*/ 40 w 95"/>
                  <a:gd name="T99" fmla="*/ 31 h 94"/>
                  <a:gd name="T100" fmla="*/ 52 w 95"/>
                  <a:gd name="T101" fmla="*/ 6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5" h="94">
                    <a:moveTo>
                      <a:pt x="89" y="25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78" y="26"/>
                      <a:pt x="78" y="26"/>
                      <a:pt x="78" y="26"/>
                    </a:cubicBezTo>
                    <a:cubicBezTo>
                      <a:pt x="76" y="23"/>
                      <a:pt x="76" y="23"/>
                      <a:pt x="76" y="23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21" y="86"/>
                      <a:pt x="21" y="86"/>
                      <a:pt x="21" y="86"/>
                    </a:cubicBezTo>
                    <a:cubicBezTo>
                      <a:pt x="22" y="86"/>
                      <a:pt x="22" y="86"/>
                      <a:pt x="22" y="86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1" y="80"/>
                      <a:pt x="31" y="80"/>
                      <a:pt x="31" y="80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44" y="94"/>
                      <a:pt x="44" y="94"/>
                      <a:pt x="44" y="94"/>
                    </a:cubicBezTo>
                    <a:cubicBezTo>
                      <a:pt x="45" y="94"/>
                      <a:pt x="45" y="94"/>
                      <a:pt x="45" y="94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54" y="84"/>
                      <a:pt x="54" y="84"/>
                      <a:pt x="54" y="84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61" y="92"/>
                      <a:pt x="61" y="92"/>
                      <a:pt x="61" y="92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67" y="78"/>
                      <a:pt x="67" y="78"/>
                      <a:pt x="67" y="78"/>
                    </a:cubicBezTo>
                    <a:cubicBezTo>
                      <a:pt x="68" y="78"/>
                      <a:pt x="68" y="78"/>
                      <a:pt x="68" y="78"/>
                    </a:cubicBezTo>
                    <a:cubicBezTo>
                      <a:pt x="71" y="75"/>
                      <a:pt x="71" y="75"/>
                      <a:pt x="71" y="75"/>
                    </a:cubicBezTo>
                    <a:cubicBezTo>
                      <a:pt x="72" y="75"/>
                      <a:pt x="72" y="75"/>
                      <a:pt x="72" y="75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2" y="79"/>
                      <a:pt x="82" y="79"/>
                      <a:pt x="82" y="79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7" y="72"/>
                      <a:pt x="87" y="72"/>
                      <a:pt x="87" y="72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2" y="60"/>
                      <a:pt x="82" y="60"/>
                      <a:pt x="82" y="60"/>
                    </a:cubicBezTo>
                    <a:cubicBezTo>
                      <a:pt x="83" y="59"/>
                      <a:pt x="83" y="59"/>
                      <a:pt x="83" y="59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5" y="50"/>
                      <a:pt x="95" y="50"/>
                      <a:pt x="95" y="50"/>
                    </a:cubicBezTo>
                    <a:cubicBezTo>
                      <a:pt x="94" y="49"/>
                      <a:pt x="94" y="49"/>
                      <a:pt x="94" y="49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3" y="33"/>
                      <a:pt x="93" y="33"/>
                      <a:pt x="93" y="33"/>
                    </a:cubicBezTo>
                    <a:cubicBezTo>
                      <a:pt x="90" y="26"/>
                      <a:pt x="90" y="26"/>
                      <a:pt x="90" y="26"/>
                    </a:cubicBezTo>
                    <a:lnTo>
                      <a:pt x="89" y="25"/>
                    </a:lnTo>
                    <a:close/>
                    <a:moveTo>
                      <a:pt x="52" y="61"/>
                    </a:moveTo>
                    <a:cubicBezTo>
                      <a:pt x="44" y="64"/>
                      <a:pt x="34" y="60"/>
                      <a:pt x="31" y="52"/>
                    </a:cubicBezTo>
                    <a:cubicBezTo>
                      <a:pt x="28" y="44"/>
                      <a:pt x="32" y="35"/>
                      <a:pt x="40" y="31"/>
                    </a:cubicBezTo>
                    <a:cubicBezTo>
                      <a:pt x="48" y="28"/>
                      <a:pt x="57" y="32"/>
                      <a:pt x="60" y="40"/>
                    </a:cubicBezTo>
                    <a:cubicBezTo>
                      <a:pt x="64" y="48"/>
                      <a:pt x="60" y="57"/>
                      <a:pt x="52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60" name="Freeform 52"/>
              <p:cNvSpPr>
                <a:spLocks noEditPoints="1"/>
              </p:cNvSpPr>
              <p:nvPr/>
            </p:nvSpPr>
            <p:spPr bwMode="auto">
              <a:xfrm>
                <a:off x="1114" y="2833"/>
                <a:ext cx="99" cy="99"/>
              </a:xfrm>
              <a:custGeom>
                <a:avLst/>
                <a:gdLst>
                  <a:gd name="T0" fmla="*/ 57 w 68"/>
                  <a:gd name="T1" fmla="*/ 20 h 68"/>
                  <a:gd name="T2" fmla="*/ 55 w 68"/>
                  <a:gd name="T3" fmla="*/ 17 h 68"/>
                  <a:gd name="T4" fmla="*/ 58 w 68"/>
                  <a:gd name="T5" fmla="*/ 10 h 68"/>
                  <a:gd name="T6" fmla="*/ 53 w 68"/>
                  <a:gd name="T7" fmla="*/ 6 h 68"/>
                  <a:gd name="T8" fmla="*/ 47 w 68"/>
                  <a:gd name="T9" fmla="*/ 11 h 68"/>
                  <a:gd name="T10" fmla="*/ 44 w 68"/>
                  <a:gd name="T11" fmla="*/ 9 h 68"/>
                  <a:gd name="T12" fmla="*/ 43 w 68"/>
                  <a:gd name="T13" fmla="*/ 2 h 68"/>
                  <a:gd name="T14" fmla="*/ 37 w 68"/>
                  <a:gd name="T15" fmla="*/ 0 h 68"/>
                  <a:gd name="T16" fmla="*/ 33 w 68"/>
                  <a:gd name="T17" fmla="*/ 8 h 68"/>
                  <a:gd name="T18" fmla="*/ 30 w 68"/>
                  <a:gd name="T19" fmla="*/ 8 h 68"/>
                  <a:gd name="T20" fmla="*/ 25 w 68"/>
                  <a:gd name="T21" fmla="*/ 2 h 68"/>
                  <a:gd name="T22" fmla="*/ 19 w 68"/>
                  <a:gd name="T23" fmla="*/ 4 h 68"/>
                  <a:gd name="T24" fmla="*/ 20 w 68"/>
                  <a:gd name="T25" fmla="*/ 12 h 68"/>
                  <a:gd name="T26" fmla="*/ 17 w 68"/>
                  <a:gd name="T27" fmla="*/ 14 h 68"/>
                  <a:gd name="T28" fmla="*/ 10 w 68"/>
                  <a:gd name="T29" fmla="*/ 11 h 68"/>
                  <a:gd name="T30" fmla="*/ 6 w 68"/>
                  <a:gd name="T31" fmla="*/ 16 h 68"/>
                  <a:gd name="T32" fmla="*/ 11 w 68"/>
                  <a:gd name="T33" fmla="*/ 22 h 68"/>
                  <a:gd name="T34" fmla="*/ 9 w 68"/>
                  <a:gd name="T35" fmla="*/ 25 h 68"/>
                  <a:gd name="T36" fmla="*/ 2 w 68"/>
                  <a:gd name="T37" fmla="*/ 26 h 68"/>
                  <a:gd name="T38" fmla="*/ 0 w 68"/>
                  <a:gd name="T39" fmla="*/ 32 h 68"/>
                  <a:gd name="T40" fmla="*/ 8 w 68"/>
                  <a:gd name="T41" fmla="*/ 36 h 68"/>
                  <a:gd name="T42" fmla="*/ 8 w 68"/>
                  <a:gd name="T43" fmla="*/ 39 h 68"/>
                  <a:gd name="T44" fmla="*/ 2 w 68"/>
                  <a:gd name="T45" fmla="*/ 44 h 68"/>
                  <a:gd name="T46" fmla="*/ 4 w 68"/>
                  <a:gd name="T47" fmla="*/ 50 h 68"/>
                  <a:gd name="T48" fmla="*/ 12 w 68"/>
                  <a:gd name="T49" fmla="*/ 49 h 68"/>
                  <a:gd name="T50" fmla="*/ 14 w 68"/>
                  <a:gd name="T51" fmla="*/ 52 h 68"/>
                  <a:gd name="T52" fmla="*/ 11 w 68"/>
                  <a:gd name="T53" fmla="*/ 59 h 68"/>
                  <a:gd name="T54" fmla="*/ 16 w 68"/>
                  <a:gd name="T55" fmla="*/ 63 h 68"/>
                  <a:gd name="T56" fmla="*/ 22 w 68"/>
                  <a:gd name="T57" fmla="*/ 58 h 68"/>
                  <a:gd name="T58" fmla="*/ 25 w 68"/>
                  <a:gd name="T59" fmla="*/ 59 h 68"/>
                  <a:gd name="T60" fmla="*/ 26 w 68"/>
                  <a:gd name="T61" fmla="*/ 67 h 68"/>
                  <a:gd name="T62" fmla="*/ 32 w 68"/>
                  <a:gd name="T63" fmla="*/ 68 h 68"/>
                  <a:gd name="T64" fmla="*/ 36 w 68"/>
                  <a:gd name="T65" fmla="*/ 61 h 68"/>
                  <a:gd name="T66" fmla="*/ 39 w 68"/>
                  <a:gd name="T67" fmla="*/ 61 h 68"/>
                  <a:gd name="T68" fmla="*/ 44 w 68"/>
                  <a:gd name="T69" fmla="*/ 67 h 68"/>
                  <a:gd name="T70" fmla="*/ 50 w 68"/>
                  <a:gd name="T71" fmla="*/ 65 h 68"/>
                  <a:gd name="T72" fmla="*/ 49 w 68"/>
                  <a:gd name="T73" fmla="*/ 57 h 68"/>
                  <a:gd name="T74" fmla="*/ 52 w 68"/>
                  <a:gd name="T75" fmla="*/ 55 h 68"/>
                  <a:gd name="T76" fmla="*/ 59 w 68"/>
                  <a:gd name="T77" fmla="*/ 58 h 68"/>
                  <a:gd name="T78" fmla="*/ 63 w 68"/>
                  <a:gd name="T79" fmla="*/ 53 h 68"/>
                  <a:gd name="T80" fmla="*/ 58 w 68"/>
                  <a:gd name="T81" fmla="*/ 47 h 68"/>
                  <a:gd name="T82" fmla="*/ 60 w 68"/>
                  <a:gd name="T83" fmla="*/ 44 h 68"/>
                  <a:gd name="T84" fmla="*/ 67 w 68"/>
                  <a:gd name="T85" fmla="*/ 43 h 68"/>
                  <a:gd name="T86" fmla="*/ 68 w 68"/>
                  <a:gd name="T87" fmla="*/ 37 h 68"/>
                  <a:gd name="T88" fmla="*/ 61 w 68"/>
                  <a:gd name="T89" fmla="*/ 33 h 68"/>
                  <a:gd name="T90" fmla="*/ 61 w 68"/>
                  <a:gd name="T91" fmla="*/ 30 h 68"/>
                  <a:gd name="T92" fmla="*/ 67 w 68"/>
                  <a:gd name="T93" fmla="*/ 25 h 68"/>
                  <a:gd name="T94" fmla="*/ 65 w 68"/>
                  <a:gd name="T95" fmla="*/ 19 h 68"/>
                  <a:gd name="T96" fmla="*/ 23 w 68"/>
                  <a:gd name="T97" fmla="*/ 38 h 68"/>
                  <a:gd name="T98" fmla="*/ 44 w 68"/>
                  <a:gd name="T99" fmla="*/ 3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8" h="68">
                    <a:moveTo>
                      <a:pt x="65" y="19"/>
                    </a:move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3" y="68"/>
                      <a:pt x="33" y="68"/>
                      <a:pt x="33" y="68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49" y="57"/>
                      <a:pt x="49" y="57"/>
                      <a:pt x="49" y="57"/>
                    </a:cubicBezTo>
                    <a:cubicBezTo>
                      <a:pt x="49" y="57"/>
                      <a:pt x="49" y="57"/>
                      <a:pt x="49" y="57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68" y="42"/>
                      <a:pt x="68" y="42"/>
                      <a:pt x="68" y="42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5" y="19"/>
                      <a:pt x="65" y="19"/>
                      <a:pt x="65" y="19"/>
                    </a:cubicBezTo>
                    <a:close/>
                    <a:moveTo>
                      <a:pt x="38" y="44"/>
                    </a:moveTo>
                    <a:cubicBezTo>
                      <a:pt x="32" y="47"/>
                      <a:pt x="25" y="44"/>
                      <a:pt x="23" y="38"/>
                    </a:cubicBezTo>
                    <a:cubicBezTo>
                      <a:pt x="21" y="32"/>
                      <a:pt x="23" y="26"/>
                      <a:pt x="29" y="23"/>
                    </a:cubicBezTo>
                    <a:cubicBezTo>
                      <a:pt x="35" y="21"/>
                      <a:pt x="42" y="24"/>
                      <a:pt x="44" y="30"/>
                    </a:cubicBezTo>
                    <a:cubicBezTo>
                      <a:pt x="46" y="36"/>
                      <a:pt x="43" y="42"/>
                      <a:pt x="3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61" name="Freeform 53"/>
              <p:cNvSpPr>
                <a:spLocks noEditPoints="1"/>
              </p:cNvSpPr>
              <p:nvPr/>
            </p:nvSpPr>
            <p:spPr bwMode="auto">
              <a:xfrm>
                <a:off x="875" y="2182"/>
                <a:ext cx="111" cy="110"/>
              </a:xfrm>
              <a:custGeom>
                <a:avLst/>
                <a:gdLst>
                  <a:gd name="T0" fmla="*/ 63 w 76"/>
                  <a:gd name="T1" fmla="*/ 22 h 76"/>
                  <a:gd name="T2" fmla="*/ 61 w 76"/>
                  <a:gd name="T3" fmla="*/ 19 h 76"/>
                  <a:gd name="T4" fmla="*/ 64 w 76"/>
                  <a:gd name="T5" fmla="*/ 11 h 76"/>
                  <a:gd name="T6" fmla="*/ 59 w 76"/>
                  <a:gd name="T7" fmla="*/ 6 h 76"/>
                  <a:gd name="T8" fmla="*/ 52 w 76"/>
                  <a:gd name="T9" fmla="*/ 11 h 76"/>
                  <a:gd name="T10" fmla="*/ 48 w 76"/>
                  <a:gd name="T11" fmla="*/ 10 h 76"/>
                  <a:gd name="T12" fmla="*/ 47 w 76"/>
                  <a:gd name="T13" fmla="*/ 1 h 76"/>
                  <a:gd name="T14" fmla="*/ 40 w 76"/>
                  <a:gd name="T15" fmla="*/ 0 h 76"/>
                  <a:gd name="T16" fmla="*/ 37 w 76"/>
                  <a:gd name="T17" fmla="*/ 8 h 76"/>
                  <a:gd name="T18" fmla="*/ 33 w 76"/>
                  <a:gd name="T19" fmla="*/ 9 h 76"/>
                  <a:gd name="T20" fmla="*/ 27 w 76"/>
                  <a:gd name="T21" fmla="*/ 2 h 76"/>
                  <a:gd name="T22" fmla="*/ 21 w 76"/>
                  <a:gd name="T23" fmla="*/ 4 h 76"/>
                  <a:gd name="T24" fmla="*/ 22 w 76"/>
                  <a:gd name="T25" fmla="*/ 13 h 76"/>
                  <a:gd name="T26" fmla="*/ 19 w 76"/>
                  <a:gd name="T27" fmla="*/ 15 h 76"/>
                  <a:gd name="T28" fmla="*/ 11 w 76"/>
                  <a:gd name="T29" fmla="*/ 12 h 76"/>
                  <a:gd name="T30" fmla="*/ 6 w 76"/>
                  <a:gd name="T31" fmla="*/ 17 h 76"/>
                  <a:gd name="T32" fmla="*/ 11 w 76"/>
                  <a:gd name="T33" fmla="*/ 24 h 76"/>
                  <a:gd name="T34" fmla="*/ 10 w 76"/>
                  <a:gd name="T35" fmla="*/ 28 h 76"/>
                  <a:gd name="T36" fmla="*/ 1 w 76"/>
                  <a:gd name="T37" fmla="*/ 29 h 76"/>
                  <a:gd name="T38" fmla="*/ 0 w 76"/>
                  <a:gd name="T39" fmla="*/ 36 h 76"/>
                  <a:gd name="T40" fmla="*/ 8 w 76"/>
                  <a:gd name="T41" fmla="*/ 39 h 76"/>
                  <a:gd name="T42" fmla="*/ 9 w 76"/>
                  <a:gd name="T43" fmla="*/ 43 h 76"/>
                  <a:gd name="T44" fmla="*/ 2 w 76"/>
                  <a:gd name="T45" fmla="*/ 49 h 76"/>
                  <a:gd name="T46" fmla="*/ 4 w 76"/>
                  <a:gd name="T47" fmla="*/ 55 h 76"/>
                  <a:gd name="T48" fmla="*/ 13 w 76"/>
                  <a:gd name="T49" fmla="*/ 54 h 76"/>
                  <a:gd name="T50" fmla="*/ 15 w 76"/>
                  <a:gd name="T51" fmla="*/ 57 h 76"/>
                  <a:gd name="T52" fmla="*/ 12 w 76"/>
                  <a:gd name="T53" fmla="*/ 65 h 76"/>
                  <a:gd name="T54" fmla="*/ 17 w 76"/>
                  <a:gd name="T55" fmla="*/ 70 h 76"/>
                  <a:gd name="T56" fmla="*/ 24 w 76"/>
                  <a:gd name="T57" fmla="*/ 65 h 76"/>
                  <a:gd name="T58" fmla="*/ 28 w 76"/>
                  <a:gd name="T59" fmla="*/ 66 h 76"/>
                  <a:gd name="T60" fmla="*/ 29 w 76"/>
                  <a:gd name="T61" fmla="*/ 75 h 76"/>
                  <a:gd name="T62" fmla="*/ 36 w 76"/>
                  <a:gd name="T63" fmla="*/ 76 h 76"/>
                  <a:gd name="T64" fmla="*/ 39 w 76"/>
                  <a:gd name="T65" fmla="*/ 68 h 76"/>
                  <a:gd name="T66" fmla="*/ 43 w 76"/>
                  <a:gd name="T67" fmla="*/ 67 h 76"/>
                  <a:gd name="T68" fmla="*/ 48 w 76"/>
                  <a:gd name="T69" fmla="*/ 74 h 76"/>
                  <a:gd name="T70" fmla="*/ 55 w 76"/>
                  <a:gd name="T71" fmla="*/ 72 h 76"/>
                  <a:gd name="T72" fmla="*/ 54 w 76"/>
                  <a:gd name="T73" fmla="*/ 63 h 76"/>
                  <a:gd name="T74" fmla="*/ 57 w 76"/>
                  <a:gd name="T75" fmla="*/ 61 h 76"/>
                  <a:gd name="T76" fmla="*/ 65 w 76"/>
                  <a:gd name="T77" fmla="*/ 64 h 76"/>
                  <a:gd name="T78" fmla="*/ 70 w 76"/>
                  <a:gd name="T79" fmla="*/ 59 h 76"/>
                  <a:gd name="T80" fmla="*/ 65 w 76"/>
                  <a:gd name="T81" fmla="*/ 52 h 76"/>
                  <a:gd name="T82" fmla="*/ 66 w 76"/>
                  <a:gd name="T83" fmla="*/ 48 h 76"/>
                  <a:gd name="T84" fmla="*/ 75 w 76"/>
                  <a:gd name="T85" fmla="*/ 47 h 76"/>
                  <a:gd name="T86" fmla="*/ 76 w 76"/>
                  <a:gd name="T87" fmla="*/ 40 h 76"/>
                  <a:gd name="T88" fmla="*/ 68 w 76"/>
                  <a:gd name="T89" fmla="*/ 37 h 76"/>
                  <a:gd name="T90" fmla="*/ 67 w 76"/>
                  <a:gd name="T91" fmla="*/ 33 h 76"/>
                  <a:gd name="T92" fmla="*/ 74 w 76"/>
                  <a:gd name="T93" fmla="*/ 28 h 76"/>
                  <a:gd name="T94" fmla="*/ 72 w 76"/>
                  <a:gd name="T95" fmla="*/ 21 h 76"/>
                  <a:gd name="T96" fmla="*/ 25 w 76"/>
                  <a:gd name="T97" fmla="*/ 42 h 76"/>
                  <a:gd name="T98" fmla="*/ 48 w 76"/>
                  <a:gd name="T99" fmla="*/ 3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6" h="76">
                    <a:moveTo>
                      <a:pt x="72" y="21"/>
                    </a:moveTo>
                    <a:cubicBezTo>
                      <a:pt x="63" y="22"/>
                      <a:pt x="63" y="22"/>
                      <a:pt x="63" y="22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10"/>
                      <a:pt x="64" y="10"/>
                      <a:pt x="64" y="10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5" y="57"/>
                      <a:pt x="15" y="57"/>
                      <a:pt x="15" y="57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2" y="66"/>
                      <a:pt x="12" y="66"/>
                      <a:pt x="12" y="66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8" y="66"/>
                      <a:pt x="28" y="66"/>
                      <a:pt x="28" y="66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43" y="68"/>
                      <a:pt x="43" y="68"/>
                      <a:pt x="43" y="68"/>
                    </a:cubicBezTo>
                    <a:cubicBezTo>
                      <a:pt x="48" y="74"/>
                      <a:pt x="48" y="74"/>
                      <a:pt x="48" y="74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55" y="72"/>
                      <a:pt x="55" y="72"/>
                      <a:pt x="55" y="72"/>
                    </a:cubicBezTo>
                    <a:cubicBezTo>
                      <a:pt x="55" y="72"/>
                      <a:pt x="55" y="72"/>
                      <a:pt x="55" y="72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58" y="61"/>
                      <a:pt x="58" y="61"/>
                      <a:pt x="58" y="61"/>
                    </a:cubicBezTo>
                    <a:cubicBezTo>
                      <a:pt x="65" y="64"/>
                      <a:pt x="65" y="64"/>
                      <a:pt x="65" y="64"/>
                    </a:cubicBezTo>
                    <a:cubicBezTo>
                      <a:pt x="66" y="64"/>
                      <a:pt x="66" y="64"/>
                      <a:pt x="66" y="64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65" y="52"/>
                      <a:pt x="65" y="52"/>
                      <a:pt x="65" y="52"/>
                    </a:cubicBezTo>
                    <a:cubicBezTo>
                      <a:pt x="65" y="51"/>
                      <a:pt x="65" y="51"/>
                      <a:pt x="65" y="51"/>
                    </a:cubicBezTo>
                    <a:cubicBezTo>
                      <a:pt x="66" y="48"/>
                      <a:pt x="66" y="48"/>
                      <a:pt x="66" y="48"/>
                    </a:cubicBezTo>
                    <a:cubicBezTo>
                      <a:pt x="66" y="48"/>
                      <a:pt x="66" y="48"/>
                      <a:pt x="66" y="48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6" y="40"/>
                      <a:pt x="76" y="40"/>
                      <a:pt x="76" y="40"/>
                    </a:cubicBezTo>
                    <a:cubicBezTo>
                      <a:pt x="76" y="40"/>
                      <a:pt x="76" y="40"/>
                      <a:pt x="76" y="40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2" y="21"/>
                      <a:pt x="72" y="21"/>
                      <a:pt x="72" y="21"/>
                    </a:cubicBezTo>
                    <a:close/>
                    <a:moveTo>
                      <a:pt x="41" y="49"/>
                    </a:moveTo>
                    <a:cubicBezTo>
                      <a:pt x="35" y="52"/>
                      <a:pt x="28" y="49"/>
                      <a:pt x="25" y="42"/>
                    </a:cubicBezTo>
                    <a:cubicBezTo>
                      <a:pt x="22" y="36"/>
                      <a:pt x="26" y="28"/>
                      <a:pt x="32" y="26"/>
                    </a:cubicBezTo>
                    <a:cubicBezTo>
                      <a:pt x="39" y="23"/>
                      <a:pt x="46" y="26"/>
                      <a:pt x="48" y="33"/>
                    </a:cubicBezTo>
                    <a:cubicBezTo>
                      <a:pt x="51" y="39"/>
                      <a:pt x="48" y="47"/>
                      <a:pt x="41" y="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62" name="Freeform 54"/>
              <p:cNvSpPr>
                <a:spLocks noEditPoints="1"/>
              </p:cNvSpPr>
              <p:nvPr/>
            </p:nvSpPr>
            <p:spPr bwMode="auto">
              <a:xfrm>
                <a:off x="1102" y="2961"/>
                <a:ext cx="99" cy="99"/>
              </a:xfrm>
              <a:custGeom>
                <a:avLst/>
                <a:gdLst>
                  <a:gd name="T0" fmla="*/ 57 w 68"/>
                  <a:gd name="T1" fmla="*/ 19 h 68"/>
                  <a:gd name="T2" fmla="*/ 55 w 68"/>
                  <a:gd name="T3" fmla="*/ 17 h 68"/>
                  <a:gd name="T4" fmla="*/ 58 w 68"/>
                  <a:gd name="T5" fmla="*/ 9 h 68"/>
                  <a:gd name="T6" fmla="*/ 53 w 68"/>
                  <a:gd name="T7" fmla="*/ 5 h 68"/>
                  <a:gd name="T8" fmla="*/ 47 w 68"/>
                  <a:gd name="T9" fmla="*/ 10 h 68"/>
                  <a:gd name="T10" fmla="*/ 44 w 68"/>
                  <a:gd name="T11" fmla="*/ 9 h 68"/>
                  <a:gd name="T12" fmla="*/ 43 w 68"/>
                  <a:gd name="T13" fmla="*/ 1 h 68"/>
                  <a:gd name="T14" fmla="*/ 36 w 68"/>
                  <a:gd name="T15" fmla="*/ 0 h 68"/>
                  <a:gd name="T16" fmla="*/ 33 w 68"/>
                  <a:gd name="T17" fmla="*/ 7 h 68"/>
                  <a:gd name="T18" fmla="*/ 30 w 68"/>
                  <a:gd name="T19" fmla="*/ 7 h 68"/>
                  <a:gd name="T20" fmla="*/ 25 w 68"/>
                  <a:gd name="T21" fmla="*/ 1 h 68"/>
                  <a:gd name="T22" fmla="*/ 19 w 68"/>
                  <a:gd name="T23" fmla="*/ 3 h 68"/>
                  <a:gd name="T24" fmla="*/ 20 w 68"/>
                  <a:gd name="T25" fmla="*/ 11 h 68"/>
                  <a:gd name="T26" fmla="*/ 17 w 68"/>
                  <a:gd name="T27" fmla="*/ 13 h 68"/>
                  <a:gd name="T28" fmla="*/ 10 w 68"/>
                  <a:gd name="T29" fmla="*/ 10 h 68"/>
                  <a:gd name="T30" fmla="*/ 6 w 68"/>
                  <a:gd name="T31" fmla="*/ 15 h 68"/>
                  <a:gd name="T32" fmla="*/ 10 w 68"/>
                  <a:gd name="T33" fmla="*/ 21 h 68"/>
                  <a:gd name="T34" fmla="*/ 9 w 68"/>
                  <a:gd name="T35" fmla="*/ 25 h 68"/>
                  <a:gd name="T36" fmla="*/ 2 w 68"/>
                  <a:gd name="T37" fmla="*/ 26 h 68"/>
                  <a:gd name="T38" fmla="*/ 0 w 68"/>
                  <a:gd name="T39" fmla="*/ 32 h 68"/>
                  <a:gd name="T40" fmla="*/ 7 w 68"/>
                  <a:gd name="T41" fmla="*/ 35 h 68"/>
                  <a:gd name="T42" fmla="*/ 8 w 68"/>
                  <a:gd name="T43" fmla="*/ 38 h 68"/>
                  <a:gd name="T44" fmla="*/ 2 w 68"/>
                  <a:gd name="T45" fmla="*/ 43 h 68"/>
                  <a:gd name="T46" fmla="*/ 4 w 68"/>
                  <a:gd name="T47" fmla="*/ 49 h 68"/>
                  <a:gd name="T48" fmla="*/ 12 w 68"/>
                  <a:gd name="T49" fmla="*/ 48 h 68"/>
                  <a:gd name="T50" fmla="*/ 14 w 68"/>
                  <a:gd name="T51" fmla="*/ 51 h 68"/>
                  <a:gd name="T52" fmla="*/ 11 w 68"/>
                  <a:gd name="T53" fmla="*/ 58 h 68"/>
                  <a:gd name="T54" fmla="*/ 16 w 68"/>
                  <a:gd name="T55" fmla="*/ 62 h 68"/>
                  <a:gd name="T56" fmla="*/ 22 w 68"/>
                  <a:gd name="T57" fmla="*/ 58 h 68"/>
                  <a:gd name="T58" fmla="*/ 25 w 68"/>
                  <a:gd name="T59" fmla="*/ 59 h 68"/>
                  <a:gd name="T60" fmla="*/ 26 w 68"/>
                  <a:gd name="T61" fmla="*/ 67 h 68"/>
                  <a:gd name="T62" fmla="*/ 32 w 68"/>
                  <a:gd name="T63" fmla="*/ 68 h 68"/>
                  <a:gd name="T64" fmla="*/ 36 w 68"/>
                  <a:gd name="T65" fmla="*/ 61 h 68"/>
                  <a:gd name="T66" fmla="*/ 39 w 68"/>
                  <a:gd name="T67" fmla="*/ 60 h 68"/>
                  <a:gd name="T68" fmla="*/ 44 w 68"/>
                  <a:gd name="T69" fmla="*/ 66 h 68"/>
                  <a:gd name="T70" fmla="*/ 50 w 68"/>
                  <a:gd name="T71" fmla="*/ 64 h 68"/>
                  <a:gd name="T72" fmla="*/ 49 w 68"/>
                  <a:gd name="T73" fmla="*/ 56 h 68"/>
                  <a:gd name="T74" fmla="*/ 52 w 68"/>
                  <a:gd name="T75" fmla="*/ 54 h 68"/>
                  <a:gd name="T76" fmla="*/ 59 w 68"/>
                  <a:gd name="T77" fmla="*/ 57 h 68"/>
                  <a:gd name="T78" fmla="*/ 63 w 68"/>
                  <a:gd name="T79" fmla="*/ 52 h 68"/>
                  <a:gd name="T80" fmla="*/ 58 w 68"/>
                  <a:gd name="T81" fmla="*/ 46 h 68"/>
                  <a:gd name="T82" fmla="*/ 59 w 68"/>
                  <a:gd name="T83" fmla="*/ 43 h 68"/>
                  <a:gd name="T84" fmla="*/ 67 w 68"/>
                  <a:gd name="T85" fmla="*/ 42 h 68"/>
                  <a:gd name="T86" fmla="*/ 68 w 68"/>
                  <a:gd name="T87" fmla="*/ 36 h 68"/>
                  <a:gd name="T88" fmla="*/ 61 w 68"/>
                  <a:gd name="T89" fmla="*/ 33 h 68"/>
                  <a:gd name="T90" fmla="*/ 61 w 68"/>
                  <a:gd name="T91" fmla="*/ 29 h 68"/>
                  <a:gd name="T92" fmla="*/ 67 w 68"/>
                  <a:gd name="T93" fmla="*/ 24 h 68"/>
                  <a:gd name="T94" fmla="*/ 65 w 68"/>
                  <a:gd name="T95" fmla="*/ 19 h 68"/>
                  <a:gd name="T96" fmla="*/ 37 w 68"/>
                  <a:gd name="T97" fmla="*/ 44 h 68"/>
                  <a:gd name="T98" fmla="*/ 29 w 68"/>
                  <a:gd name="T99" fmla="*/ 23 h 68"/>
                  <a:gd name="T100" fmla="*/ 37 w 68"/>
                  <a:gd name="T101" fmla="*/ 4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8" h="68">
                    <a:moveTo>
                      <a:pt x="64" y="18"/>
                    </a:move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3" y="68"/>
                      <a:pt x="33" y="68"/>
                      <a:pt x="33" y="68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0"/>
                      <a:pt x="36" y="60"/>
                      <a:pt x="36" y="60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68" y="42"/>
                      <a:pt x="68" y="42"/>
                      <a:pt x="68" y="42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8" y="35"/>
                      <a:pt x="68" y="35"/>
                      <a:pt x="68" y="35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5" y="19"/>
                      <a:pt x="65" y="19"/>
                      <a:pt x="65" y="19"/>
                    </a:cubicBezTo>
                    <a:lnTo>
                      <a:pt x="64" y="18"/>
                    </a:lnTo>
                    <a:close/>
                    <a:moveTo>
                      <a:pt x="37" y="44"/>
                    </a:moveTo>
                    <a:cubicBezTo>
                      <a:pt x="32" y="46"/>
                      <a:pt x="25" y="43"/>
                      <a:pt x="23" y="37"/>
                    </a:cubicBezTo>
                    <a:cubicBezTo>
                      <a:pt x="21" y="32"/>
                      <a:pt x="23" y="25"/>
                      <a:pt x="29" y="23"/>
                    </a:cubicBezTo>
                    <a:cubicBezTo>
                      <a:pt x="35" y="20"/>
                      <a:pt x="42" y="23"/>
                      <a:pt x="44" y="29"/>
                    </a:cubicBezTo>
                    <a:cubicBezTo>
                      <a:pt x="46" y="35"/>
                      <a:pt x="43" y="41"/>
                      <a:pt x="37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63" name="Freeform 55"/>
              <p:cNvSpPr>
                <a:spLocks noEditPoints="1"/>
              </p:cNvSpPr>
              <p:nvPr/>
            </p:nvSpPr>
            <p:spPr bwMode="auto">
              <a:xfrm>
                <a:off x="2080" y="2057"/>
                <a:ext cx="222" cy="222"/>
              </a:xfrm>
              <a:custGeom>
                <a:avLst/>
                <a:gdLst>
                  <a:gd name="T0" fmla="*/ 128 w 153"/>
                  <a:gd name="T1" fmla="*/ 44 h 153"/>
                  <a:gd name="T2" fmla="*/ 123 w 153"/>
                  <a:gd name="T3" fmla="*/ 38 h 153"/>
                  <a:gd name="T4" fmla="*/ 130 w 153"/>
                  <a:gd name="T5" fmla="*/ 21 h 153"/>
                  <a:gd name="T6" fmla="*/ 119 w 153"/>
                  <a:gd name="T7" fmla="*/ 12 h 153"/>
                  <a:gd name="T8" fmla="*/ 105 w 153"/>
                  <a:gd name="T9" fmla="*/ 22 h 153"/>
                  <a:gd name="T10" fmla="*/ 98 w 153"/>
                  <a:gd name="T11" fmla="*/ 20 h 153"/>
                  <a:gd name="T12" fmla="*/ 95 w 153"/>
                  <a:gd name="T13" fmla="*/ 2 h 153"/>
                  <a:gd name="T14" fmla="*/ 82 w 153"/>
                  <a:gd name="T15" fmla="*/ 0 h 153"/>
                  <a:gd name="T16" fmla="*/ 74 w 153"/>
                  <a:gd name="T17" fmla="*/ 16 h 153"/>
                  <a:gd name="T18" fmla="*/ 66 w 153"/>
                  <a:gd name="T19" fmla="*/ 17 h 153"/>
                  <a:gd name="T20" fmla="*/ 56 w 153"/>
                  <a:gd name="T21" fmla="*/ 3 h 153"/>
                  <a:gd name="T22" fmla="*/ 43 w 153"/>
                  <a:gd name="T23" fmla="*/ 8 h 153"/>
                  <a:gd name="T24" fmla="*/ 44 w 153"/>
                  <a:gd name="T25" fmla="*/ 25 h 153"/>
                  <a:gd name="T26" fmla="*/ 38 w 153"/>
                  <a:gd name="T27" fmla="*/ 30 h 153"/>
                  <a:gd name="T28" fmla="*/ 22 w 153"/>
                  <a:gd name="T29" fmla="*/ 23 h 153"/>
                  <a:gd name="T30" fmla="*/ 13 w 153"/>
                  <a:gd name="T31" fmla="*/ 34 h 153"/>
                  <a:gd name="T32" fmla="*/ 23 w 153"/>
                  <a:gd name="T33" fmla="*/ 48 h 153"/>
                  <a:gd name="T34" fmla="*/ 20 w 153"/>
                  <a:gd name="T35" fmla="*/ 55 h 153"/>
                  <a:gd name="T36" fmla="*/ 3 w 153"/>
                  <a:gd name="T37" fmla="*/ 58 h 153"/>
                  <a:gd name="T38" fmla="*/ 0 w 153"/>
                  <a:gd name="T39" fmla="*/ 71 h 153"/>
                  <a:gd name="T40" fmla="*/ 16 w 153"/>
                  <a:gd name="T41" fmla="*/ 79 h 153"/>
                  <a:gd name="T42" fmla="*/ 18 w 153"/>
                  <a:gd name="T43" fmla="*/ 86 h 153"/>
                  <a:gd name="T44" fmla="*/ 4 w 153"/>
                  <a:gd name="T45" fmla="*/ 97 h 153"/>
                  <a:gd name="T46" fmla="*/ 8 w 153"/>
                  <a:gd name="T47" fmla="*/ 110 h 153"/>
                  <a:gd name="T48" fmla="*/ 26 w 153"/>
                  <a:gd name="T49" fmla="*/ 109 h 153"/>
                  <a:gd name="T50" fmla="*/ 31 w 153"/>
                  <a:gd name="T51" fmla="*/ 115 h 153"/>
                  <a:gd name="T52" fmla="*/ 24 w 153"/>
                  <a:gd name="T53" fmla="*/ 131 h 153"/>
                  <a:gd name="T54" fmla="*/ 35 w 153"/>
                  <a:gd name="T55" fmla="*/ 140 h 153"/>
                  <a:gd name="T56" fmla="*/ 49 w 153"/>
                  <a:gd name="T57" fmla="*/ 130 h 153"/>
                  <a:gd name="T58" fmla="*/ 56 w 153"/>
                  <a:gd name="T59" fmla="*/ 132 h 153"/>
                  <a:gd name="T60" fmla="*/ 58 w 153"/>
                  <a:gd name="T61" fmla="*/ 150 h 153"/>
                  <a:gd name="T62" fmla="*/ 72 w 153"/>
                  <a:gd name="T63" fmla="*/ 153 h 153"/>
                  <a:gd name="T64" fmla="*/ 79 w 153"/>
                  <a:gd name="T65" fmla="*/ 137 h 153"/>
                  <a:gd name="T66" fmla="*/ 87 w 153"/>
                  <a:gd name="T67" fmla="*/ 135 h 153"/>
                  <a:gd name="T68" fmla="*/ 98 w 153"/>
                  <a:gd name="T69" fmla="*/ 149 h 153"/>
                  <a:gd name="T70" fmla="*/ 111 w 153"/>
                  <a:gd name="T71" fmla="*/ 145 h 153"/>
                  <a:gd name="T72" fmla="*/ 109 w 153"/>
                  <a:gd name="T73" fmla="*/ 127 h 153"/>
                  <a:gd name="T74" fmla="*/ 115 w 153"/>
                  <a:gd name="T75" fmla="*/ 122 h 153"/>
                  <a:gd name="T76" fmla="*/ 132 w 153"/>
                  <a:gd name="T77" fmla="*/ 129 h 153"/>
                  <a:gd name="T78" fmla="*/ 141 w 153"/>
                  <a:gd name="T79" fmla="*/ 118 h 153"/>
                  <a:gd name="T80" fmla="*/ 131 w 153"/>
                  <a:gd name="T81" fmla="*/ 104 h 153"/>
                  <a:gd name="T82" fmla="*/ 133 w 153"/>
                  <a:gd name="T83" fmla="*/ 97 h 153"/>
                  <a:gd name="T84" fmla="*/ 151 w 153"/>
                  <a:gd name="T85" fmla="*/ 94 h 153"/>
                  <a:gd name="T86" fmla="*/ 153 w 153"/>
                  <a:gd name="T87" fmla="*/ 81 h 153"/>
                  <a:gd name="T88" fmla="*/ 137 w 153"/>
                  <a:gd name="T89" fmla="*/ 73 h 153"/>
                  <a:gd name="T90" fmla="*/ 136 w 153"/>
                  <a:gd name="T91" fmla="*/ 66 h 153"/>
                  <a:gd name="T92" fmla="*/ 150 w 153"/>
                  <a:gd name="T93" fmla="*/ 55 h 153"/>
                  <a:gd name="T94" fmla="*/ 145 w 153"/>
                  <a:gd name="T95" fmla="*/ 42 h 153"/>
                  <a:gd name="T96" fmla="*/ 84 w 153"/>
                  <a:gd name="T97" fmla="*/ 98 h 153"/>
                  <a:gd name="T98" fmla="*/ 65 w 153"/>
                  <a:gd name="T99" fmla="*/ 51 h 153"/>
                  <a:gd name="T100" fmla="*/ 84 w 153"/>
                  <a:gd name="T101" fmla="*/ 98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3" h="153">
                    <a:moveTo>
                      <a:pt x="144" y="41"/>
                    </a:moveTo>
                    <a:cubicBezTo>
                      <a:pt x="128" y="44"/>
                      <a:pt x="128" y="44"/>
                      <a:pt x="128" y="44"/>
                    </a:cubicBezTo>
                    <a:cubicBezTo>
                      <a:pt x="127" y="43"/>
                      <a:pt x="127" y="43"/>
                      <a:pt x="127" y="43"/>
                    </a:cubicBezTo>
                    <a:cubicBezTo>
                      <a:pt x="123" y="38"/>
                      <a:pt x="123" y="38"/>
                      <a:pt x="123" y="38"/>
                    </a:cubicBezTo>
                    <a:cubicBezTo>
                      <a:pt x="123" y="37"/>
                      <a:pt x="123" y="37"/>
                      <a:pt x="123" y="37"/>
                    </a:cubicBezTo>
                    <a:cubicBezTo>
                      <a:pt x="130" y="21"/>
                      <a:pt x="130" y="21"/>
                      <a:pt x="130" y="21"/>
                    </a:cubicBezTo>
                    <a:cubicBezTo>
                      <a:pt x="129" y="20"/>
                      <a:pt x="129" y="20"/>
                      <a:pt x="129" y="20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05" y="22"/>
                      <a:pt x="105" y="22"/>
                      <a:pt x="105" y="22"/>
                    </a:cubicBezTo>
                    <a:cubicBezTo>
                      <a:pt x="104" y="22"/>
                      <a:pt x="104" y="22"/>
                      <a:pt x="104" y="22"/>
                    </a:cubicBezTo>
                    <a:cubicBezTo>
                      <a:pt x="98" y="20"/>
                      <a:pt x="98" y="20"/>
                      <a:pt x="98" y="20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7" y="80"/>
                      <a:pt x="17" y="80"/>
                      <a:pt x="17" y="80"/>
                    </a:cubicBezTo>
                    <a:cubicBezTo>
                      <a:pt x="18" y="86"/>
                      <a:pt x="18" y="86"/>
                      <a:pt x="18" y="86"/>
                    </a:cubicBezTo>
                    <a:cubicBezTo>
                      <a:pt x="17" y="87"/>
                      <a:pt x="17" y="87"/>
                      <a:pt x="17" y="87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8" y="110"/>
                      <a:pt x="8" y="110"/>
                      <a:pt x="8" y="110"/>
                    </a:cubicBezTo>
                    <a:cubicBezTo>
                      <a:pt x="9" y="111"/>
                      <a:pt x="9" y="111"/>
                      <a:pt x="9" y="111"/>
                    </a:cubicBezTo>
                    <a:cubicBezTo>
                      <a:pt x="26" y="109"/>
                      <a:pt x="26" y="109"/>
                      <a:pt x="26" y="109"/>
                    </a:cubicBezTo>
                    <a:cubicBezTo>
                      <a:pt x="27" y="109"/>
                      <a:pt x="27" y="109"/>
                      <a:pt x="27" y="109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1" y="116"/>
                      <a:pt x="31" y="116"/>
                      <a:pt x="31" y="116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35" y="140"/>
                      <a:pt x="35" y="140"/>
                      <a:pt x="35" y="140"/>
                    </a:cubicBezTo>
                    <a:cubicBezTo>
                      <a:pt x="36" y="140"/>
                      <a:pt x="36" y="140"/>
                      <a:pt x="36" y="140"/>
                    </a:cubicBezTo>
                    <a:cubicBezTo>
                      <a:pt x="49" y="130"/>
                      <a:pt x="49" y="130"/>
                      <a:pt x="49" y="130"/>
                    </a:cubicBezTo>
                    <a:cubicBezTo>
                      <a:pt x="50" y="130"/>
                      <a:pt x="50" y="130"/>
                      <a:pt x="50" y="130"/>
                    </a:cubicBezTo>
                    <a:cubicBezTo>
                      <a:pt x="56" y="132"/>
                      <a:pt x="56" y="132"/>
                      <a:pt x="56" y="132"/>
                    </a:cubicBezTo>
                    <a:cubicBezTo>
                      <a:pt x="57" y="133"/>
                      <a:pt x="57" y="133"/>
                      <a:pt x="57" y="133"/>
                    </a:cubicBezTo>
                    <a:cubicBezTo>
                      <a:pt x="58" y="150"/>
                      <a:pt x="58" y="150"/>
                      <a:pt x="58" y="150"/>
                    </a:cubicBezTo>
                    <a:cubicBezTo>
                      <a:pt x="59" y="151"/>
                      <a:pt x="59" y="151"/>
                      <a:pt x="59" y="151"/>
                    </a:cubicBezTo>
                    <a:cubicBezTo>
                      <a:pt x="72" y="153"/>
                      <a:pt x="72" y="153"/>
                      <a:pt x="72" y="153"/>
                    </a:cubicBezTo>
                    <a:cubicBezTo>
                      <a:pt x="73" y="152"/>
                      <a:pt x="73" y="152"/>
                      <a:pt x="73" y="152"/>
                    </a:cubicBezTo>
                    <a:cubicBezTo>
                      <a:pt x="79" y="137"/>
                      <a:pt x="79" y="137"/>
                      <a:pt x="79" y="137"/>
                    </a:cubicBezTo>
                    <a:cubicBezTo>
                      <a:pt x="80" y="136"/>
                      <a:pt x="80" y="136"/>
                      <a:pt x="80" y="136"/>
                    </a:cubicBezTo>
                    <a:cubicBezTo>
                      <a:pt x="87" y="135"/>
                      <a:pt x="87" y="135"/>
                      <a:pt x="87" y="135"/>
                    </a:cubicBezTo>
                    <a:cubicBezTo>
                      <a:pt x="88" y="136"/>
                      <a:pt x="88" y="136"/>
                      <a:pt x="88" y="136"/>
                    </a:cubicBezTo>
                    <a:cubicBezTo>
                      <a:pt x="98" y="149"/>
                      <a:pt x="98" y="149"/>
                      <a:pt x="98" y="149"/>
                    </a:cubicBezTo>
                    <a:cubicBezTo>
                      <a:pt x="99" y="149"/>
                      <a:pt x="99" y="149"/>
                      <a:pt x="99" y="149"/>
                    </a:cubicBezTo>
                    <a:cubicBezTo>
                      <a:pt x="111" y="145"/>
                      <a:pt x="111" y="145"/>
                      <a:pt x="111" y="145"/>
                    </a:cubicBezTo>
                    <a:cubicBezTo>
                      <a:pt x="112" y="144"/>
                      <a:pt x="112" y="144"/>
                      <a:pt x="112" y="144"/>
                    </a:cubicBezTo>
                    <a:cubicBezTo>
                      <a:pt x="109" y="127"/>
                      <a:pt x="109" y="127"/>
                      <a:pt x="109" y="127"/>
                    </a:cubicBezTo>
                    <a:cubicBezTo>
                      <a:pt x="110" y="126"/>
                      <a:pt x="110" y="126"/>
                      <a:pt x="110" y="126"/>
                    </a:cubicBezTo>
                    <a:cubicBezTo>
                      <a:pt x="115" y="122"/>
                      <a:pt x="115" y="122"/>
                      <a:pt x="115" y="122"/>
                    </a:cubicBezTo>
                    <a:cubicBezTo>
                      <a:pt x="116" y="122"/>
                      <a:pt x="116" y="122"/>
                      <a:pt x="116" y="122"/>
                    </a:cubicBezTo>
                    <a:cubicBezTo>
                      <a:pt x="132" y="129"/>
                      <a:pt x="132" y="129"/>
                      <a:pt x="132" y="129"/>
                    </a:cubicBezTo>
                    <a:cubicBezTo>
                      <a:pt x="133" y="128"/>
                      <a:pt x="133" y="128"/>
                      <a:pt x="133" y="128"/>
                    </a:cubicBezTo>
                    <a:cubicBezTo>
                      <a:pt x="141" y="118"/>
                      <a:pt x="141" y="118"/>
                      <a:pt x="141" y="118"/>
                    </a:cubicBezTo>
                    <a:cubicBezTo>
                      <a:pt x="141" y="117"/>
                      <a:pt x="141" y="117"/>
                      <a:pt x="141" y="117"/>
                    </a:cubicBezTo>
                    <a:cubicBezTo>
                      <a:pt x="131" y="104"/>
                      <a:pt x="131" y="104"/>
                      <a:pt x="131" y="104"/>
                    </a:cubicBezTo>
                    <a:cubicBezTo>
                      <a:pt x="130" y="103"/>
                      <a:pt x="130" y="103"/>
                      <a:pt x="130" y="103"/>
                    </a:cubicBezTo>
                    <a:cubicBezTo>
                      <a:pt x="133" y="97"/>
                      <a:pt x="133" y="97"/>
                      <a:pt x="133" y="97"/>
                    </a:cubicBezTo>
                    <a:cubicBezTo>
                      <a:pt x="134" y="96"/>
                      <a:pt x="134" y="96"/>
                      <a:pt x="134" y="96"/>
                    </a:cubicBezTo>
                    <a:cubicBezTo>
                      <a:pt x="151" y="94"/>
                      <a:pt x="151" y="94"/>
                      <a:pt x="151" y="94"/>
                    </a:cubicBezTo>
                    <a:cubicBezTo>
                      <a:pt x="151" y="94"/>
                      <a:pt x="151" y="94"/>
                      <a:pt x="151" y="94"/>
                    </a:cubicBezTo>
                    <a:cubicBezTo>
                      <a:pt x="153" y="81"/>
                      <a:pt x="153" y="81"/>
                      <a:pt x="153" y="81"/>
                    </a:cubicBezTo>
                    <a:cubicBezTo>
                      <a:pt x="153" y="80"/>
                      <a:pt x="153" y="80"/>
                      <a:pt x="153" y="80"/>
                    </a:cubicBezTo>
                    <a:cubicBezTo>
                      <a:pt x="137" y="73"/>
                      <a:pt x="137" y="73"/>
                      <a:pt x="137" y="73"/>
                    </a:cubicBezTo>
                    <a:cubicBezTo>
                      <a:pt x="137" y="73"/>
                      <a:pt x="137" y="73"/>
                      <a:pt x="137" y="73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36" y="65"/>
                      <a:pt x="136" y="65"/>
                      <a:pt x="136" y="65"/>
                    </a:cubicBezTo>
                    <a:cubicBezTo>
                      <a:pt x="150" y="55"/>
                      <a:pt x="150" y="55"/>
                      <a:pt x="150" y="55"/>
                    </a:cubicBezTo>
                    <a:cubicBezTo>
                      <a:pt x="150" y="54"/>
                      <a:pt x="150" y="54"/>
                      <a:pt x="150" y="54"/>
                    </a:cubicBezTo>
                    <a:cubicBezTo>
                      <a:pt x="145" y="42"/>
                      <a:pt x="145" y="42"/>
                      <a:pt x="145" y="42"/>
                    </a:cubicBezTo>
                    <a:lnTo>
                      <a:pt x="144" y="41"/>
                    </a:lnTo>
                    <a:close/>
                    <a:moveTo>
                      <a:pt x="84" y="98"/>
                    </a:moveTo>
                    <a:cubicBezTo>
                      <a:pt x="71" y="104"/>
                      <a:pt x="56" y="97"/>
                      <a:pt x="51" y="84"/>
                    </a:cubicBezTo>
                    <a:cubicBezTo>
                      <a:pt x="46" y="71"/>
                      <a:pt x="52" y="56"/>
                      <a:pt x="65" y="51"/>
                    </a:cubicBezTo>
                    <a:cubicBezTo>
                      <a:pt x="78" y="46"/>
                      <a:pt x="93" y="53"/>
                      <a:pt x="98" y="66"/>
                    </a:cubicBezTo>
                    <a:cubicBezTo>
                      <a:pt x="103" y="79"/>
                      <a:pt x="97" y="93"/>
                      <a:pt x="84" y="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64" name="Freeform 56"/>
              <p:cNvSpPr>
                <a:spLocks noEditPoints="1"/>
              </p:cNvSpPr>
              <p:nvPr/>
            </p:nvSpPr>
            <p:spPr bwMode="auto">
              <a:xfrm>
                <a:off x="1239" y="1703"/>
                <a:ext cx="131" cy="133"/>
              </a:xfrm>
              <a:custGeom>
                <a:avLst/>
                <a:gdLst>
                  <a:gd name="T0" fmla="*/ 75 w 90"/>
                  <a:gd name="T1" fmla="*/ 26 h 91"/>
                  <a:gd name="T2" fmla="*/ 72 w 90"/>
                  <a:gd name="T3" fmla="*/ 23 h 91"/>
                  <a:gd name="T4" fmla="*/ 76 w 90"/>
                  <a:gd name="T5" fmla="*/ 13 h 91"/>
                  <a:gd name="T6" fmla="*/ 70 w 90"/>
                  <a:gd name="T7" fmla="*/ 8 h 91"/>
                  <a:gd name="T8" fmla="*/ 62 w 90"/>
                  <a:gd name="T9" fmla="*/ 14 h 91"/>
                  <a:gd name="T10" fmla="*/ 57 w 90"/>
                  <a:gd name="T11" fmla="*/ 12 h 91"/>
                  <a:gd name="T12" fmla="*/ 56 w 90"/>
                  <a:gd name="T13" fmla="*/ 2 h 91"/>
                  <a:gd name="T14" fmla="*/ 48 w 90"/>
                  <a:gd name="T15" fmla="*/ 0 h 91"/>
                  <a:gd name="T16" fmla="*/ 44 w 90"/>
                  <a:gd name="T17" fmla="*/ 10 h 91"/>
                  <a:gd name="T18" fmla="*/ 39 w 90"/>
                  <a:gd name="T19" fmla="*/ 11 h 91"/>
                  <a:gd name="T20" fmla="*/ 33 w 90"/>
                  <a:gd name="T21" fmla="*/ 2 h 91"/>
                  <a:gd name="T22" fmla="*/ 25 w 90"/>
                  <a:gd name="T23" fmla="*/ 5 h 91"/>
                  <a:gd name="T24" fmla="*/ 26 w 90"/>
                  <a:gd name="T25" fmla="*/ 15 h 91"/>
                  <a:gd name="T26" fmla="*/ 22 w 90"/>
                  <a:gd name="T27" fmla="*/ 18 h 91"/>
                  <a:gd name="T28" fmla="*/ 13 w 90"/>
                  <a:gd name="T29" fmla="*/ 14 h 91"/>
                  <a:gd name="T30" fmla="*/ 7 w 90"/>
                  <a:gd name="T31" fmla="*/ 21 h 91"/>
                  <a:gd name="T32" fmla="*/ 13 w 90"/>
                  <a:gd name="T33" fmla="*/ 29 h 91"/>
                  <a:gd name="T34" fmla="*/ 12 w 90"/>
                  <a:gd name="T35" fmla="*/ 33 h 91"/>
                  <a:gd name="T36" fmla="*/ 2 w 90"/>
                  <a:gd name="T37" fmla="*/ 35 h 91"/>
                  <a:gd name="T38" fmla="*/ 0 w 90"/>
                  <a:gd name="T39" fmla="*/ 43 h 91"/>
                  <a:gd name="T40" fmla="*/ 9 w 90"/>
                  <a:gd name="T41" fmla="*/ 47 h 91"/>
                  <a:gd name="T42" fmla="*/ 10 w 90"/>
                  <a:gd name="T43" fmla="*/ 52 h 91"/>
                  <a:gd name="T44" fmla="*/ 2 w 90"/>
                  <a:gd name="T45" fmla="*/ 58 h 91"/>
                  <a:gd name="T46" fmla="*/ 5 w 90"/>
                  <a:gd name="T47" fmla="*/ 66 h 91"/>
                  <a:gd name="T48" fmla="*/ 15 w 90"/>
                  <a:gd name="T49" fmla="*/ 65 h 91"/>
                  <a:gd name="T50" fmla="*/ 18 w 90"/>
                  <a:gd name="T51" fmla="*/ 68 h 91"/>
                  <a:gd name="T52" fmla="*/ 14 w 90"/>
                  <a:gd name="T53" fmla="*/ 78 h 91"/>
                  <a:gd name="T54" fmla="*/ 20 w 90"/>
                  <a:gd name="T55" fmla="*/ 83 h 91"/>
                  <a:gd name="T56" fmla="*/ 29 w 90"/>
                  <a:gd name="T57" fmla="*/ 77 h 91"/>
                  <a:gd name="T58" fmla="*/ 33 w 90"/>
                  <a:gd name="T59" fmla="*/ 79 h 91"/>
                  <a:gd name="T60" fmla="*/ 34 w 90"/>
                  <a:gd name="T61" fmla="*/ 89 h 91"/>
                  <a:gd name="T62" fmla="*/ 42 w 90"/>
                  <a:gd name="T63" fmla="*/ 91 h 91"/>
                  <a:gd name="T64" fmla="*/ 47 w 90"/>
                  <a:gd name="T65" fmla="*/ 81 h 91"/>
                  <a:gd name="T66" fmla="*/ 51 w 90"/>
                  <a:gd name="T67" fmla="*/ 80 h 91"/>
                  <a:gd name="T68" fmla="*/ 58 w 90"/>
                  <a:gd name="T69" fmla="*/ 89 h 91"/>
                  <a:gd name="T70" fmla="*/ 65 w 90"/>
                  <a:gd name="T71" fmla="*/ 86 h 91"/>
                  <a:gd name="T72" fmla="*/ 64 w 90"/>
                  <a:gd name="T73" fmla="*/ 76 h 91"/>
                  <a:gd name="T74" fmla="*/ 68 w 90"/>
                  <a:gd name="T75" fmla="*/ 73 h 91"/>
                  <a:gd name="T76" fmla="*/ 78 w 90"/>
                  <a:gd name="T77" fmla="*/ 77 h 91"/>
                  <a:gd name="T78" fmla="*/ 83 w 90"/>
                  <a:gd name="T79" fmla="*/ 70 h 91"/>
                  <a:gd name="T80" fmla="*/ 77 w 90"/>
                  <a:gd name="T81" fmla="*/ 62 h 91"/>
                  <a:gd name="T82" fmla="*/ 78 w 90"/>
                  <a:gd name="T83" fmla="*/ 58 h 91"/>
                  <a:gd name="T84" fmla="*/ 89 w 90"/>
                  <a:gd name="T85" fmla="*/ 56 h 91"/>
                  <a:gd name="T86" fmla="*/ 90 w 90"/>
                  <a:gd name="T87" fmla="*/ 48 h 91"/>
                  <a:gd name="T88" fmla="*/ 81 w 90"/>
                  <a:gd name="T89" fmla="*/ 44 h 91"/>
                  <a:gd name="T90" fmla="*/ 80 w 90"/>
                  <a:gd name="T91" fmla="*/ 39 h 91"/>
                  <a:gd name="T92" fmla="*/ 88 w 90"/>
                  <a:gd name="T93" fmla="*/ 33 h 91"/>
                  <a:gd name="T94" fmla="*/ 86 w 90"/>
                  <a:gd name="T95" fmla="*/ 25 h 91"/>
                  <a:gd name="T96" fmla="*/ 49 w 90"/>
                  <a:gd name="T97" fmla="*/ 59 h 91"/>
                  <a:gd name="T98" fmla="*/ 38 w 90"/>
                  <a:gd name="T99" fmla="*/ 31 h 91"/>
                  <a:gd name="T100" fmla="*/ 49 w 90"/>
                  <a:gd name="T101" fmla="*/ 5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0" h="91">
                    <a:moveTo>
                      <a:pt x="85" y="25"/>
                    </a:moveTo>
                    <a:cubicBezTo>
                      <a:pt x="75" y="26"/>
                      <a:pt x="75" y="26"/>
                      <a:pt x="75" y="26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20" y="83"/>
                      <a:pt x="20" y="83"/>
                      <a:pt x="20" y="83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29" y="77"/>
                      <a:pt x="29" y="77"/>
                      <a:pt x="29" y="77"/>
                    </a:cubicBezTo>
                    <a:cubicBezTo>
                      <a:pt x="29" y="77"/>
                      <a:pt x="29" y="77"/>
                      <a:pt x="29" y="77"/>
                    </a:cubicBezTo>
                    <a:cubicBezTo>
                      <a:pt x="33" y="79"/>
                      <a:pt x="33" y="79"/>
                      <a:pt x="33" y="79"/>
                    </a:cubicBezTo>
                    <a:cubicBezTo>
                      <a:pt x="33" y="79"/>
                      <a:pt x="33" y="79"/>
                      <a:pt x="33" y="79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35" y="89"/>
                      <a:pt x="35" y="89"/>
                      <a:pt x="35" y="89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51" y="80"/>
                      <a:pt x="51" y="80"/>
                      <a:pt x="51" y="80"/>
                    </a:cubicBezTo>
                    <a:cubicBezTo>
                      <a:pt x="52" y="81"/>
                      <a:pt x="52" y="81"/>
                      <a:pt x="52" y="81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65" y="86"/>
                      <a:pt x="65" y="86"/>
                      <a:pt x="65" y="86"/>
                    </a:cubicBezTo>
                    <a:cubicBezTo>
                      <a:pt x="66" y="85"/>
                      <a:pt x="66" y="85"/>
                      <a:pt x="66" y="85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8" y="73"/>
                      <a:pt x="68" y="73"/>
                      <a:pt x="68" y="7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78" y="76"/>
                      <a:pt x="78" y="76"/>
                      <a:pt x="78" y="76"/>
                    </a:cubicBezTo>
                    <a:cubicBezTo>
                      <a:pt x="83" y="70"/>
                      <a:pt x="83" y="70"/>
                      <a:pt x="83" y="70"/>
                    </a:cubicBezTo>
                    <a:cubicBezTo>
                      <a:pt x="83" y="70"/>
                      <a:pt x="83" y="70"/>
                      <a:pt x="83" y="70"/>
                    </a:cubicBezTo>
                    <a:cubicBezTo>
                      <a:pt x="77" y="62"/>
                      <a:pt x="77" y="62"/>
                      <a:pt x="77" y="62"/>
                    </a:cubicBezTo>
                    <a:cubicBezTo>
                      <a:pt x="77" y="61"/>
                      <a:pt x="77" y="61"/>
                      <a:pt x="77" y="61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9" y="57"/>
                      <a:pt x="79" y="57"/>
                      <a:pt x="79" y="57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90" y="48"/>
                      <a:pt x="90" y="48"/>
                      <a:pt x="90" y="48"/>
                    </a:cubicBezTo>
                    <a:cubicBezTo>
                      <a:pt x="90" y="48"/>
                      <a:pt x="90" y="48"/>
                      <a:pt x="90" y="48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81" y="43"/>
                      <a:pt x="81" y="43"/>
                      <a:pt x="81" y="43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6" y="25"/>
                      <a:pt x="86" y="25"/>
                      <a:pt x="86" y="25"/>
                    </a:cubicBezTo>
                    <a:lnTo>
                      <a:pt x="85" y="25"/>
                    </a:lnTo>
                    <a:close/>
                    <a:moveTo>
                      <a:pt x="49" y="59"/>
                    </a:moveTo>
                    <a:cubicBezTo>
                      <a:pt x="42" y="62"/>
                      <a:pt x="33" y="58"/>
                      <a:pt x="30" y="50"/>
                    </a:cubicBezTo>
                    <a:cubicBezTo>
                      <a:pt x="27" y="43"/>
                      <a:pt x="31" y="34"/>
                      <a:pt x="38" y="31"/>
                    </a:cubicBezTo>
                    <a:cubicBezTo>
                      <a:pt x="46" y="28"/>
                      <a:pt x="55" y="32"/>
                      <a:pt x="58" y="39"/>
                    </a:cubicBezTo>
                    <a:cubicBezTo>
                      <a:pt x="61" y="47"/>
                      <a:pt x="57" y="56"/>
                      <a:pt x="49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65" name="Freeform 57"/>
              <p:cNvSpPr>
                <a:spLocks noEditPoints="1"/>
              </p:cNvSpPr>
              <p:nvPr/>
            </p:nvSpPr>
            <p:spPr bwMode="auto">
              <a:xfrm>
                <a:off x="2611" y="2208"/>
                <a:ext cx="70" cy="70"/>
              </a:xfrm>
              <a:custGeom>
                <a:avLst/>
                <a:gdLst>
                  <a:gd name="T0" fmla="*/ 40 w 48"/>
                  <a:gd name="T1" fmla="*/ 14 h 48"/>
                  <a:gd name="T2" fmla="*/ 38 w 48"/>
                  <a:gd name="T3" fmla="*/ 12 h 48"/>
                  <a:gd name="T4" fmla="*/ 40 w 48"/>
                  <a:gd name="T5" fmla="*/ 7 h 48"/>
                  <a:gd name="T6" fmla="*/ 37 w 48"/>
                  <a:gd name="T7" fmla="*/ 4 h 48"/>
                  <a:gd name="T8" fmla="*/ 33 w 48"/>
                  <a:gd name="T9" fmla="*/ 7 h 48"/>
                  <a:gd name="T10" fmla="*/ 30 w 48"/>
                  <a:gd name="T11" fmla="*/ 7 h 48"/>
                  <a:gd name="T12" fmla="*/ 30 w 48"/>
                  <a:gd name="T13" fmla="*/ 1 h 48"/>
                  <a:gd name="T14" fmla="*/ 25 w 48"/>
                  <a:gd name="T15" fmla="*/ 0 h 48"/>
                  <a:gd name="T16" fmla="*/ 23 w 48"/>
                  <a:gd name="T17" fmla="*/ 5 h 48"/>
                  <a:gd name="T18" fmla="*/ 21 w 48"/>
                  <a:gd name="T19" fmla="*/ 6 h 48"/>
                  <a:gd name="T20" fmla="*/ 17 w 48"/>
                  <a:gd name="T21" fmla="*/ 1 h 48"/>
                  <a:gd name="T22" fmla="*/ 13 w 48"/>
                  <a:gd name="T23" fmla="*/ 3 h 48"/>
                  <a:gd name="T24" fmla="*/ 14 w 48"/>
                  <a:gd name="T25" fmla="*/ 8 h 48"/>
                  <a:gd name="T26" fmla="*/ 12 w 48"/>
                  <a:gd name="T27" fmla="*/ 10 h 48"/>
                  <a:gd name="T28" fmla="*/ 7 w 48"/>
                  <a:gd name="T29" fmla="*/ 8 h 48"/>
                  <a:gd name="T30" fmla="*/ 4 w 48"/>
                  <a:gd name="T31" fmla="*/ 11 h 48"/>
                  <a:gd name="T32" fmla="*/ 7 w 48"/>
                  <a:gd name="T33" fmla="*/ 15 h 48"/>
                  <a:gd name="T34" fmla="*/ 6 w 48"/>
                  <a:gd name="T35" fmla="*/ 18 h 48"/>
                  <a:gd name="T36" fmla="*/ 1 w 48"/>
                  <a:gd name="T37" fmla="*/ 18 h 48"/>
                  <a:gd name="T38" fmla="*/ 0 w 48"/>
                  <a:gd name="T39" fmla="*/ 23 h 48"/>
                  <a:gd name="T40" fmla="*/ 5 w 48"/>
                  <a:gd name="T41" fmla="*/ 25 h 48"/>
                  <a:gd name="T42" fmla="*/ 6 w 48"/>
                  <a:gd name="T43" fmla="*/ 27 h 48"/>
                  <a:gd name="T44" fmla="*/ 1 w 48"/>
                  <a:gd name="T45" fmla="*/ 31 h 48"/>
                  <a:gd name="T46" fmla="*/ 3 w 48"/>
                  <a:gd name="T47" fmla="*/ 35 h 48"/>
                  <a:gd name="T48" fmla="*/ 8 w 48"/>
                  <a:gd name="T49" fmla="*/ 34 h 48"/>
                  <a:gd name="T50" fmla="*/ 10 w 48"/>
                  <a:gd name="T51" fmla="*/ 36 h 48"/>
                  <a:gd name="T52" fmla="*/ 8 w 48"/>
                  <a:gd name="T53" fmla="*/ 41 h 48"/>
                  <a:gd name="T54" fmla="*/ 11 w 48"/>
                  <a:gd name="T55" fmla="*/ 44 h 48"/>
                  <a:gd name="T56" fmla="*/ 15 w 48"/>
                  <a:gd name="T57" fmla="*/ 41 h 48"/>
                  <a:gd name="T58" fmla="*/ 17 w 48"/>
                  <a:gd name="T59" fmla="*/ 42 h 48"/>
                  <a:gd name="T60" fmla="*/ 18 w 48"/>
                  <a:gd name="T61" fmla="*/ 47 h 48"/>
                  <a:gd name="T62" fmla="*/ 22 w 48"/>
                  <a:gd name="T63" fmla="*/ 48 h 48"/>
                  <a:gd name="T64" fmla="*/ 25 w 48"/>
                  <a:gd name="T65" fmla="*/ 43 h 48"/>
                  <a:gd name="T66" fmla="*/ 27 w 48"/>
                  <a:gd name="T67" fmla="*/ 42 h 48"/>
                  <a:gd name="T68" fmla="*/ 30 w 48"/>
                  <a:gd name="T69" fmla="*/ 47 h 48"/>
                  <a:gd name="T70" fmla="*/ 35 w 48"/>
                  <a:gd name="T71" fmla="*/ 45 h 48"/>
                  <a:gd name="T72" fmla="*/ 34 w 48"/>
                  <a:gd name="T73" fmla="*/ 40 h 48"/>
                  <a:gd name="T74" fmla="*/ 36 w 48"/>
                  <a:gd name="T75" fmla="*/ 38 h 48"/>
                  <a:gd name="T76" fmla="*/ 41 w 48"/>
                  <a:gd name="T77" fmla="*/ 40 h 48"/>
                  <a:gd name="T78" fmla="*/ 44 w 48"/>
                  <a:gd name="T79" fmla="*/ 37 h 48"/>
                  <a:gd name="T80" fmla="*/ 41 w 48"/>
                  <a:gd name="T81" fmla="*/ 33 h 48"/>
                  <a:gd name="T82" fmla="*/ 41 w 48"/>
                  <a:gd name="T83" fmla="*/ 30 h 48"/>
                  <a:gd name="T84" fmla="*/ 47 w 48"/>
                  <a:gd name="T85" fmla="*/ 30 h 48"/>
                  <a:gd name="T86" fmla="*/ 48 w 48"/>
                  <a:gd name="T87" fmla="*/ 25 h 48"/>
                  <a:gd name="T88" fmla="*/ 43 w 48"/>
                  <a:gd name="T89" fmla="*/ 23 h 48"/>
                  <a:gd name="T90" fmla="*/ 42 w 48"/>
                  <a:gd name="T91" fmla="*/ 21 h 48"/>
                  <a:gd name="T92" fmla="*/ 47 w 48"/>
                  <a:gd name="T93" fmla="*/ 18 h 48"/>
                  <a:gd name="T94" fmla="*/ 45 w 48"/>
                  <a:gd name="T95" fmla="*/ 13 h 48"/>
                  <a:gd name="T96" fmla="*/ 16 w 48"/>
                  <a:gd name="T97" fmla="*/ 27 h 48"/>
                  <a:gd name="T98" fmla="*/ 31 w 48"/>
                  <a:gd name="T99" fmla="*/ 2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8" h="48">
                    <a:moveTo>
                      <a:pt x="45" y="13"/>
                    </a:move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5" y="13"/>
                      <a:pt x="45" y="13"/>
                      <a:pt x="45" y="13"/>
                    </a:cubicBezTo>
                    <a:close/>
                    <a:moveTo>
                      <a:pt x="26" y="31"/>
                    </a:moveTo>
                    <a:cubicBezTo>
                      <a:pt x="22" y="33"/>
                      <a:pt x="17" y="31"/>
                      <a:pt x="16" y="27"/>
                    </a:cubicBezTo>
                    <a:cubicBezTo>
                      <a:pt x="14" y="23"/>
                      <a:pt x="16" y="18"/>
                      <a:pt x="20" y="16"/>
                    </a:cubicBezTo>
                    <a:cubicBezTo>
                      <a:pt x="24" y="15"/>
                      <a:pt x="29" y="17"/>
                      <a:pt x="31" y="21"/>
                    </a:cubicBezTo>
                    <a:cubicBezTo>
                      <a:pt x="32" y="25"/>
                      <a:pt x="30" y="29"/>
                      <a:pt x="26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66" name="Freeform 58"/>
              <p:cNvSpPr>
                <a:spLocks noEditPoints="1"/>
              </p:cNvSpPr>
              <p:nvPr/>
            </p:nvSpPr>
            <p:spPr bwMode="auto">
              <a:xfrm>
                <a:off x="810" y="1523"/>
                <a:ext cx="131" cy="131"/>
              </a:xfrm>
              <a:custGeom>
                <a:avLst/>
                <a:gdLst>
                  <a:gd name="T0" fmla="*/ 75 w 90"/>
                  <a:gd name="T1" fmla="*/ 26 h 90"/>
                  <a:gd name="T2" fmla="*/ 72 w 90"/>
                  <a:gd name="T3" fmla="*/ 22 h 90"/>
                  <a:gd name="T4" fmla="*/ 76 w 90"/>
                  <a:gd name="T5" fmla="*/ 13 h 90"/>
                  <a:gd name="T6" fmla="*/ 70 w 90"/>
                  <a:gd name="T7" fmla="*/ 7 h 90"/>
                  <a:gd name="T8" fmla="*/ 61 w 90"/>
                  <a:gd name="T9" fmla="*/ 13 h 90"/>
                  <a:gd name="T10" fmla="*/ 57 w 90"/>
                  <a:gd name="T11" fmla="*/ 12 h 90"/>
                  <a:gd name="T12" fmla="*/ 56 w 90"/>
                  <a:gd name="T13" fmla="*/ 2 h 90"/>
                  <a:gd name="T14" fmla="*/ 48 w 90"/>
                  <a:gd name="T15" fmla="*/ 0 h 90"/>
                  <a:gd name="T16" fmla="*/ 43 w 90"/>
                  <a:gd name="T17" fmla="*/ 9 h 90"/>
                  <a:gd name="T18" fmla="*/ 39 w 90"/>
                  <a:gd name="T19" fmla="*/ 10 h 90"/>
                  <a:gd name="T20" fmla="*/ 32 w 90"/>
                  <a:gd name="T21" fmla="*/ 2 h 90"/>
                  <a:gd name="T22" fmla="*/ 25 w 90"/>
                  <a:gd name="T23" fmla="*/ 5 h 90"/>
                  <a:gd name="T24" fmla="*/ 26 w 90"/>
                  <a:gd name="T25" fmla="*/ 15 h 90"/>
                  <a:gd name="T26" fmla="*/ 22 w 90"/>
                  <a:gd name="T27" fmla="*/ 18 h 90"/>
                  <a:gd name="T28" fmla="*/ 12 w 90"/>
                  <a:gd name="T29" fmla="*/ 14 h 90"/>
                  <a:gd name="T30" fmla="*/ 7 w 90"/>
                  <a:gd name="T31" fmla="*/ 20 h 90"/>
                  <a:gd name="T32" fmla="*/ 13 w 90"/>
                  <a:gd name="T33" fmla="*/ 29 h 90"/>
                  <a:gd name="T34" fmla="*/ 12 w 90"/>
                  <a:gd name="T35" fmla="*/ 33 h 90"/>
                  <a:gd name="T36" fmla="*/ 1 w 90"/>
                  <a:gd name="T37" fmla="*/ 34 h 90"/>
                  <a:gd name="T38" fmla="*/ 0 w 90"/>
                  <a:gd name="T39" fmla="*/ 42 h 90"/>
                  <a:gd name="T40" fmla="*/ 9 w 90"/>
                  <a:gd name="T41" fmla="*/ 47 h 90"/>
                  <a:gd name="T42" fmla="*/ 10 w 90"/>
                  <a:gd name="T43" fmla="*/ 51 h 90"/>
                  <a:gd name="T44" fmla="*/ 2 w 90"/>
                  <a:gd name="T45" fmla="*/ 58 h 90"/>
                  <a:gd name="T46" fmla="*/ 4 w 90"/>
                  <a:gd name="T47" fmla="*/ 65 h 90"/>
                  <a:gd name="T48" fmla="*/ 15 w 90"/>
                  <a:gd name="T49" fmla="*/ 64 h 90"/>
                  <a:gd name="T50" fmla="*/ 18 w 90"/>
                  <a:gd name="T51" fmla="*/ 68 h 90"/>
                  <a:gd name="T52" fmla="*/ 14 w 90"/>
                  <a:gd name="T53" fmla="*/ 77 h 90"/>
                  <a:gd name="T54" fmla="*/ 20 w 90"/>
                  <a:gd name="T55" fmla="*/ 83 h 90"/>
                  <a:gd name="T56" fmla="*/ 28 w 90"/>
                  <a:gd name="T57" fmla="*/ 77 h 90"/>
                  <a:gd name="T58" fmla="*/ 33 w 90"/>
                  <a:gd name="T59" fmla="*/ 78 h 90"/>
                  <a:gd name="T60" fmla="*/ 34 w 90"/>
                  <a:gd name="T61" fmla="*/ 89 h 90"/>
                  <a:gd name="T62" fmla="*/ 42 w 90"/>
                  <a:gd name="T63" fmla="*/ 90 h 90"/>
                  <a:gd name="T64" fmla="*/ 46 w 90"/>
                  <a:gd name="T65" fmla="*/ 81 h 90"/>
                  <a:gd name="T66" fmla="*/ 51 w 90"/>
                  <a:gd name="T67" fmla="*/ 80 h 90"/>
                  <a:gd name="T68" fmla="*/ 57 w 90"/>
                  <a:gd name="T69" fmla="*/ 88 h 90"/>
                  <a:gd name="T70" fmla="*/ 65 w 90"/>
                  <a:gd name="T71" fmla="*/ 86 h 90"/>
                  <a:gd name="T72" fmla="*/ 64 w 90"/>
                  <a:gd name="T73" fmla="*/ 75 h 90"/>
                  <a:gd name="T74" fmla="*/ 68 w 90"/>
                  <a:gd name="T75" fmla="*/ 72 h 90"/>
                  <a:gd name="T76" fmla="*/ 77 w 90"/>
                  <a:gd name="T77" fmla="*/ 76 h 90"/>
                  <a:gd name="T78" fmla="*/ 83 w 90"/>
                  <a:gd name="T79" fmla="*/ 70 h 90"/>
                  <a:gd name="T80" fmla="*/ 77 w 90"/>
                  <a:gd name="T81" fmla="*/ 61 h 90"/>
                  <a:gd name="T82" fmla="*/ 78 w 90"/>
                  <a:gd name="T83" fmla="*/ 57 h 90"/>
                  <a:gd name="T84" fmla="*/ 88 w 90"/>
                  <a:gd name="T85" fmla="*/ 56 h 90"/>
                  <a:gd name="T86" fmla="*/ 90 w 90"/>
                  <a:gd name="T87" fmla="*/ 48 h 90"/>
                  <a:gd name="T88" fmla="*/ 81 w 90"/>
                  <a:gd name="T89" fmla="*/ 44 h 90"/>
                  <a:gd name="T90" fmla="*/ 80 w 90"/>
                  <a:gd name="T91" fmla="*/ 39 h 90"/>
                  <a:gd name="T92" fmla="*/ 88 w 90"/>
                  <a:gd name="T93" fmla="*/ 33 h 90"/>
                  <a:gd name="T94" fmla="*/ 85 w 90"/>
                  <a:gd name="T95" fmla="*/ 25 h 90"/>
                  <a:gd name="T96" fmla="*/ 30 w 90"/>
                  <a:gd name="T97" fmla="*/ 50 h 90"/>
                  <a:gd name="T98" fmla="*/ 57 w 90"/>
                  <a:gd name="T99" fmla="*/ 3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0" h="90">
                    <a:moveTo>
                      <a:pt x="85" y="25"/>
                    </a:moveTo>
                    <a:cubicBezTo>
                      <a:pt x="75" y="26"/>
                      <a:pt x="75" y="26"/>
                      <a:pt x="75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20" y="83"/>
                      <a:pt x="20" y="83"/>
                      <a:pt x="20" y="83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28" y="77"/>
                      <a:pt x="28" y="77"/>
                      <a:pt x="28" y="77"/>
                    </a:cubicBezTo>
                    <a:cubicBezTo>
                      <a:pt x="29" y="77"/>
                      <a:pt x="29" y="77"/>
                      <a:pt x="29" y="77"/>
                    </a:cubicBezTo>
                    <a:cubicBezTo>
                      <a:pt x="33" y="78"/>
                      <a:pt x="33" y="78"/>
                      <a:pt x="33" y="78"/>
                    </a:cubicBezTo>
                    <a:cubicBezTo>
                      <a:pt x="33" y="79"/>
                      <a:pt x="33" y="79"/>
                      <a:pt x="33" y="79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51" y="80"/>
                      <a:pt x="51" y="80"/>
                      <a:pt x="51" y="80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8" y="88"/>
                      <a:pt x="58" y="88"/>
                      <a:pt x="58" y="88"/>
                    </a:cubicBezTo>
                    <a:cubicBezTo>
                      <a:pt x="65" y="86"/>
                      <a:pt x="65" y="86"/>
                      <a:pt x="65" y="86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8" y="72"/>
                      <a:pt x="68" y="72"/>
                      <a:pt x="68" y="72"/>
                    </a:cubicBezTo>
                    <a:cubicBezTo>
                      <a:pt x="68" y="72"/>
                      <a:pt x="68" y="72"/>
                      <a:pt x="68" y="72"/>
                    </a:cubicBezTo>
                    <a:cubicBezTo>
                      <a:pt x="77" y="76"/>
                      <a:pt x="77" y="76"/>
                      <a:pt x="77" y="76"/>
                    </a:cubicBezTo>
                    <a:cubicBezTo>
                      <a:pt x="78" y="76"/>
                      <a:pt x="78" y="76"/>
                      <a:pt x="78" y="76"/>
                    </a:cubicBezTo>
                    <a:cubicBezTo>
                      <a:pt x="83" y="70"/>
                      <a:pt x="83" y="70"/>
                      <a:pt x="83" y="70"/>
                    </a:cubicBezTo>
                    <a:cubicBezTo>
                      <a:pt x="83" y="69"/>
                      <a:pt x="83" y="69"/>
                      <a:pt x="83" y="69"/>
                    </a:cubicBezTo>
                    <a:cubicBezTo>
                      <a:pt x="77" y="61"/>
                      <a:pt x="77" y="61"/>
                      <a:pt x="77" y="61"/>
                    </a:cubicBezTo>
                    <a:cubicBezTo>
                      <a:pt x="77" y="61"/>
                      <a:pt x="77" y="61"/>
                      <a:pt x="77" y="61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9" y="57"/>
                      <a:pt x="79" y="57"/>
                      <a:pt x="79" y="57"/>
                    </a:cubicBezTo>
                    <a:cubicBezTo>
                      <a:pt x="88" y="56"/>
                      <a:pt x="88" y="56"/>
                      <a:pt x="88" y="56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90" y="48"/>
                      <a:pt x="90" y="48"/>
                      <a:pt x="90" y="48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80" y="43"/>
                      <a:pt x="80" y="43"/>
                      <a:pt x="80" y="43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5" y="25"/>
                      <a:pt x="85" y="25"/>
                      <a:pt x="85" y="25"/>
                    </a:cubicBezTo>
                    <a:close/>
                    <a:moveTo>
                      <a:pt x="49" y="58"/>
                    </a:moveTo>
                    <a:cubicBezTo>
                      <a:pt x="41" y="61"/>
                      <a:pt x="33" y="58"/>
                      <a:pt x="30" y="50"/>
                    </a:cubicBezTo>
                    <a:cubicBezTo>
                      <a:pt x="27" y="42"/>
                      <a:pt x="30" y="33"/>
                      <a:pt x="38" y="30"/>
                    </a:cubicBezTo>
                    <a:cubicBezTo>
                      <a:pt x="46" y="27"/>
                      <a:pt x="54" y="31"/>
                      <a:pt x="57" y="39"/>
                    </a:cubicBezTo>
                    <a:cubicBezTo>
                      <a:pt x="60" y="47"/>
                      <a:pt x="57" y="55"/>
                      <a:pt x="49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67" name="Freeform 59"/>
              <p:cNvSpPr>
                <a:spLocks noEditPoints="1"/>
              </p:cNvSpPr>
              <p:nvPr/>
            </p:nvSpPr>
            <p:spPr bwMode="auto">
              <a:xfrm>
                <a:off x="813" y="2170"/>
                <a:ext cx="58" cy="58"/>
              </a:xfrm>
              <a:custGeom>
                <a:avLst/>
                <a:gdLst>
                  <a:gd name="T0" fmla="*/ 33 w 40"/>
                  <a:gd name="T1" fmla="*/ 12 h 40"/>
                  <a:gd name="T2" fmla="*/ 32 w 40"/>
                  <a:gd name="T3" fmla="*/ 10 h 40"/>
                  <a:gd name="T4" fmla="*/ 34 w 40"/>
                  <a:gd name="T5" fmla="*/ 6 h 40"/>
                  <a:gd name="T6" fmla="*/ 31 w 40"/>
                  <a:gd name="T7" fmla="*/ 4 h 40"/>
                  <a:gd name="T8" fmla="*/ 27 w 40"/>
                  <a:gd name="T9" fmla="*/ 6 h 40"/>
                  <a:gd name="T10" fmla="*/ 25 w 40"/>
                  <a:gd name="T11" fmla="*/ 6 h 40"/>
                  <a:gd name="T12" fmla="*/ 25 w 40"/>
                  <a:gd name="T13" fmla="*/ 1 h 40"/>
                  <a:gd name="T14" fmla="*/ 21 w 40"/>
                  <a:gd name="T15" fmla="*/ 0 h 40"/>
                  <a:gd name="T16" fmla="*/ 19 w 40"/>
                  <a:gd name="T17" fmla="*/ 4 h 40"/>
                  <a:gd name="T18" fmla="*/ 17 w 40"/>
                  <a:gd name="T19" fmla="*/ 5 h 40"/>
                  <a:gd name="T20" fmla="*/ 15 w 40"/>
                  <a:gd name="T21" fmla="*/ 1 h 40"/>
                  <a:gd name="T22" fmla="*/ 11 w 40"/>
                  <a:gd name="T23" fmla="*/ 2 h 40"/>
                  <a:gd name="T24" fmla="*/ 12 w 40"/>
                  <a:gd name="T25" fmla="*/ 7 h 40"/>
                  <a:gd name="T26" fmla="*/ 10 w 40"/>
                  <a:gd name="T27" fmla="*/ 8 h 40"/>
                  <a:gd name="T28" fmla="*/ 6 w 40"/>
                  <a:gd name="T29" fmla="*/ 7 h 40"/>
                  <a:gd name="T30" fmla="*/ 3 w 40"/>
                  <a:gd name="T31" fmla="*/ 9 h 40"/>
                  <a:gd name="T32" fmla="*/ 6 w 40"/>
                  <a:gd name="T33" fmla="*/ 13 h 40"/>
                  <a:gd name="T34" fmla="*/ 5 w 40"/>
                  <a:gd name="T35" fmla="*/ 15 h 40"/>
                  <a:gd name="T36" fmla="*/ 1 w 40"/>
                  <a:gd name="T37" fmla="*/ 15 h 40"/>
                  <a:gd name="T38" fmla="*/ 0 w 40"/>
                  <a:gd name="T39" fmla="*/ 19 h 40"/>
                  <a:gd name="T40" fmla="*/ 4 w 40"/>
                  <a:gd name="T41" fmla="*/ 21 h 40"/>
                  <a:gd name="T42" fmla="*/ 5 w 40"/>
                  <a:gd name="T43" fmla="*/ 23 h 40"/>
                  <a:gd name="T44" fmla="*/ 1 w 40"/>
                  <a:gd name="T45" fmla="*/ 26 h 40"/>
                  <a:gd name="T46" fmla="*/ 2 w 40"/>
                  <a:gd name="T47" fmla="*/ 29 h 40"/>
                  <a:gd name="T48" fmla="*/ 7 w 40"/>
                  <a:gd name="T49" fmla="*/ 29 h 40"/>
                  <a:gd name="T50" fmla="*/ 8 w 40"/>
                  <a:gd name="T51" fmla="*/ 30 h 40"/>
                  <a:gd name="T52" fmla="*/ 6 w 40"/>
                  <a:gd name="T53" fmla="*/ 35 h 40"/>
                  <a:gd name="T54" fmla="*/ 9 w 40"/>
                  <a:gd name="T55" fmla="*/ 37 h 40"/>
                  <a:gd name="T56" fmla="*/ 13 w 40"/>
                  <a:gd name="T57" fmla="*/ 34 h 40"/>
                  <a:gd name="T58" fmla="*/ 15 w 40"/>
                  <a:gd name="T59" fmla="*/ 35 h 40"/>
                  <a:gd name="T60" fmla="*/ 15 w 40"/>
                  <a:gd name="T61" fmla="*/ 39 h 40"/>
                  <a:gd name="T62" fmla="*/ 19 w 40"/>
                  <a:gd name="T63" fmla="*/ 40 h 40"/>
                  <a:gd name="T64" fmla="*/ 21 w 40"/>
                  <a:gd name="T65" fmla="*/ 36 h 40"/>
                  <a:gd name="T66" fmla="*/ 23 w 40"/>
                  <a:gd name="T67" fmla="*/ 36 h 40"/>
                  <a:gd name="T68" fmla="*/ 25 w 40"/>
                  <a:gd name="T69" fmla="*/ 39 h 40"/>
                  <a:gd name="T70" fmla="*/ 29 w 40"/>
                  <a:gd name="T71" fmla="*/ 38 h 40"/>
                  <a:gd name="T72" fmla="*/ 28 w 40"/>
                  <a:gd name="T73" fmla="*/ 34 h 40"/>
                  <a:gd name="T74" fmla="*/ 30 w 40"/>
                  <a:gd name="T75" fmla="*/ 32 h 40"/>
                  <a:gd name="T76" fmla="*/ 34 w 40"/>
                  <a:gd name="T77" fmla="*/ 34 h 40"/>
                  <a:gd name="T78" fmla="*/ 37 w 40"/>
                  <a:gd name="T79" fmla="*/ 31 h 40"/>
                  <a:gd name="T80" fmla="*/ 34 w 40"/>
                  <a:gd name="T81" fmla="*/ 27 h 40"/>
                  <a:gd name="T82" fmla="*/ 35 w 40"/>
                  <a:gd name="T83" fmla="*/ 26 h 40"/>
                  <a:gd name="T84" fmla="*/ 39 w 40"/>
                  <a:gd name="T85" fmla="*/ 25 h 40"/>
                  <a:gd name="T86" fmla="*/ 40 w 40"/>
                  <a:gd name="T87" fmla="*/ 21 h 40"/>
                  <a:gd name="T88" fmla="*/ 36 w 40"/>
                  <a:gd name="T89" fmla="*/ 20 h 40"/>
                  <a:gd name="T90" fmla="*/ 35 w 40"/>
                  <a:gd name="T91" fmla="*/ 18 h 40"/>
                  <a:gd name="T92" fmla="*/ 39 w 40"/>
                  <a:gd name="T93" fmla="*/ 15 h 40"/>
                  <a:gd name="T94" fmla="*/ 38 w 40"/>
                  <a:gd name="T95" fmla="*/ 11 h 40"/>
                  <a:gd name="T96" fmla="*/ 13 w 40"/>
                  <a:gd name="T97" fmla="*/ 22 h 40"/>
                  <a:gd name="T98" fmla="*/ 26 w 40"/>
                  <a:gd name="T99" fmla="*/ 1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0" h="40">
                    <a:moveTo>
                      <a:pt x="38" y="11"/>
                    </a:move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8" y="11"/>
                      <a:pt x="38" y="11"/>
                      <a:pt x="38" y="11"/>
                    </a:cubicBezTo>
                    <a:close/>
                    <a:moveTo>
                      <a:pt x="22" y="26"/>
                    </a:moveTo>
                    <a:cubicBezTo>
                      <a:pt x="18" y="27"/>
                      <a:pt x="15" y="26"/>
                      <a:pt x="13" y="22"/>
                    </a:cubicBezTo>
                    <a:cubicBezTo>
                      <a:pt x="12" y="19"/>
                      <a:pt x="14" y="15"/>
                      <a:pt x="17" y="14"/>
                    </a:cubicBezTo>
                    <a:cubicBezTo>
                      <a:pt x="20" y="12"/>
                      <a:pt x="24" y="14"/>
                      <a:pt x="26" y="17"/>
                    </a:cubicBezTo>
                    <a:cubicBezTo>
                      <a:pt x="27" y="21"/>
                      <a:pt x="25" y="25"/>
                      <a:pt x="22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68" name="Freeform 60"/>
              <p:cNvSpPr>
                <a:spLocks noEditPoints="1"/>
              </p:cNvSpPr>
              <p:nvPr/>
            </p:nvSpPr>
            <p:spPr bwMode="auto">
              <a:xfrm>
                <a:off x="2182" y="1299"/>
                <a:ext cx="67" cy="67"/>
              </a:xfrm>
              <a:custGeom>
                <a:avLst/>
                <a:gdLst>
                  <a:gd name="T0" fmla="*/ 38 w 46"/>
                  <a:gd name="T1" fmla="*/ 13 h 46"/>
                  <a:gd name="T2" fmla="*/ 37 w 46"/>
                  <a:gd name="T3" fmla="*/ 11 h 46"/>
                  <a:gd name="T4" fmla="*/ 39 w 46"/>
                  <a:gd name="T5" fmla="*/ 7 h 46"/>
                  <a:gd name="T6" fmla="*/ 36 w 46"/>
                  <a:gd name="T7" fmla="*/ 4 h 46"/>
                  <a:gd name="T8" fmla="*/ 31 w 46"/>
                  <a:gd name="T9" fmla="*/ 7 h 46"/>
                  <a:gd name="T10" fmla="*/ 29 w 46"/>
                  <a:gd name="T11" fmla="*/ 6 h 46"/>
                  <a:gd name="T12" fmla="*/ 29 w 46"/>
                  <a:gd name="T13" fmla="*/ 1 h 46"/>
                  <a:gd name="T14" fmla="*/ 25 w 46"/>
                  <a:gd name="T15" fmla="*/ 0 h 46"/>
                  <a:gd name="T16" fmla="*/ 22 w 46"/>
                  <a:gd name="T17" fmla="*/ 5 h 46"/>
                  <a:gd name="T18" fmla="*/ 20 w 46"/>
                  <a:gd name="T19" fmla="*/ 5 h 46"/>
                  <a:gd name="T20" fmla="*/ 17 w 46"/>
                  <a:gd name="T21" fmla="*/ 1 h 46"/>
                  <a:gd name="T22" fmla="*/ 13 w 46"/>
                  <a:gd name="T23" fmla="*/ 2 h 46"/>
                  <a:gd name="T24" fmla="*/ 13 w 46"/>
                  <a:gd name="T25" fmla="*/ 8 h 46"/>
                  <a:gd name="T26" fmla="*/ 11 w 46"/>
                  <a:gd name="T27" fmla="*/ 9 h 46"/>
                  <a:gd name="T28" fmla="*/ 7 w 46"/>
                  <a:gd name="T29" fmla="*/ 7 h 46"/>
                  <a:gd name="T30" fmla="*/ 4 w 46"/>
                  <a:gd name="T31" fmla="*/ 10 h 46"/>
                  <a:gd name="T32" fmla="*/ 7 w 46"/>
                  <a:gd name="T33" fmla="*/ 15 h 46"/>
                  <a:gd name="T34" fmla="*/ 6 w 46"/>
                  <a:gd name="T35" fmla="*/ 17 h 46"/>
                  <a:gd name="T36" fmla="*/ 1 w 46"/>
                  <a:gd name="T37" fmla="*/ 18 h 46"/>
                  <a:gd name="T38" fmla="*/ 0 w 46"/>
                  <a:gd name="T39" fmla="*/ 22 h 46"/>
                  <a:gd name="T40" fmla="*/ 5 w 46"/>
                  <a:gd name="T41" fmla="*/ 24 h 46"/>
                  <a:gd name="T42" fmla="*/ 5 w 46"/>
                  <a:gd name="T43" fmla="*/ 26 h 46"/>
                  <a:gd name="T44" fmla="*/ 1 w 46"/>
                  <a:gd name="T45" fmla="*/ 29 h 46"/>
                  <a:gd name="T46" fmla="*/ 2 w 46"/>
                  <a:gd name="T47" fmla="*/ 33 h 46"/>
                  <a:gd name="T48" fmla="*/ 8 w 46"/>
                  <a:gd name="T49" fmla="*/ 33 h 46"/>
                  <a:gd name="T50" fmla="*/ 9 w 46"/>
                  <a:gd name="T51" fmla="*/ 35 h 46"/>
                  <a:gd name="T52" fmla="*/ 7 w 46"/>
                  <a:gd name="T53" fmla="*/ 40 h 46"/>
                  <a:gd name="T54" fmla="*/ 10 w 46"/>
                  <a:gd name="T55" fmla="*/ 42 h 46"/>
                  <a:gd name="T56" fmla="*/ 15 w 46"/>
                  <a:gd name="T57" fmla="*/ 39 h 46"/>
                  <a:gd name="T58" fmla="*/ 17 w 46"/>
                  <a:gd name="T59" fmla="*/ 40 h 46"/>
                  <a:gd name="T60" fmla="*/ 18 w 46"/>
                  <a:gd name="T61" fmla="*/ 45 h 46"/>
                  <a:gd name="T62" fmla="*/ 22 w 46"/>
                  <a:gd name="T63" fmla="*/ 46 h 46"/>
                  <a:gd name="T64" fmla="*/ 24 w 46"/>
                  <a:gd name="T65" fmla="*/ 41 h 46"/>
                  <a:gd name="T66" fmla="*/ 26 w 46"/>
                  <a:gd name="T67" fmla="*/ 41 h 46"/>
                  <a:gd name="T68" fmla="*/ 29 w 46"/>
                  <a:gd name="T69" fmla="*/ 45 h 46"/>
                  <a:gd name="T70" fmla="*/ 33 w 46"/>
                  <a:gd name="T71" fmla="*/ 44 h 46"/>
                  <a:gd name="T72" fmla="*/ 33 w 46"/>
                  <a:gd name="T73" fmla="*/ 38 h 46"/>
                  <a:gd name="T74" fmla="*/ 35 w 46"/>
                  <a:gd name="T75" fmla="*/ 37 h 46"/>
                  <a:gd name="T76" fmla="*/ 40 w 46"/>
                  <a:gd name="T77" fmla="*/ 39 h 46"/>
                  <a:gd name="T78" fmla="*/ 42 w 46"/>
                  <a:gd name="T79" fmla="*/ 36 h 46"/>
                  <a:gd name="T80" fmla="*/ 39 w 46"/>
                  <a:gd name="T81" fmla="*/ 31 h 46"/>
                  <a:gd name="T82" fmla="*/ 40 w 46"/>
                  <a:gd name="T83" fmla="*/ 29 h 46"/>
                  <a:gd name="T84" fmla="*/ 45 w 46"/>
                  <a:gd name="T85" fmla="*/ 29 h 46"/>
                  <a:gd name="T86" fmla="*/ 46 w 46"/>
                  <a:gd name="T87" fmla="*/ 24 h 46"/>
                  <a:gd name="T88" fmla="*/ 41 w 46"/>
                  <a:gd name="T89" fmla="*/ 22 h 46"/>
                  <a:gd name="T90" fmla="*/ 41 w 46"/>
                  <a:gd name="T91" fmla="*/ 20 h 46"/>
                  <a:gd name="T92" fmla="*/ 45 w 46"/>
                  <a:gd name="T93" fmla="*/ 17 h 46"/>
                  <a:gd name="T94" fmla="*/ 44 w 46"/>
                  <a:gd name="T95" fmla="*/ 13 h 46"/>
                  <a:gd name="T96" fmla="*/ 25 w 46"/>
                  <a:gd name="T97" fmla="*/ 30 h 46"/>
                  <a:gd name="T98" fmla="*/ 20 w 46"/>
                  <a:gd name="T99" fmla="*/ 16 h 46"/>
                  <a:gd name="T100" fmla="*/ 25 w 46"/>
                  <a:gd name="T101" fmla="*/ 3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" h="46">
                    <a:moveTo>
                      <a:pt x="43" y="13"/>
                    </a:move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4" y="13"/>
                      <a:pt x="44" y="13"/>
                      <a:pt x="44" y="13"/>
                    </a:cubicBezTo>
                    <a:lnTo>
                      <a:pt x="43" y="13"/>
                    </a:lnTo>
                    <a:close/>
                    <a:moveTo>
                      <a:pt x="25" y="30"/>
                    </a:moveTo>
                    <a:cubicBezTo>
                      <a:pt x="21" y="31"/>
                      <a:pt x="17" y="29"/>
                      <a:pt x="15" y="26"/>
                    </a:cubicBezTo>
                    <a:cubicBezTo>
                      <a:pt x="14" y="22"/>
                      <a:pt x="16" y="17"/>
                      <a:pt x="20" y="16"/>
                    </a:cubicBezTo>
                    <a:cubicBezTo>
                      <a:pt x="23" y="14"/>
                      <a:pt x="28" y="16"/>
                      <a:pt x="29" y="20"/>
                    </a:cubicBezTo>
                    <a:cubicBezTo>
                      <a:pt x="31" y="24"/>
                      <a:pt x="29" y="28"/>
                      <a:pt x="25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69" name="Freeform 61"/>
              <p:cNvSpPr>
                <a:spLocks noEditPoints="1"/>
              </p:cNvSpPr>
              <p:nvPr/>
            </p:nvSpPr>
            <p:spPr bwMode="auto">
              <a:xfrm>
                <a:off x="2279" y="1559"/>
                <a:ext cx="183" cy="184"/>
              </a:xfrm>
              <a:custGeom>
                <a:avLst/>
                <a:gdLst>
                  <a:gd name="T0" fmla="*/ 105 w 126"/>
                  <a:gd name="T1" fmla="*/ 36 h 126"/>
                  <a:gd name="T2" fmla="*/ 101 w 126"/>
                  <a:gd name="T3" fmla="*/ 31 h 126"/>
                  <a:gd name="T4" fmla="*/ 106 w 126"/>
                  <a:gd name="T5" fmla="*/ 18 h 126"/>
                  <a:gd name="T6" fmla="*/ 98 w 126"/>
                  <a:gd name="T7" fmla="*/ 10 h 126"/>
                  <a:gd name="T8" fmla="*/ 86 w 126"/>
                  <a:gd name="T9" fmla="*/ 19 h 126"/>
                  <a:gd name="T10" fmla="*/ 80 w 126"/>
                  <a:gd name="T11" fmla="*/ 17 h 126"/>
                  <a:gd name="T12" fmla="*/ 78 w 126"/>
                  <a:gd name="T13" fmla="*/ 2 h 126"/>
                  <a:gd name="T14" fmla="*/ 67 w 126"/>
                  <a:gd name="T15" fmla="*/ 0 h 126"/>
                  <a:gd name="T16" fmla="*/ 61 w 126"/>
                  <a:gd name="T17" fmla="*/ 13 h 126"/>
                  <a:gd name="T18" fmla="*/ 54 w 126"/>
                  <a:gd name="T19" fmla="*/ 14 h 126"/>
                  <a:gd name="T20" fmla="*/ 45 w 126"/>
                  <a:gd name="T21" fmla="*/ 3 h 126"/>
                  <a:gd name="T22" fmla="*/ 34 w 126"/>
                  <a:gd name="T23" fmla="*/ 7 h 126"/>
                  <a:gd name="T24" fmla="*/ 36 w 126"/>
                  <a:gd name="T25" fmla="*/ 21 h 126"/>
                  <a:gd name="T26" fmla="*/ 31 w 126"/>
                  <a:gd name="T27" fmla="*/ 25 h 126"/>
                  <a:gd name="T28" fmla="*/ 17 w 126"/>
                  <a:gd name="T29" fmla="*/ 20 h 126"/>
                  <a:gd name="T30" fmla="*/ 10 w 126"/>
                  <a:gd name="T31" fmla="*/ 29 h 126"/>
                  <a:gd name="T32" fmla="*/ 18 w 126"/>
                  <a:gd name="T33" fmla="*/ 40 h 126"/>
                  <a:gd name="T34" fmla="*/ 16 w 126"/>
                  <a:gd name="T35" fmla="*/ 46 h 126"/>
                  <a:gd name="T36" fmla="*/ 2 w 126"/>
                  <a:gd name="T37" fmla="*/ 48 h 126"/>
                  <a:gd name="T38" fmla="*/ 0 w 126"/>
                  <a:gd name="T39" fmla="*/ 59 h 126"/>
                  <a:gd name="T40" fmla="*/ 13 w 126"/>
                  <a:gd name="T41" fmla="*/ 65 h 126"/>
                  <a:gd name="T42" fmla="*/ 14 w 126"/>
                  <a:gd name="T43" fmla="*/ 72 h 126"/>
                  <a:gd name="T44" fmla="*/ 2 w 126"/>
                  <a:gd name="T45" fmla="*/ 81 h 126"/>
                  <a:gd name="T46" fmla="*/ 6 w 126"/>
                  <a:gd name="T47" fmla="*/ 92 h 126"/>
                  <a:gd name="T48" fmla="*/ 21 w 126"/>
                  <a:gd name="T49" fmla="*/ 90 h 126"/>
                  <a:gd name="T50" fmla="*/ 25 w 126"/>
                  <a:gd name="T51" fmla="*/ 95 h 126"/>
                  <a:gd name="T52" fmla="*/ 19 w 126"/>
                  <a:gd name="T53" fmla="*/ 109 h 126"/>
                  <a:gd name="T54" fmla="*/ 28 w 126"/>
                  <a:gd name="T55" fmla="*/ 116 h 126"/>
                  <a:gd name="T56" fmla="*/ 40 w 126"/>
                  <a:gd name="T57" fmla="*/ 108 h 126"/>
                  <a:gd name="T58" fmla="*/ 46 w 126"/>
                  <a:gd name="T59" fmla="*/ 110 h 126"/>
                  <a:gd name="T60" fmla="*/ 48 w 126"/>
                  <a:gd name="T61" fmla="*/ 124 h 126"/>
                  <a:gd name="T62" fmla="*/ 59 w 126"/>
                  <a:gd name="T63" fmla="*/ 126 h 126"/>
                  <a:gd name="T64" fmla="*/ 65 w 126"/>
                  <a:gd name="T65" fmla="*/ 113 h 126"/>
                  <a:gd name="T66" fmla="*/ 71 w 126"/>
                  <a:gd name="T67" fmla="*/ 112 h 126"/>
                  <a:gd name="T68" fmla="*/ 80 w 126"/>
                  <a:gd name="T69" fmla="*/ 124 h 126"/>
                  <a:gd name="T70" fmla="*/ 91 w 126"/>
                  <a:gd name="T71" fmla="*/ 120 h 126"/>
                  <a:gd name="T72" fmla="*/ 90 w 126"/>
                  <a:gd name="T73" fmla="*/ 105 h 126"/>
                  <a:gd name="T74" fmla="*/ 95 w 126"/>
                  <a:gd name="T75" fmla="*/ 101 h 126"/>
                  <a:gd name="T76" fmla="*/ 108 w 126"/>
                  <a:gd name="T77" fmla="*/ 107 h 126"/>
                  <a:gd name="T78" fmla="*/ 116 w 126"/>
                  <a:gd name="T79" fmla="*/ 98 h 126"/>
                  <a:gd name="T80" fmla="*/ 107 w 126"/>
                  <a:gd name="T81" fmla="*/ 86 h 126"/>
                  <a:gd name="T82" fmla="*/ 109 w 126"/>
                  <a:gd name="T83" fmla="*/ 80 h 126"/>
                  <a:gd name="T84" fmla="*/ 124 w 126"/>
                  <a:gd name="T85" fmla="*/ 78 h 126"/>
                  <a:gd name="T86" fmla="*/ 126 w 126"/>
                  <a:gd name="T87" fmla="*/ 67 h 126"/>
                  <a:gd name="T88" fmla="*/ 113 w 126"/>
                  <a:gd name="T89" fmla="*/ 61 h 126"/>
                  <a:gd name="T90" fmla="*/ 112 w 126"/>
                  <a:gd name="T91" fmla="*/ 55 h 126"/>
                  <a:gd name="T92" fmla="*/ 123 w 126"/>
                  <a:gd name="T93" fmla="*/ 46 h 126"/>
                  <a:gd name="T94" fmla="*/ 119 w 126"/>
                  <a:gd name="T95" fmla="*/ 35 h 126"/>
                  <a:gd name="T96" fmla="*/ 41 w 126"/>
                  <a:gd name="T97" fmla="*/ 70 h 126"/>
                  <a:gd name="T98" fmla="*/ 80 w 126"/>
                  <a:gd name="T99" fmla="*/ 5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6" h="126">
                    <a:moveTo>
                      <a:pt x="119" y="35"/>
                    </a:moveTo>
                    <a:cubicBezTo>
                      <a:pt x="105" y="36"/>
                      <a:pt x="105" y="36"/>
                      <a:pt x="105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1" y="31"/>
                      <a:pt x="101" y="31"/>
                      <a:pt x="101" y="31"/>
                    </a:cubicBezTo>
                    <a:cubicBezTo>
                      <a:pt x="101" y="31"/>
                      <a:pt x="101" y="31"/>
                      <a:pt x="101" y="31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98" y="10"/>
                      <a:pt x="98" y="10"/>
                      <a:pt x="98" y="10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2"/>
                      <a:pt x="77" y="2"/>
                      <a:pt x="77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2" y="81"/>
                      <a:pt x="2" y="81"/>
                      <a:pt x="2" y="81"/>
                    </a:cubicBezTo>
                    <a:cubicBezTo>
                      <a:pt x="2" y="81"/>
                      <a:pt x="2" y="81"/>
                      <a:pt x="2" y="81"/>
                    </a:cubicBezTo>
                    <a:cubicBezTo>
                      <a:pt x="6" y="92"/>
                      <a:pt x="6" y="92"/>
                      <a:pt x="6" y="92"/>
                    </a:cubicBezTo>
                    <a:cubicBezTo>
                      <a:pt x="7" y="92"/>
                      <a:pt x="7" y="92"/>
                      <a:pt x="7" y="92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1"/>
                      <a:pt x="21" y="91"/>
                      <a:pt x="21" y="91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19" y="109"/>
                      <a:pt x="19" y="109"/>
                      <a:pt x="19" y="109"/>
                    </a:cubicBezTo>
                    <a:cubicBezTo>
                      <a:pt x="19" y="109"/>
                      <a:pt x="19" y="109"/>
                      <a:pt x="19" y="109"/>
                    </a:cubicBezTo>
                    <a:cubicBezTo>
                      <a:pt x="28" y="116"/>
                      <a:pt x="28" y="116"/>
                      <a:pt x="28" y="116"/>
                    </a:cubicBezTo>
                    <a:cubicBezTo>
                      <a:pt x="29" y="116"/>
                      <a:pt x="29" y="116"/>
                      <a:pt x="29" y="116"/>
                    </a:cubicBezTo>
                    <a:cubicBezTo>
                      <a:pt x="40" y="108"/>
                      <a:pt x="40" y="108"/>
                      <a:pt x="40" y="108"/>
                    </a:cubicBezTo>
                    <a:cubicBezTo>
                      <a:pt x="41" y="108"/>
                      <a:pt x="41" y="108"/>
                      <a:pt x="41" y="108"/>
                    </a:cubicBezTo>
                    <a:cubicBezTo>
                      <a:pt x="46" y="110"/>
                      <a:pt x="46" y="110"/>
                      <a:pt x="46" y="110"/>
                    </a:cubicBezTo>
                    <a:cubicBezTo>
                      <a:pt x="46" y="110"/>
                      <a:pt x="46" y="110"/>
                      <a:pt x="46" y="110"/>
                    </a:cubicBezTo>
                    <a:cubicBezTo>
                      <a:pt x="48" y="124"/>
                      <a:pt x="48" y="124"/>
                      <a:pt x="48" y="124"/>
                    </a:cubicBezTo>
                    <a:cubicBezTo>
                      <a:pt x="48" y="125"/>
                      <a:pt x="48" y="125"/>
                      <a:pt x="48" y="125"/>
                    </a:cubicBezTo>
                    <a:cubicBezTo>
                      <a:pt x="59" y="126"/>
                      <a:pt x="59" y="126"/>
                      <a:pt x="59" y="126"/>
                    </a:cubicBezTo>
                    <a:cubicBezTo>
                      <a:pt x="60" y="126"/>
                      <a:pt x="60" y="126"/>
                      <a:pt x="60" y="126"/>
                    </a:cubicBezTo>
                    <a:cubicBezTo>
                      <a:pt x="65" y="113"/>
                      <a:pt x="65" y="113"/>
                      <a:pt x="65" y="113"/>
                    </a:cubicBezTo>
                    <a:cubicBezTo>
                      <a:pt x="66" y="113"/>
                      <a:pt x="66" y="113"/>
                      <a:pt x="66" y="113"/>
                    </a:cubicBezTo>
                    <a:cubicBezTo>
                      <a:pt x="71" y="112"/>
                      <a:pt x="71" y="112"/>
                      <a:pt x="71" y="112"/>
                    </a:cubicBezTo>
                    <a:cubicBezTo>
                      <a:pt x="72" y="112"/>
                      <a:pt x="72" y="112"/>
                      <a:pt x="72" y="112"/>
                    </a:cubicBezTo>
                    <a:cubicBezTo>
                      <a:pt x="80" y="124"/>
                      <a:pt x="80" y="124"/>
                      <a:pt x="80" y="124"/>
                    </a:cubicBezTo>
                    <a:cubicBezTo>
                      <a:pt x="81" y="124"/>
                      <a:pt x="81" y="124"/>
                      <a:pt x="81" y="124"/>
                    </a:cubicBezTo>
                    <a:cubicBezTo>
                      <a:pt x="91" y="120"/>
                      <a:pt x="91" y="120"/>
                      <a:pt x="91" y="120"/>
                    </a:cubicBezTo>
                    <a:cubicBezTo>
                      <a:pt x="91" y="119"/>
                      <a:pt x="91" y="119"/>
                      <a:pt x="91" y="119"/>
                    </a:cubicBezTo>
                    <a:cubicBezTo>
                      <a:pt x="90" y="105"/>
                      <a:pt x="90" y="105"/>
                      <a:pt x="90" y="105"/>
                    </a:cubicBezTo>
                    <a:cubicBezTo>
                      <a:pt x="90" y="105"/>
                      <a:pt x="90" y="105"/>
                      <a:pt x="90" y="105"/>
                    </a:cubicBezTo>
                    <a:cubicBezTo>
                      <a:pt x="95" y="101"/>
                      <a:pt x="95" y="101"/>
                      <a:pt x="95" y="101"/>
                    </a:cubicBezTo>
                    <a:cubicBezTo>
                      <a:pt x="95" y="101"/>
                      <a:pt x="95" y="101"/>
                      <a:pt x="95" y="101"/>
                    </a:cubicBezTo>
                    <a:cubicBezTo>
                      <a:pt x="108" y="107"/>
                      <a:pt x="108" y="107"/>
                      <a:pt x="108" y="107"/>
                    </a:cubicBezTo>
                    <a:cubicBezTo>
                      <a:pt x="109" y="107"/>
                      <a:pt x="109" y="107"/>
                      <a:pt x="109" y="107"/>
                    </a:cubicBezTo>
                    <a:cubicBezTo>
                      <a:pt x="116" y="98"/>
                      <a:pt x="116" y="98"/>
                      <a:pt x="116" y="98"/>
                    </a:cubicBezTo>
                    <a:cubicBezTo>
                      <a:pt x="116" y="97"/>
                      <a:pt x="116" y="97"/>
                      <a:pt x="116" y="97"/>
                    </a:cubicBezTo>
                    <a:cubicBezTo>
                      <a:pt x="107" y="86"/>
                      <a:pt x="107" y="86"/>
                      <a:pt x="107" y="86"/>
                    </a:cubicBezTo>
                    <a:cubicBezTo>
                      <a:pt x="107" y="85"/>
                      <a:pt x="107" y="85"/>
                      <a:pt x="107" y="85"/>
                    </a:cubicBezTo>
                    <a:cubicBezTo>
                      <a:pt x="109" y="80"/>
                      <a:pt x="109" y="80"/>
                      <a:pt x="109" y="80"/>
                    </a:cubicBezTo>
                    <a:cubicBezTo>
                      <a:pt x="110" y="80"/>
                      <a:pt x="110" y="80"/>
                      <a:pt x="110" y="80"/>
                    </a:cubicBezTo>
                    <a:cubicBezTo>
                      <a:pt x="124" y="78"/>
                      <a:pt x="124" y="78"/>
                      <a:pt x="124" y="78"/>
                    </a:cubicBezTo>
                    <a:cubicBezTo>
                      <a:pt x="124" y="78"/>
                      <a:pt x="124" y="78"/>
                      <a:pt x="124" y="78"/>
                    </a:cubicBezTo>
                    <a:cubicBezTo>
                      <a:pt x="126" y="67"/>
                      <a:pt x="126" y="67"/>
                      <a:pt x="126" y="67"/>
                    </a:cubicBezTo>
                    <a:cubicBezTo>
                      <a:pt x="126" y="66"/>
                      <a:pt x="126" y="66"/>
                      <a:pt x="126" y="66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2" y="55"/>
                      <a:pt x="112" y="55"/>
                      <a:pt x="112" y="55"/>
                    </a:cubicBezTo>
                    <a:cubicBezTo>
                      <a:pt x="112" y="54"/>
                      <a:pt x="112" y="54"/>
                      <a:pt x="112" y="54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3" y="45"/>
                      <a:pt x="123" y="45"/>
                      <a:pt x="123" y="45"/>
                    </a:cubicBezTo>
                    <a:cubicBezTo>
                      <a:pt x="119" y="35"/>
                      <a:pt x="119" y="35"/>
                      <a:pt x="119" y="35"/>
                    </a:cubicBezTo>
                    <a:close/>
                    <a:moveTo>
                      <a:pt x="69" y="82"/>
                    </a:moveTo>
                    <a:cubicBezTo>
                      <a:pt x="58" y="86"/>
                      <a:pt x="46" y="81"/>
                      <a:pt x="41" y="70"/>
                    </a:cubicBezTo>
                    <a:cubicBezTo>
                      <a:pt x="37" y="59"/>
                      <a:pt x="42" y="47"/>
                      <a:pt x="53" y="43"/>
                    </a:cubicBezTo>
                    <a:cubicBezTo>
                      <a:pt x="64" y="38"/>
                      <a:pt x="76" y="44"/>
                      <a:pt x="80" y="55"/>
                    </a:cubicBezTo>
                    <a:cubicBezTo>
                      <a:pt x="85" y="65"/>
                      <a:pt x="79" y="78"/>
                      <a:pt x="69" y="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70" name="Freeform 62"/>
              <p:cNvSpPr>
                <a:spLocks noEditPoints="1"/>
              </p:cNvSpPr>
              <p:nvPr/>
            </p:nvSpPr>
            <p:spPr bwMode="auto">
              <a:xfrm>
                <a:off x="1464" y="2020"/>
                <a:ext cx="233" cy="235"/>
              </a:xfrm>
              <a:custGeom>
                <a:avLst/>
                <a:gdLst>
                  <a:gd name="T0" fmla="*/ 134 w 160"/>
                  <a:gd name="T1" fmla="*/ 47 h 161"/>
                  <a:gd name="T2" fmla="*/ 128 w 160"/>
                  <a:gd name="T3" fmla="*/ 40 h 161"/>
                  <a:gd name="T4" fmla="*/ 135 w 160"/>
                  <a:gd name="T5" fmla="*/ 23 h 161"/>
                  <a:gd name="T6" fmla="*/ 124 w 160"/>
                  <a:gd name="T7" fmla="*/ 14 h 161"/>
                  <a:gd name="T8" fmla="*/ 109 w 160"/>
                  <a:gd name="T9" fmla="*/ 24 h 161"/>
                  <a:gd name="T10" fmla="*/ 102 w 160"/>
                  <a:gd name="T11" fmla="*/ 22 h 161"/>
                  <a:gd name="T12" fmla="*/ 99 w 160"/>
                  <a:gd name="T13" fmla="*/ 3 h 161"/>
                  <a:gd name="T14" fmla="*/ 85 w 160"/>
                  <a:gd name="T15" fmla="*/ 0 h 161"/>
                  <a:gd name="T16" fmla="*/ 77 w 160"/>
                  <a:gd name="T17" fmla="*/ 17 h 161"/>
                  <a:gd name="T18" fmla="*/ 69 w 160"/>
                  <a:gd name="T19" fmla="*/ 19 h 161"/>
                  <a:gd name="T20" fmla="*/ 58 w 160"/>
                  <a:gd name="T21" fmla="*/ 4 h 161"/>
                  <a:gd name="T22" fmla="*/ 44 w 160"/>
                  <a:gd name="T23" fmla="*/ 9 h 161"/>
                  <a:gd name="T24" fmla="*/ 46 w 160"/>
                  <a:gd name="T25" fmla="*/ 27 h 161"/>
                  <a:gd name="T26" fmla="*/ 39 w 160"/>
                  <a:gd name="T27" fmla="*/ 33 h 161"/>
                  <a:gd name="T28" fmla="*/ 22 w 160"/>
                  <a:gd name="T29" fmla="*/ 26 h 161"/>
                  <a:gd name="T30" fmla="*/ 13 w 160"/>
                  <a:gd name="T31" fmla="*/ 37 h 161"/>
                  <a:gd name="T32" fmla="*/ 23 w 160"/>
                  <a:gd name="T33" fmla="*/ 52 h 161"/>
                  <a:gd name="T34" fmla="*/ 21 w 160"/>
                  <a:gd name="T35" fmla="*/ 59 h 161"/>
                  <a:gd name="T36" fmla="*/ 2 w 160"/>
                  <a:gd name="T37" fmla="*/ 62 h 161"/>
                  <a:gd name="T38" fmla="*/ 0 w 160"/>
                  <a:gd name="T39" fmla="*/ 76 h 161"/>
                  <a:gd name="T40" fmla="*/ 16 w 160"/>
                  <a:gd name="T41" fmla="*/ 84 h 161"/>
                  <a:gd name="T42" fmla="*/ 18 w 160"/>
                  <a:gd name="T43" fmla="*/ 92 h 161"/>
                  <a:gd name="T44" fmla="*/ 3 w 160"/>
                  <a:gd name="T45" fmla="*/ 103 h 161"/>
                  <a:gd name="T46" fmla="*/ 8 w 160"/>
                  <a:gd name="T47" fmla="*/ 117 h 161"/>
                  <a:gd name="T48" fmla="*/ 26 w 160"/>
                  <a:gd name="T49" fmla="*/ 115 h 161"/>
                  <a:gd name="T50" fmla="*/ 32 w 160"/>
                  <a:gd name="T51" fmla="*/ 121 h 161"/>
                  <a:gd name="T52" fmla="*/ 25 w 160"/>
                  <a:gd name="T53" fmla="*/ 138 h 161"/>
                  <a:gd name="T54" fmla="*/ 36 w 160"/>
                  <a:gd name="T55" fmla="*/ 148 h 161"/>
                  <a:gd name="T56" fmla="*/ 51 w 160"/>
                  <a:gd name="T57" fmla="*/ 137 h 161"/>
                  <a:gd name="T58" fmla="*/ 58 w 160"/>
                  <a:gd name="T59" fmla="*/ 140 h 161"/>
                  <a:gd name="T60" fmla="*/ 61 w 160"/>
                  <a:gd name="T61" fmla="*/ 158 h 161"/>
                  <a:gd name="T62" fmla="*/ 75 w 160"/>
                  <a:gd name="T63" fmla="*/ 161 h 161"/>
                  <a:gd name="T64" fmla="*/ 83 w 160"/>
                  <a:gd name="T65" fmla="*/ 144 h 161"/>
                  <a:gd name="T66" fmla="*/ 91 w 160"/>
                  <a:gd name="T67" fmla="*/ 143 h 161"/>
                  <a:gd name="T68" fmla="*/ 102 w 160"/>
                  <a:gd name="T69" fmla="*/ 158 h 161"/>
                  <a:gd name="T70" fmla="*/ 116 w 160"/>
                  <a:gd name="T71" fmla="*/ 153 h 161"/>
                  <a:gd name="T72" fmla="*/ 114 w 160"/>
                  <a:gd name="T73" fmla="*/ 135 h 161"/>
                  <a:gd name="T74" fmla="*/ 121 w 160"/>
                  <a:gd name="T75" fmla="*/ 129 h 161"/>
                  <a:gd name="T76" fmla="*/ 138 w 160"/>
                  <a:gd name="T77" fmla="*/ 136 h 161"/>
                  <a:gd name="T78" fmla="*/ 147 w 160"/>
                  <a:gd name="T79" fmla="*/ 125 h 161"/>
                  <a:gd name="T80" fmla="*/ 137 w 160"/>
                  <a:gd name="T81" fmla="*/ 110 h 161"/>
                  <a:gd name="T82" fmla="*/ 139 w 160"/>
                  <a:gd name="T83" fmla="*/ 103 h 161"/>
                  <a:gd name="T84" fmla="*/ 158 w 160"/>
                  <a:gd name="T85" fmla="*/ 100 h 161"/>
                  <a:gd name="T86" fmla="*/ 160 w 160"/>
                  <a:gd name="T87" fmla="*/ 86 h 161"/>
                  <a:gd name="T88" fmla="*/ 144 w 160"/>
                  <a:gd name="T89" fmla="*/ 78 h 161"/>
                  <a:gd name="T90" fmla="*/ 142 w 160"/>
                  <a:gd name="T91" fmla="*/ 70 h 161"/>
                  <a:gd name="T92" fmla="*/ 157 w 160"/>
                  <a:gd name="T93" fmla="*/ 59 h 161"/>
                  <a:gd name="T94" fmla="*/ 152 w 160"/>
                  <a:gd name="T95" fmla="*/ 45 h 161"/>
                  <a:gd name="T96" fmla="*/ 87 w 160"/>
                  <a:gd name="T97" fmla="*/ 104 h 161"/>
                  <a:gd name="T98" fmla="*/ 68 w 160"/>
                  <a:gd name="T99" fmla="*/ 55 h 161"/>
                  <a:gd name="T100" fmla="*/ 87 w 160"/>
                  <a:gd name="T101" fmla="*/ 10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161">
                    <a:moveTo>
                      <a:pt x="151" y="44"/>
                    </a:moveTo>
                    <a:cubicBezTo>
                      <a:pt x="134" y="47"/>
                      <a:pt x="134" y="47"/>
                      <a:pt x="134" y="47"/>
                    </a:cubicBezTo>
                    <a:cubicBezTo>
                      <a:pt x="133" y="46"/>
                      <a:pt x="133" y="46"/>
                      <a:pt x="133" y="46"/>
                    </a:cubicBezTo>
                    <a:cubicBezTo>
                      <a:pt x="128" y="40"/>
                      <a:pt x="128" y="40"/>
                      <a:pt x="128" y="40"/>
                    </a:cubicBezTo>
                    <a:cubicBezTo>
                      <a:pt x="128" y="39"/>
                      <a:pt x="128" y="39"/>
                      <a:pt x="128" y="39"/>
                    </a:cubicBezTo>
                    <a:cubicBezTo>
                      <a:pt x="135" y="23"/>
                      <a:pt x="135" y="23"/>
                      <a:pt x="135" y="23"/>
                    </a:cubicBezTo>
                    <a:cubicBezTo>
                      <a:pt x="135" y="22"/>
                      <a:pt x="135" y="22"/>
                      <a:pt x="135" y="22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3" y="14"/>
                      <a:pt x="123" y="14"/>
                      <a:pt x="123" y="14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2" y="22"/>
                      <a:pt x="102" y="22"/>
                      <a:pt x="102" y="22"/>
                    </a:cubicBezTo>
                    <a:cubicBezTo>
                      <a:pt x="101" y="21"/>
                      <a:pt x="101" y="21"/>
                      <a:pt x="101" y="21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4" y="1"/>
                      <a:pt x="84" y="1"/>
                      <a:pt x="84" y="1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1" y="59"/>
                      <a:pt x="20" y="60"/>
                      <a:pt x="20" y="60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16" y="84"/>
                      <a:pt x="16" y="84"/>
                      <a:pt x="16" y="84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8" y="92"/>
                      <a:pt x="18" y="92"/>
                      <a:pt x="18" y="92"/>
                    </a:cubicBezTo>
                    <a:cubicBezTo>
                      <a:pt x="17" y="93"/>
                      <a:pt x="17" y="93"/>
                      <a:pt x="17" y="93"/>
                    </a:cubicBezTo>
                    <a:cubicBezTo>
                      <a:pt x="3" y="103"/>
                      <a:pt x="3" y="103"/>
                      <a:pt x="3" y="103"/>
                    </a:cubicBezTo>
                    <a:cubicBezTo>
                      <a:pt x="3" y="104"/>
                      <a:pt x="3" y="104"/>
                      <a:pt x="3" y="104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26" y="115"/>
                      <a:pt x="26" y="115"/>
                      <a:pt x="26" y="115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32" y="121"/>
                      <a:pt x="32" y="121"/>
                      <a:pt x="32" y="121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25" y="138"/>
                      <a:pt x="25" y="138"/>
                      <a:pt x="25" y="138"/>
                    </a:cubicBezTo>
                    <a:cubicBezTo>
                      <a:pt x="25" y="139"/>
                      <a:pt x="25" y="139"/>
                      <a:pt x="25" y="139"/>
                    </a:cubicBezTo>
                    <a:cubicBezTo>
                      <a:pt x="36" y="148"/>
                      <a:pt x="36" y="148"/>
                      <a:pt x="36" y="148"/>
                    </a:cubicBezTo>
                    <a:cubicBezTo>
                      <a:pt x="37" y="148"/>
                      <a:pt x="37" y="148"/>
                      <a:pt x="37" y="148"/>
                    </a:cubicBezTo>
                    <a:cubicBezTo>
                      <a:pt x="51" y="137"/>
                      <a:pt x="51" y="137"/>
                      <a:pt x="51" y="137"/>
                    </a:cubicBezTo>
                    <a:cubicBezTo>
                      <a:pt x="52" y="137"/>
                      <a:pt x="52" y="137"/>
                      <a:pt x="52" y="137"/>
                    </a:cubicBezTo>
                    <a:cubicBezTo>
                      <a:pt x="58" y="140"/>
                      <a:pt x="58" y="140"/>
                      <a:pt x="58" y="140"/>
                    </a:cubicBezTo>
                    <a:cubicBezTo>
                      <a:pt x="59" y="141"/>
                      <a:pt x="59" y="141"/>
                      <a:pt x="59" y="141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61" y="159"/>
                      <a:pt x="61" y="159"/>
                      <a:pt x="61" y="159"/>
                    </a:cubicBezTo>
                    <a:cubicBezTo>
                      <a:pt x="75" y="161"/>
                      <a:pt x="75" y="161"/>
                      <a:pt x="75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83" y="144"/>
                      <a:pt x="83" y="144"/>
                      <a:pt x="83" y="144"/>
                    </a:cubicBezTo>
                    <a:cubicBezTo>
                      <a:pt x="84" y="144"/>
                      <a:pt x="84" y="144"/>
                      <a:pt x="84" y="144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1" y="143"/>
                      <a:pt x="92" y="143"/>
                      <a:pt x="92" y="143"/>
                    </a:cubicBezTo>
                    <a:cubicBezTo>
                      <a:pt x="102" y="158"/>
                      <a:pt x="102" y="158"/>
                      <a:pt x="102" y="158"/>
                    </a:cubicBezTo>
                    <a:cubicBezTo>
                      <a:pt x="103" y="158"/>
                      <a:pt x="103" y="158"/>
                      <a:pt x="103" y="158"/>
                    </a:cubicBezTo>
                    <a:cubicBezTo>
                      <a:pt x="116" y="153"/>
                      <a:pt x="116" y="153"/>
                      <a:pt x="116" y="153"/>
                    </a:cubicBezTo>
                    <a:cubicBezTo>
                      <a:pt x="117" y="152"/>
                      <a:pt x="117" y="152"/>
                      <a:pt x="117" y="152"/>
                    </a:cubicBezTo>
                    <a:cubicBezTo>
                      <a:pt x="114" y="135"/>
                      <a:pt x="114" y="135"/>
                      <a:pt x="114" y="135"/>
                    </a:cubicBezTo>
                    <a:cubicBezTo>
                      <a:pt x="115" y="133"/>
                      <a:pt x="115" y="133"/>
                      <a:pt x="115" y="133"/>
                    </a:cubicBezTo>
                    <a:cubicBezTo>
                      <a:pt x="121" y="129"/>
                      <a:pt x="121" y="129"/>
                      <a:pt x="121" y="129"/>
                    </a:cubicBezTo>
                    <a:cubicBezTo>
                      <a:pt x="122" y="129"/>
                      <a:pt x="122" y="129"/>
                      <a:pt x="122" y="129"/>
                    </a:cubicBezTo>
                    <a:cubicBezTo>
                      <a:pt x="138" y="136"/>
                      <a:pt x="138" y="136"/>
                      <a:pt x="138" y="136"/>
                    </a:cubicBezTo>
                    <a:cubicBezTo>
                      <a:pt x="139" y="136"/>
                      <a:pt x="139" y="136"/>
                      <a:pt x="139" y="136"/>
                    </a:cubicBezTo>
                    <a:cubicBezTo>
                      <a:pt x="147" y="125"/>
                      <a:pt x="147" y="125"/>
                      <a:pt x="147" y="125"/>
                    </a:cubicBezTo>
                    <a:cubicBezTo>
                      <a:pt x="147" y="124"/>
                      <a:pt x="147" y="124"/>
                      <a:pt x="147" y="124"/>
                    </a:cubicBezTo>
                    <a:cubicBezTo>
                      <a:pt x="137" y="110"/>
                      <a:pt x="137" y="110"/>
                      <a:pt x="137" y="110"/>
                    </a:cubicBezTo>
                    <a:cubicBezTo>
                      <a:pt x="136" y="109"/>
                      <a:pt x="136" y="109"/>
                      <a:pt x="136" y="109"/>
                    </a:cubicBezTo>
                    <a:cubicBezTo>
                      <a:pt x="139" y="103"/>
                      <a:pt x="139" y="103"/>
                      <a:pt x="139" y="103"/>
                    </a:cubicBezTo>
                    <a:cubicBezTo>
                      <a:pt x="140" y="102"/>
                      <a:pt x="140" y="102"/>
                      <a:pt x="140" y="102"/>
                    </a:cubicBezTo>
                    <a:cubicBezTo>
                      <a:pt x="158" y="100"/>
                      <a:pt x="158" y="100"/>
                      <a:pt x="158" y="100"/>
                    </a:cubicBezTo>
                    <a:cubicBezTo>
                      <a:pt x="158" y="100"/>
                      <a:pt x="158" y="100"/>
                      <a:pt x="158" y="99"/>
                    </a:cubicBezTo>
                    <a:cubicBezTo>
                      <a:pt x="160" y="86"/>
                      <a:pt x="160" y="86"/>
                      <a:pt x="160" y="86"/>
                    </a:cubicBezTo>
                    <a:cubicBezTo>
                      <a:pt x="160" y="85"/>
                      <a:pt x="160" y="85"/>
                      <a:pt x="160" y="85"/>
                    </a:cubicBezTo>
                    <a:cubicBezTo>
                      <a:pt x="144" y="78"/>
                      <a:pt x="144" y="78"/>
                      <a:pt x="144" y="78"/>
                    </a:cubicBezTo>
                    <a:cubicBezTo>
                      <a:pt x="143" y="77"/>
                      <a:pt x="143" y="77"/>
                      <a:pt x="143" y="77"/>
                    </a:cubicBezTo>
                    <a:cubicBezTo>
                      <a:pt x="142" y="70"/>
                      <a:pt x="142" y="70"/>
                      <a:pt x="142" y="70"/>
                    </a:cubicBezTo>
                    <a:cubicBezTo>
                      <a:pt x="143" y="69"/>
                      <a:pt x="143" y="69"/>
                      <a:pt x="143" y="69"/>
                    </a:cubicBezTo>
                    <a:cubicBezTo>
                      <a:pt x="157" y="59"/>
                      <a:pt x="157" y="59"/>
                      <a:pt x="157" y="59"/>
                    </a:cubicBezTo>
                    <a:cubicBezTo>
                      <a:pt x="157" y="58"/>
                      <a:pt x="157" y="58"/>
                      <a:pt x="157" y="58"/>
                    </a:cubicBezTo>
                    <a:cubicBezTo>
                      <a:pt x="152" y="45"/>
                      <a:pt x="152" y="45"/>
                      <a:pt x="152" y="45"/>
                    </a:cubicBezTo>
                    <a:lnTo>
                      <a:pt x="151" y="44"/>
                    </a:lnTo>
                    <a:close/>
                    <a:moveTo>
                      <a:pt x="87" y="104"/>
                    </a:moveTo>
                    <a:cubicBezTo>
                      <a:pt x="74" y="110"/>
                      <a:pt x="58" y="103"/>
                      <a:pt x="53" y="89"/>
                    </a:cubicBezTo>
                    <a:cubicBezTo>
                      <a:pt x="47" y="76"/>
                      <a:pt x="54" y="60"/>
                      <a:pt x="68" y="55"/>
                    </a:cubicBezTo>
                    <a:cubicBezTo>
                      <a:pt x="81" y="49"/>
                      <a:pt x="97" y="56"/>
                      <a:pt x="102" y="70"/>
                    </a:cubicBezTo>
                    <a:cubicBezTo>
                      <a:pt x="108" y="83"/>
                      <a:pt x="101" y="99"/>
                      <a:pt x="87" y="1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71" name="Freeform 63"/>
              <p:cNvSpPr/>
              <p:nvPr/>
            </p:nvSpPr>
            <p:spPr bwMode="auto">
              <a:xfrm>
                <a:off x="1952" y="3065"/>
                <a:ext cx="233" cy="152"/>
              </a:xfrm>
              <a:custGeom>
                <a:avLst/>
                <a:gdLst>
                  <a:gd name="T0" fmla="*/ 2 w 160"/>
                  <a:gd name="T1" fmla="*/ 5 h 105"/>
                  <a:gd name="T2" fmla="*/ 4 w 160"/>
                  <a:gd name="T3" fmla="*/ 1 h 105"/>
                  <a:gd name="T4" fmla="*/ 8 w 160"/>
                  <a:gd name="T5" fmla="*/ 0 h 105"/>
                  <a:gd name="T6" fmla="*/ 15 w 160"/>
                  <a:gd name="T7" fmla="*/ 0 h 105"/>
                  <a:gd name="T8" fmla="*/ 34 w 160"/>
                  <a:gd name="T9" fmla="*/ 2 h 105"/>
                  <a:gd name="T10" fmla="*/ 36 w 160"/>
                  <a:gd name="T11" fmla="*/ 2 h 105"/>
                  <a:gd name="T12" fmla="*/ 36 w 160"/>
                  <a:gd name="T13" fmla="*/ 2 h 105"/>
                  <a:gd name="T14" fmla="*/ 39 w 160"/>
                  <a:gd name="T15" fmla="*/ 8 h 105"/>
                  <a:gd name="T16" fmla="*/ 35 w 160"/>
                  <a:gd name="T17" fmla="*/ 13 h 105"/>
                  <a:gd name="T18" fmla="*/ 33 w 160"/>
                  <a:gd name="T19" fmla="*/ 13 h 105"/>
                  <a:gd name="T20" fmla="*/ 27 w 160"/>
                  <a:gd name="T21" fmla="*/ 12 h 105"/>
                  <a:gd name="T22" fmla="*/ 23 w 160"/>
                  <a:gd name="T23" fmla="*/ 12 h 105"/>
                  <a:gd name="T24" fmla="*/ 29 w 160"/>
                  <a:gd name="T25" fmla="*/ 17 h 105"/>
                  <a:gd name="T26" fmla="*/ 40 w 160"/>
                  <a:gd name="T27" fmla="*/ 28 h 105"/>
                  <a:gd name="T28" fmla="*/ 46 w 160"/>
                  <a:gd name="T29" fmla="*/ 34 h 105"/>
                  <a:gd name="T30" fmla="*/ 54 w 160"/>
                  <a:gd name="T31" fmla="*/ 41 h 105"/>
                  <a:gd name="T32" fmla="*/ 59 w 160"/>
                  <a:gd name="T33" fmla="*/ 45 h 105"/>
                  <a:gd name="T34" fmla="*/ 65 w 160"/>
                  <a:gd name="T35" fmla="*/ 40 h 105"/>
                  <a:gd name="T36" fmla="*/ 67 w 160"/>
                  <a:gd name="T37" fmla="*/ 38 h 105"/>
                  <a:gd name="T38" fmla="*/ 74 w 160"/>
                  <a:gd name="T39" fmla="*/ 32 h 105"/>
                  <a:gd name="T40" fmla="*/ 75 w 160"/>
                  <a:gd name="T41" fmla="*/ 31 h 105"/>
                  <a:gd name="T42" fmla="*/ 83 w 160"/>
                  <a:gd name="T43" fmla="*/ 31 h 105"/>
                  <a:gd name="T44" fmla="*/ 89 w 160"/>
                  <a:gd name="T45" fmla="*/ 36 h 105"/>
                  <a:gd name="T46" fmla="*/ 95 w 160"/>
                  <a:gd name="T47" fmla="*/ 41 h 105"/>
                  <a:gd name="T48" fmla="*/ 99 w 160"/>
                  <a:gd name="T49" fmla="*/ 44 h 105"/>
                  <a:gd name="T50" fmla="*/ 101 w 160"/>
                  <a:gd name="T51" fmla="*/ 46 h 105"/>
                  <a:gd name="T52" fmla="*/ 121 w 160"/>
                  <a:gd name="T53" fmla="*/ 64 h 105"/>
                  <a:gd name="T54" fmla="*/ 122 w 160"/>
                  <a:gd name="T55" fmla="*/ 64 h 105"/>
                  <a:gd name="T56" fmla="*/ 128 w 160"/>
                  <a:gd name="T57" fmla="*/ 69 h 105"/>
                  <a:gd name="T58" fmla="*/ 154 w 160"/>
                  <a:gd name="T59" fmla="*/ 92 h 105"/>
                  <a:gd name="T60" fmla="*/ 157 w 160"/>
                  <a:gd name="T61" fmla="*/ 95 h 105"/>
                  <a:gd name="T62" fmla="*/ 158 w 160"/>
                  <a:gd name="T63" fmla="*/ 103 h 105"/>
                  <a:gd name="T64" fmla="*/ 152 w 160"/>
                  <a:gd name="T65" fmla="*/ 104 h 105"/>
                  <a:gd name="T66" fmla="*/ 150 w 160"/>
                  <a:gd name="T67" fmla="*/ 103 h 105"/>
                  <a:gd name="T68" fmla="*/ 127 w 160"/>
                  <a:gd name="T69" fmla="*/ 83 h 105"/>
                  <a:gd name="T70" fmla="*/ 121 w 160"/>
                  <a:gd name="T71" fmla="*/ 78 h 105"/>
                  <a:gd name="T72" fmla="*/ 120 w 160"/>
                  <a:gd name="T73" fmla="*/ 78 h 105"/>
                  <a:gd name="T74" fmla="*/ 100 w 160"/>
                  <a:gd name="T75" fmla="*/ 61 h 105"/>
                  <a:gd name="T76" fmla="*/ 98 w 160"/>
                  <a:gd name="T77" fmla="*/ 59 h 105"/>
                  <a:gd name="T78" fmla="*/ 94 w 160"/>
                  <a:gd name="T79" fmla="*/ 55 h 105"/>
                  <a:gd name="T80" fmla="*/ 88 w 160"/>
                  <a:gd name="T81" fmla="*/ 50 h 105"/>
                  <a:gd name="T82" fmla="*/ 79 w 160"/>
                  <a:gd name="T83" fmla="*/ 42 h 105"/>
                  <a:gd name="T84" fmla="*/ 73 w 160"/>
                  <a:gd name="T85" fmla="*/ 48 h 105"/>
                  <a:gd name="T86" fmla="*/ 66 w 160"/>
                  <a:gd name="T87" fmla="*/ 54 h 105"/>
                  <a:gd name="T88" fmla="*/ 64 w 160"/>
                  <a:gd name="T89" fmla="*/ 56 h 105"/>
                  <a:gd name="T90" fmla="*/ 63 w 160"/>
                  <a:gd name="T91" fmla="*/ 57 h 105"/>
                  <a:gd name="T92" fmla="*/ 55 w 160"/>
                  <a:gd name="T93" fmla="*/ 57 h 105"/>
                  <a:gd name="T94" fmla="*/ 53 w 160"/>
                  <a:gd name="T95" fmla="*/ 55 h 105"/>
                  <a:gd name="T96" fmla="*/ 45 w 160"/>
                  <a:gd name="T97" fmla="*/ 48 h 105"/>
                  <a:gd name="T98" fmla="*/ 39 w 160"/>
                  <a:gd name="T99" fmla="*/ 42 h 105"/>
                  <a:gd name="T100" fmla="*/ 31 w 160"/>
                  <a:gd name="T101" fmla="*/ 35 h 105"/>
                  <a:gd name="T102" fmla="*/ 13 w 160"/>
                  <a:gd name="T103" fmla="*/ 18 h 105"/>
                  <a:gd name="T104" fmla="*/ 13 w 160"/>
                  <a:gd name="T105" fmla="*/ 18 h 105"/>
                  <a:gd name="T106" fmla="*/ 12 w 160"/>
                  <a:gd name="T107" fmla="*/ 30 h 105"/>
                  <a:gd name="T108" fmla="*/ 6 w 160"/>
                  <a:gd name="T109" fmla="*/ 36 h 105"/>
                  <a:gd name="T110" fmla="*/ 1 w 160"/>
                  <a:gd name="T111" fmla="*/ 30 h 105"/>
                  <a:gd name="T112" fmla="*/ 2 w 160"/>
                  <a:gd name="T113" fmla="*/ 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0" h="105">
                    <a:moveTo>
                      <a:pt x="2" y="5"/>
                    </a:moveTo>
                    <a:cubicBezTo>
                      <a:pt x="2" y="4"/>
                      <a:pt x="3" y="2"/>
                      <a:pt x="4" y="1"/>
                    </a:cubicBezTo>
                    <a:cubicBezTo>
                      <a:pt x="5" y="0"/>
                      <a:pt x="7" y="0"/>
                      <a:pt x="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5" y="2"/>
                      <a:pt x="35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8" y="3"/>
                      <a:pt x="39" y="5"/>
                      <a:pt x="39" y="8"/>
                    </a:cubicBezTo>
                    <a:cubicBezTo>
                      <a:pt x="39" y="10"/>
                      <a:pt x="37" y="12"/>
                      <a:pt x="35" y="13"/>
                    </a:cubicBezTo>
                    <a:cubicBezTo>
                      <a:pt x="35" y="13"/>
                      <a:pt x="34" y="13"/>
                      <a:pt x="33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65" y="40"/>
                      <a:pt x="65" y="40"/>
                      <a:pt x="65" y="40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74" y="32"/>
                      <a:pt x="74" y="32"/>
                      <a:pt x="74" y="32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7" y="29"/>
                      <a:pt x="81" y="29"/>
                      <a:pt x="83" y="31"/>
                    </a:cubicBezTo>
                    <a:cubicBezTo>
                      <a:pt x="89" y="36"/>
                      <a:pt x="89" y="36"/>
                      <a:pt x="89" y="36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9" y="44"/>
                      <a:pt x="99" y="44"/>
                      <a:pt x="99" y="44"/>
                    </a:cubicBezTo>
                    <a:cubicBezTo>
                      <a:pt x="101" y="46"/>
                      <a:pt x="101" y="46"/>
                      <a:pt x="101" y="46"/>
                    </a:cubicBezTo>
                    <a:cubicBezTo>
                      <a:pt x="121" y="64"/>
                      <a:pt x="121" y="64"/>
                      <a:pt x="121" y="64"/>
                    </a:cubicBezTo>
                    <a:cubicBezTo>
                      <a:pt x="122" y="64"/>
                      <a:pt x="122" y="64"/>
                      <a:pt x="122" y="64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54" y="92"/>
                      <a:pt x="154" y="92"/>
                      <a:pt x="154" y="92"/>
                    </a:cubicBezTo>
                    <a:cubicBezTo>
                      <a:pt x="157" y="95"/>
                      <a:pt x="157" y="95"/>
                      <a:pt x="157" y="95"/>
                    </a:cubicBezTo>
                    <a:cubicBezTo>
                      <a:pt x="160" y="97"/>
                      <a:pt x="160" y="100"/>
                      <a:pt x="158" y="103"/>
                    </a:cubicBezTo>
                    <a:cubicBezTo>
                      <a:pt x="156" y="104"/>
                      <a:pt x="154" y="105"/>
                      <a:pt x="152" y="104"/>
                    </a:cubicBezTo>
                    <a:cubicBezTo>
                      <a:pt x="151" y="104"/>
                      <a:pt x="150" y="104"/>
                      <a:pt x="150" y="103"/>
                    </a:cubicBezTo>
                    <a:cubicBezTo>
                      <a:pt x="127" y="83"/>
                      <a:pt x="127" y="83"/>
                      <a:pt x="127" y="83"/>
                    </a:cubicBezTo>
                    <a:cubicBezTo>
                      <a:pt x="121" y="78"/>
                      <a:pt x="121" y="78"/>
                      <a:pt x="121" y="78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98" y="59"/>
                      <a:pt x="98" y="59"/>
                      <a:pt x="98" y="59"/>
                    </a:cubicBezTo>
                    <a:cubicBezTo>
                      <a:pt x="94" y="55"/>
                      <a:pt x="94" y="55"/>
                      <a:pt x="94" y="55"/>
                    </a:cubicBezTo>
                    <a:cubicBezTo>
                      <a:pt x="88" y="50"/>
                      <a:pt x="88" y="50"/>
                      <a:pt x="88" y="5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73" y="48"/>
                      <a:pt x="73" y="48"/>
                      <a:pt x="73" y="48"/>
                    </a:cubicBezTo>
                    <a:cubicBezTo>
                      <a:pt x="66" y="54"/>
                      <a:pt x="66" y="54"/>
                      <a:pt x="66" y="54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1" y="59"/>
                      <a:pt x="57" y="59"/>
                      <a:pt x="55" y="57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4"/>
                      <a:pt x="9" y="36"/>
                      <a:pt x="6" y="36"/>
                    </a:cubicBezTo>
                    <a:cubicBezTo>
                      <a:pt x="3" y="35"/>
                      <a:pt x="0" y="33"/>
                      <a:pt x="1" y="30"/>
                    </a:cubicBezTo>
                    <a:lnTo>
                      <a:pt x="2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72" name="Freeform 64"/>
              <p:cNvSpPr/>
              <p:nvPr/>
            </p:nvSpPr>
            <p:spPr bwMode="auto">
              <a:xfrm>
                <a:off x="1963" y="3107"/>
                <a:ext cx="192" cy="115"/>
              </a:xfrm>
              <a:custGeom>
                <a:avLst/>
                <a:gdLst>
                  <a:gd name="T0" fmla="*/ 0 w 192"/>
                  <a:gd name="T1" fmla="*/ 115 h 115"/>
                  <a:gd name="T2" fmla="*/ 192 w 192"/>
                  <a:gd name="T3" fmla="*/ 115 h 115"/>
                  <a:gd name="T4" fmla="*/ 107 w 192"/>
                  <a:gd name="T5" fmla="*/ 58 h 115"/>
                  <a:gd name="T6" fmla="*/ 79 w 192"/>
                  <a:gd name="T7" fmla="*/ 67 h 115"/>
                  <a:gd name="T8" fmla="*/ 0 w 192"/>
                  <a:gd name="T9" fmla="*/ 0 h 115"/>
                  <a:gd name="T10" fmla="*/ 0 w 192"/>
                  <a:gd name="T11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" h="115">
                    <a:moveTo>
                      <a:pt x="0" y="115"/>
                    </a:moveTo>
                    <a:lnTo>
                      <a:pt x="192" y="115"/>
                    </a:lnTo>
                    <a:lnTo>
                      <a:pt x="107" y="58"/>
                    </a:lnTo>
                    <a:lnTo>
                      <a:pt x="79" y="67"/>
                    </a:lnTo>
                    <a:lnTo>
                      <a:pt x="0" y="0"/>
                    </a:lnTo>
                    <a:lnTo>
                      <a:pt x="0" y="1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73" name="Freeform 65"/>
              <p:cNvSpPr/>
              <p:nvPr/>
            </p:nvSpPr>
            <p:spPr bwMode="auto">
              <a:xfrm>
                <a:off x="2062" y="1853"/>
                <a:ext cx="259" cy="172"/>
              </a:xfrm>
              <a:custGeom>
                <a:avLst/>
                <a:gdLst>
                  <a:gd name="T0" fmla="*/ 2 w 178"/>
                  <a:gd name="T1" fmla="*/ 6 h 118"/>
                  <a:gd name="T2" fmla="*/ 4 w 178"/>
                  <a:gd name="T3" fmla="*/ 1 h 118"/>
                  <a:gd name="T4" fmla="*/ 8 w 178"/>
                  <a:gd name="T5" fmla="*/ 0 h 118"/>
                  <a:gd name="T6" fmla="*/ 15 w 178"/>
                  <a:gd name="T7" fmla="*/ 0 h 118"/>
                  <a:gd name="T8" fmla="*/ 37 w 178"/>
                  <a:gd name="T9" fmla="*/ 2 h 118"/>
                  <a:gd name="T10" fmla="*/ 40 w 178"/>
                  <a:gd name="T11" fmla="*/ 2 h 118"/>
                  <a:gd name="T12" fmla="*/ 40 w 178"/>
                  <a:gd name="T13" fmla="*/ 3 h 118"/>
                  <a:gd name="T14" fmla="*/ 43 w 178"/>
                  <a:gd name="T15" fmla="*/ 9 h 118"/>
                  <a:gd name="T16" fmla="*/ 39 w 178"/>
                  <a:gd name="T17" fmla="*/ 14 h 118"/>
                  <a:gd name="T18" fmla="*/ 37 w 178"/>
                  <a:gd name="T19" fmla="*/ 14 h 118"/>
                  <a:gd name="T20" fmla="*/ 29 w 178"/>
                  <a:gd name="T21" fmla="*/ 14 h 118"/>
                  <a:gd name="T22" fmla="*/ 25 w 178"/>
                  <a:gd name="T23" fmla="*/ 14 h 118"/>
                  <a:gd name="T24" fmla="*/ 32 w 178"/>
                  <a:gd name="T25" fmla="*/ 19 h 118"/>
                  <a:gd name="T26" fmla="*/ 44 w 178"/>
                  <a:gd name="T27" fmla="*/ 31 h 118"/>
                  <a:gd name="T28" fmla="*/ 51 w 178"/>
                  <a:gd name="T29" fmla="*/ 38 h 118"/>
                  <a:gd name="T30" fmla="*/ 60 w 178"/>
                  <a:gd name="T31" fmla="*/ 46 h 118"/>
                  <a:gd name="T32" fmla="*/ 65 w 178"/>
                  <a:gd name="T33" fmla="*/ 51 h 118"/>
                  <a:gd name="T34" fmla="*/ 72 w 178"/>
                  <a:gd name="T35" fmla="*/ 45 h 118"/>
                  <a:gd name="T36" fmla="*/ 75 w 178"/>
                  <a:gd name="T37" fmla="*/ 43 h 118"/>
                  <a:gd name="T38" fmla="*/ 82 w 178"/>
                  <a:gd name="T39" fmla="*/ 36 h 118"/>
                  <a:gd name="T40" fmla="*/ 84 w 178"/>
                  <a:gd name="T41" fmla="*/ 34 h 118"/>
                  <a:gd name="T42" fmla="*/ 92 w 178"/>
                  <a:gd name="T43" fmla="*/ 34 h 118"/>
                  <a:gd name="T44" fmla="*/ 99 w 178"/>
                  <a:gd name="T45" fmla="*/ 40 h 118"/>
                  <a:gd name="T46" fmla="*/ 106 w 178"/>
                  <a:gd name="T47" fmla="*/ 46 h 118"/>
                  <a:gd name="T48" fmla="*/ 110 w 178"/>
                  <a:gd name="T49" fmla="*/ 50 h 118"/>
                  <a:gd name="T50" fmla="*/ 113 w 178"/>
                  <a:gd name="T51" fmla="*/ 52 h 118"/>
                  <a:gd name="T52" fmla="*/ 135 w 178"/>
                  <a:gd name="T53" fmla="*/ 71 h 118"/>
                  <a:gd name="T54" fmla="*/ 136 w 178"/>
                  <a:gd name="T55" fmla="*/ 72 h 118"/>
                  <a:gd name="T56" fmla="*/ 143 w 178"/>
                  <a:gd name="T57" fmla="*/ 78 h 118"/>
                  <a:gd name="T58" fmla="*/ 172 w 178"/>
                  <a:gd name="T59" fmla="*/ 103 h 118"/>
                  <a:gd name="T60" fmla="*/ 176 w 178"/>
                  <a:gd name="T61" fmla="*/ 106 h 118"/>
                  <a:gd name="T62" fmla="*/ 176 w 178"/>
                  <a:gd name="T63" fmla="*/ 115 h 118"/>
                  <a:gd name="T64" fmla="*/ 170 w 178"/>
                  <a:gd name="T65" fmla="*/ 117 h 118"/>
                  <a:gd name="T66" fmla="*/ 167 w 178"/>
                  <a:gd name="T67" fmla="*/ 116 h 118"/>
                  <a:gd name="T68" fmla="*/ 141 w 178"/>
                  <a:gd name="T69" fmla="*/ 94 h 118"/>
                  <a:gd name="T70" fmla="*/ 135 w 178"/>
                  <a:gd name="T71" fmla="*/ 88 h 118"/>
                  <a:gd name="T72" fmla="*/ 134 w 178"/>
                  <a:gd name="T73" fmla="*/ 87 h 118"/>
                  <a:gd name="T74" fmla="*/ 112 w 178"/>
                  <a:gd name="T75" fmla="*/ 68 h 118"/>
                  <a:gd name="T76" fmla="*/ 109 w 178"/>
                  <a:gd name="T77" fmla="*/ 66 h 118"/>
                  <a:gd name="T78" fmla="*/ 105 w 178"/>
                  <a:gd name="T79" fmla="*/ 62 h 118"/>
                  <a:gd name="T80" fmla="*/ 98 w 178"/>
                  <a:gd name="T81" fmla="*/ 56 h 118"/>
                  <a:gd name="T82" fmla="*/ 88 w 178"/>
                  <a:gd name="T83" fmla="*/ 47 h 118"/>
                  <a:gd name="T84" fmla="*/ 81 w 178"/>
                  <a:gd name="T85" fmla="*/ 54 h 118"/>
                  <a:gd name="T86" fmla="*/ 73 w 178"/>
                  <a:gd name="T87" fmla="*/ 60 h 118"/>
                  <a:gd name="T88" fmla="*/ 71 w 178"/>
                  <a:gd name="T89" fmla="*/ 63 h 118"/>
                  <a:gd name="T90" fmla="*/ 69 w 178"/>
                  <a:gd name="T91" fmla="*/ 64 h 118"/>
                  <a:gd name="T92" fmla="*/ 61 w 178"/>
                  <a:gd name="T93" fmla="*/ 64 h 118"/>
                  <a:gd name="T94" fmla="*/ 59 w 178"/>
                  <a:gd name="T95" fmla="*/ 62 h 118"/>
                  <a:gd name="T96" fmla="*/ 50 w 178"/>
                  <a:gd name="T97" fmla="*/ 54 h 118"/>
                  <a:gd name="T98" fmla="*/ 43 w 178"/>
                  <a:gd name="T99" fmla="*/ 47 h 118"/>
                  <a:gd name="T100" fmla="*/ 34 w 178"/>
                  <a:gd name="T101" fmla="*/ 39 h 118"/>
                  <a:gd name="T102" fmla="*/ 14 w 178"/>
                  <a:gd name="T103" fmla="*/ 20 h 118"/>
                  <a:gd name="T104" fmla="*/ 13 w 178"/>
                  <a:gd name="T105" fmla="*/ 20 h 118"/>
                  <a:gd name="T106" fmla="*/ 12 w 178"/>
                  <a:gd name="T107" fmla="*/ 34 h 118"/>
                  <a:gd name="T108" fmla="*/ 6 w 178"/>
                  <a:gd name="T109" fmla="*/ 40 h 118"/>
                  <a:gd name="T110" fmla="*/ 0 w 178"/>
                  <a:gd name="T111" fmla="*/ 33 h 118"/>
                  <a:gd name="T112" fmla="*/ 2 w 178"/>
                  <a:gd name="T113" fmla="*/ 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8" h="118">
                    <a:moveTo>
                      <a:pt x="2" y="6"/>
                    </a:moveTo>
                    <a:cubicBezTo>
                      <a:pt x="2" y="4"/>
                      <a:pt x="3" y="2"/>
                      <a:pt x="4" y="1"/>
                    </a:cubicBezTo>
                    <a:cubicBezTo>
                      <a:pt x="5" y="0"/>
                      <a:pt x="7" y="0"/>
                      <a:pt x="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8" y="2"/>
                      <a:pt x="39" y="2"/>
                      <a:pt x="40" y="2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2" y="4"/>
                      <a:pt x="43" y="6"/>
                      <a:pt x="43" y="9"/>
                    </a:cubicBezTo>
                    <a:cubicBezTo>
                      <a:pt x="43" y="11"/>
                      <a:pt x="41" y="13"/>
                      <a:pt x="39" y="14"/>
                    </a:cubicBezTo>
                    <a:cubicBezTo>
                      <a:pt x="38" y="14"/>
                      <a:pt x="37" y="14"/>
                      <a:pt x="37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60" y="46"/>
                      <a:pt x="60" y="46"/>
                      <a:pt x="60" y="46"/>
                    </a:cubicBezTo>
                    <a:cubicBezTo>
                      <a:pt x="65" y="51"/>
                      <a:pt x="65" y="51"/>
                      <a:pt x="65" y="51"/>
                    </a:cubicBezTo>
                    <a:cubicBezTo>
                      <a:pt x="72" y="45"/>
                      <a:pt x="72" y="45"/>
                      <a:pt x="72" y="45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4" y="34"/>
                      <a:pt x="84" y="34"/>
                      <a:pt x="84" y="34"/>
                    </a:cubicBezTo>
                    <a:cubicBezTo>
                      <a:pt x="86" y="32"/>
                      <a:pt x="90" y="32"/>
                      <a:pt x="92" y="34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106" y="46"/>
                      <a:pt x="106" y="46"/>
                      <a:pt x="106" y="46"/>
                    </a:cubicBezTo>
                    <a:cubicBezTo>
                      <a:pt x="110" y="50"/>
                      <a:pt x="110" y="50"/>
                      <a:pt x="110" y="50"/>
                    </a:cubicBezTo>
                    <a:cubicBezTo>
                      <a:pt x="113" y="52"/>
                      <a:pt x="113" y="52"/>
                      <a:pt x="113" y="52"/>
                    </a:cubicBezTo>
                    <a:cubicBezTo>
                      <a:pt x="135" y="71"/>
                      <a:pt x="135" y="71"/>
                      <a:pt x="135" y="71"/>
                    </a:cubicBezTo>
                    <a:cubicBezTo>
                      <a:pt x="136" y="72"/>
                      <a:pt x="136" y="72"/>
                      <a:pt x="136" y="72"/>
                    </a:cubicBezTo>
                    <a:cubicBezTo>
                      <a:pt x="143" y="78"/>
                      <a:pt x="143" y="78"/>
                      <a:pt x="143" y="78"/>
                    </a:cubicBezTo>
                    <a:cubicBezTo>
                      <a:pt x="172" y="103"/>
                      <a:pt x="172" y="103"/>
                      <a:pt x="172" y="103"/>
                    </a:cubicBezTo>
                    <a:cubicBezTo>
                      <a:pt x="176" y="106"/>
                      <a:pt x="176" y="106"/>
                      <a:pt x="176" y="106"/>
                    </a:cubicBezTo>
                    <a:cubicBezTo>
                      <a:pt x="178" y="108"/>
                      <a:pt x="178" y="112"/>
                      <a:pt x="176" y="115"/>
                    </a:cubicBezTo>
                    <a:cubicBezTo>
                      <a:pt x="175" y="117"/>
                      <a:pt x="172" y="118"/>
                      <a:pt x="170" y="117"/>
                    </a:cubicBezTo>
                    <a:cubicBezTo>
                      <a:pt x="169" y="117"/>
                      <a:pt x="168" y="116"/>
                      <a:pt x="167" y="116"/>
                    </a:cubicBezTo>
                    <a:cubicBezTo>
                      <a:pt x="141" y="94"/>
                      <a:pt x="141" y="94"/>
                      <a:pt x="141" y="94"/>
                    </a:cubicBezTo>
                    <a:cubicBezTo>
                      <a:pt x="135" y="88"/>
                      <a:pt x="135" y="88"/>
                      <a:pt x="135" y="88"/>
                    </a:cubicBezTo>
                    <a:cubicBezTo>
                      <a:pt x="134" y="87"/>
                      <a:pt x="134" y="87"/>
                      <a:pt x="134" y="87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09" y="66"/>
                      <a:pt x="109" y="66"/>
                      <a:pt x="109" y="66"/>
                    </a:cubicBezTo>
                    <a:cubicBezTo>
                      <a:pt x="105" y="62"/>
                      <a:pt x="105" y="62"/>
                      <a:pt x="105" y="62"/>
                    </a:cubicBezTo>
                    <a:cubicBezTo>
                      <a:pt x="98" y="56"/>
                      <a:pt x="98" y="56"/>
                      <a:pt x="98" y="56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7" y="66"/>
                      <a:pt x="63" y="66"/>
                      <a:pt x="61" y="64"/>
                    </a:cubicBezTo>
                    <a:cubicBezTo>
                      <a:pt x="59" y="62"/>
                      <a:pt x="59" y="62"/>
                      <a:pt x="59" y="62"/>
                    </a:cubicBezTo>
                    <a:cubicBezTo>
                      <a:pt x="50" y="54"/>
                      <a:pt x="50" y="54"/>
                      <a:pt x="50" y="54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8"/>
                      <a:pt x="9" y="40"/>
                      <a:pt x="6" y="40"/>
                    </a:cubicBezTo>
                    <a:cubicBezTo>
                      <a:pt x="2" y="40"/>
                      <a:pt x="0" y="37"/>
                      <a:pt x="0" y="33"/>
                    </a:cubicBezTo>
                    <a:lnTo>
                      <a:pt x="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74" name="Freeform 66"/>
              <p:cNvSpPr/>
              <p:nvPr/>
            </p:nvSpPr>
            <p:spPr bwMode="auto">
              <a:xfrm>
                <a:off x="2074" y="1901"/>
                <a:ext cx="215" cy="130"/>
              </a:xfrm>
              <a:custGeom>
                <a:avLst/>
                <a:gdLst>
                  <a:gd name="T0" fmla="*/ 0 w 215"/>
                  <a:gd name="T1" fmla="*/ 130 h 130"/>
                  <a:gd name="T2" fmla="*/ 215 w 215"/>
                  <a:gd name="T3" fmla="*/ 130 h 130"/>
                  <a:gd name="T4" fmla="*/ 121 w 215"/>
                  <a:gd name="T5" fmla="*/ 64 h 130"/>
                  <a:gd name="T6" fmla="*/ 87 w 215"/>
                  <a:gd name="T7" fmla="*/ 74 h 130"/>
                  <a:gd name="T8" fmla="*/ 0 w 215"/>
                  <a:gd name="T9" fmla="*/ 0 h 130"/>
                  <a:gd name="T10" fmla="*/ 0 w 215"/>
                  <a:gd name="T11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5" h="130">
                    <a:moveTo>
                      <a:pt x="0" y="130"/>
                    </a:moveTo>
                    <a:lnTo>
                      <a:pt x="215" y="130"/>
                    </a:lnTo>
                    <a:lnTo>
                      <a:pt x="121" y="64"/>
                    </a:lnTo>
                    <a:lnTo>
                      <a:pt x="87" y="74"/>
                    </a:lnTo>
                    <a:lnTo>
                      <a:pt x="0" y="0"/>
                    </a:lnTo>
                    <a:lnTo>
                      <a:pt x="0" y="1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75" name="Freeform 67"/>
              <p:cNvSpPr/>
              <p:nvPr/>
            </p:nvSpPr>
            <p:spPr bwMode="auto">
              <a:xfrm>
                <a:off x="670" y="1382"/>
                <a:ext cx="125" cy="55"/>
              </a:xfrm>
              <a:custGeom>
                <a:avLst/>
                <a:gdLst>
                  <a:gd name="T0" fmla="*/ 86 w 86"/>
                  <a:gd name="T1" fmla="*/ 30 h 38"/>
                  <a:gd name="T2" fmla="*/ 78 w 86"/>
                  <a:gd name="T3" fmla="*/ 38 h 38"/>
                  <a:gd name="T4" fmla="*/ 8 w 86"/>
                  <a:gd name="T5" fmla="*/ 38 h 38"/>
                  <a:gd name="T6" fmla="*/ 0 w 86"/>
                  <a:gd name="T7" fmla="*/ 30 h 38"/>
                  <a:gd name="T8" fmla="*/ 0 w 86"/>
                  <a:gd name="T9" fmla="*/ 8 h 38"/>
                  <a:gd name="T10" fmla="*/ 8 w 86"/>
                  <a:gd name="T11" fmla="*/ 0 h 38"/>
                  <a:gd name="T12" fmla="*/ 78 w 86"/>
                  <a:gd name="T13" fmla="*/ 0 h 38"/>
                  <a:gd name="T14" fmla="*/ 86 w 86"/>
                  <a:gd name="T15" fmla="*/ 8 h 38"/>
                  <a:gd name="T16" fmla="*/ 86 w 86"/>
                  <a:gd name="T17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38">
                    <a:moveTo>
                      <a:pt x="86" y="30"/>
                    </a:moveTo>
                    <a:cubicBezTo>
                      <a:pt x="86" y="35"/>
                      <a:pt x="82" y="38"/>
                      <a:pt x="7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4" y="38"/>
                      <a:pt x="0" y="35"/>
                      <a:pt x="0" y="3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2" y="0"/>
                      <a:pt x="86" y="3"/>
                      <a:pt x="86" y="8"/>
                    </a:cubicBezTo>
                    <a:lnTo>
                      <a:pt x="86" y="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76" name="Freeform 68"/>
              <p:cNvSpPr/>
              <p:nvPr/>
            </p:nvSpPr>
            <p:spPr bwMode="auto">
              <a:xfrm>
                <a:off x="718" y="1424"/>
                <a:ext cx="29" cy="125"/>
              </a:xfrm>
              <a:custGeom>
                <a:avLst/>
                <a:gdLst>
                  <a:gd name="T0" fmla="*/ 4 w 20"/>
                  <a:gd name="T1" fmla="*/ 86 h 86"/>
                  <a:gd name="T2" fmla="*/ 0 w 20"/>
                  <a:gd name="T3" fmla="*/ 78 h 86"/>
                  <a:gd name="T4" fmla="*/ 0 w 20"/>
                  <a:gd name="T5" fmla="*/ 8 h 86"/>
                  <a:gd name="T6" fmla="*/ 4 w 20"/>
                  <a:gd name="T7" fmla="*/ 0 h 86"/>
                  <a:gd name="T8" fmla="*/ 16 w 20"/>
                  <a:gd name="T9" fmla="*/ 0 h 86"/>
                  <a:gd name="T10" fmla="*/ 20 w 20"/>
                  <a:gd name="T11" fmla="*/ 8 h 86"/>
                  <a:gd name="T12" fmla="*/ 20 w 20"/>
                  <a:gd name="T13" fmla="*/ 78 h 86"/>
                  <a:gd name="T14" fmla="*/ 16 w 20"/>
                  <a:gd name="T15" fmla="*/ 86 h 86"/>
                  <a:gd name="T16" fmla="*/ 4 w 20"/>
                  <a:gd name="T1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86">
                    <a:moveTo>
                      <a:pt x="4" y="86"/>
                    </a:moveTo>
                    <a:cubicBezTo>
                      <a:pt x="2" y="86"/>
                      <a:pt x="0" y="82"/>
                      <a:pt x="0" y="7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2" y="0"/>
                      <a:pt x="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0"/>
                      <a:pt x="20" y="4"/>
                      <a:pt x="20" y="8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20" y="82"/>
                      <a:pt x="18" y="86"/>
                      <a:pt x="16" y="86"/>
                    </a:cubicBezTo>
                    <a:lnTo>
                      <a:pt x="4" y="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77" name="Freeform 69"/>
              <p:cNvSpPr/>
              <p:nvPr/>
            </p:nvSpPr>
            <p:spPr bwMode="auto">
              <a:xfrm>
                <a:off x="2426" y="2381"/>
                <a:ext cx="90" cy="41"/>
              </a:xfrm>
              <a:custGeom>
                <a:avLst/>
                <a:gdLst>
                  <a:gd name="T0" fmla="*/ 62 w 62"/>
                  <a:gd name="T1" fmla="*/ 22 h 28"/>
                  <a:gd name="T2" fmla="*/ 56 w 62"/>
                  <a:gd name="T3" fmla="*/ 28 h 28"/>
                  <a:gd name="T4" fmla="*/ 6 w 62"/>
                  <a:gd name="T5" fmla="*/ 28 h 28"/>
                  <a:gd name="T6" fmla="*/ 0 w 62"/>
                  <a:gd name="T7" fmla="*/ 22 h 28"/>
                  <a:gd name="T8" fmla="*/ 0 w 62"/>
                  <a:gd name="T9" fmla="*/ 5 h 28"/>
                  <a:gd name="T10" fmla="*/ 6 w 62"/>
                  <a:gd name="T11" fmla="*/ 0 h 28"/>
                  <a:gd name="T12" fmla="*/ 56 w 62"/>
                  <a:gd name="T13" fmla="*/ 0 h 28"/>
                  <a:gd name="T14" fmla="*/ 62 w 62"/>
                  <a:gd name="T15" fmla="*/ 5 h 28"/>
                  <a:gd name="T16" fmla="*/ 62 w 62"/>
                  <a:gd name="T17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28">
                    <a:moveTo>
                      <a:pt x="62" y="22"/>
                    </a:moveTo>
                    <a:cubicBezTo>
                      <a:pt x="62" y="25"/>
                      <a:pt x="59" y="28"/>
                      <a:pt x="5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2" y="28"/>
                      <a:pt x="0" y="25"/>
                      <a:pt x="0" y="2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9" y="0"/>
                      <a:pt x="62" y="2"/>
                      <a:pt x="62" y="5"/>
                    </a:cubicBezTo>
                    <a:lnTo>
                      <a:pt x="62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78" name="Freeform 70"/>
              <p:cNvSpPr/>
              <p:nvPr/>
            </p:nvSpPr>
            <p:spPr bwMode="auto">
              <a:xfrm>
                <a:off x="2461" y="2412"/>
                <a:ext cx="20" cy="90"/>
              </a:xfrm>
              <a:custGeom>
                <a:avLst/>
                <a:gdLst>
                  <a:gd name="T0" fmla="*/ 3 w 14"/>
                  <a:gd name="T1" fmla="*/ 62 h 62"/>
                  <a:gd name="T2" fmla="*/ 0 w 14"/>
                  <a:gd name="T3" fmla="*/ 56 h 62"/>
                  <a:gd name="T4" fmla="*/ 0 w 14"/>
                  <a:gd name="T5" fmla="*/ 6 h 62"/>
                  <a:gd name="T6" fmla="*/ 3 w 14"/>
                  <a:gd name="T7" fmla="*/ 0 h 62"/>
                  <a:gd name="T8" fmla="*/ 11 w 14"/>
                  <a:gd name="T9" fmla="*/ 0 h 62"/>
                  <a:gd name="T10" fmla="*/ 14 w 14"/>
                  <a:gd name="T11" fmla="*/ 6 h 62"/>
                  <a:gd name="T12" fmla="*/ 14 w 14"/>
                  <a:gd name="T13" fmla="*/ 56 h 62"/>
                  <a:gd name="T14" fmla="*/ 11 w 14"/>
                  <a:gd name="T15" fmla="*/ 62 h 62"/>
                  <a:gd name="T16" fmla="*/ 3 w 14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2">
                    <a:moveTo>
                      <a:pt x="3" y="62"/>
                    </a:moveTo>
                    <a:cubicBezTo>
                      <a:pt x="1" y="62"/>
                      <a:pt x="0" y="59"/>
                      <a:pt x="0" y="5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4" y="3"/>
                      <a:pt x="14" y="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9"/>
                      <a:pt x="12" y="62"/>
                      <a:pt x="11" y="62"/>
                    </a:cubicBezTo>
                    <a:lnTo>
                      <a:pt x="3" y="6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79" name="Freeform 71"/>
              <p:cNvSpPr/>
              <p:nvPr/>
            </p:nvSpPr>
            <p:spPr bwMode="auto">
              <a:xfrm>
                <a:off x="2006" y="678"/>
                <a:ext cx="136" cy="61"/>
              </a:xfrm>
              <a:custGeom>
                <a:avLst/>
                <a:gdLst>
                  <a:gd name="T0" fmla="*/ 94 w 94"/>
                  <a:gd name="T1" fmla="*/ 33 h 42"/>
                  <a:gd name="T2" fmla="*/ 85 w 94"/>
                  <a:gd name="T3" fmla="*/ 42 h 42"/>
                  <a:gd name="T4" fmla="*/ 9 w 94"/>
                  <a:gd name="T5" fmla="*/ 42 h 42"/>
                  <a:gd name="T6" fmla="*/ 0 w 94"/>
                  <a:gd name="T7" fmla="*/ 33 h 42"/>
                  <a:gd name="T8" fmla="*/ 0 w 94"/>
                  <a:gd name="T9" fmla="*/ 9 h 42"/>
                  <a:gd name="T10" fmla="*/ 9 w 94"/>
                  <a:gd name="T11" fmla="*/ 0 h 42"/>
                  <a:gd name="T12" fmla="*/ 85 w 94"/>
                  <a:gd name="T13" fmla="*/ 0 h 42"/>
                  <a:gd name="T14" fmla="*/ 94 w 94"/>
                  <a:gd name="T15" fmla="*/ 9 h 42"/>
                  <a:gd name="T16" fmla="*/ 94 w 94"/>
                  <a:gd name="T17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42">
                    <a:moveTo>
                      <a:pt x="94" y="33"/>
                    </a:moveTo>
                    <a:cubicBezTo>
                      <a:pt x="94" y="38"/>
                      <a:pt x="90" y="42"/>
                      <a:pt x="85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4" y="42"/>
                      <a:pt x="0" y="38"/>
                      <a:pt x="0" y="3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90" y="0"/>
                      <a:pt x="94" y="4"/>
                      <a:pt x="94" y="9"/>
                    </a:cubicBezTo>
                    <a:lnTo>
                      <a:pt x="94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80" name="Freeform 72"/>
              <p:cNvSpPr/>
              <p:nvPr/>
            </p:nvSpPr>
            <p:spPr bwMode="auto">
              <a:xfrm>
                <a:off x="2059" y="725"/>
                <a:ext cx="31" cy="136"/>
              </a:xfrm>
              <a:custGeom>
                <a:avLst/>
                <a:gdLst>
                  <a:gd name="T0" fmla="*/ 4 w 21"/>
                  <a:gd name="T1" fmla="*/ 94 h 94"/>
                  <a:gd name="T2" fmla="*/ 0 w 21"/>
                  <a:gd name="T3" fmla="*/ 85 h 94"/>
                  <a:gd name="T4" fmla="*/ 0 w 21"/>
                  <a:gd name="T5" fmla="*/ 9 h 94"/>
                  <a:gd name="T6" fmla="*/ 4 w 21"/>
                  <a:gd name="T7" fmla="*/ 0 h 94"/>
                  <a:gd name="T8" fmla="*/ 16 w 21"/>
                  <a:gd name="T9" fmla="*/ 0 h 94"/>
                  <a:gd name="T10" fmla="*/ 21 w 21"/>
                  <a:gd name="T11" fmla="*/ 9 h 94"/>
                  <a:gd name="T12" fmla="*/ 21 w 21"/>
                  <a:gd name="T13" fmla="*/ 85 h 94"/>
                  <a:gd name="T14" fmla="*/ 16 w 21"/>
                  <a:gd name="T15" fmla="*/ 94 h 94"/>
                  <a:gd name="T16" fmla="*/ 4 w 21"/>
                  <a:gd name="T1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94">
                    <a:moveTo>
                      <a:pt x="4" y="94"/>
                    </a:moveTo>
                    <a:cubicBezTo>
                      <a:pt x="1" y="94"/>
                      <a:pt x="0" y="90"/>
                      <a:pt x="0" y="8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1" y="0"/>
                      <a:pt x="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9" y="0"/>
                      <a:pt x="21" y="4"/>
                      <a:pt x="21" y="9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21" y="90"/>
                      <a:pt x="19" y="94"/>
                      <a:pt x="16" y="94"/>
                    </a:cubicBezTo>
                    <a:lnTo>
                      <a:pt x="4" y="9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81" name="Freeform 73"/>
              <p:cNvSpPr>
                <a:spLocks noEditPoints="1"/>
              </p:cNvSpPr>
              <p:nvPr/>
            </p:nvSpPr>
            <p:spPr bwMode="auto">
              <a:xfrm>
                <a:off x="1364" y="597"/>
                <a:ext cx="247" cy="247"/>
              </a:xfrm>
              <a:custGeom>
                <a:avLst/>
                <a:gdLst>
                  <a:gd name="T0" fmla="*/ 1 w 170"/>
                  <a:gd name="T1" fmla="*/ 87 h 170"/>
                  <a:gd name="T2" fmla="*/ 169 w 170"/>
                  <a:gd name="T3" fmla="*/ 83 h 170"/>
                  <a:gd name="T4" fmla="*/ 140 w 170"/>
                  <a:gd name="T5" fmla="*/ 131 h 170"/>
                  <a:gd name="T6" fmla="*/ 125 w 170"/>
                  <a:gd name="T7" fmla="*/ 123 h 170"/>
                  <a:gd name="T8" fmla="*/ 133 w 170"/>
                  <a:gd name="T9" fmla="*/ 139 h 170"/>
                  <a:gd name="T10" fmla="*/ 114 w 170"/>
                  <a:gd name="T11" fmla="*/ 141 h 170"/>
                  <a:gd name="T12" fmla="*/ 107 w 170"/>
                  <a:gd name="T13" fmla="*/ 144 h 170"/>
                  <a:gd name="T14" fmla="*/ 92 w 170"/>
                  <a:gd name="T15" fmla="*/ 156 h 170"/>
                  <a:gd name="T16" fmla="*/ 86 w 170"/>
                  <a:gd name="T17" fmla="*/ 140 h 170"/>
                  <a:gd name="T18" fmla="*/ 81 w 170"/>
                  <a:gd name="T19" fmla="*/ 157 h 170"/>
                  <a:gd name="T20" fmla="*/ 66 w 170"/>
                  <a:gd name="T21" fmla="*/ 145 h 170"/>
                  <a:gd name="T22" fmla="*/ 59 w 170"/>
                  <a:gd name="T23" fmla="*/ 142 h 170"/>
                  <a:gd name="T24" fmla="*/ 40 w 170"/>
                  <a:gd name="T25" fmla="*/ 141 h 170"/>
                  <a:gd name="T26" fmla="*/ 47 w 170"/>
                  <a:gd name="T27" fmla="*/ 125 h 170"/>
                  <a:gd name="T28" fmla="*/ 32 w 170"/>
                  <a:gd name="T29" fmla="*/ 133 h 170"/>
                  <a:gd name="T30" fmla="*/ 29 w 170"/>
                  <a:gd name="T31" fmla="*/ 114 h 170"/>
                  <a:gd name="T32" fmla="*/ 26 w 170"/>
                  <a:gd name="T33" fmla="*/ 107 h 170"/>
                  <a:gd name="T34" fmla="*/ 14 w 170"/>
                  <a:gd name="T35" fmla="*/ 93 h 170"/>
                  <a:gd name="T36" fmla="*/ 30 w 170"/>
                  <a:gd name="T37" fmla="*/ 87 h 170"/>
                  <a:gd name="T38" fmla="*/ 14 w 170"/>
                  <a:gd name="T39" fmla="*/ 81 h 170"/>
                  <a:gd name="T40" fmla="*/ 25 w 170"/>
                  <a:gd name="T41" fmla="*/ 67 h 170"/>
                  <a:gd name="T42" fmla="*/ 28 w 170"/>
                  <a:gd name="T43" fmla="*/ 60 h 170"/>
                  <a:gd name="T44" fmla="*/ 30 w 170"/>
                  <a:gd name="T45" fmla="*/ 40 h 170"/>
                  <a:gd name="T46" fmla="*/ 45 w 170"/>
                  <a:gd name="T47" fmla="*/ 47 h 170"/>
                  <a:gd name="T48" fmla="*/ 37 w 170"/>
                  <a:gd name="T49" fmla="*/ 32 h 170"/>
                  <a:gd name="T50" fmla="*/ 56 w 170"/>
                  <a:gd name="T51" fmla="*/ 30 h 170"/>
                  <a:gd name="T52" fmla="*/ 63 w 170"/>
                  <a:gd name="T53" fmla="*/ 27 h 170"/>
                  <a:gd name="T54" fmla="*/ 78 w 170"/>
                  <a:gd name="T55" fmla="*/ 14 h 170"/>
                  <a:gd name="T56" fmla="*/ 84 w 170"/>
                  <a:gd name="T57" fmla="*/ 30 h 170"/>
                  <a:gd name="T58" fmla="*/ 89 w 170"/>
                  <a:gd name="T59" fmla="*/ 14 h 170"/>
                  <a:gd name="T60" fmla="*/ 104 w 170"/>
                  <a:gd name="T61" fmla="*/ 26 h 170"/>
                  <a:gd name="T62" fmla="*/ 111 w 170"/>
                  <a:gd name="T63" fmla="*/ 29 h 170"/>
                  <a:gd name="T64" fmla="*/ 130 w 170"/>
                  <a:gd name="T65" fmla="*/ 30 h 170"/>
                  <a:gd name="T66" fmla="*/ 123 w 170"/>
                  <a:gd name="T67" fmla="*/ 46 h 170"/>
                  <a:gd name="T68" fmla="*/ 138 w 170"/>
                  <a:gd name="T69" fmla="*/ 38 h 170"/>
                  <a:gd name="T70" fmla="*/ 141 w 170"/>
                  <a:gd name="T71" fmla="*/ 57 h 170"/>
                  <a:gd name="T72" fmla="*/ 144 w 170"/>
                  <a:gd name="T73" fmla="*/ 65 h 170"/>
                  <a:gd name="T74" fmla="*/ 156 w 170"/>
                  <a:gd name="T75" fmla="*/ 78 h 170"/>
                  <a:gd name="T76" fmla="*/ 140 w 170"/>
                  <a:gd name="T77" fmla="*/ 84 h 170"/>
                  <a:gd name="T78" fmla="*/ 157 w 170"/>
                  <a:gd name="T79" fmla="*/ 89 h 170"/>
                  <a:gd name="T80" fmla="*/ 145 w 170"/>
                  <a:gd name="T81" fmla="*/ 104 h 170"/>
                  <a:gd name="T82" fmla="*/ 142 w 170"/>
                  <a:gd name="T83" fmla="*/ 112 h 170"/>
                  <a:gd name="T84" fmla="*/ 140 w 170"/>
                  <a:gd name="T85" fmla="*/ 131 h 170"/>
                  <a:gd name="T86" fmla="*/ 85 w 170"/>
                  <a:gd name="T87" fmla="*/ 97 h 170"/>
                  <a:gd name="T88" fmla="*/ 81 w 170"/>
                  <a:gd name="T89" fmla="*/ 73 h 170"/>
                  <a:gd name="T90" fmla="*/ 84 w 170"/>
                  <a:gd name="T91" fmla="*/ 35 h 170"/>
                  <a:gd name="T92" fmla="*/ 89 w 170"/>
                  <a:gd name="T93" fmla="*/ 73 h 170"/>
                  <a:gd name="T94" fmla="*/ 85 w 170"/>
                  <a:gd name="T95" fmla="*/ 103 h 170"/>
                  <a:gd name="T96" fmla="*/ 92 w 170"/>
                  <a:gd name="T97" fmla="*/ 126 h 170"/>
                  <a:gd name="T98" fmla="*/ 79 w 170"/>
                  <a:gd name="T99" fmla="*/ 127 h 170"/>
                  <a:gd name="T100" fmla="*/ 85 w 170"/>
                  <a:gd name="T101" fmla="*/ 10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0" h="170">
                    <a:moveTo>
                      <a:pt x="83" y="1"/>
                    </a:moveTo>
                    <a:cubicBezTo>
                      <a:pt x="37" y="2"/>
                      <a:pt x="0" y="41"/>
                      <a:pt x="1" y="87"/>
                    </a:cubicBezTo>
                    <a:cubicBezTo>
                      <a:pt x="2" y="134"/>
                      <a:pt x="40" y="170"/>
                      <a:pt x="87" y="169"/>
                    </a:cubicBezTo>
                    <a:cubicBezTo>
                      <a:pt x="133" y="168"/>
                      <a:pt x="170" y="130"/>
                      <a:pt x="169" y="83"/>
                    </a:cubicBezTo>
                    <a:cubicBezTo>
                      <a:pt x="168" y="37"/>
                      <a:pt x="130" y="0"/>
                      <a:pt x="83" y="1"/>
                    </a:cubicBezTo>
                    <a:close/>
                    <a:moveTo>
                      <a:pt x="140" y="131"/>
                    </a:moveTo>
                    <a:cubicBezTo>
                      <a:pt x="133" y="123"/>
                      <a:pt x="133" y="123"/>
                      <a:pt x="133" y="123"/>
                    </a:cubicBezTo>
                    <a:cubicBezTo>
                      <a:pt x="131" y="121"/>
                      <a:pt x="127" y="121"/>
                      <a:pt x="125" y="123"/>
                    </a:cubicBezTo>
                    <a:cubicBezTo>
                      <a:pt x="123" y="126"/>
                      <a:pt x="123" y="129"/>
                      <a:pt x="125" y="131"/>
                    </a:cubicBezTo>
                    <a:cubicBezTo>
                      <a:pt x="133" y="139"/>
                      <a:pt x="133" y="139"/>
                      <a:pt x="133" y="139"/>
                    </a:cubicBezTo>
                    <a:cubicBezTo>
                      <a:pt x="128" y="143"/>
                      <a:pt x="123" y="146"/>
                      <a:pt x="117" y="149"/>
                    </a:cubicBezTo>
                    <a:cubicBezTo>
                      <a:pt x="114" y="141"/>
                      <a:pt x="114" y="141"/>
                      <a:pt x="114" y="141"/>
                    </a:cubicBezTo>
                    <a:cubicBezTo>
                      <a:pt x="113" y="139"/>
                      <a:pt x="111" y="138"/>
                      <a:pt x="109" y="139"/>
                    </a:cubicBezTo>
                    <a:cubicBezTo>
                      <a:pt x="107" y="140"/>
                      <a:pt x="106" y="142"/>
                      <a:pt x="107" y="144"/>
                    </a:cubicBezTo>
                    <a:cubicBezTo>
                      <a:pt x="110" y="152"/>
                      <a:pt x="110" y="152"/>
                      <a:pt x="110" y="152"/>
                    </a:cubicBezTo>
                    <a:cubicBezTo>
                      <a:pt x="105" y="154"/>
                      <a:pt x="99" y="156"/>
                      <a:pt x="92" y="156"/>
                    </a:cubicBezTo>
                    <a:cubicBezTo>
                      <a:pt x="92" y="146"/>
                      <a:pt x="92" y="146"/>
                      <a:pt x="92" y="146"/>
                    </a:cubicBezTo>
                    <a:cubicBezTo>
                      <a:pt x="92" y="143"/>
                      <a:pt x="89" y="140"/>
                      <a:pt x="86" y="140"/>
                    </a:cubicBezTo>
                    <a:cubicBezTo>
                      <a:pt x="83" y="141"/>
                      <a:pt x="81" y="143"/>
                      <a:pt x="81" y="146"/>
                    </a:cubicBezTo>
                    <a:cubicBezTo>
                      <a:pt x="81" y="157"/>
                      <a:pt x="81" y="157"/>
                      <a:pt x="81" y="157"/>
                    </a:cubicBezTo>
                    <a:cubicBezTo>
                      <a:pt x="75" y="156"/>
                      <a:pt x="69" y="155"/>
                      <a:pt x="63" y="153"/>
                    </a:cubicBezTo>
                    <a:cubicBezTo>
                      <a:pt x="66" y="145"/>
                      <a:pt x="66" y="145"/>
                      <a:pt x="66" y="145"/>
                    </a:cubicBezTo>
                    <a:cubicBezTo>
                      <a:pt x="67" y="143"/>
                      <a:pt x="66" y="141"/>
                      <a:pt x="64" y="140"/>
                    </a:cubicBezTo>
                    <a:cubicBezTo>
                      <a:pt x="62" y="139"/>
                      <a:pt x="60" y="140"/>
                      <a:pt x="59" y="142"/>
                    </a:cubicBezTo>
                    <a:cubicBezTo>
                      <a:pt x="56" y="151"/>
                      <a:pt x="56" y="151"/>
                      <a:pt x="56" y="151"/>
                    </a:cubicBezTo>
                    <a:cubicBezTo>
                      <a:pt x="50" y="148"/>
                      <a:pt x="45" y="145"/>
                      <a:pt x="40" y="141"/>
                    </a:cubicBezTo>
                    <a:cubicBezTo>
                      <a:pt x="47" y="133"/>
                      <a:pt x="47" y="133"/>
                      <a:pt x="47" y="133"/>
                    </a:cubicBezTo>
                    <a:cubicBezTo>
                      <a:pt x="49" y="131"/>
                      <a:pt x="49" y="127"/>
                      <a:pt x="47" y="125"/>
                    </a:cubicBezTo>
                    <a:cubicBezTo>
                      <a:pt x="45" y="123"/>
                      <a:pt x="41" y="123"/>
                      <a:pt x="39" y="125"/>
                    </a:cubicBezTo>
                    <a:cubicBezTo>
                      <a:pt x="32" y="133"/>
                      <a:pt x="32" y="133"/>
                      <a:pt x="32" y="133"/>
                    </a:cubicBezTo>
                    <a:cubicBezTo>
                      <a:pt x="27" y="128"/>
                      <a:pt x="24" y="123"/>
                      <a:pt x="21" y="118"/>
                    </a:cubicBezTo>
                    <a:cubicBezTo>
                      <a:pt x="29" y="114"/>
                      <a:pt x="29" y="114"/>
                      <a:pt x="29" y="114"/>
                    </a:cubicBezTo>
                    <a:cubicBezTo>
                      <a:pt x="31" y="113"/>
                      <a:pt x="32" y="111"/>
                      <a:pt x="31" y="109"/>
                    </a:cubicBezTo>
                    <a:cubicBezTo>
                      <a:pt x="30" y="107"/>
                      <a:pt x="28" y="106"/>
                      <a:pt x="26" y="107"/>
                    </a:cubicBezTo>
                    <a:cubicBezTo>
                      <a:pt x="18" y="110"/>
                      <a:pt x="18" y="110"/>
                      <a:pt x="18" y="110"/>
                    </a:cubicBezTo>
                    <a:cubicBezTo>
                      <a:pt x="16" y="105"/>
                      <a:pt x="14" y="99"/>
                      <a:pt x="14" y="93"/>
                    </a:cubicBezTo>
                    <a:cubicBezTo>
                      <a:pt x="24" y="92"/>
                      <a:pt x="24" y="92"/>
                      <a:pt x="24" y="92"/>
                    </a:cubicBezTo>
                    <a:cubicBezTo>
                      <a:pt x="27" y="92"/>
                      <a:pt x="30" y="90"/>
                      <a:pt x="30" y="87"/>
                    </a:cubicBezTo>
                    <a:cubicBezTo>
                      <a:pt x="30" y="83"/>
                      <a:pt x="27" y="81"/>
                      <a:pt x="24" y="81"/>
                    </a:cubicBezTo>
                    <a:cubicBezTo>
                      <a:pt x="14" y="81"/>
                      <a:pt x="14" y="81"/>
                      <a:pt x="14" y="81"/>
                    </a:cubicBezTo>
                    <a:cubicBezTo>
                      <a:pt x="14" y="75"/>
                      <a:pt x="15" y="69"/>
                      <a:pt x="17" y="64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7" y="68"/>
                      <a:pt x="30" y="67"/>
                      <a:pt x="30" y="65"/>
                    </a:cubicBezTo>
                    <a:cubicBezTo>
                      <a:pt x="31" y="63"/>
                      <a:pt x="30" y="61"/>
                      <a:pt x="28" y="60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22" y="51"/>
                      <a:pt x="25" y="45"/>
                      <a:pt x="30" y="40"/>
                    </a:cubicBezTo>
                    <a:cubicBezTo>
                      <a:pt x="37" y="47"/>
                      <a:pt x="37" y="47"/>
                      <a:pt x="37" y="47"/>
                    </a:cubicBezTo>
                    <a:cubicBezTo>
                      <a:pt x="39" y="50"/>
                      <a:pt x="43" y="50"/>
                      <a:pt x="45" y="47"/>
                    </a:cubicBezTo>
                    <a:cubicBezTo>
                      <a:pt x="47" y="45"/>
                      <a:pt x="47" y="41"/>
                      <a:pt x="45" y="39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42" y="28"/>
                      <a:pt x="47" y="24"/>
                      <a:pt x="52" y="22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7" y="32"/>
                      <a:pt x="59" y="33"/>
                      <a:pt x="61" y="32"/>
                    </a:cubicBezTo>
                    <a:cubicBezTo>
                      <a:pt x="63" y="31"/>
                      <a:pt x="64" y="29"/>
                      <a:pt x="63" y="27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5" y="16"/>
                      <a:pt x="71" y="15"/>
                      <a:pt x="78" y="14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8" y="28"/>
                      <a:pt x="81" y="30"/>
                      <a:pt x="84" y="30"/>
                    </a:cubicBezTo>
                    <a:cubicBezTo>
                      <a:pt x="87" y="30"/>
                      <a:pt x="89" y="28"/>
                      <a:pt x="89" y="24"/>
                    </a:cubicBezTo>
                    <a:cubicBezTo>
                      <a:pt x="89" y="14"/>
                      <a:pt x="89" y="14"/>
                      <a:pt x="89" y="14"/>
                    </a:cubicBezTo>
                    <a:cubicBezTo>
                      <a:pt x="96" y="14"/>
                      <a:pt x="102" y="15"/>
                      <a:pt x="107" y="17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3" y="28"/>
                      <a:pt x="104" y="30"/>
                      <a:pt x="106" y="31"/>
                    </a:cubicBezTo>
                    <a:cubicBezTo>
                      <a:pt x="108" y="32"/>
                      <a:pt x="111" y="31"/>
                      <a:pt x="111" y="29"/>
                    </a:cubicBezTo>
                    <a:cubicBezTo>
                      <a:pt x="115" y="20"/>
                      <a:pt x="115" y="20"/>
                      <a:pt x="115" y="20"/>
                    </a:cubicBezTo>
                    <a:cubicBezTo>
                      <a:pt x="120" y="23"/>
                      <a:pt x="126" y="26"/>
                      <a:pt x="130" y="30"/>
                    </a:cubicBezTo>
                    <a:cubicBezTo>
                      <a:pt x="123" y="38"/>
                      <a:pt x="123" y="38"/>
                      <a:pt x="123" y="38"/>
                    </a:cubicBezTo>
                    <a:cubicBezTo>
                      <a:pt x="121" y="40"/>
                      <a:pt x="121" y="43"/>
                      <a:pt x="123" y="46"/>
                    </a:cubicBezTo>
                    <a:cubicBezTo>
                      <a:pt x="125" y="48"/>
                      <a:pt x="129" y="48"/>
                      <a:pt x="131" y="45"/>
                    </a:cubicBezTo>
                    <a:cubicBezTo>
                      <a:pt x="138" y="38"/>
                      <a:pt x="138" y="38"/>
                      <a:pt x="138" y="38"/>
                    </a:cubicBezTo>
                    <a:cubicBezTo>
                      <a:pt x="143" y="43"/>
                      <a:pt x="146" y="48"/>
                      <a:pt x="149" y="54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9" y="58"/>
                      <a:pt x="138" y="61"/>
                      <a:pt x="139" y="63"/>
                    </a:cubicBezTo>
                    <a:cubicBezTo>
                      <a:pt x="140" y="64"/>
                      <a:pt x="142" y="65"/>
                      <a:pt x="144" y="65"/>
                    </a:cubicBezTo>
                    <a:cubicBezTo>
                      <a:pt x="152" y="61"/>
                      <a:pt x="152" y="61"/>
                      <a:pt x="152" y="61"/>
                    </a:cubicBezTo>
                    <a:cubicBezTo>
                      <a:pt x="154" y="66"/>
                      <a:pt x="156" y="72"/>
                      <a:pt x="156" y="78"/>
                    </a:cubicBezTo>
                    <a:cubicBezTo>
                      <a:pt x="146" y="78"/>
                      <a:pt x="146" y="78"/>
                      <a:pt x="146" y="78"/>
                    </a:cubicBezTo>
                    <a:cubicBezTo>
                      <a:pt x="143" y="78"/>
                      <a:pt x="140" y="81"/>
                      <a:pt x="140" y="84"/>
                    </a:cubicBezTo>
                    <a:cubicBezTo>
                      <a:pt x="140" y="87"/>
                      <a:pt x="143" y="90"/>
                      <a:pt x="146" y="90"/>
                    </a:cubicBezTo>
                    <a:cubicBezTo>
                      <a:pt x="157" y="89"/>
                      <a:pt x="157" y="89"/>
                      <a:pt x="157" y="89"/>
                    </a:cubicBezTo>
                    <a:cubicBezTo>
                      <a:pt x="156" y="96"/>
                      <a:pt x="155" y="102"/>
                      <a:pt x="153" y="107"/>
                    </a:cubicBezTo>
                    <a:cubicBezTo>
                      <a:pt x="145" y="104"/>
                      <a:pt x="145" y="104"/>
                      <a:pt x="145" y="104"/>
                    </a:cubicBezTo>
                    <a:cubicBezTo>
                      <a:pt x="143" y="104"/>
                      <a:pt x="141" y="105"/>
                      <a:pt x="140" y="107"/>
                    </a:cubicBezTo>
                    <a:cubicBezTo>
                      <a:pt x="139" y="109"/>
                      <a:pt x="140" y="111"/>
                      <a:pt x="142" y="112"/>
                    </a:cubicBezTo>
                    <a:cubicBezTo>
                      <a:pt x="150" y="115"/>
                      <a:pt x="150" y="115"/>
                      <a:pt x="150" y="115"/>
                    </a:cubicBezTo>
                    <a:cubicBezTo>
                      <a:pt x="148" y="120"/>
                      <a:pt x="144" y="126"/>
                      <a:pt x="140" y="131"/>
                    </a:cubicBezTo>
                    <a:close/>
                    <a:moveTo>
                      <a:pt x="97" y="84"/>
                    </a:moveTo>
                    <a:cubicBezTo>
                      <a:pt x="97" y="91"/>
                      <a:pt x="92" y="97"/>
                      <a:pt x="85" y="97"/>
                    </a:cubicBezTo>
                    <a:cubicBezTo>
                      <a:pt x="78" y="97"/>
                      <a:pt x="73" y="92"/>
                      <a:pt x="73" y="85"/>
                    </a:cubicBezTo>
                    <a:cubicBezTo>
                      <a:pt x="73" y="80"/>
                      <a:pt x="76" y="75"/>
                      <a:pt x="81" y="73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0" y="37"/>
                      <a:pt x="82" y="35"/>
                      <a:pt x="84" y="35"/>
                    </a:cubicBezTo>
                    <a:cubicBezTo>
                      <a:pt x="86" y="35"/>
                      <a:pt x="88" y="37"/>
                      <a:pt x="88" y="40"/>
                    </a:cubicBezTo>
                    <a:cubicBezTo>
                      <a:pt x="89" y="73"/>
                      <a:pt x="89" y="73"/>
                      <a:pt x="89" y="73"/>
                    </a:cubicBezTo>
                    <a:cubicBezTo>
                      <a:pt x="94" y="75"/>
                      <a:pt x="97" y="79"/>
                      <a:pt x="97" y="84"/>
                    </a:cubicBezTo>
                    <a:close/>
                    <a:moveTo>
                      <a:pt x="85" y="103"/>
                    </a:moveTo>
                    <a:cubicBezTo>
                      <a:pt x="87" y="103"/>
                      <a:pt x="89" y="103"/>
                      <a:pt x="91" y="102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130"/>
                      <a:pt x="89" y="133"/>
                      <a:pt x="85" y="133"/>
                    </a:cubicBezTo>
                    <a:cubicBezTo>
                      <a:pt x="82" y="133"/>
                      <a:pt x="79" y="130"/>
                      <a:pt x="79" y="127"/>
                    </a:cubicBezTo>
                    <a:cubicBezTo>
                      <a:pt x="78" y="102"/>
                      <a:pt x="78" y="102"/>
                      <a:pt x="78" y="102"/>
                    </a:cubicBezTo>
                    <a:cubicBezTo>
                      <a:pt x="80" y="103"/>
                      <a:pt x="82" y="103"/>
                      <a:pt x="85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82" name="Freeform 74"/>
              <p:cNvSpPr>
                <a:spLocks noEditPoints="1"/>
              </p:cNvSpPr>
              <p:nvPr/>
            </p:nvSpPr>
            <p:spPr bwMode="auto">
              <a:xfrm>
                <a:off x="1287" y="1855"/>
                <a:ext cx="221" cy="221"/>
              </a:xfrm>
              <a:custGeom>
                <a:avLst/>
                <a:gdLst>
                  <a:gd name="T0" fmla="*/ 1 w 152"/>
                  <a:gd name="T1" fmla="*/ 78 h 152"/>
                  <a:gd name="T2" fmla="*/ 151 w 152"/>
                  <a:gd name="T3" fmla="*/ 74 h 152"/>
                  <a:gd name="T4" fmla="*/ 125 w 152"/>
                  <a:gd name="T5" fmla="*/ 116 h 152"/>
                  <a:gd name="T6" fmla="*/ 112 w 152"/>
                  <a:gd name="T7" fmla="*/ 110 h 152"/>
                  <a:gd name="T8" fmla="*/ 118 w 152"/>
                  <a:gd name="T9" fmla="*/ 124 h 152"/>
                  <a:gd name="T10" fmla="*/ 102 w 152"/>
                  <a:gd name="T11" fmla="*/ 126 h 152"/>
                  <a:gd name="T12" fmla="*/ 95 w 152"/>
                  <a:gd name="T13" fmla="*/ 129 h 152"/>
                  <a:gd name="T14" fmla="*/ 83 w 152"/>
                  <a:gd name="T15" fmla="*/ 139 h 152"/>
                  <a:gd name="T16" fmla="*/ 77 w 152"/>
                  <a:gd name="T17" fmla="*/ 125 h 152"/>
                  <a:gd name="T18" fmla="*/ 72 w 152"/>
                  <a:gd name="T19" fmla="*/ 140 h 152"/>
                  <a:gd name="T20" fmla="*/ 59 w 152"/>
                  <a:gd name="T21" fmla="*/ 129 h 152"/>
                  <a:gd name="T22" fmla="*/ 53 w 152"/>
                  <a:gd name="T23" fmla="*/ 127 h 152"/>
                  <a:gd name="T24" fmla="*/ 36 w 152"/>
                  <a:gd name="T25" fmla="*/ 125 h 152"/>
                  <a:gd name="T26" fmla="*/ 42 w 152"/>
                  <a:gd name="T27" fmla="*/ 112 h 152"/>
                  <a:gd name="T28" fmla="*/ 29 w 152"/>
                  <a:gd name="T29" fmla="*/ 118 h 152"/>
                  <a:gd name="T30" fmla="*/ 27 w 152"/>
                  <a:gd name="T31" fmla="*/ 102 h 152"/>
                  <a:gd name="T32" fmla="*/ 24 w 152"/>
                  <a:gd name="T33" fmla="*/ 95 h 152"/>
                  <a:gd name="T34" fmla="*/ 13 w 152"/>
                  <a:gd name="T35" fmla="*/ 83 h 152"/>
                  <a:gd name="T36" fmla="*/ 27 w 152"/>
                  <a:gd name="T37" fmla="*/ 77 h 152"/>
                  <a:gd name="T38" fmla="*/ 13 w 152"/>
                  <a:gd name="T39" fmla="*/ 72 h 152"/>
                  <a:gd name="T40" fmla="*/ 23 w 152"/>
                  <a:gd name="T41" fmla="*/ 60 h 152"/>
                  <a:gd name="T42" fmla="*/ 25 w 152"/>
                  <a:gd name="T43" fmla="*/ 54 h 152"/>
                  <a:gd name="T44" fmla="*/ 27 w 152"/>
                  <a:gd name="T45" fmla="*/ 36 h 152"/>
                  <a:gd name="T46" fmla="*/ 41 w 152"/>
                  <a:gd name="T47" fmla="*/ 42 h 152"/>
                  <a:gd name="T48" fmla="*/ 34 w 152"/>
                  <a:gd name="T49" fmla="*/ 29 h 152"/>
                  <a:gd name="T50" fmla="*/ 51 w 152"/>
                  <a:gd name="T51" fmla="*/ 27 h 152"/>
                  <a:gd name="T52" fmla="*/ 57 w 152"/>
                  <a:gd name="T53" fmla="*/ 24 h 152"/>
                  <a:gd name="T54" fmla="*/ 70 w 152"/>
                  <a:gd name="T55" fmla="*/ 13 h 152"/>
                  <a:gd name="T56" fmla="*/ 75 w 152"/>
                  <a:gd name="T57" fmla="*/ 27 h 152"/>
                  <a:gd name="T58" fmla="*/ 80 w 152"/>
                  <a:gd name="T59" fmla="*/ 13 h 152"/>
                  <a:gd name="T60" fmla="*/ 93 w 152"/>
                  <a:gd name="T61" fmla="*/ 24 h 152"/>
                  <a:gd name="T62" fmla="*/ 99 w 152"/>
                  <a:gd name="T63" fmla="*/ 26 h 152"/>
                  <a:gd name="T64" fmla="*/ 116 w 152"/>
                  <a:gd name="T65" fmla="*/ 27 h 152"/>
                  <a:gd name="T66" fmla="*/ 110 w 152"/>
                  <a:gd name="T67" fmla="*/ 41 h 152"/>
                  <a:gd name="T68" fmla="*/ 124 w 152"/>
                  <a:gd name="T69" fmla="*/ 34 h 152"/>
                  <a:gd name="T70" fmla="*/ 126 w 152"/>
                  <a:gd name="T71" fmla="*/ 51 h 152"/>
                  <a:gd name="T72" fmla="*/ 128 w 152"/>
                  <a:gd name="T73" fmla="*/ 58 h 152"/>
                  <a:gd name="T74" fmla="*/ 139 w 152"/>
                  <a:gd name="T75" fmla="*/ 70 h 152"/>
                  <a:gd name="T76" fmla="*/ 125 w 152"/>
                  <a:gd name="T77" fmla="*/ 75 h 152"/>
                  <a:gd name="T78" fmla="*/ 140 w 152"/>
                  <a:gd name="T79" fmla="*/ 80 h 152"/>
                  <a:gd name="T80" fmla="*/ 129 w 152"/>
                  <a:gd name="T81" fmla="*/ 93 h 152"/>
                  <a:gd name="T82" fmla="*/ 127 w 152"/>
                  <a:gd name="T83" fmla="*/ 99 h 152"/>
                  <a:gd name="T84" fmla="*/ 125 w 152"/>
                  <a:gd name="T85" fmla="*/ 116 h 152"/>
                  <a:gd name="T86" fmla="*/ 76 w 152"/>
                  <a:gd name="T87" fmla="*/ 86 h 152"/>
                  <a:gd name="T88" fmla="*/ 72 w 152"/>
                  <a:gd name="T89" fmla="*/ 65 h 152"/>
                  <a:gd name="T90" fmla="*/ 75 w 152"/>
                  <a:gd name="T91" fmla="*/ 32 h 152"/>
                  <a:gd name="T92" fmla="*/ 80 w 152"/>
                  <a:gd name="T93" fmla="*/ 65 h 152"/>
                  <a:gd name="T94" fmla="*/ 76 w 152"/>
                  <a:gd name="T95" fmla="*/ 92 h 152"/>
                  <a:gd name="T96" fmla="*/ 82 w 152"/>
                  <a:gd name="T97" fmla="*/ 113 h 152"/>
                  <a:gd name="T98" fmla="*/ 70 w 152"/>
                  <a:gd name="T99" fmla="*/ 113 h 152"/>
                  <a:gd name="T100" fmla="*/ 76 w 152"/>
                  <a:gd name="T101" fmla="*/ 9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2" h="152">
                    <a:moveTo>
                      <a:pt x="74" y="1"/>
                    </a:moveTo>
                    <a:cubicBezTo>
                      <a:pt x="33" y="2"/>
                      <a:pt x="0" y="37"/>
                      <a:pt x="1" y="78"/>
                    </a:cubicBezTo>
                    <a:cubicBezTo>
                      <a:pt x="2" y="119"/>
                      <a:pt x="36" y="152"/>
                      <a:pt x="78" y="151"/>
                    </a:cubicBezTo>
                    <a:cubicBezTo>
                      <a:pt x="119" y="150"/>
                      <a:pt x="152" y="116"/>
                      <a:pt x="151" y="74"/>
                    </a:cubicBezTo>
                    <a:cubicBezTo>
                      <a:pt x="150" y="33"/>
                      <a:pt x="116" y="0"/>
                      <a:pt x="74" y="1"/>
                    </a:cubicBezTo>
                    <a:close/>
                    <a:moveTo>
                      <a:pt x="125" y="116"/>
                    </a:moveTo>
                    <a:cubicBezTo>
                      <a:pt x="119" y="110"/>
                      <a:pt x="119" y="110"/>
                      <a:pt x="119" y="110"/>
                    </a:cubicBezTo>
                    <a:cubicBezTo>
                      <a:pt x="117" y="108"/>
                      <a:pt x="113" y="108"/>
                      <a:pt x="112" y="110"/>
                    </a:cubicBezTo>
                    <a:cubicBezTo>
                      <a:pt x="110" y="112"/>
                      <a:pt x="110" y="115"/>
                      <a:pt x="112" y="117"/>
                    </a:cubicBezTo>
                    <a:cubicBezTo>
                      <a:pt x="118" y="124"/>
                      <a:pt x="118" y="124"/>
                      <a:pt x="118" y="124"/>
                    </a:cubicBezTo>
                    <a:cubicBezTo>
                      <a:pt x="114" y="127"/>
                      <a:pt x="110" y="130"/>
                      <a:pt x="105" y="133"/>
                    </a:cubicBezTo>
                    <a:cubicBezTo>
                      <a:pt x="102" y="126"/>
                      <a:pt x="102" y="126"/>
                      <a:pt x="102" y="126"/>
                    </a:cubicBezTo>
                    <a:cubicBezTo>
                      <a:pt x="101" y="124"/>
                      <a:pt x="99" y="123"/>
                      <a:pt x="97" y="124"/>
                    </a:cubicBezTo>
                    <a:cubicBezTo>
                      <a:pt x="95" y="125"/>
                      <a:pt x="95" y="127"/>
                      <a:pt x="95" y="129"/>
                    </a:cubicBezTo>
                    <a:cubicBezTo>
                      <a:pt x="98" y="136"/>
                      <a:pt x="98" y="136"/>
                      <a:pt x="98" y="136"/>
                    </a:cubicBezTo>
                    <a:cubicBezTo>
                      <a:pt x="93" y="138"/>
                      <a:pt x="88" y="139"/>
                      <a:pt x="83" y="139"/>
                    </a:cubicBezTo>
                    <a:cubicBezTo>
                      <a:pt x="82" y="130"/>
                      <a:pt x="82" y="130"/>
                      <a:pt x="82" y="130"/>
                    </a:cubicBezTo>
                    <a:cubicBezTo>
                      <a:pt x="82" y="127"/>
                      <a:pt x="80" y="125"/>
                      <a:pt x="77" y="125"/>
                    </a:cubicBezTo>
                    <a:cubicBezTo>
                      <a:pt x="74" y="125"/>
                      <a:pt x="72" y="128"/>
                      <a:pt x="72" y="130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67" y="139"/>
                      <a:pt x="61" y="138"/>
                      <a:pt x="56" y="137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60" y="128"/>
                      <a:pt x="59" y="126"/>
                      <a:pt x="57" y="125"/>
                    </a:cubicBezTo>
                    <a:cubicBezTo>
                      <a:pt x="55" y="124"/>
                      <a:pt x="53" y="125"/>
                      <a:pt x="53" y="127"/>
                    </a:cubicBezTo>
                    <a:cubicBezTo>
                      <a:pt x="50" y="134"/>
                      <a:pt x="50" y="134"/>
                      <a:pt x="50" y="134"/>
                    </a:cubicBezTo>
                    <a:cubicBezTo>
                      <a:pt x="45" y="132"/>
                      <a:pt x="40" y="129"/>
                      <a:pt x="36" y="125"/>
                    </a:cubicBezTo>
                    <a:cubicBezTo>
                      <a:pt x="42" y="119"/>
                      <a:pt x="42" y="119"/>
                      <a:pt x="42" y="119"/>
                    </a:cubicBezTo>
                    <a:cubicBezTo>
                      <a:pt x="44" y="117"/>
                      <a:pt x="44" y="113"/>
                      <a:pt x="42" y="112"/>
                    </a:cubicBezTo>
                    <a:cubicBezTo>
                      <a:pt x="40" y="110"/>
                      <a:pt x="37" y="110"/>
                      <a:pt x="35" y="112"/>
                    </a:cubicBezTo>
                    <a:cubicBezTo>
                      <a:pt x="29" y="118"/>
                      <a:pt x="29" y="118"/>
                      <a:pt x="29" y="118"/>
                    </a:cubicBezTo>
                    <a:cubicBezTo>
                      <a:pt x="25" y="114"/>
                      <a:pt x="22" y="110"/>
                      <a:pt x="19" y="105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28" y="101"/>
                      <a:pt x="29" y="99"/>
                      <a:pt x="28" y="97"/>
                    </a:cubicBezTo>
                    <a:cubicBezTo>
                      <a:pt x="28" y="95"/>
                      <a:pt x="25" y="95"/>
                      <a:pt x="24" y="95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5" y="93"/>
                      <a:pt x="13" y="88"/>
                      <a:pt x="13" y="83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5" y="82"/>
                      <a:pt x="27" y="80"/>
                      <a:pt x="27" y="77"/>
                    </a:cubicBezTo>
                    <a:cubicBezTo>
                      <a:pt x="27" y="74"/>
                      <a:pt x="25" y="72"/>
                      <a:pt x="22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3" y="67"/>
                      <a:pt x="14" y="62"/>
                      <a:pt x="15" y="57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5" y="61"/>
                      <a:pt x="27" y="60"/>
                      <a:pt x="27" y="58"/>
                    </a:cubicBezTo>
                    <a:cubicBezTo>
                      <a:pt x="28" y="56"/>
                      <a:pt x="27" y="54"/>
                      <a:pt x="25" y="54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20" y="45"/>
                      <a:pt x="23" y="40"/>
                      <a:pt x="27" y="36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6" y="44"/>
                      <a:pt x="39" y="44"/>
                      <a:pt x="41" y="42"/>
                    </a:cubicBezTo>
                    <a:cubicBezTo>
                      <a:pt x="43" y="40"/>
                      <a:pt x="43" y="37"/>
                      <a:pt x="41" y="35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8" y="25"/>
                      <a:pt x="42" y="22"/>
                      <a:pt x="47" y="20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51" y="29"/>
                      <a:pt x="53" y="30"/>
                      <a:pt x="55" y="29"/>
                    </a:cubicBezTo>
                    <a:cubicBezTo>
                      <a:pt x="57" y="28"/>
                      <a:pt x="58" y="26"/>
                      <a:pt x="57" y="24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9" y="15"/>
                      <a:pt x="64" y="13"/>
                      <a:pt x="70" y="1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5"/>
                      <a:pt x="72" y="27"/>
                      <a:pt x="75" y="27"/>
                    </a:cubicBezTo>
                    <a:cubicBezTo>
                      <a:pt x="78" y="27"/>
                      <a:pt x="80" y="25"/>
                      <a:pt x="80" y="22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5" y="13"/>
                      <a:pt x="91" y="14"/>
                      <a:pt x="96" y="16"/>
                    </a:cubicBezTo>
                    <a:cubicBezTo>
                      <a:pt x="93" y="24"/>
                      <a:pt x="93" y="24"/>
                      <a:pt x="93" y="24"/>
                    </a:cubicBezTo>
                    <a:cubicBezTo>
                      <a:pt x="92" y="25"/>
                      <a:pt x="93" y="27"/>
                      <a:pt x="95" y="28"/>
                    </a:cubicBezTo>
                    <a:cubicBezTo>
                      <a:pt x="97" y="29"/>
                      <a:pt x="99" y="28"/>
                      <a:pt x="99" y="26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7" y="21"/>
                      <a:pt x="112" y="23"/>
                      <a:pt x="116" y="27"/>
                    </a:cubicBezTo>
                    <a:cubicBezTo>
                      <a:pt x="110" y="34"/>
                      <a:pt x="110" y="34"/>
                      <a:pt x="110" y="34"/>
                    </a:cubicBezTo>
                    <a:cubicBezTo>
                      <a:pt x="108" y="36"/>
                      <a:pt x="108" y="39"/>
                      <a:pt x="110" y="41"/>
                    </a:cubicBezTo>
                    <a:cubicBezTo>
                      <a:pt x="112" y="43"/>
                      <a:pt x="115" y="43"/>
                      <a:pt x="117" y="41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7" y="38"/>
                      <a:pt x="131" y="43"/>
                      <a:pt x="133" y="48"/>
                    </a:cubicBezTo>
                    <a:cubicBezTo>
                      <a:pt x="126" y="51"/>
                      <a:pt x="126" y="51"/>
                      <a:pt x="126" y="51"/>
                    </a:cubicBezTo>
                    <a:cubicBezTo>
                      <a:pt x="124" y="52"/>
                      <a:pt x="123" y="54"/>
                      <a:pt x="124" y="56"/>
                    </a:cubicBezTo>
                    <a:cubicBezTo>
                      <a:pt x="125" y="58"/>
                      <a:pt x="127" y="58"/>
                      <a:pt x="128" y="58"/>
                    </a:cubicBezTo>
                    <a:cubicBezTo>
                      <a:pt x="136" y="54"/>
                      <a:pt x="136" y="54"/>
                      <a:pt x="136" y="54"/>
                    </a:cubicBezTo>
                    <a:cubicBezTo>
                      <a:pt x="138" y="59"/>
                      <a:pt x="139" y="64"/>
                      <a:pt x="139" y="70"/>
                    </a:cubicBezTo>
                    <a:cubicBezTo>
                      <a:pt x="130" y="70"/>
                      <a:pt x="130" y="70"/>
                      <a:pt x="130" y="70"/>
                    </a:cubicBezTo>
                    <a:cubicBezTo>
                      <a:pt x="127" y="70"/>
                      <a:pt x="125" y="72"/>
                      <a:pt x="125" y="75"/>
                    </a:cubicBezTo>
                    <a:cubicBezTo>
                      <a:pt x="125" y="78"/>
                      <a:pt x="128" y="80"/>
                      <a:pt x="130" y="80"/>
                    </a:cubicBezTo>
                    <a:cubicBezTo>
                      <a:pt x="140" y="80"/>
                      <a:pt x="140" y="80"/>
                      <a:pt x="140" y="80"/>
                    </a:cubicBezTo>
                    <a:cubicBezTo>
                      <a:pt x="139" y="85"/>
                      <a:pt x="138" y="91"/>
                      <a:pt x="137" y="96"/>
                    </a:cubicBezTo>
                    <a:cubicBezTo>
                      <a:pt x="129" y="93"/>
                      <a:pt x="129" y="93"/>
                      <a:pt x="129" y="93"/>
                    </a:cubicBezTo>
                    <a:cubicBezTo>
                      <a:pt x="127" y="92"/>
                      <a:pt x="125" y="93"/>
                      <a:pt x="125" y="95"/>
                    </a:cubicBezTo>
                    <a:cubicBezTo>
                      <a:pt x="124" y="97"/>
                      <a:pt x="125" y="99"/>
                      <a:pt x="127" y="99"/>
                    </a:cubicBezTo>
                    <a:cubicBezTo>
                      <a:pt x="134" y="102"/>
                      <a:pt x="134" y="102"/>
                      <a:pt x="134" y="102"/>
                    </a:cubicBezTo>
                    <a:cubicBezTo>
                      <a:pt x="132" y="107"/>
                      <a:pt x="129" y="112"/>
                      <a:pt x="125" y="116"/>
                    </a:cubicBezTo>
                    <a:close/>
                    <a:moveTo>
                      <a:pt x="87" y="75"/>
                    </a:moveTo>
                    <a:cubicBezTo>
                      <a:pt x="87" y="81"/>
                      <a:pt x="82" y="86"/>
                      <a:pt x="76" y="86"/>
                    </a:cubicBezTo>
                    <a:cubicBezTo>
                      <a:pt x="70" y="86"/>
                      <a:pt x="65" y="82"/>
                      <a:pt x="65" y="76"/>
                    </a:cubicBezTo>
                    <a:cubicBezTo>
                      <a:pt x="65" y="71"/>
                      <a:pt x="68" y="67"/>
                      <a:pt x="72" y="65"/>
                    </a:cubicBezTo>
                    <a:cubicBezTo>
                      <a:pt x="71" y="36"/>
                      <a:pt x="71" y="36"/>
                      <a:pt x="71" y="36"/>
                    </a:cubicBezTo>
                    <a:cubicBezTo>
                      <a:pt x="71" y="34"/>
                      <a:pt x="73" y="32"/>
                      <a:pt x="75" y="32"/>
                    </a:cubicBezTo>
                    <a:cubicBezTo>
                      <a:pt x="77" y="32"/>
                      <a:pt x="79" y="33"/>
                      <a:pt x="79" y="35"/>
                    </a:cubicBezTo>
                    <a:cubicBezTo>
                      <a:pt x="80" y="65"/>
                      <a:pt x="80" y="65"/>
                      <a:pt x="80" y="65"/>
                    </a:cubicBezTo>
                    <a:cubicBezTo>
                      <a:pt x="84" y="67"/>
                      <a:pt x="87" y="70"/>
                      <a:pt x="87" y="75"/>
                    </a:cubicBezTo>
                    <a:close/>
                    <a:moveTo>
                      <a:pt x="76" y="92"/>
                    </a:moveTo>
                    <a:cubicBezTo>
                      <a:pt x="78" y="92"/>
                      <a:pt x="80" y="92"/>
                      <a:pt x="82" y="91"/>
                    </a:cubicBezTo>
                    <a:cubicBezTo>
                      <a:pt x="82" y="113"/>
                      <a:pt x="82" y="113"/>
                      <a:pt x="82" y="113"/>
                    </a:cubicBezTo>
                    <a:cubicBezTo>
                      <a:pt x="82" y="116"/>
                      <a:pt x="80" y="119"/>
                      <a:pt x="76" y="119"/>
                    </a:cubicBezTo>
                    <a:cubicBezTo>
                      <a:pt x="73" y="119"/>
                      <a:pt x="70" y="116"/>
                      <a:pt x="70" y="113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2" y="92"/>
                      <a:pt x="74" y="92"/>
                      <a:pt x="76" y="9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83" name="Freeform 75"/>
              <p:cNvSpPr/>
              <p:nvPr/>
            </p:nvSpPr>
            <p:spPr bwMode="auto">
              <a:xfrm>
                <a:off x="2061" y="2652"/>
                <a:ext cx="68" cy="127"/>
              </a:xfrm>
              <a:custGeom>
                <a:avLst/>
                <a:gdLst>
                  <a:gd name="T0" fmla="*/ 47 w 47"/>
                  <a:gd name="T1" fmla="*/ 60 h 88"/>
                  <a:gd name="T2" fmla="*/ 45 w 47"/>
                  <a:gd name="T3" fmla="*/ 68 h 88"/>
                  <a:gd name="T4" fmla="*/ 42 w 47"/>
                  <a:gd name="T5" fmla="*/ 73 h 88"/>
                  <a:gd name="T6" fmla="*/ 36 w 47"/>
                  <a:gd name="T7" fmla="*/ 77 h 88"/>
                  <a:gd name="T8" fmla="*/ 30 w 47"/>
                  <a:gd name="T9" fmla="*/ 79 h 88"/>
                  <a:gd name="T10" fmla="*/ 30 w 47"/>
                  <a:gd name="T11" fmla="*/ 85 h 88"/>
                  <a:gd name="T12" fmla="*/ 29 w 47"/>
                  <a:gd name="T13" fmla="*/ 88 h 88"/>
                  <a:gd name="T14" fmla="*/ 27 w 47"/>
                  <a:gd name="T15" fmla="*/ 88 h 88"/>
                  <a:gd name="T16" fmla="*/ 20 w 47"/>
                  <a:gd name="T17" fmla="*/ 88 h 88"/>
                  <a:gd name="T18" fmla="*/ 17 w 47"/>
                  <a:gd name="T19" fmla="*/ 88 h 88"/>
                  <a:gd name="T20" fmla="*/ 17 w 47"/>
                  <a:gd name="T21" fmla="*/ 84 h 88"/>
                  <a:gd name="T22" fmla="*/ 17 w 47"/>
                  <a:gd name="T23" fmla="*/ 80 h 88"/>
                  <a:gd name="T24" fmla="*/ 6 w 47"/>
                  <a:gd name="T25" fmla="*/ 79 h 88"/>
                  <a:gd name="T26" fmla="*/ 0 w 47"/>
                  <a:gd name="T27" fmla="*/ 76 h 88"/>
                  <a:gd name="T28" fmla="*/ 0 w 47"/>
                  <a:gd name="T29" fmla="*/ 74 h 88"/>
                  <a:gd name="T30" fmla="*/ 0 w 47"/>
                  <a:gd name="T31" fmla="*/ 70 h 88"/>
                  <a:gd name="T32" fmla="*/ 1 w 47"/>
                  <a:gd name="T33" fmla="*/ 67 h 88"/>
                  <a:gd name="T34" fmla="*/ 3 w 47"/>
                  <a:gd name="T35" fmla="*/ 66 h 88"/>
                  <a:gd name="T36" fmla="*/ 4 w 47"/>
                  <a:gd name="T37" fmla="*/ 66 h 88"/>
                  <a:gd name="T38" fmla="*/ 4 w 47"/>
                  <a:gd name="T39" fmla="*/ 66 h 88"/>
                  <a:gd name="T40" fmla="*/ 10 w 47"/>
                  <a:gd name="T41" fmla="*/ 68 h 88"/>
                  <a:gd name="T42" fmla="*/ 19 w 47"/>
                  <a:gd name="T43" fmla="*/ 69 h 88"/>
                  <a:gd name="T44" fmla="*/ 29 w 47"/>
                  <a:gd name="T45" fmla="*/ 67 h 88"/>
                  <a:gd name="T46" fmla="*/ 33 w 47"/>
                  <a:gd name="T47" fmla="*/ 61 h 88"/>
                  <a:gd name="T48" fmla="*/ 30 w 47"/>
                  <a:gd name="T49" fmla="*/ 54 h 88"/>
                  <a:gd name="T50" fmla="*/ 20 w 47"/>
                  <a:gd name="T51" fmla="*/ 49 h 88"/>
                  <a:gd name="T52" fmla="*/ 13 w 47"/>
                  <a:gd name="T53" fmla="*/ 46 h 88"/>
                  <a:gd name="T54" fmla="*/ 7 w 47"/>
                  <a:gd name="T55" fmla="*/ 41 h 88"/>
                  <a:gd name="T56" fmla="*/ 3 w 47"/>
                  <a:gd name="T57" fmla="*/ 36 h 88"/>
                  <a:gd name="T58" fmla="*/ 1 w 47"/>
                  <a:gd name="T59" fmla="*/ 28 h 88"/>
                  <a:gd name="T60" fmla="*/ 6 w 47"/>
                  <a:gd name="T61" fmla="*/ 16 h 88"/>
                  <a:gd name="T62" fmla="*/ 19 w 47"/>
                  <a:gd name="T63" fmla="*/ 10 h 88"/>
                  <a:gd name="T64" fmla="*/ 19 w 47"/>
                  <a:gd name="T65" fmla="*/ 4 h 88"/>
                  <a:gd name="T66" fmla="*/ 19 w 47"/>
                  <a:gd name="T67" fmla="*/ 1 h 88"/>
                  <a:gd name="T68" fmla="*/ 23 w 47"/>
                  <a:gd name="T69" fmla="*/ 0 h 88"/>
                  <a:gd name="T70" fmla="*/ 29 w 47"/>
                  <a:gd name="T71" fmla="*/ 0 h 88"/>
                  <a:gd name="T72" fmla="*/ 32 w 47"/>
                  <a:gd name="T73" fmla="*/ 1 h 88"/>
                  <a:gd name="T74" fmla="*/ 32 w 47"/>
                  <a:gd name="T75" fmla="*/ 4 h 88"/>
                  <a:gd name="T76" fmla="*/ 32 w 47"/>
                  <a:gd name="T77" fmla="*/ 9 h 88"/>
                  <a:gd name="T78" fmla="*/ 38 w 47"/>
                  <a:gd name="T79" fmla="*/ 10 h 88"/>
                  <a:gd name="T80" fmla="*/ 42 w 47"/>
                  <a:gd name="T81" fmla="*/ 11 h 88"/>
                  <a:gd name="T82" fmla="*/ 43 w 47"/>
                  <a:gd name="T83" fmla="*/ 13 h 88"/>
                  <a:gd name="T84" fmla="*/ 42 w 47"/>
                  <a:gd name="T85" fmla="*/ 17 h 88"/>
                  <a:gd name="T86" fmla="*/ 41 w 47"/>
                  <a:gd name="T87" fmla="*/ 20 h 88"/>
                  <a:gd name="T88" fmla="*/ 39 w 47"/>
                  <a:gd name="T89" fmla="*/ 22 h 88"/>
                  <a:gd name="T90" fmla="*/ 34 w 47"/>
                  <a:gd name="T91" fmla="*/ 20 h 88"/>
                  <a:gd name="T92" fmla="*/ 27 w 47"/>
                  <a:gd name="T93" fmla="*/ 20 h 88"/>
                  <a:gd name="T94" fmla="*/ 18 w 47"/>
                  <a:gd name="T95" fmla="*/ 22 h 88"/>
                  <a:gd name="T96" fmla="*/ 15 w 47"/>
                  <a:gd name="T97" fmla="*/ 28 h 88"/>
                  <a:gd name="T98" fmla="*/ 18 w 47"/>
                  <a:gd name="T99" fmla="*/ 33 h 88"/>
                  <a:gd name="T100" fmla="*/ 27 w 47"/>
                  <a:gd name="T101" fmla="*/ 38 h 88"/>
                  <a:gd name="T102" fmla="*/ 41 w 47"/>
                  <a:gd name="T103" fmla="*/ 47 h 88"/>
                  <a:gd name="T104" fmla="*/ 47 w 47"/>
                  <a:gd name="T105" fmla="*/ 6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7" h="88">
                    <a:moveTo>
                      <a:pt x="47" y="60"/>
                    </a:moveTo>
                    <a:cubicBezTo>
                      <a:pt x="47" y="63"/>
                      <a:pt x="46" y="66"/>
                      <a:pt x="45" y="68"/>
                    </a:cubicBezTo>
                    <a:cubicBezTo>
                      <a:pt x="44" y="70"/>
                      <a:pt x="43" y="72"/>
                      <a:pt x="42" y="73"/>
                    </a:cubicBezTo>
                    <a:cubicBezTo>
                      <a:pt x="40" y="75"/>
                      <a:pt x="38" y="76"/>
                      <a:pt x="36" y="77"/>
                    </a:cubicBezTo>
                    <a:cubicBezTo>
                      <a:pt x="34" y="78"/>
                      <a:pt x="32" y="79"/>
                      <a:pt x="30" y="79"/>
                    </a:cubicBezTo>
                    <a:cubicBezTo>
                      <a:pt x="30" y="85"/>
                      <a:pt x="30" y="85"/>
                      <a:pt x="30" y="85"/>
                    </a:cubicBezTo>
                    <a:cubicBezTo>
                      <a:pt x="30" y="86"/>
                      <a:pt x="30" y="87"/>
                      <a:pt x="29" y="88"/>
                    </a:cubicBezTo>
                    <a:cubicBezTo>
                      <a:pt x="29" y="88"/>
                      <a:pt x="28" y="88"/>
                      <a:pt x="27" y="88"/>
                    </a:cubicBezTo>
                    <a:cubicBezTo>
                      <a:pt x="20" y="88"/>
                      <a:pt x="20" y="88"/>
                      <a:pt x="20" y="88"/>
                    </a:cubicBezTo>
                    <a:cubicBezTo>
                      <a:pt x="19" y="88"/>
                      <a:pt x="18" y="88"/>
                      <a:pt x="17" y="88"/>
                    </a:cubicBezTo>
                    <a:cubicBezTo>
                      <a:pt x="17" y="87"/>
                      <a:pt x="17" y="86"/>
                      <a:pt x="17" y="84"/>
                    </a:cubicBezTo>
                    <a:cubicBezTo>
                      <a:pt x="17" y="80"/>
                      <a:pt x="17" y="80"/>
                      <a:pt x="17" y="80"/>
                    </a:cubicBezTo>
                    <a:cubicBezTo>
                      <a:pt x="12" y="80"/>
                      <a:pt x="9" y="80"/>
                      <a:pt x="6" y="79"/>
                    </a:cubicBezTo>
                    <a:cubicBezTo>
                      <a:pt x="3" y="78"/>
                      <a:pt x="1" y="77"/>
                      <a:pt x="0" y="76"/>
                    </a:cubicBezTo>
                    <a:cubicBezTo>
                      <a:pt x="0" y="76"/>
                      <a:pt x="0" y="75"/>
                      <a:pt x="0" y="74"/>
                    </a:cubicBezTo>
                    <a:cubicBezTo>
                      <a:pt x="0" y="73"/>
                      <a:pt x="0" y="72"/>
                      <a:pt x="0" y="70"/>
                    </a:cubicBezTo>
                    <a:cubicBezTo>
                      <a:pt x="1" y="69"/>
                      <a:pt x="1" y="68"/>
                      <a:pt x="1" y="67"/>
                    </a:cubicBezTo>
                    <a:cubicBezTo>
                      <a:pt x="2" y="66"/>
                      <a:pt x="2" y="65"/>
                      <a:pt x="3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6" y="67"/>
                      <a:pt x="8" y="67"/>
                      <a:pt x="10" y="68"/>
                    </a:cubicBezTo>
                    <a:cubicBezTo>
                      <a:pt x="12" y="68"/>
                      <a:pt x="15" y="69"/>
                      <a:pt x="19" y="69"/>
                    </a:cubicBezTo>
                    <a:cubicBezTo>
                      <a:pt x="23" y="69"/>
                      <a:pt x="26" y="68"/>
                      <a:pt x="29" y="67"/>
                    </a:cubicBezTo>
                    <a:cubicBezTo>
                      <a:pt x="31" y="66"/>
                      <a:pt x="33" y="64"/>
                      <a:pt x="33" y="61"/>
                    </a:cubicBezTo>
                    <a:cubicBezTo>
                      <a:pt x="33" y="58"/>
                      <a:pt x="32" y="56"/>
                      <a:pt x="30" y="54"/>
                    </a:cubicBezTo>
                    <a:cubicBezTo>
                      <a:pt x="28" y="52"/>
                      <a:pt x="25" y="51"/>
                      <a:pt x="20" y="49"/>
                    </a:cubicBezTo>
                    <a:cubicBezTo>
                      <a:pt x="18" y="48"/>
                      <a:pt x="15" y="47"/>
                      <a:pt x="13" y="46"/>
                    </a:cubicBezTo>
                    <a:cubicBezTo>
                      <a:pt x="11" y="44"/>
                      <a:pt x="9" y="43"/>
                      <a:pt x="7" y="41"/>
                    </a:cubicBezTo>
                    <a:cubicBezTo>
                      <a:pt x="5" y="40"/>
                      <a:pt x="4" y="38"/>
                      <a:pt x="3" y="36"/>
                    </a:cubicBezTo>
                    <a:cubicBezTo>
                      <a:pt x="2" y="33"/>
                      <a:pt x="1" y="31"/>
                      <a:pt x="1" y="28"/>
                    </a:cubicBezTo>
                    <a:cubicBezTo>
                      <a:pt x="1" y="23"/>
                      <a:pt x="3" y="20"/>
                      <a:pt x="6" y="16"/>
                    </a:cubicBezTo>
                    <a:cubicBezTo>
                      <a:pt x="9" y="13"/>
                      <a:pt x="13" y="11"/>
                      <a:pt x="19" y="10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3"/>
                      <a:pt x="19" y="2"/>
                      <a:pt x="19" y="1"/>
                    </a:cubicBezTo>
                    <a:cubicBezTo>
                      <a:pt x="20" y="1"/>
                      <a:pt x="21" y="0"/>
                      <a:pt x="2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1" y="1"/>
                      <a:pt x="32" y="1"/>
                    </a:cubicBezTo>
                    <a:cubicBezTo>
                      <a:pt x="32" y="2"/>
                      <a:pt x="32" y="3"/>
                      <a:pt x="32" y="4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5" y="9"/>
                      <a:pt x="37" y="10"/>
                      <a:pt x="38" y="10"/>
                    </a:cubicBezTo>
                    <a:cubicBezTo>
                      <a:pt x="40" y="11"/>
                      <a:pt x="41" y="11"/>
                      <a:pt x="42" y="11"/>
                    </a:cubicBezTo>
                    <a:cubicBezTo>
                      <a:pt x="43" y="11"/>
                      <a:pt x="43" y="12"/>
                      <a:pt x="43" y="13"/>
                    </a:cubicBezTo>
                    <a:cubicBezTo>
                      <a:pt x="43" y="14"/>
                      <a:pt x="43" y="16"/>
                      <a:pt x="42" y="17"/>
                    </a:cubicBezTo>
                    <a:cubicBezTo>
                      <a:pt x="42" y="18"/>
                      <a:pt x="42" y="19"/>
                      <a:pt x="41" y="20"/>
                    </a:cubicBezTo>
                    <a:cubicBezTo>
                      <a:pt x="40" y="21"/>
                      <a:pt x="40" y="22"/>
                      <a:pt x="39" y="22"/>
                    </a:cubicBezTo>
                    <a:cubicBezTo>
                      <a:pt x="38" y="21"/>
                      <a:pt x="36" y="21"/>
                      <a:pt x="34" y="20"/>
                    </a:cubicBezTo>
                    <a:cubicBezTo>
                      <a:pt x="32" y="20"/>
                      <a:pt x="29" y="20"/>
                      <a:pt x="27" y="20"/>
                    </a:cubicBezTo>
                    <a:cubicBezTo>
                      <a:pt x="22" y="20"/>
                      <a:pt x="19" y="20"/>
                      <a:pt x="18" y="22"/>
                    </a:cubicBezTo>
                    <a:cubicBezTo>
                      <a:pt x="16" y="23"/>
                      <a:pt x="15" y="25"/>
                      <a:pt x="15" y="28"/>
                    </a:cubicBezTo>
                    <a:cubicBezTo>
                      <a:pt x="15" y="30"/>
                      <a:pt x="16" y="32"/>
                      <a:pt x="18" y="33"/>
                    </a:cubicBezTo>
                    <a:cubicBezTo>
                      <a:pt x="20" y="35"/>
                      <a:pt x="23" y="36"/>
                      <a:pt x="27" y="38"/>
                    </a:cubicBezTo>
                    <a:cubicBezTo>
                      <a:pt x="33" y="40"/>
                      <a:pt x="38" y="43"/>
                      <a:pt x="41" y="47"/>
                    </a:cubicBezTo>
                    <a:cubicBezTo>
                      <a:pt x="45" y="50"/>
                      <a:pt x="47" y="55"/>
                      <a:pt x="47" y="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84" name="Oval 76"/>
              <p:cNvSpPr>
                <a:spLocks noChangeArrowheads="1"/>
              </p:cNvSpPr>
              <p:nvPr/>
            </p:nvSpPr>
            <p:spPr bwMode="auto">
              <a:xfrm>
                <a:off x="2007" y="2628"/>
                <a:ext cx="176" cy="176"/>
              </a:xfrm>
              <a:prstGeom prst="ellipse">
                <a:avLst/>
              </a:prstGeom>
              <a:grpFill/>
              <a:ln w="26988" cap="flat">
                <a:noFill/>
                <a:prstDash val="solid"/>
                <a:miter lim="800000"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85" name="Freeform 77"/>
              <p:cNvSpPr/>
              <p:nvPr/>
            </p:nvSpPr>
            <p:spPr bwMode="auto">
              <a:xfrm>
                <a:off x="1248" y="2413"/>
                <a:ext cx="43" cy="81"/>
              </a:xfrm>
              <a:custGeom>
                <a:avLst/>
                <a:gdLst>
                  <a:gd name="T0" fmla="*/ 30 w 30"/>
                  <a:gd name="T1" fmla="*/ 38 h 56"/>
                  <a:gd name="T2" fmla="*/ 29 w 30"/>
                  <a:gd name="T3" fmla="*/ 43 h 56"/>
                  <a:gd name="T4" fmla="*/ 27 w 30"/>
                  <a:gd name="T5" fmla="*/ 46 h 56"/>
                  <a:gd name="T6" fmla="*/ 24 w 30"/>
                  <a:gd name="T7" fmla="*/ 49 h 56"/>
                  <a:gd name="T8" fmla="*/ 20 w 30"/>
                  <a:gd name="T9" fmla="*/ 50 h 56"/>
                  <a:gd name="T10" fmla="*/ 20 w 30"/>
                  <a:gd name="T11" fmla="*/ 54 h 56"/>
                  <a:gd name="T12" fmla="*/ 19 w 30"/>
                  <a:gd name="T13" fmla="*/ 55 h 56"/>
                  <a:gd name="T14" fmla="*/ 18 w 30"/>
                  <a:gd name="T15" fmla="*/ 56 h 56"/>
                  <a:gd name="T16" fmla="*/ 13 w 30"/>
                  <a:gd name="T17" fmla="*/ 56 h 56"/>
                  <a:gd name="T18" fmla="*/ 12 w 30"/>
                  <a:gd name="T19" fmla="*/ 55 h 56"/>
                  <a:gd name="T20" fmla="*/ 11 w 30"/>
                  <a:gd name="T21" fmla="*/ 53 h 56"/>
                  <a:gd name="T22" fmla="*/ 11 w 30"/>
                  <a:gd name="T23" fmla="*/ 51 h 56"/>
                  <a:gd name="T24" fmla="*/ 4 w 30"/>
                  <a:gd name="T25" fmla="*/ 50 h 56"/>
                  <a:gd name="T26" fmla="*/ 1 w 30"/>
                  <a:gd name="T27" fmla="*/ 48 h 56"/>
                  <a:gd name="T28" fmla="*/ 0 w 30"/>
                  <a:gd name="T29" fmla="*/ 47 h 56"/>
                  <a:gd name="T30" fmla="*/ 1 w 30"/>
                  <a:gd name="T31" fmla="*/ 44 h 56"/>
                  <a:gd name="T32" fmla="*/ 2 w 30"/>
                  <a:gd name="T33" fmla="*/ 42 h 56"/>
                  <a:gd name="T34" fmla="*/ 2 w 30"/>
                  <a:gd name="T35" fmla="*/ 41 h 56"/>
                  <a:gd name="T36" fmla="*/ 3 w 30"/>
                  <a:gd name="T37" fmla="*/ 42 h 56"/>
                  <a:gd name="T38" fmla="*/ 3 w 30"/>
                  <a:gd name="T39" fmla="*/ 42 h 56"/>
                  <a:gd name="T40" fmla="*/ 7 w 30"/>
                  <a:gd name="T41" fmla="*/ 43 h 56"/>
                  <a:gd name="T42" fmla="*/ 13 w 30"/>
                  <a:gd name="T43" fmla="*/ 43 h 56"/>
                  <a:gd name="T44" fmla="*/ 19 w 30"/>
                  <a:gd name="T45" fmla="*/ 42 h 56"/>
                  <a:gd name="T46" fmla="*/ 21 w 30"/>
                  <a:gd name="T47" fmla="*/ 38 h 56"/>
                  <a:gd name="T48" fmla="*/ 20 w 30"/>
                  <a:gd name="T49" fmla="*/ 34 h 56"/>
                  <a:gd name="T50" fmla="*/ 14 w 30"/>
                  <a:gd name="T51" fmla="*/ 31 h 56"/>
                  <a:gd name="T52" fmla="*/ 9 w 30"/>
                  <a:gd name="T53" fmla="*/ 29 h 56"/>
                  <a:gd name="T54" fmla="*/ 5 w 30"/>
                  <a:gd name="T55" fmla="*/ 26 h 56"/>
                  <a:gd name="T56" fmla="*/ 2 w 30"/>
                  <a:gd name="T57" fmla="*/ 22 h 56"/>
                  <a:gd name="T58" fmla="*/ 1 w 30"/>
                  <a:gd name="T59" fmla="*/ 17 h 56"/>
                  <a:gd name="T60" fmla="*/ 4 w 30"/>
                  <a:gd name="T61" fmla="*/ 10 h 56"/>
                  <a:gd name="T62" fmla="*/ 13 w 30"/>
                  <a:gd name="T63" fmla="*/ 6 h 56"/>
                  <a:gd name="T64" fmla="*/ 13 w 30"/>
                  <a:gd name="T65" fmla="*/ 2 h 56"/>
                  <a:gd name="T66" fmla="*/ 13 w 30"/>
                  <a:gd name="T67" fmla="*/ 0 h 56"/>
                  <a:gd name="T68" fmla="*/ 15 w 30"/>
                  <a:gd name="T69" fmla="*/ 0 h 56"/>
                  <a:gd name="T70" fmla="*/ 19 w 30"/>
                  <a:gd name="T71" fmla="*/ 0 h 56"/>
                  <a:gd name="T72" fmla="*/ 21 w 30"/>
                  <a:gd name="T73" fmla="*/ 0 h 56"/>
                  <a:gd name="T74" fmla="*/ 21 w 30"/>
                  <a:gd name="T75" fmla="*/ 2 h 56"/>
                  <a:gd name="T76" fmla="*/ 21 w 30"/>
                  <a:gd name="T77" fmla="*/ 5 h 56"/>
                  <a:gd name="T78" fmla="*/ 25 w 30"/>
                  <a:gd name="T79" fmla="*/ 6 h 56"/>
                  <a:gd name="T80" fmla="*/ 27 w 30"/>
                  <a:gd name="T81" fmla="*/ 7 h 56"/>
                  <a:gd name="T82" fmla="*/ 28 w 30"/>
                  <a:gd name="T83" fmla="*/ 8 h 56"/>
                  <a:gd name="T84" fmla="*/ 28 w 30"/>
                  <a:gd name="T85" fmla="*/ 10 h 56"/>
                  <a:gd name="T86" fmla="*/ 27 w 30"/>
                  <a:gd name="T87" fmla="*/ 13 h 56"/>
                  <a:gd name="T88" fmla="*/ 26 w 30"/>
                  <a:gd name="T89" fmla="*/ 13 h 56"/>
                  <a:gd name="T90" fmla="*/ 22 w 30"/>
                  <a:gd name="T91" fmla="*/ 13 h 56"/>
                  <a:gd name="T92" fmla="*/ 18 w 30"/>
                  <a:gd name="T93" fmla="*/ 12 h 56"/>
                  <a:gd name="T94" fmla="*/ 12 w 30"/>
                  <a:gd name="T95" fmla="*/ 13 h 56"/>
                  <a:gd name="T96" fmla="*/ 10 w 30"/>
                  <a:gd name="T97" fmla="*/ 17 h 56"/>
                  <a:gd name="T98" fmla="*/ 12 w 30"/>
                  <a:gd name="T99" fmla="*/ 21 h 56"/>
                  <a:gd name="T100" fmla="*/ 18 w 30"/>
                  <a:gd name="T101" fmla="*/ 24 h 56"/>
                  <a:gd name="T102" fmla="*/ 27 w 30"/>
                  <a:gd name="T103" fmla="*/ 29 h 56"/>
                  <a:gd name="T104" fmla="*/ 30 w 30"/>
                  <a:gd name="T105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" h="56">
                    <a:moveTo>
                      <a:pt x="30" y="38"/>
                    </a:moveTo>
                    <a:cubicBezTo>
                      <a:pt x="30" y="40"/>
                      <a:pt x="30" y="41"/>
                      <a:pt x="29" y="43"/>
                    </a:cubicBezTo>
                    <a:cubicBezTo>
                      <a:pt x="29" y="44"/>
                      <a:pt x="28" y="45"/>
                      <a:pt x="27" y="46"/>
                    </a:cubicBezTo>
                    <a:cubicBezTo>
                      <a:pt x="26" y="47"/>
                      <a:pt x="25" y="48"/>
                      <a:pt x="24" y="49"/>
                    </a:cubicBezTo>
                    <a:cubicBezTo>
                      <a:pt x="23" y="49"/>
                      <a:pt x="21" y="50"/>
                      <a:pt x="20" y="50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55"/>
                      <a:pt x="19" y="55"/>
                      <a:pt x="19" y="55"/>
                    </a:cubicBezTo>
                    <a:cubicBezTo>
                      <a:pt x="19" y="56"/>
                      <a:pt x="19" y="56"/>
                      <a:pt x="18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6"/>
                      <a:pt x="12" y="56"/>
                      <a:pt x="12" y="55"/>
                    </a:cubicBezTo>
                    <a:cubicBezTo>
                      <a:pt x="11" y="55"/>
                      <a:pt x="11" y="54"/>
                      <a:pt x="11" y="53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8" y="51"/>
                      <a:pt x="6" y="50"/>
                      <a:pt x="4" y="50"/>
                    </a:cubicBezTo>
                    <a:cubicBezTo>
                      <a:pt x="3" y="49"/>
                      <a:pt x="1" y="49"/>
                      <a:pt x="1" y="48"/>
                    </a:cubicBezTo>
                    <a:cubicBezTo>
                      <a:pt x="1" y="48"/>
                      <a:pt x="0" y="48"/>
                      <a:pt x="0" y="47"/>
                    </a:cubicBezTo>
                    <a:cubicBezTo>
                      <a:pt x="1" y="46"/>
                      <a:pt x="1" y="45"/>
                      <a:pt x="1" y="44"/>
                    </a:cubicBezTo>
                    <a:cubicBezTo>
                      <a:pt x="1" y="44"/>
                      <a:pt x="1" y="43"/>
                      <a:pt x="2" y="42"/>
                    </a:cubicBezTo>
                    <a:cubicBezTo>
                      <a:pt x="2" y="42"/>
                      <a:pt x="2" y="41"/>
                      <a:pt x="2" y="41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4" y="42"/>
                      <a:pt x="5" y="42"/>
                      <a:pt x="7" y="43"/>
                    </a:cubicBezTo>
                    <a:cubicBezTo>
                      <a:pt x="8" y="43"/>
                      <a:pt x="10" y="43"/>
                      <a:pt x="13" y="43"/>
                    </a:cubicBezTo>
                    <a:cubicBezTo>
                      <a:pt x="15" y="43"/>
                      <a:pt x="17" y="43"/>
                      <a:pt x="19" y="42"/>
                    </a:cubicBezTo>
                    <a:cubicBezTo>
                      <a:pt x="21" y="42"/>
                      <a:pt x="21" y="40"/>
                      <a:pt x="21" y="38"/>
                    </a:cubicBezTo>
                    <a:cubicBezTo>
                      <a:pt x="21" y="37"/>
                      <a:pt x="21" y="35"/>
                      <a:pt x="20" y="34"/>
                    </a:cubicBezTo>
                    <a:cubicBezTo>
                      <a:pt x="19" y="33"/>
                      <a:pt x="17" y="32"/>
                      <a:pt x="14" y="31"/>
                    </a:cubicBezTo>
                    <a:cubicBezTo>
                      <a:pt x="12" y="30"/>
                      <a:pt x="10" y="29"/>
                      <a:pt x="9" y="29"/>
                    </a:cubicBezTo>
                    <a:cubicBezTo>
                      <a:pt x="8" y="28"/>
                      <a:pt x="6" y="27"/>
                      <a:pt x="5" y="26"/>
                    </a:cubicBezTo>
                    <a:cubicBezTo>
                      <a:pt x="4" y="25"/>
                      <a:pt x="3" y="24"/>
                      <a:pt x="2" y="22"/>
                    </a:cubicBezTo>
                    <a:cubicBezTo>
                      <a:pt x="2" y="21"/>
                      <a:pt x="1" y="19"/>
                      <a:pt x="1" y="17"/>
                    </a:cubicBezTo>
                    <a:cubicBezTo>
                      <a:pt x="1" y="15"/>
                      <a:pt x="2" y="12"/>
                      <a:pt x="4" y="10"/>
                    </a:cubicBezTo>
                    <a:cubicBezTo>
                      <a:pt x="6" y="8"/>
                      <a:pt x="9" y="6"/>
                      <a:pt x="13" y="6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3" y="1"/>
                      <a:pt x="13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1" y="1"/>
                      <a:pt x="21" y="1"/>
                      <a:pt x="21" y="2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6"/>
                      <a:pt x="25" y="6"/>
                    </a:cubicBezTo>
                    <a:cubicBezTo>
                      <a:pt x="26" y="6"/>
                      <a:pt x="27" y="6"/>
                      <a:pt x="27" y="7"/>
                    </a:cubicBezTo>
                    <a:cubicBezTo>
                      <a:pt x="28" y="7"/>
                      <a:pt x="28" y="7"/>
                      <a:pt x="28" y="8"/>
                    </a:cubicBezTo>
                    <a:cubicBezTo>
                      <a:pt x="28" y="9"/>
                      <a:pt x="28" y="10"/>
                      <a:pt x="28" y="10"/>
                    </a:cubicBezTo>
                    <a:cubicBezTo>
                      <a:pt x="27" y="11"/>
                      <a:pt x="27" y="12"/>
                      <a:pt x="27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4" y="13"/>
                      <a:pt x="22" y="13"/>
                    </a:cubicBezTo>
                    <a:cubicBezTo>
                      <a:pt x="21" y="12"/>
                      <a:pt x="19" y="12"/>
                      <a:pt x="18" y="12"/>
                    </a:cubicBezTo>
                    <a:cubicBezTo>
                      <a:pt x="15" y="12"/>
                      <a:pt x="13" y="13"/>
                      <a:pt x="12" y="13"/>
                    </a:cubicBezTo>
                    <a:cubicBezTo>
                      <a:pt x="11" y="14"/>
                      <a:pt x="10" y="16"/>
                      <a:pt x="10" y="17"/>
                    </a:cubicBezTo>
                    <a:cubicBezTo>
                      <a:pt x="10" y="19"/>
                      <a:pt x="11" y="20"/>
                      <a:pt x="12" y="21"/>
                    </a:cubicBezTo>
                    <a:cubicBezTo>
                      <a:pt x="13" y="22"/>
                      <a:pt x="15" y="23"/>
                      <a:pt x="18" y="24"/>
                    </a:cubicBezTo>
                    <a:cubicBezTo>
                      <a:pt x="22" y="25"/>
                      <a:pt x="25" y="27"/>
                      <a:pt x="27" y="29"/>
                    </a:cubicBezTo>
                    <a:cubicBezTo>
                      <a:pt x="29" y="32"/>
                      <a:pt x="30" y="35"/>
                      <a:pt x="30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86" name="Freeform 78"/>
              <p:cNvSpPr>
                <a:spLocks noEditPoints="1"/>
              </p:cNvSpPr>
              <p:nvPr/>
            </p:nvSpPr>
            <p:spPr bwMode="auto">
              <a:xfrm>
                <a:off x="1185" y="2371"/>
                <a:ext cx="166" cy="166"/>
              </a:xfrm>
              <a:custGeom>
                <a:avLst/>
                <a:gdLst>
                  <a:gd name="T0" fmla="*/ 57 w 114"/>
                  <a:gd name="T1" fmla="*/ 0 h 114"/>
                  <a:gd name="T2" fmla="*/ 0 w 114"/>
                  <a:gd name="T3" fmla="*/ 57 h 114"/>
                  <a:gd name="T4" fmla="*/ 57 w 114"/>
                  <a:gd name="T5" fmla="*/ 114 h 114"/>
                  <a:gd name="T6" fmla="*/ 114 w 114"/>
                  <a:gd name="T7" fmla="*/ 57 h 114"/>
                  <a:gd name="T8" fmla="*/ 57 w 114"/>
                  <a:gd name="T9" fmla="*/ 0 h 114"/>
                  <a:gd name="T10" fmla="*/ 57 w 114"/>
                  <a:gd name="T11" fmla="*/ 96 h 114"/>
                  <a:gd name="T12" fmla="*/ 18 w 114"/>
                  <a:gd name="T13" fmla="*/ 57 h 114"/>
                  <a:gd name="T14" fmla="*/ 57 w 114"/>
                  <a:gd name="T15" fmla="*/ 17 h 114"/>
                  <a:gd name="T16" fmla="*/ 96 w 114"/>
                  <a:gd name="T17" fmla="*/ 57 h 114"/>
                  <a:gd name="T18" fmla="*/ 57 w 114"/>
                  <a:gd name="T19" fmla="*/ 9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4">
                    <a:moveTo>
                      <a:pt x="57" y="0"/>
                    </a:moveTo>
                    <a:cubicBezTo>
                      <a:pt x="26" y="0"/>
                      <a:pt x="0" y="26"/>
                      <a:pt x="0" y="57"/>
                    </a:cubicBezTo>
                    <a:cubicBezTo>
                      <a:pt x="0" y="88"/>
                      <a:pt x="26" y="114"/>
                      <a:pt x="57" y="114"/>
                    </a:cubicBezTo>
                    <a:cubicBezTo>
                      <a:pt x="88" y="114"/>
                      <a:pt x="114" y="88"/>
                      <a:pt x="114" y="57"/>
                    </a:cubicBezTo>
                    <a:cubicBezTo>
                      <a:pt x="114" y="26"/>
                      <a:pt x="88" y="0"/>
                      <a:pt x="57" y="0"/>
                    </a:cubicBezTo>
                    <a:close/>
                    <a:moveTo>
                      <a:pt x="57" y="96"/>
                    </a:moveTo>
                    <a:cubicBezTo>
                      <a:pt x="35" y="96"/>
                      <a:pt x="18" y="79"/>
                      <a:pt x="18" y="57"/>
                    </a:cubicBezTo>
                    <a:cubicBezTo>
                      <a:pt x="18" y="35"/>
                      <a:pt x="35" y="17"/>
                      <a:pt x="57" y="17"/>
                    </a:cubicBezTo>
                    <a:cubicBezTo>
                      <a:pt x="79" y="17"/>
                      <a:pt x="96" y="35"/>
                      <a:pt x="96" y="57"/>
                    </a:cubicBezTo>
                    <a:cubicBezTo>
                      <a:pt x="96" y="79"/>
                      <a:pt x="79" y="96"/>
                      <a:pt x="57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87" name="Rectangle 79"/>
              <p:cNvSpPr>
                <a:spLocks noChangeArrowheads="1"/>
              </p:cNvSpPr>
              <p:nvPr/>
            </p:nvSpPr>
            <p:spPr bwMode="auto">
              <a:xfrm>
                <a:off x="1249" y="2524"/>
                <a:ext cx="38" cy="1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88" name="Freeform 80"/>
              <p:cNvSpPr/>
              <p:nvPr/>
            </p:nvSpPr>
            <p:spPr bwMode="auto">
              <a:xfrm>
                <a:off x="931" y="857"/>
                <a:ext cx="39" cy="73"/>
              </a:xfrm>
              <a:custGeom>
                <a:avLst/>
                <a:gdLst>
                  <a:gd name="T0" fmla="*/ 27 w 27"/>
                  <a:gd name="T1" fmla="*/ 34 h 50"/>
                  <a:gd name="T2" fmla="*/ 26 w 27"/>
                  <a:gd name="T3" fmla="*/ 38 h 50"/>
                  <a:gd name="T4" fmla="*/ 24 w 27"/>
                  <a:gd name="T5" fmla="*/ 42 h 50"/>
                  <a:gd name="T6" fmla="*/ 21 w 27"/>
                  <a:gd name="T7" fmla="*/ 44 h 50"/>
                  <a:gd name="T8" fmla="*/ 17 w 27"/>
                  <a:gd name="T9" fmla="*/ 45 h 50"/>
                  <a:gd name="T10" fmla="*/ 17 w 27"/>
                  <a:gd name="T11" fmla="*/ 48 h 50"/>
                  <a:gd name="T12" fmla="*/ 17 w 27"/>
                  <a:gd name="T13" fmla="*/ 50 h 50"/>
                  <a:gd name="T14" fmla="*/ 15 w 27"/>
                  <a:gd name="T15" fmla="*/ 50 h 50"/>
                  <a:gd name="T16" fmla="*/ 11 w 27"/>
                  <a:gd name="T17" fmla="*/ 50 h 50"/>
                  <a:gd name="T18" fmla="*/ 10 w 27"/>
                  <a:gd name="T19" fmla="*/ 50 h 50"/>
                  <a:gd name="T20" fmla="*/ 9 w 27"/>
                  <a:gd name="T21" fmla="*/ 48 h 50"/>
                  <a:gd name="T22" fmla="*/ 9 w 27"/>
                  <a:gd name="T23" fmla="*/ 46 h 50"/>
                  <a:gd name="T24" fmla="*/ 3 w 27"/>
                  <a:gd name="T25" fmla="*/ 45 h 50"/>
                  <a:gd name="T26" fmla="*/ 0 w 27"/>
                  <a:gd name="T27" fmla="*/ 43 h 50"/>
                  <a:gd name="T28" fmla="*/ 0 w 27"/>
                  <a:gd name="T29" fmla="*/ 42 h 50"/>
                  <a:gd name="T30" fmla="*/ 0 w 27"/>
                  <a:gd name="T31" fmla="*/ 40 h 50"/>
                  <a:gd name="T32" fmla="*/ 1 w 27"/>
                  <a:gd name="T33" fmla="*/ 38 h 50"/>
                  <a:gd name="T34" fmla="*/ 1 w 27"/>
                  <a:gd name="T35" fmla="*/ 37 h 50"/>
                  <a:gd name="T36" fmla="*/ 2 w 27"/>
                  <a:gd name="T37" fmla="*/ 37 h 50"/>
                  <a:gd name="T38" fmla="*/ 2 w 27"/>
                  <a:gd name="T39" fmla="*/ 38 h 50"/>
                  <a:gd name="T40" fmla="*/ 6 w 27"/>
                  <a:gd name="T41" fmla="*/ 39 h 50"/>
                  <a:gd name="T42" fmla="*/ 11 w 27"/>
                  <a:gd name="T43" fmla="*/ 39 h 50"/>
                  <a:gd name="T44" fmla="*/ 16 w 27"/>
                  <a:gd name="T45" fmla="*/ 38 h 50"/>
                  <a:gd name="T46" fmla="*/ 19 w 27"/>
                  <a:gd name="T47" fmla="*/ 34 h 50"/>
                  <a:gd name="T48" fmla="*/ 17 w 27"/>
                  <a:gd name="T49" fmla="*/ 31 h 50"/>
                  <a:gd name="T50" fmla="*/ 12 w 27"/>
                  <a:gd name="T51" fmla="*/ 28 h 50"/>
                  <a:gd name="T52" fmla="*/ 7 w 27"/>
                  <a:gd name="T53" fmla="*/ 26 h 50"/>
                  <a:gd name="T54" fmla="*/ 4 w 27"/>
                  <a:gd name="T55" fmla="*/ 23 h 50"/>
                  <a:gd name="T56" fmla="*/ 2 w 27"/>
                  <a:gd name="T57" fmla="*/ 20 h 50"/>
                  <a:gd name="T58" fmla="*/ 1 w 27"/>
                  <a:gd name="T59" fmla="*/ 15 h 50"/>
                  <a:gd name="T60" fmla="*/ 3 w 27"/>
                  <a:gd name="T61" fmla="*/ 9 h 50"/>
                  <a:gd name="T62" fmla="*/ 11 w 27"/>
                  <a:gd name="T63" fmla="*/ 5 h 50"/>
                  <a:gd name="T64" fmla="*/ 11 w 27"/>
                  <a:gd name="T65" fmla="*/ 2 h 50"/>
                  <a:gd name="T66" fmla="*/ 11 w 27"/>
                  <a:gd name="T67" fmla="*/ 0 h 50"/>
                  <a:gd name="T68" fmla="*/ 13 w 27"/>
                  <a:gd name="T69" fmla="*/ 0 h 50"/>
                  <a:gd name="T70" fmla="*/ 17 w 27"/>
                  <a:gd name="T71" fmla="*/ 0 h 50"/>
                  <a:gd name="T72" fmla="*/ 18 w 27"/>
                  <a:gd name="T73" fmla="*/ 0 h 50"/>
                  <a:gd name="T74" fmla="*/ 18 w 27"/>
                  <a:gd name="T75" fmla="*/ 2 h 50"/>
                  <a:gd name="T76" fmla="*/ 18 w 27"/>
                  <a:gd name="T77" fmla="*/ 5 h 50"/>
                  <a:gd name="T78" fmla="*/ 22 w 27"/>
                  <a:gd name="T79" fmla="*/ 5 h 50"/>
                  <a:gd name="T80" fmla="*/ 24 w 27"/>
                  <a:gd name="T81" fmla="*/ 6 h 50"/>
                  <a:gd name="T82" fmla="*/ 24 w 27"/>
                  <a:gd name="T83" fmla="*/ 7 h 50"/>
                  <a:gd name="T84" fmla="*/ 24 w 27"/>
                  <a:gd name="T85" fmla="*/ 9 h 50"/>
                  <a:gd name="T86" fmla="*/ 23 w 27"/>
                  <a:gd name="T87" fmla="*/ 11 h 50"/>
                  <a:gd name="T88" fmla="*/ 22 w 27"/>
                  <a:gd name="T89" fmla="*/ 12 h 50"/>
                  <a:gd name="T90" fmla="*/ 19 w 27"/>
                  <a:gd name="T91" fmla="*/ 11 h 50"/>
                  <a:gd name="T92" fmla="*/ 15 w 27"/>
                  <a:gd name="T93" fmla="*/ 11 h 50"/>
                  <a:gd name="T94" fmla="*/ 10 w 27"/>
                  <a:gd name="T95" fmla="*/ 12 h 50"/>
                  <a:gd name="T96" fmla="*/ 9 w 27"/>
                  <a:gd name="T97" fmla="*/ 15 h 50"/>
                  <a:gd name="T98" fmla="*/ 10 w 27"/>
                  <a:gd name="T99" fmla="*/ 19 h 50"/>
                  <a:gd name="T100" fmla="*/ 15 w 27"/>
                  <a:gd name="T101" fmla="*/ 21 h 50"/>
                  <a:gd name="T102" fmla="*/ 24 w 27"/>
                  <a:gd name="T103" fmla="*/ 26 h 50"/>
                  <a:gd name="T104" fmla="*/ 27 w 27"/>
                  <a:gd name="T105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" h="50">
                    <a:moveTo>
                      <a:pt x="27" y="34"/>
                    </a:moveTo>
                    <a:cubicBezTo>
                      <a:pt x="27" y="36"/>
                      <a:pt x="26" y="37"/>
                      <a:pt x="26" y="38"/>
                    </a:cubicBezTo>
                    <a:cubicBezTo>
                      <a:pt x="25" y="40"/>
                      <a:pt x="25" y="41"/>
                      <a:pt x="24" y="42"/>
                    </a:cubicBezTo>
                    <a:cubicBezTo>
                      <a:pt x="23" y="43"/>
                      <a:pt x="22" y="43"/>
                      <a:pt x="21" y="44"/>
                    </a:cubicBezTo>
                    <a:cubicBezTo>
                      <a:pt x="20" y="44"/>
                      <a:pt x="18" y="45"/>
                      <a:pt x="17" y="45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9"/>
                      <a:pt x="17" y="50"/>
                      <a:pt x="17" y="50"/>
                    </a:cubicBezTo>
                    <a:cubicBezTo>
                      <a:pt x="16" y="50"/>
                      <a:pt x="16" y="50"/>
                      <a:pt x="15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0" y="50"/>
                      <a:pt x="10" y="50"/>
                    </a:cubicBezTo>
                    <a:cubicBezTo>
                      <a:pt x="10" y="50"/>
                      <a:pt x="9" y="49"/>
                      <a:pt x="9" y="48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7" y="46"/>
                      <a:pt x="5" y="45"/>
                      <a:pt x="3" y="45"/>
                    </a:cubicBezTo>
                    <a:cubicBezTo>
                      <a:pt x="2" y="44"/>
                      <a:pt x="1" y="44"/>
                      <a:pt x="0" y="43"/>
                    </a:cubicBezTo>
                    <a:cubicBezTo>
                      <a:pt x="0" y="43"/>
                      <a:pt x="0" y="43"/>
                      <a:pt x="0" y="42"/>
                    </a:cubicBezTo>
                    <a:cubicBezTo>
                      <a:pt x="0" y="41"/>
                      <a:pt x="0" y="41"/>
                      <a:pt x="0" y="40"/>
                    </a:cubicBezTo>
                    <a:cubicBezTo>
                      <a:pt x="0" y="39"/>
                      <a:pt x="0" y="39"/>
                      <a:pt x="1" y="38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3" y="38"/>
                      <a:pt x="4" y="38"/>
                      <a:pt x="6" y="39"/>
                    </a:cubicBezTo>
                    <a:cubicBezTo>
                      <a:pt x="7" y="39"/>
                      <a:pt x="8" y="39"/>
                      <a:pt x="11" y="39"/>
                    </a:cubicBezTo>
                    <a:cubicBezTo>
                      <a:pt x="13" y="39"/>
                      <a:pt x="15" y="39"/>
                      <a:pt x="16" y="38"/>
                    </a:cubicBezTo>
                    <a:cubicBezTo>
                      <a:pt x="18" y="37"/>
                      <a:pt x="19" y="36"/>
                      <a:pt x="19" y="34"/>
                    </a:cubicBezTo>
                    <a:cubicBezTo>
                      <a:pt x="19" y="33"/>
                      <a:pt x="18" y="32"/>
                      <a:pt x="17" y="31"/>
                    </a:cubicBezTo>
                    <a:cubicBezTo>
                      <a:pt x="16" y="30"/>
                      <a:pt x="14" y="29"/>
                      <a:pt x="12" y="28"/>
                    </a:cubicBezTo>
                    <a:cubicBezTo>
                      <a:pt x="10" y="27"/>
                      <a:pt x="9" y="26"/>
                      <a:pt x="7" y="26"/>
                    </a:cubicBezTo>
                    <a:cubicBezTo>
                      <a:pt x="6" y="25"/>
                      <a:pt x="5" y="24"/>
                      <a:pt x="4" y="23"/>
                    </a:cubicBezTo>
                    <a:cubicBezTo>
                      <a:pt x="3" y="22"/>
                      <a:pt x="2" y="21"/>
                      <a:pt x="2" y="20"/>
                    </a:cubicBezTo>
                    <a:cubicBezTo>
                      <a:pt x="1" y="19"/>
                      <a:pt x="1" y="17"/>
                      <a:pt x="1" y="15"/>
                    </a:cubicBezTo>
                    <a:cubicBezTo>
                      <a:pt x="1" y="13"/>
                      <a:pt x="1" y="11"/>
                      <a:pt x="3" y="9"/>
                    </a:cubicBezTo>
                    <a:cubicBezTo>
                      <a:pt x="5" y="7"/>
                      <a:pt x="7" y="6"/>
                      <a:pt x="11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1"/>
                      <a:pt x="11" y="1"/>
                      <a:pt x="11" y="0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18" y="0"/>
                      <a:pt x="18" y="1"/>
                      <a:pt x="18" y="2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5"/>
                      <a:pt x="21" y="5"/>
                      <a:pt x="22" y="5"/>
                    </a:cubicBezTo>
                    <a:cubicBezTo>
                      <a:pt x="23" y="6"/>
                      <a:pt x="23" y="6"/>
                      <a:pt x="24" y="6"/>
                    </a:cubicBezTo>
                    <a:cubicBezTo>
                      <a:pt x="24" y="6"/>
                      <a:pt x="24" y="6"/>
                      <a:pt x="24" y="7"/>
                    </a:cubicBezTo>
                    <a:cubicBezTo>
                      <a:pt x="24" y="8"/>
                      <a:pt x="24" y="8"/>
                      <a:pt x="24" y="9"/>
                    </a:cubicBezTo>
                    <a:cubicBezTo>
                      <a:pt x="24" y="10"/>
                      <a:pt x="24" y="11"/>
                      <a:pt x="23" y="11"/>
                    </a:cubicBezTo>
                    <a:cubicBezTo>
                      <a:pt x="23" y="12"/>
                      <a:pt x="23" y="12"/>
                      <a:pt x="22" y="12"/>
                    </a:cubicBezTo>
                    <a:cubicBezTo>
                      <a:pt x="22" y="12"/>
                      <a:pt x="21" y="12"/>
                      <a:pt x="19" y="11"/>
                    </a:cubicBezTo>
                    <a:cubicBezTo>
                      <a:pt x="18" y="11"/>
                      <a:pt x="17" y="11"/>
                      <a:pt x="15" y="11"/>
                    </a:cubicBezTo>
                    <a:cubicBezTo>
                      <a:pt x="13" y="11"/>
                      <a:pt x="11" y="11"/>
                      <a:pt x="10" y="12"/>
                    </a:cubicBezTo>
                    <a:cubicBezTo>
                      <a:pt x="9" y="13"/>
                      <a:pt x="9" y="14"/>
                      <a:pt x="9" y="15"/>
                    </a:cubicBezTo>
                    <a:cubicBezTo>
                      <a:pt x="9" y="17"/>
                      <a:pt x="9" y="18"/>
                      <a:pt x="10" y="19"/>
                    </a:cubicBezTo>
                    <a:cubicBezTo>
                      <a:pt x="11" y="19"/>
                      <a:pt x="13" y="20"/>
                      <a:pt x="15" y="21"/>
                    </a:cubicBezTo>
                    <a:cubicBezTo>
                      <a:pt x="19" y="23"/>
                      <a:pt x="22" y="24"/>
                      <a:pt x="24" y="26"/>
                    </a:cubicBezTo>
                    <a:cubicBezTo>
                      <a:pt x="26" y="28"/>
                      <a:pt x="27" y="31"/>
                      <a:pt x="27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89" name="Freeform 81"/>
              <p:cNvSpPr>
                <a:spLocks noEditPoints="1"/>
              </p:cNvSpPr>
              <p:nvPr/>
            </p:nvSpPr>
            <p:spPr bwMode="auto">
              <a:xfrm>
                <a:off x="874" y="819"/>
                <a:ext cx="148" cy="149"/>
              </a:xfrm>
              <a:custGeom>
                <a:avLst/>
                <a:gdLst>
                  <a:gd name="T0" fmla="*/ 51 w 102"/>
                  <a:gd name="T1" fmla="*/ 0 h 102"/>
                  <a:gd name="T2" fmla="*/ 0 w 102"/>
                  <a:gd name="T3" fmla="*/ 51 h 102"/>
                  <a:gd name="T4" fmla="*/ 51 w 102"/>
                  <a:gd name="T5" fmla="*/ 102 h 102"/>
                  <a:gd name="T6" fmla="*/ 102 w 102"/>
                  <a:gd name="T7" fmla="*/ 51 h 102"/>
                  <a:gd name="T8" fmla="*/ 51 w 102"/>
                  <a:gd name="T9" fmla="*/ 0 h 102"/>
                  <a:gd name="T10" fmla="*/ 51 w 102"/>
                  <a:gd name="T11" fmla="*/ 87 h 102"/>
                  <a:gd name="T12" fmla="*/ 15 w 102"/>
                  <a:gd name="T13" fmla="*/ 51 h 102"/>
                  <a:gd name="T14" fmla="*/ 51 w 102"/>
                  <a:gd name="T15" fmla="*/ 16 h 102"/>
                  <a:gd name="T16" fmla="*/ 86 w 102"/>
                  <a:gd name="T17" fmla="*/ 51 h 102"/>
                  <a:gd name="T18" fmla="*/ 51 w 102"/>
                  <a:gd name="T19" fmla="*/ 8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02"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  <a:moveTo>
                      <a:pt x="51" y="87"/>
                    </a:moveTo>
                    <a:cubicBezTo>
                      <a:pt x="31" y="87"/>
                      <a:pt x="15" y="71"/>
                      <a:pt x="15" y="51"/>
                    </a:cubicBezTo>
                    <a:cubicBezTo>
                      <a:pt x="15" y="31"/>
                      <a:pt x="31" y="16"/>
                      <a:pt x="51" y="16"/>
                    </a:cubicBezTo>
                    <a:cubicBezTo>
                      <a:pt x="71" y="16"/>
                      <a:pt x="86" y="31"/>
                      <a:pt x="86" y="51"/>
                    </a:cubicBezTo>
                    <a:cubicBezTo>
                      <a:pt x="86" y="71"/>
                      <a:pt x="71" y="87"/>
                      <a:pt x="51" y="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90" name="Rectangle 82"/>
              <p:cNvSpPr>
                <a:spLocks noChangeArrowheads="1"/>
              </p:cNvSpPr>
              <p:nvPr/>
            </p:nvSpPr>
            <p:spPr bwMode="auto">
              <a:xfrm>
                <a:off x="931" y="956"/>
                <a:ext cx="33" cy="9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91" name="Freeform 83"/>
              <p:cNvSpPr>
                <a:spLocks noEditPoints="1"/>
              </p:cNvSpPr>
              <p:nvPr/>
            </p:nvSpPr>
            <p:spPr bwMode="auto">
              <a:xfrm>
                <a:off x="2257" y="1799"/>
                <a:ext cx="76" cy="76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0 h 52"/>
                  <a:gd name="T4" fmla="*/ 0 w 52"/>
                  <a:gd name="T5" fmla="*/ 26 h 52"/>
                  <a:gd name="T6" fmla="*/ 26 w 52"/>
                  <a:gd name="T7" fmla="*/ 52 h 52"/>
                  <a:gd name="T8" fmla="*/ 52 w 52"/>
                  <a:gd name="T9" fmla="*/ 26 h 52"/>
                  <a:gd name="T10" fmla="*/ 44 w 52"/>
                  <a:gd name="T11" fmla="*/ 26 h 52"/>
                  <a:gd name="T12" fmla="*/ 26 w 52"/>
                  <a:gd name="T13" fmla="*/ 44 h 52"/>
                  <a:gd name="T14" fmla="*/ 8 w 52"/>
                  <a:gd name="T15" fmla="*/ 26 h 52"/>
                  <a:gd name="T16" fmla="*/ 26 w 52"/>
                  <a:gd name="T17" fmla="*/ 8 h 52"/>
                  <a:gd name="T18" fmla="*/ 44 w 52"/>
                  <a:gd name="T19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12"/>
                      <a:pt x="40" y="0"/>
                      <a:pt x="26" y="0"/>
                    </a:cubicBezTo>
                    <a:cubicBezTo>
                      <a:pt x="11" y="0"/>
                      <a:pt x="0" y="12"/>
                      <a:pt x="0" y="26"/>
                    </a:cubicBezTo>
                    <a:cubicBezTo>
                      <a:pt x="0" y="40"/>
                      <a:pt x="11" y="52"/>
                      <a:pt x="26" y="52"/>
                    </a:cubicBezTo>
                    <a:cubicBezTo>
                      <a:pt x="40" y="52"/>
                      <a:pt x="52" y="40"/>
                      <a:pt x="52" y="26"/>
                    </a:cubicBezTo>
                    <a:close/>
                    <a:moveTo>
                      <a:pt x="44" y="26"/>
                    </a:moveTo>
                    <a:cubicBezTo>
                      <a:pt x="44" y="36"/>
                      <a:pt x="36" y="44"/>
                      <a:pt x="26" y="44"/>
                    </a:cubicBezTo>
                    <a:cubicBezTo>
                      <a:pt x="16" y="44"/>
                      <a:pt x="8" y="36"/>
                      <a:pt x="8" y="26"/>
                    </a:cubicBezTo>
                    <a:cubicBezTo>
                      <a:pt x="8" y="16"/>
                      <a:pt x="16" y="8"/>
                      <a:pt x="26" y="8"/>
                    </a:cubicBezTo>
                    <a:cubicBezTo>
                      <a:pt x="36" y="8"/>
                      <a:pt x="44" y="16"/>
                      <a:pt x="44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92" name="Rectangle 84"/>
              <p:cNvSpPr>
                <a:spLocks noChangeArrowheads="1"/>
              </p:cNvSpPr>
              <p:nvPr/>
            </p:nvSpPr>
            <p:spPr bwMode="auto">
              <a:xfrm>
                <a:off x="2286" y="1760"/>
                <a:ext cx="16" cy="4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93" name="Freeform 85"/>
              <p:cNvSpPr>
                <a:spLocks noEditPoints="1"/>
              </p:cNvSpPr>
              <p:nvPr/>
            </p:nvSpPr>
            <p:spPr bwMode="auto">
              <a:xfrm>
                <a:off x="2263" y="808"/>
                <a:ext cx="76" cy="75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0 h 52"/>
                  <a:gd name="T4" fmla="*/ 0 w 52"/>
                  <a:gd name="T5" fmla="*/ 26 h 52"/>
                  <a:gd name="T6" fmla="*/ 26 w 52"/>
                  <a:gd name="T7" fmla="*/ 52 h 52"/>
                  <a:gd name="T8" fmla="*/ 52 w 52"/>
                  <a:gd name="T9" fmla="*/ 26 h 52"/>
                  <a:gd name="T10" fmla="*/ 39 w 52"/>
                  <a:gd name="T11" fmla="*/ 26 h 52"/>
                  <a:gd name="T12" fmla="*/ 26 w 52"/>
                  <a:gd name="T13" fmla="*/ 39 h 52"/>
                  <a:gd name="T14" fmla="*/ 13 w 52"/>
                  <a:gd name="T15" fmla="*/ 26 h 52"/>
                  <a:gd name="T16" fmla="*/ 26 w 52"/>
                  <a:gd name="T17" fmla="*/ 12 h 52"/>
                  <a:gd name="T18" fmla="*/ 39 w 52"/>
                  <a:gd name="T19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11"/>
                      <a:pt x="40" y="0"/>
                      <a:pt x="26" y="0"/>
                    </a:cubicBez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2"/>
                      <a:pt x="26" y="52"/>
                    </a:cubicBezTo>
                    <a:cubicBezTo>
                      <a:pt x="40" y="52"/>
                      <a:pt x="52" y="40"/>
                      <a:pt x="52" y="26"/>
                    </a:cubicBezTo>
                    <a:close/>
                    <a:moveTo>
                      <a:pt x="39" y="26"/>
                    </a:moveTo>
                    <a:cubicBezTo>
                      <a:pt x="39" y="33"/>
                      <a:pt x="33" y="39"/>
                      <a:pt x="26" y="39"/>
                    </a:cubicBezTo>
                    <a:cubicBezTo>
                      <a:pt x="19" y="39"/>
                      <a:pt x="13" y="33"/>
                      <a:pt x="13" y="26"/>
                    </a:cubicBezTo>
                    <a:cubicBezTo>
                      <a:pt x="13" y="18"/>
                      <a:pt x="19" y="12"/>
                      <a:pt x="26" y="12"/>
                    </a:cubicBezTo>
                    <a:cubicBezTo>
                      <a:pt x="33" y="12"/>
                      <a:pt x="39" y="18"/>
                      <a:pt x="39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94" name="Rectangle 86"/>
              <p:cNvSpPr>
                <a:spLocks noChangeArrowheads="1"/>
              </p:cNvSpPr>
              <p:nvPr/>
            </p:nvSpPr>
            <p:spPr bwMode="auto">
              <a:xfrm>
                <a:off x="2292" y="767"/>
                <a:ext cx="18" cy="4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95" name="Freeform 87"/>
              <p:cNvSpPr>
                <a:spLocks noEditPoints="1"/>
              </p:cNvSpPr>
              <p:nvPr/>
            </p:nvSpPr>
            <p:spPr bwMode="auto">
              <a:xfrm>
                <a:off x="1387" y="1762"/>
                <a:ext cx="76" cy="75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0 h 52"/>
                  <a:gd name="T4" fmla="*/ 0 w 52"/>
                  <a:gd name="T5" fmla="*/ 26 h 52"/>
                  <a:gd name="T6" fmla="*/ 26 w 52"/>
                  <a:gd name="T7" fmla="*/ 52 h 52"/>
                  <a:gd name="T8" fmla="*/ 52 w 52"/>
                  <a:gd name="T9" fmla="*/ 26 h 52"/>
                  <a:gd name="T10" fmla="*/ 44 w 52"/>
                  <a:gd name="T11" fmla="*/ 26 h 52"/>
                  <a:gd name="T12" fmla="*/ 26 w 52"/>
                  <a:gd name="T13" fmla="*/ 44 h 52"/>
                  <a:gd name="T14" fmla="*/ 8 w 52"/>
                  <a:gd name="T15" fmla="*/ 26 h 52"/>
                  <a:gd name="T16" fmla="*/ 26 w 52"/>
                  <a:gd name="T17" fmla="*/ 8 h 52"/>
                  <a:gd name="T18" fmla="*/ 44 w 52"/>
                  <a:gd name="T19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11"/>
                      <a:pt x="41" y="0"/>
                      <a:pt x="26" y="0"/>
                    </a:cubicBez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2"/>
                      <a:pt x="26" y="52"/>
                    </a:cubicBezTo>
                    <a:cubicBezTo>
                      <a:pt x="41" y="52"/>
                      <a:pt x="52" y="40"/>
                      <a:pt x="52" y="26"/>
                    </a:cubicBezTo>
                    <a:close/>
                    <a:moveTo>
                      <a:pt x="44" y="26"/>
                    </a:moveTo>
                    <a:cubicBezTo>
                      <a:pt x="44" y="36"/>
                      <a:pt x="36" y="44"/>
                      <a:pt x="26" y="44"/>
                    </a:cubicBezTo>
                    <a:cubicBezTo>
                      <a:pt x="16" y="44"/>
                      <a:pt x="8" y="36"/>
                      <a:pt x="8" y="26"/>
                    </a:cubicBezTo>
                    <a:cubicBezTo>
                      <a:pt x="8" y="16"/>
                      <a:pt x="16" y="8"/>
                      <a:pt x="26" y="8"/>
                    </a:cubicBezTo>
                    <a:cubicBezTo>
                      <a:pt x="36" y="8"/>
                      <a:pt x="44" y="16"/>
                      <a:pt x="44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96" name="Rectangle 88"/>
              <p:cNvSpPr>
                <a:spLocks noChangeArrowheads="1"/>
              </p:cNvSpPr>
              <p:nvPr/>
            </p:nvSpPr>
            <p:spPr bwMode="auto">
              <a:xfrm>
                <a:off x="1418" y="1721"/>
                <a:ext cx="16" cy="4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97" name="Freeform 89"/>
              <p:cNvSpPr>
                <a:spLocks noEditPoints="1"/>
              </p:cNvSpPr>
              <p:nvPr/>
            </p:nvSpPr>
            <p:spPr bwMode="auto">
              <a:xfrm>
                <a:off x="1911" y="915"/>
                <a:ext cx="76" cy="76"/>
              </a:xfrm>
              <a:custGeom>
                <a:avLst/>
                <a:gdLst>
                  <a:gd name="T0" fmla="*/ 26 w 52"/>
                  <a:gd name="T1" fmla="*/ 52 h 52"/>
                  <a:gd name="T2" fmla="*/ 52 w 52"/>
                  <a:gd name="T3" fmla="*/ 26 h 52"/>
                  <a:gd name="T4" fmla="*/ 26 w 52"/>
                  <a:gd name="T5" fmla="*/ 0 h 52"/>
                  <a:gd name="T6" fmla="*/ 0 w 52"/>
                  <a:gd name="T7" fmla="*/ 26 h 52"/>
                  <a:gd name="T8" fmla="*/ 26 w 52"/>
                  <a:gd name="T9" fmla="*/ 52 h 52"/>
                  <a:gd name="T10" fmla="*/ 26 w 52"/>
                  <a:gd name="T11" fmla="*/ 44 h 52"/>
                  <a:gd name="T12" fmla="*/ 8 w 52"/>
                  <a:gd name="T13" fmla="*/ 26 h 52"/>
                  <a:gd name="T14" fmla="*/ 26 w 52"/>
                  <a:gd name="T15" fmla="*/ 8 h 52"/>
                  <a:gd name="T16" fmla="*/ 44 w 52"/>
                  <a:gd name="T17" fmla="*/ 26 h 52"/>
                  <a:gd name="T18" fmla="*/ 26 w 52"/>
                  <a:gd name="T19" fmla="*/ 4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2">
                    <a:moveTo>
                      <a:pt x="26" y="52"/>
                    </a:moveTo>
                    <a:cubicBezTo>
                      <a:pt x="40" y="52"/>
                      <a:pt x="52" y="41"/>
                      <a:pt x="52" y="26"/>
                    </a:cubicBezTo>
                    <a:cubicBezTo>
                      <a:pt x="52" y="12"/>
                      <a:pt x="40" y="0"/>
                      <a:pt x="26" y="0"/>
                    </a:cubicBezTo>
                    <a:cubicBezTo>
                      <a:pt x="12" y="0"/>
                      <a:pt x="0" y="12"/>
                      <a:pt x="0" y="26"/>
                    </a:cubicBezTo>
                    <a:cubicBezTo>
                      <a:pt x="0" y="41"/>
                      <a:pt x="12" y="52"/>
                      <a:pt x="26" y="52"/>
                    </a:cubicBezTo>
                    <a:close/>
                    <a:moveTo>
                      <a:pt x="26" y="44"/>
                    </a:moveTo>
                    <a:cubicBezTo>
                      <a:pt x="16" y="44"/>
                      <a:pt x="8" y="36"/>
                      <a:pt x="8" y="26"/>
                    </a:cubicBezTo>
                    <a:cubicBezTo>
                      <a:pt x="8" y="16"/>
                      <a:pt x="16" y="8"/>
                      <a:pt x="26" y="8"/>
                    </a:cubicBezTo>
                    <a:cubicBezTo>
                      <a:pt x="36" y="8"/>
                      <a:pt x="44" y="16"/>
                      <a:pt x="44" y="26"/>
                    </a:cubicBezTo>
                    <a:cubicBezTo>
                      <a:pt x="44" y="36"/>
                      <a:pt x="36" y="44"/>
                      <a:pt x="2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98" name="Rectangle 90"/>
              <p:cNvSpPr>
                <a:spLocks noChangeArrowheads="1"/>
              </p:cNvSpPr>
              <p:nvPr/>
            </p:nvSpPr>
            <p:spPr bwMode="auto">
              <a:xfrm>
                <a:off x="1981" y="946"/>
                <a:ext cx="45" cy="1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99" name="Freeform 91"/>
              <p:cNvSpPr>
                <a:spLocks noEditPoints="1"/>
              </p:cNvSpPr>
              <p:nvPr/>
            </p:nvSpPr>
            <p:spPr bwMode="auto">
              <a:xfrm>
                <a:off x="1776" y="1965"/>
                <a:ext cx="75" cy="74"/>
              </a:xfrm>
              <a:custGeom>
                <a:avLst/>
                <a:gdLst>
                  <a:gd name="T0" fmla="*/ 52 w 52"/>
                  <a:gd name="T1" fmla="*/ 25 h 51"/>
                  <a:gd name="T2" fmla="*/ 26 w 52"/>
                  <a:gd name="T3" fmla="*/ 0 h 51"/>
                  <a:gd name="T4" fmla="*/ 0 w 52"/>
                  <a:gd name="T5" fmla="*/ 25 h 51"/>
                  <a:gd name="T6" fmla="*/ 26 w 52"/>
                  <a:gd name="T7" fmla="*/ 51 h 51"/>
                  <a:gd name="T8" fmla="*/ 52 w 52"/>
                  <a:gd name="T9" fmla="*/ 25 h 51"/>
                  <a:gd name="T10" fmla="*/ 44 w 52"/>
                  <a:gd name="T11" fmla="*/ 25 h 51"/>
                  <a:gd name="T12" fmla="*/ 26 w 52"/>
                  <a:gd name="T13" fmla="*/ 43 h 51"/>
                  <a:gd name="T14" fmla="*/ 8 w 52"/>
                  <a:gd name="T15" fmla="*/ 25 h 51"/>
                  <a:gd name="T16" fmla="*/ 26 w 52"/>
                  <a:gd name="T17" fmla="*/ 7 h 51"/>
                  <a:gd name="T18" fmla="*/ 44 w 52"/>
                  <a:gd name="T19" fmla="*/ 2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1">
                    <a:moveTo>
                      <a:pt x="52" y="25"/>
                    </a:moveTo>
                    <a:cubicBezTo>
                      <a:pt x="52" y="11"/>
                      <a:pt x="40" y="0"/>
                      <a:pt x="26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40"/>
                      <a:pt x="11" y="51"/>
                      <a:pt x="26" y="51"/>
                    </a:cubicBezTo>
                    <a:cubicBezTo>
                      <a:pt x="40" y="51"/>
                      <a:pt x="52" y="40"/>
                      <a:pt x="52" y="25"/>
                    </a:cubicBezTo>
                    <a:close/>
                    <a:moveTo>
                      <a:pt x="44" y="25"/>
                    </a:moveTo>
                    <a:cubicBezTo>
                      <a:pt x="44" y="35"/>
                      <a:pt x="36" y="43"/>
                      <a:pt x="26" y="43"/>
                    </a:cubicBezTo>
                    <a:cubicBezTo>
                      <a:pt x="16" y="43"/>
                      <a:pt x="8" y="35"/>
                      <a:pt x="8" y="25"/>
                    </a:cubicBezTo>
                    <a:cubicBezTo>
                      <a:pt x="8" y="15"/>
                      <a:pt x="16" y="7"/>
                      <a:pt x="26" y="7"/>
                    </a:cubicBezTo>
                    <a:cubicBezTo>
                      <a:pt x="36" y="7"/>
                      <a:pt x="44" y="15"/>
                      <a:pt x="44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00" name="Rectangle 92"/>
              <p:cNvSpPr>
                <a:spLocks noChangeArrowheads="1"/>
              </p:cNvSpPr>
              <p:nvPr/>
            </p:nvSpPr>
            <p:spPr bwMode="auto">
              <a:xfrm>
                <a:off x="1805" y="1924"/>
                <a:ext cx="16" cy="4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01" name="Freeform 93"/>
              <p:cNvSpPr>
                <a:spLocks noEditPoints="1"/>
              </p:cNvSpPr>
              <p:nvPr/>
            </p:nvSpPr>
            <p:spPr bwMode="auto">
              <a:xfrm>
                <a:off x="951" y="2986"/>
                <a:ext cx="74" cy="76"/>
              </a:xfrm>
              <a:custGeom>
                <a:avLst/>
                <a:gdLst>
                  <a:gd name="T0" fmla="*/ 26 w 51"/>
                  <a:gd name="T1" fmla="*/ 52 h 52"/>
                  <a:gd name="T2" fmla="*/ 51 w 51"/>
                  <a:gd name="T3" fmla="*/ 26 h 52"/>
                  <a:gd name="T4" fmla="*/ 26 w 51"/>
                  <a:gd name="T5" fmla="*/ 0 h 52"/>
                  <a:gd name="T6" fmla="*/ 0 w 51"/>
                  <a:gd name="T7" fmla="*/ 26 h 52"/>
                  <a:gd name="T8" fmla="*/ 26 w 51"/>
                  <a:gd name="T9" fmla="*/ 52 h 52"/>
                  <a:gd name="T10" fmla="*/ 26 w 51"/>
                  <a:gd name="T11" fmla="*/ 44 h 52"/>
                  <a:gd name="T12" fmla="*/ 8 w 51"/>
                  <a:gd name="T13" fmla="*/ 26 h 52"/>
                  <a:gd name="T14" fmla="*/ 26 w 51"/>
                  <a:gd name="T15" fmla="*/ 8 h 52"/>
                  <a:gd name="T16" fmla="*/ 44 w 51"/>
                  <a:gd name="T17" fmla="*/ 26 h 52"/>
                  <a:gd name="T18" fmla="*/ 26 w 51"/>
                  <a:gd name="T19" fmla="*/ 4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52">
                    <a:moveTo>
                      <a:pt x="26" y="52"/>
                    </a:moveTo>
                    <a:cubicBezTo>
                      <a:pt x="40" y="52"/>
                      <a:pt x="51" y="40"/>
                      <a:pt x="51" y="26"/>
                    </a:cubicBezTo>
                    <a:cubicBezTo>
                      <a:pt x="51" y="12"/>
                      <a:pt x="40" y="0"/>
                      <a:pt x="26" y="0"/>
                    </a:cubicBezTo>
                    <a:cubicBezTo>
                      <a:pt x="11" y="0"/>
                      <a:pt x="0" y="12"/>
                      <a:pt x="0" y="26"/>
                    </a:cubicBezTo>
                    <a:cubicBezTo>
                      <a:pt x="0" y="40"/>
                      <a:pt x="11" y="52"/>
                      <a:pt x="26" y="52"/>
                    </a:cubicBezTo>
                    <a:close/>
                    <a:moveTo>
                      <a:pt x="26" y="44"/>
                    </a:moveTo>
                    <a:cubicBezTo>
                      <a:pt x="16" y="44"/>
                      <a:pt x="8" y="36"/>
                      <a:pt x="8" y="26"/>
                    </a:cubicBezTo>
                    <a:cubicBezTo>
                      <a:pt x="8" y="16"/>
                      <a:pt x="16" y="8"/>
                      <a:pt x="26" y="8"/>
                    </a:cubicBezTo>
                    <a:cubicBezTo>
                      <a:pt x="35" y="8"/>
                      <a:pt x="44" y="16"/>
                      <a:pt x="44" y="26"/>
                    </a:cubicBezTo>
                    <a:cubicBezTo>
                      <a:pt x="44" y="36"/>
                      <a:pt x="35" y="44"/>
                      <a:pt x="2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02" name="Rectangle 94"/>
              <p:cNvSpPr>
                <a:spLocks noChangeArrowheads="1"/>
              </p:cNvSpPr>
              <p:nvPr/>
            </p:nvSpPr>
            <p:spPr bwMode="auto">
              <a:xfrm>
                <a:off x="1021" y="3015"/>
                <a:ext cx="45" cy="1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03" name="Freeform 95"/>
              <p:cNvSpPr>
                <a:spLocks noEditPoints="1"/>
              </p:cNvSpPr>
              <p:nvPr/>
            </p:nvSpPr>
            <p:spPr bwMode="auto">
              <a:xfrm>
                <a:off x="1785" y="2705"/>
                <a:ext cx="94" cy="96"/>
              </a:xfrm>
              <a:custGeom>
                <a:avLst/>
                <a:gdLst>
                  <a:gd name="T0" fmla="*/ 65 w 65"/>
                  <a:gd name="T1" fmla="*/ 33 h 66"/>
                  <a:gd name="T2" fmla="*/ 32 w 65"/>
                  <a:gd name="T3" fmla="*/ 0 h 66"/>
                  <a:gd name="T4" fmla="*/ 0 w 65"/>
                  <a:gd name="T5" fmla="*/ 33 h 66"/>
                  <a:gd name="T6" fmla="*/ 32 w 65"/>
                  <a:gd name="T7" fmla="*/ 66 h 66"/>
                  <a:gd name="T8" fmla="*/ 65 w 65"/>
                  <a:gd name="T9" fmla="*/ 33 h 66"/>
                  <a:gd name="T10" fmla="*/ 55 w 65"/>
                  <a:gd name="T11" fmla="*/ 33 h 66"/>
                  <a:gd name="T12" fmla="*/ 32 w 65"/>
                  <a:gd name="T13" fmla="*/ 56 h 66"/>
                  <a:gd name="T14" fmla="*/ 10 w 65"/>
                  <a:gd name="T15" fmla="*/ 33 h 66"/>
                  <a:gd name="T16" fmla="*/ 32 w 65"/>
                  <a:gd name="T17" fmla="*/ 10 h 66"/>
                  <a:gd name="T18" fmla="*/ 55 w 65"/>
                  <a:gd name="T19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6">
                    <a:moveTo>
                      <a:pt x="65" y="33"/>
                    </a:moveTo>
                    <a:cubicBezTo>
                      <a:pt x="65" y="15"/>
                      <a:pt x="50" y="0"/>
                      <a:pt x="32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51"/>
                      <a:pt x="14" y="66"/>
                      <a:pt x="32" y="66"/>
                    </a:cubicBezTo>
                    <a:cubicBezTo>
                      <a:pt x="50" y="66"/>
                      <a:pt x="65" y="51"/>
                      <a:pt x="65" y="33"/>
                    </a:cubicBezTo>
                    <a:close/>
                    <a:moveTo>
                      <a:pt x="55" y="33"/>
                    </a:moveTo>
                    <a:cubicBezTo>
                      <a:pt x="55" y="46"/>
                      <a:pt x="45" y="56"/>
                      <a:pt x="32" y="56"/>
                    </a:cubicBezTo>
                    <a:cubicBezTo>
                      <a:pt x="20" y="56"/>
                      <a:pt x="10" y="46"/>
                      <a:pt x="10" y="33"/>
                    </a:cubicBezTo>
                    <a:cubicBezTo>
                      <a:pt x="10" y="21"/>
                      <a:pt x="20" y="10"/>
                      <a:pt x="32" y="10"/>
                    </a:cubicBezTo>
                    <a:cubicBezTo>
                      <a:pt x="45" y="10"/>
                      <a:pt x="55" y="21"/>
                      <a:pt x="55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04" name="Rectangle 96"/>
              <p:cNvSpPr>
                <a:spLocks noChangeArrowheads="1"/>
              </p:cNvSpPr>
              <p:nvPr/>
            </p:nvSpPr>
            <p:spPr bwMode="auto">
              <a:xfrm>
                <a:off x="1821" y="2656"/>
                <a:ext cx="22" cy="5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05" name="Freeform 97"/>
              <p:cNvSpPr/>
              <p:nvPr/>
            </p:nvSpPr>
            <p:spPr bwMode="auto">
              <a:xfrm>
                <a:off x="2153" y="1625"/>
                <a:ext cx="48" cy="91"/>
              </a:xfrm>
              <a:custGeom>
                <a:avLst/>
                <a:gdLst>
                  <a:gd name="T0" fmla="*/ 33 w 33"/>
                  <a:gd name="T1" fmla="*/ 43 h 63"/>
                  <a:gd name="T2" fmla="*/ 32 w 33"/>
                  <a:gd name="T3" fmla="*/ 48 h 63"/>
                  <a:gd name="T4" fmla="*/ 30 w 33"/>
                  <a:gd name="T5" fmla="*/ 52 h 63"/>
                  <a:gd name="T6" fmla="*/ 26 w 33"/>
                  <a:gd name="T7" fmla="*/ 55 h 63"/>
                  <a:gd name="T8" fmla="*/ 21 w 33"/>
                  <a:gd name="T9" fmla="*/ 56 h 63"/>
                  <a:gd name="T10" fmla="*/ 21 w 33"/>
                  <a:gd name="T11" fmla="*/ 60 h 63"/>
                  <a:gd name="T12" fmla="*/ 21 w 33"/>
                  <a:gd name="T13" fmla="*/ 62 h 63"/>
                  <a:gd name="T14" fmla="*/ 19 w 33"/>
                  <a:gd name="T15" fmla="*/ 63 h 63"/>
                  <a:gd name="T16" fmla="*/ 15 w 33"/>
                  <a:gd name="T17" fmla="*/ 63 h 63"/>
                  <a:gd name="T18" fmla="*/ 13 w 33"/>
                  <a:gd name="T19" fmla="*/ 62 h 63"/>
                  <a:gd name="T20" fmla="*/ 12 w 33"/>
                  <a:gd name="T21" fmla="*/ 60 h 63"/>
                  <a:gd name="T22" fmla="*/ 12 w 33"/>
                  <a:gd name="T23" fmla="*/ 57 h 63"/>
                  <a:gd name="T24" fmla="*/ 4 w 33"/>
                  <a:gd name="T25" fmla="*/ 56 h 63"/>
                  <a:gd name="T26" fmla="*/ 0 w 33"/>
                  <a:gd name="T27" fmla="*/ 54 h 63"/>
                  <a:gd name="T28" fmla="*/ 0 w 33"/>
                  <a:gd name="T29" fmla="*/ 53 h 63"/>
                  <a:gd name="T30" fmla="*/ 0 w 33"/>
                  <a:gd name="T31" fmla="*/ 50 h 63"/>
                  <a:gd name="T32" fmla="*/ 1 w 33"/>
                  <a:gd name="T33" fmla="*/ 47 h 63"/>
                  <a:gd name="T34" fmla="*/ 2 w 33"/>
                  <a:gd name="T35" fmla="*/ 46 h 63"/>
                  <a:gd name="T36" fmla="*/ 3 w 33"/>
                  <a:gd name="T37" fmla="*/ 47 h 63"/>
                  <a:gd name="T38" fmla="*/ 3 w 33"/>
                  <a:gd name="T39" fmla="*/ 47 h 63"/>
                  <a:gd name="T40" fmla="*/ 7 w 33"/>
                  <a:gd name="T41" fmla="*/ 48 h 63"/>
                  <a:gd name="T42" fmla="*/ 14 w 33"/>
                  <a:gd name="T43" fmla="*/ 49 h 63"/>
                  <a:gd name="T44" fmla="*/ 20 w 33"/>
                  <a:gd name="T45" fmla="*/ 47 h 63"/>
                  <a:gd name="T46" fmla="*/ 23 w 33"/>
                  <a:gd name="T47" fmla="*/ 43 h 63"/>
                  <a:gd name="T48" fmla="*/ 22 w 33"/>
                  <a:gd name="T49" fmla="*/ 38 h 63"/>
                  <a:gd name="T50" fmla="*/ 15 w 33"/>
                  <a:gd name="T51" fmla="*/ 35 h 63"/>
                  <a:gd name="T52" fmla="*/ 10 w 33"/>
                  <a:gd name="T53" fmla="*/ 32 h 63"/>
                  <a:gd name="T54" fmla="*/ 5 w 33"/>
                  <a:gd name="T55" fmla="*/ 29 h 63"/>
                  <a:gd name="T56" fmla="*/ 2 w 33"/>
                  <a:gd name="T57" fmla="*/ 25 h 63"/>
                  <a:gd name="T58" fmla="*/ 1 w 33"/>
                  <a:gd name="T59" fmla="*/ 19 h 63"/>
                  <a:gd name="T60" fmla="*/ 4 w 33"/>
                  <a:gd name="T61" fmla="*/ 11 h 63"/>
                  <a:gd name="T62" fmla="*/ 13 w 33"/>
                  <a:gd name="T63" fmla="*/ 7 h 63"/>
                  <a:gd name="T64" fmla="*/ 13 w 33"/>
                  <a:gd name="T65" fmla="*/ 3 h 63"/>
                  <a:gd name="T66" fmla="*/ 14 w 33"/>
                  <a:gd name="T67" fmla="*/ 1 h 63"/>
                  <a:gd name="T68" fmla="*/ 16 w 33"/>
                  <a:gd name="T69" fmla="*/ 0 h 63"/>
                  <a:gd name="T70" fmla="*/ 21 w 33"/>
                  <a:gd name="T71" fmla="*/ 0 h 63"/>
                  <a:gd name="T72" fmla="*/ 23 w 33"/>
                  <a:gd name="T73" fmla="*/ 1 h 63"/>
                  <a:gd name="T74" fmla="*/ 23 w 33"/>
                  <a:gd name="T75" fmla="*/ 3 h 63"/>
                  <a:gd name="T76" fmla="*/ 23 w 33"/>
                  <a:gd name="T77" fmla="*/ 6 h 63"/>
                  <a:gd name="T78" fmla="*/ 27 w 33"/>
                  <a:gd name="T79" fmla="*/ 7 h 63"/>
                  <a:gd name="T80" fmla="*/ 30 w 33"/>
                  <a:gd name="T81" fmla="*/ 8 h 63"/>
                  <a:gd name="T82" fmla="*/ 31 w 33"/>
                  <a:gd name="T83" fmla="*/ 9 h 63"/>
                  <a:gd name="T84" fmla="*/ 30 w 33"/>
                  <a:gd name="T85" fmla="*/ 12 h 63"/>
                  <a:gd name="T86" fmla="*/ 29 w 33"/>
                  <a:gd name="T87" fmla="*/ 14 h 63"/>
                  <a:gd name="T88" fmla="*/ 28 w 33"/>
                  <a:gd name="T89" fmla="*/ 15 h 63"/>
                  <a:gd name="T90" fmla="*/ 24 w 33"/>
                  <a:gd name="T91" fmla="*/ 14 h 63"/>
                  <a:gd name="T92" fmla="*/ 19 w 33"/>
                  <a:gd name="T93" fmla="*/ 14 h 63"/>
                  <a:gd name="T94" fmla="*/ 13 w 33"/>
                  <a:gd name="T95" fmla="*/ 15 h 63"/>
                  <a:gd name="T96" fmla="*/ 11 w 33"/>
                  <a:gd name="T97" fmla="*/ 19 h 63"/>
                  <a:gd name="T98" fmla="*/ 13 w 33"/>
                  <a:gd name="T99" fmla="*/ 23 h 63"/>
                  <a:gd name="T100" fmla="*/ 19 w 33"/>
                  <a:gd name="T101" fmla="*/ 27 h 63"/>
                  <a:gd name="T102" fmla="*/ 30 w 33"/>
                  <a:gd name="T103" fmla="*/ 33 h 63"/>
                  <a:gd name="T104" fmla="*/ 33 w 33"/>
                  <a:gd name="T105" fmla="*/ 4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" h="63">
                    <a:moveTo>
                      <a:pt x="33" y="43"/>
                    </a:moveTo>
                    <a:cubicBezTo>
                      <a:pt x="33" y="45"/>
                      <a:pt x="33" y="46"/>
                      <a:pt x="32" y="48"/>
                    </a:cubicBezTo>
                    <a:cubicBezTo>
                      <a:pt x="32" y="50"/>
                      <a:pt x="31" y="51"/>
                      <a:pt x="30" y="52"/>
                    </a:cubicBezTo>
                    <a:cubicBezTo>
                      <a:pt x="29" y="53"/>
                      <a:pt x="28" y="54"/>
                      <a:pt x="26" y="55"/>
                    </a:cubicBezTo>
                    <a:cubicBezTo>
                      <a:pt x="25" y="55"/>
                      <a:pt x="23" y="56"/>
                      <a:pt x="21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61"/>
                      <a:pt x="21" y="62"/>
                      <a:pt x="21" y="62"/>
                    </a:cubicBezTo>
                    <a:cubicBezTo>
                      <a:pt x="21" y="63"/>
                      <a:pt x="20" y="63"/>
                      <a:pt x="19" y="63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14" y="63"/>
                      <a:pt x="13" y="62"/>
                      <a:pt x="13" y="62"/>
                    </a:cubicBezTo>
                    <a:cubicBezTo>
                      <a:pt x="12" y="62"/>
                      <a:pt x="12" y="61"/>
                      <a:pt x="12" y="60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9" y="57"/>
                      <a:pt x="6" y="56"/>
                      <a:pt x="4" y="56"/>
                    </a:cubicBezTo>
                    <a:cubicBezTo>
                      <a:pt x="2" y="55"/>
                      <a:pt x="1" y="55"/>
                      <a:pt x="0" y="54"/>
                    </a:cubicBezTo>
                    <a:cubicBezTo>
                      <a:pt x="0" y="54"/>
                      <a:pt x="0" y="53"/>
                      <a:pt x="0" y="53"/>
                    </a:cubicBezTo>
                    <a:cubicBezTo>
                      <a:pt x="0" y="52"/>
                      <a:pt x="0" y="51"/>
                      <a:pt x="0" y="50"/>
                    </a:cubicBezTo>
                    <a:cubicBezTo>
                      <a:pt x="1" y="49"/>
                      <a:pt x="1" y="48"/>
                      <a:pt x="1" y="47"/>
                    </a:cubicBezTo>
                    <a:cubicBezTo>
                      <a:pt x="2" y="47"/>
                      <a:pt x="2" y="46"/>
                      <a:pt x="2" y="46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47"/>
                      <a:pt x="6" y="48"/>
                      <a:pt x="7" y="48"/>
                    </a:cubicBezTo>
                    <a:cubicBezTo>
                      <a:pt x="9" y="49"/>
                      <a:pt x="11" y="49"/>
                      <a:pt x="14" y="49"/>
                    </a:cubicBezTo>
                    <a:cubicBezTo>
                      <a:pt x="16" y="49"/>
                      <a:pt x="19" y="48"/>
                      <a:pt x="20" y="47"/>
                    </a:cubicBezTo>
                    <a:cubicBezTo>
                      <a:pt x="22" y="47"/>
                      <a:pt x="23" y="45"/>
                      <a:pt x="23" y="43"/>
                    </a:cubicBezTo>
                    <a:cubicBezTo>
                      <a:pt x="23" y="41"/>
                      <a:pt x="23" y="40"/>
                      <a:pt x="22" y="38"/>
                    </a:cubicBezTo>
                    <a:cubicBezTo>
                      <a:pt x="20" y="37"/>
                      <a:pt x="18" y="36"/>
                      <a:pt x="15" y="35"/>
                    </a:cubicBezTo>
                    <a:cubicBezTo>
                      <a:pt x="13" y="34"/>
                      <a:pt x="11" y="33"/>
                      <a:pt x="10" y="32"/>
                    </a:cubicBezTo>
                    <a:cubicBezTo>
                      <a:pt x="8" y="31"/>
                      <a:pt x="7" y="30"/>
                      <a:pt x="5" y="29"/>
                    </a:cubicBezTo>
                    <a:cubicBezTo>
                      <a:pt x="4" y="28"/>
                      <a:pt x="3" y="27"/>
                      <a:pt x="2" y="25"/>
                    </a:cubicBezTo>
                    <a:cubicBezTo>
                      <a:pt x="2" y="24"/>
                      <a:pt x="1" y="22"/>
                      <a:pt x="1" y="19"/>
                    </a:cubicBezTo>
                    <a:cubicBezTo>
                      <a:pt x="1" y="16"/>
                      <a:pt x="2" y="14"/>
                      <a:pt x="4" y="11"/>
                    </a:cubicBezTo>
                    <a:cubicBezTo>
                      <a:pt x="6" y="9"/>
                      <a:pt x="9" y="8"/>
                      <a:pt x="13" y="7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4" y="1"/>
                      <a:pt x="14" y="1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3" y="1"/>
                    </a:cubicBezTo>
                    <a:cubicBezTo>
                      <a:pt x="23" y="1"/>
                      <a:pt x="23" y="2"/>
                      <a:pt x="23" y="3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5" y="7"/>
                      <a:pt x="26" y="7"/>
                      <a:pt x="27" y="7"/>
                    </a:cubicBezTo>
                    <a:cubicBezTo>
                      <a:pt x="29" y="7"/>
                      <a:pt x="29" y="8"/>
                      <a:pt x="30" y="8"/>
                    </a:cubicBezTo>
                    <a:cubicBezTo>
                      <a:pt x="30" y="8"/>
                      <a:pt x="31" y="8"/>
                      <a:pt x="31" y="9"/>
                    </a:cubicBezTo>
                    <a:cubicBezTo>
                      <a:pt x="31" y="10"/>
                      <a:pt x="31" y="11"/>
                      <a:pt x="30" y="12"/>
                    </a:cubicBezTo>
                    <a:cubicBezTo>
                      <a:pt x="30" y="13"/>
                      <a:pt x="30" y="14"/>
                      <a:pt x="29" y="14"/>
                    </a:cubicBezTo>
                    <a:cubicBezTo>
                      <a:pt x="29" y="15"/>
                      <a:pt x="29" y="15"/>
                      <a:pt x="28" y="15"/>
                    </a:cubicBezTo>
                    <a:cubicBezTo>
                      <a:pt x="27" y="15"/>
                      <a:pt x="26" y="15"/>
                      <a:pt x="24" y="14"/>
                    </a:cubicBezTo>
                    <a:cubicBezTo>
                      <a:pt x="23" y="14"/>
                      <a:pt x="21" y="14"/>
                      <a:pt x="19" y="14"/>
                    </a:cubicBezTo>
                    <a:cubicBezTo>
                      <a:pt x="16" y="14"/>
                      <a:pt x="14" y="14"/>
                      <a:pt x="13" y="15"/>
                    </a:cubicBezTo>
                    <a:cubicBezTo>
                      <a:pt x="12" y="16"/>
                      <a:pt x="11" y="18"/>
                      <a:pt x="11" y="19"/>
                    </a:cubicBezTo>
                    <a:cubicBezTo>
                      <a:pt x="11" y="21"/>
                      <a:pt x="12" y="22"/>
                      <a:pt x="13" y="23"/>
                    </a:cubicBezTo>
                    <a:cubicBezTo>
                      <a:pt x="14" y="25"/>
                      <a:pt x="17" y="26"/>
                      <a:pt x="19" y="27"/>
                    </a:cubicBezTo>
                    <a:cubicBezTo>
                      <a:pt x="24" y="29"/>
                      <a:pt x="27" y="31"/>
                      <a:pt x="30" y="33"/>
                    </a:cubicBezTo>
                    <a:cubicBezTo>
                      <a:pt x="32" y="36"/>
                      <a:pt x="33" y="39"/>
                      <a:pt x="33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06" name="Freeform 98"/>
              <p:cNvSpPr>
                <a:spLocks noEditPoints="1"/>
              </p:cNvSpPr>
              <p:nvPr/>
            </p:nvSpPr>
            <p:spPr bwMode="auto">
              <a:xfrm>
                <a:off x="2083" y="1578"/>
                <a:ext cx="183" cy="185"/>
              </a:xfrm>
              <a:custGeom>
                <a:avLst/>
                <a:gdLst>
                  <a:gd name="T0" fmla="*/ 63 w 126"/>
                  <a:gd name="T1" fmla="*/ 0 h 127"/>
                  <a:gd name="T2" fmla="*/ 0 w 126"/>
                  <a:gd name="T3" fmla="*/ 63 h 127"/>
                  <a:gd name="T4" fmla="*/ 63 w 126"/>
                  <a:gd name="T5" fmla="*/ 127 h 127"/>
                  <a:gd name="T6" fmla="*/ 126 w 126"/>
                  <a:gd name="T7" fmla="*/ 63 h 127"/>
                  <a:gd name="T8" fmla="*/ 63 w 126"/>
                  <a:gd name="T9" fmla="*/ 0 h 127"/>
                  <a:gd name="T10" fmla="*/ 63 w 126"/>
                  <a:gd name="T11" fmla="*/ 107 h 127"/>
                  <a:gd name="T12" fmla="*/ 19 w 126"/>
                  <a:gd name="T13" fmla="*/ 63 h 127"/>
                  <a:gd name="T14" fmla="*/ 63 w 126"/>
                  <a:gd name="T15" fmla="*/ 19 h 127"/>
                  <a:gd name="T16" fmla="*/ 107 w 126"/>
                  <a:gd name="T17" fmla="*/ 63 h 127"/>
                  <a:gd name="T18" fmla="*/ 63 w 126"/>
                  <a:gd name="T19" fmla="*/ 10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6" h="127">
                    <a:moveTo>
                      <a:pt x="63" y="0"/>
                    </a:moveTo>
                    <a:cubicBezTo>
                      <a:pt x="28" y="0"/>
                      <a:pt x="0" y="28"/>
                      <a:pt x="0" y="63"/>
                    </a:cubicBezTo>
                    <a:cubicBezTo>
                      <a:pt x="0" y="98"/>
                      <a:pt x="28" y="127"/>
                      <a:pt x="63" y="127"/>
                    </a:cubicBezTo>
                    <a:cubicBezTo>
                      <a:pt x="98" y="127"/>
                      <a:pt x="126" y="98"/>
                      <a:pt x="126" y="63"/>
                    </a:cubicBezTo>
                    <a:cubicBezTo>
                      <a:pt x="126" y="28"/>
                      <a:pt x="98" y="0"/>
                      <a:pt x="63" y="0"/>
                    </a:cubicBezTo>
                    <a:close/>
                    <a:moveTo>
                      <a:pt x="63" y="107"/>
                    </a:moveTo>
                    <a:cubicBezTo>
                      <a:pt x="39" y="107"/>
                      <a:pt x="19" y="88"/>
                      <a:pt x="19" y="63"/>
                    </a:cubicBezTo>
                    <a:cubicBezTo>
                      <a:pt x="19" y="39"/>
                      <a:pt x="39" y="19"/>
                      <a:pt x="63" y="19"/>
                    </a:cubicBezTo>
                    <a:cubicBezTo>
                      <a:pt x="87" y="19"/>
                      <a:pt x="107" y="39"/>
                      <a:pt x="107" y="63"/>
                    </a:cubicBezTo>
                    <a:cubicBezTo>
                      <a:pt x="107" y="88"/>
                      <a:pt x="87" y="107"/>
                      <a:pt x="63" y="1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07" name="Rectangle 99"/>
              <p:cNvSpPr>
                <a:spLocks noChangeArrowheads="1"/>
              </p:cNvSpPr>
              <p:nvPr/>
            </p:nvSpPr>
            <p:spPr bwMode="auto">
              <a:xfrm>
                <a:off x="2154" y="1748"/>
                <a:ext cx="41" cy="11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08" name="Freeform 100"/>
              <p:cNvSpPr/>
              <p:nvPr/>
            </p:nvSpPr>
            <p:spPr bwMode="auto">
              <a:xfrm>
                <a:off x="683" y="1929"/>
                <a:ext cx="96" cy="145"/>
              </a:xfrm>
              <a:custGeom>
                <a:avLst/>
                <a:gdLst>
                  <a:gd name="T0" fmla="*/ 34 w 66"/>
                  <a:gd name="T1" fmla="*/ 0 h 100"/>
                  <a:gd name="T2" fmla="*/ 12 w 66"/>
                  <a:gd name="T3" fmla="*/ 52 h 100"/>
                  <a:gd name="T4" fmla="*/ 31 w 66"/>
                  <a:gd name="T5" fmla="*/ 100 h 100"/>
                  <a:gd name="T6" fmla="*/ 54 w 66"/>
                  <a:gd name="T7" fmla="*/ 52 h 100"/>
                  <a:gd name="T8" fmla="*/ 34 w 66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100">
                    <a:moveTo>
                      <a:pt x="34" y="0"/>
                    </a:moveTo>
                    <a:cubicBezTo>
                      <a:pt x="34" y="0"/>
                      <a:pt x="24" y="34"/>
                      <a:pt x="12" y="52"/>
                    </a:cubicBezTo>
                    <a:cubicBezTo>
                      <a:pt x="0" y="71"/>
                      <a:pt x="15" y="100"/>
                      <a:pt x="31" y="100"/>
                    </a:cubicBezTo>
                    <a:cubicBezTo>
                      <a:pt x="46" y="100"/>
                      <a:pt x="66" y="75"/>
                      <a:pt x="54" y="52"/>
                    </a:cubicBezTo>
                    <a:cubicBezTo>
                      <a:pt x="49" y="42"/>
                      <a:pt x="32" y="7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09" name="Freeform 101"/>
              <p:cNvSpPr/>
              <p:nvPr/>
            </p:nvSpPr>
            <p:spPr bwMode="auto">
              <a:xfrm>
                <a:off x="2486" y="998"/>
                <a:ext cx="59" cy="90"/>
              </a:xfrm>
              <a:custGeom>
                <a:avLst/>
                <a:gdLst>
                  <a:gd name="T0" fmla="*/ 21 w 41"/>
                  <a:gd name="T1" fmla="*/ 0 h 62"/>
                  <a:gd name="T2" fmla="*/ 7 w 41"/>
                  <a:gd name="T3" fmla="*/ 33 h 62"/>
                  <a:gd name="T4" fmla="*/ 19 w 41"/>
                  <a:gd name="T5" fmla="*/ 62 h 62"/>
                  <a:gd name="T6" fmla="*/ 33 w 41"/>
                  <a:gd name="T7" fmla="*/ 33 h 62"/>
                  <a:gd name="T8" fmla="*/ 21 w 41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2">
                    <a:moveTo>
                      <a:pt x="21" y="0"/>
                    </a:moveTo>
                    <a:cubicBezTo>
                      <a:pt x="21" y="0"/>
                      <a:pt x="15" y="21"/>
                      <a:pt x="7" y="33"/>
                    </a:cubicBezTo>
                    <a:cubicBezTo>
                      <a:pt x="0" y="44"/>
                      <a:pt x="9" y="62"/>
                      <a:pt x="19" y="62"/>
                    </a:cubicBezTo>
                    <a:cubicBezTo>
                      <a:pt x="28" y="62"/>
                      <a:pt x="41" y="47"/>
                      <a:pt x="33" y="33"/>
                    </a:cubicBezTo>
                    <a:cubicBezTo>
                      <a:pt x="30" y="26"/>
                      <a:pt x="20" y="5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10" name="Freeform 102"/>
              <p:cNvSpPr/>
              <p:nvPr/>
            </p:nvSpPr>
            <p:spPr bwMode="auto">
              <a:xfrm>
                <a:off x="1991" y="768"/>
                <a:ext cx="60" cy="89"/>
              </a:xfrm>
              <a:custGeom>
                <a:avLst/>
                <a:gdLst>
                  <a:gd name="T0" fmla="*/ 21 w 41"/>
                  <a:gd name="T1" fmla="*/ 0 h 61"/>
                  <a:gd name="T2" fmla="*/ 7 w 41"/>
                  <a:gd name="T3" fmla="*/ 32 h 61"/>
                  <a:gd name="T4" fmla="*/ 19 w 41"/>
                  <a:gd name="T5" fmla="*/ 61 h 61"/>
                  <a:gd name="T6" fmla="*/ 33 w 41"/>
                  <a:gd name="T7" fmla="*/ 32 h 61"/>
                  <a:gd name="T8" fmla="*/ 21 w 4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1">
                    <a:moveTo>
                      <a:pt x="21" y="0"/>
                    </a:moveTo>
                    <a:cubicBezTo>
                      <a:pt x="21" y="0"/>
                      <a:pt x="14" y="20"/>
                      <a:pt x="7" y="32"/>
                    </a:cubicBezTo>
                    <a:cubicBezTo>
                      <a:pt x="0" y="44"/>
                      <a:pt x="9" y="61"/>
                      <a:pt x="19" y="61"/>
                    </a:cubicBezTo>
                    <a:cubicBezTo>
                      <a:pt x="28" y="61"/>
                      <a:pt x="41" y="46"/>
                      <a:pt x="33" y="32"/>
                    </a:cubicBezTo>
                    <a:cubicBezTo>
                      <a:pt x="30" y="26"/>
                      <a:pt x="20" y="4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11" name="Freeform 103"/>
              <p:cNvSpPr/>
              <p:nvPr/>
            </p:nvSpPr>
            <p:spPr bwMode="auto">
              <a:xfrm>
                <a:off x="2599" y="2487"/>
                <a:ext cx="54" cy="80"/>
              </a:xfrm>
              <a:custGeom>
                <a:avLst/>
                <a:gdLst>
                  <a:gd name="T0" fmla="*/ 19 w 37"/>
                  <a:gd name="T1" fmla="*/ 0 h 55"/>
                  <a:gd name="T2" fmla="*/ 7 w 37"/>
                  <a:gd name="T3" fmla="*/ 28 h 55"/>
                  <a:gd name="T4" fmla="*/ 17 w 37"/>
                  <a:gd name="T5" fmla="*/ 54 h 55"/>
                  <a:gd name="T6" fmla="*/ 30 w 37"/>
                  <a:gd name="T7" fmla="*/ 28 h 55"/>
                  <a:gd name="T8" fmla="*/ 19 w 37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55">
                    <a:moveTo>
                      <a:pt x="19" y="0"/>
                    </a:moveTo>
                    <a:cubicBezTo>
                      <a:pt x="19" y="0"/>
                      <a:pt x="13" y="18"/>
                      <a:pt x="7" y="28"/>
                    </a:cubicBezTo>
                    <a:cubicBezTo>
                      <a:pt x="0" y="39"/>
                      <a:pt x="8" y="54"/>
                      <a:pt x="17" y="54"/>
                    </a:cubicBezTo>
                    <a:cubicBezTo>
                      <a:pt x="25" y="55"/>
                      <a:pt x="37" y="41"/>
                      <a:pt x="30" y="28"/>
                    </a:cubicBezTo>
                    <a:cubicBezTo>
                      <a:pt x="27" y="23"/>
                      <a:pt x="18" y="4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12" name="Freeform 104"/>
              <p:cNvSpPr/>
              <p:nvPr/>
            </p:nvSpPr>
            <p:spPr bwMode="auto">
              <a:xfrm>
                <a:off x="1232" y="1983"/>
                <a:ext cx="62" cy="96"/>
              </a:xfrm>
              <a:custGeom>
                <a:avLst/>
                <a:gdLst>
                  <a:gd name="T0" fmla="*/ 22 w 43"/>
                  <a:gd name="T1" fmla="*/ 0 h 66"/>
                  <a:gd name="T2" fmla="*/ 8 w 43"/>
                  <a:gd name="T3" fmla="*/ 34 h 66"/>
                  <a:gd name="T4" fmla="*/ 20 w 43"/>
                  <a:gd name="T5" fmla="*/ 65 h 66"/>
                  <a:gd name="T6" fmla="*/ 35 w 43"/>
                  <a:gd name="T7" fmla="*/ 34 h 66"/>
                  <a:gd name="T8" fmla="*/ 22 w 4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6">
                    <a:moveTo>
                      <a:pt x="22" y="0"/>
                    </a:moveTo>
                    <a:cubicBezTo>
                      <a:pt x="22" y="0"/>
                      <a:pt x="15" y="22"/>
                      <a:pt x="8" y="34"/>
                    </a:cubicBezTo>
                    <a:cubicBezTo>
                      <a:pt x="0" y="47"/>
                      <a:pt x="9" y="65"/>
                      <a:pt x="20" y="65"/>
                    </a:cubicBezTo>
                    <a:cubicBezTo>
                      <a:pt x="30" y="66"/>
                      <a:pt x="43" y="49"/>
                      <a:pt x="35" y="34"/>
                    </a:cubicBezTo>
                    <a:cubicBezTo>
                      <a:pt x="32" y="28"/>
                      <a:pt x="21" y="5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13" name="Freeform 105"/>
              <p:cNvSpPr/>
              <p:nvPr/>
            </p:nvSpPr>
            <p:spPr bwMode="auto">
              <a:xfrm>
                <a:off x="977" y="726"/>
                <a:ext cx="63" cy="96"/>
              </a:xfrm>
              <a:custGeom>
                <a:avLst/>
                <a:gdLst>
                  <a:gd name="T0" fmla="*/ 22 w 43"/>
                  <a:gd name="T1" fmla="*/ 0 h 66"/>
                  <a:gd name="T2" fmla="*/ 8 w 43"/>
                  <a:gd name="T3" fmla="*/ 35 h 66"/>
                  <a:gd name="T4" fmla="*/ 20 w 43"/>
                  <a:gd name="T5" fmla="*/ 66 h 66"/>
                  <a:gd name="T6" fmla="*/ 35 w 43"/>
                  <a:gd name="T7" fmla="*/ 35 h 66"/>
                  <a:gd name="T8" fmla="*/ 22 w 4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6">
                    <a:moveTo>
                      <a:pt x="22" y="0"/>
                    </a:moveTo>
                    <a:cubicBezTo>
                      <a:pt x="22" y="0"/>
                      <a:pt x="15" y="22"/>
                      <a:pt x="8" y="35"/>
                    </a:cubicBezTo>
                    <a:cubicBezTo>
                      <a:pt x="0" y="47"/>
                      <a:pt x="10" y="66"/>
                      <a:pt x="20" y="66"/>
                    </a:cubicBezTo>
                    <a:cubicBezTo>
                      <a:pt x="30" y="66"/>
                      <a:pt x="43" y="50"/>
                      <a:pt x="35" y="35"/>
                    </a:cubicBezTo>
                    <a:cubicBezTo>
                      <a:pt x="32" y="28"/>
                      <a:pt x="21" y="5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14" name="Freeform 106"/>
              <p:cNvSpPr/>
              <p:nvPr/>
            </p:nvSpPr>
            <p:spPr bwMode="auto">
              <a:xfrm>
                <a:off x="1181" y="2159"/>
                <a:ext cx="52" cy="80"/>
              </a:xfrm>
              <a:custGeom>
                <a:avLst/>
                <a:gdLst>
                  <a:gd name="T0" fmla="*/ 18 w 36"/>
                  <a:gd name="T1" fmla="*/ 0 h 55"/>
                  <a:gd name="T2" fmla="*/ 6 w 36"/>
                  <a:gd name="T3" fmla="*/ 29 h 55"/>
                  <a:gd name="T4" fmla="*/ 17 w 36"/>
                  <a:gd name="T5" fmla="*/ 55 h 55"/>
                  <a:gd name="T6" fmla="*/ 29 w 36"/>
                  <a:gd name="T7" fmla="*/ 29 h 55"/>
                  <a:gd name="T8" fmla="*/ 18 w 36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5">
                    <a:moveTo>
                      <a:pt x="18" y="0"/>
                    </a:moveTo>
                    <a:cubicBezTo>
                      <a:pt x="18" y="0"/>
                      <a:pt x="13" y="19"/>
                      <a:pt x="6" y="29"/>
                    </a:cubicBezTo>
                    <a:cubicBezTo>
                      <a:pt x="0" y="39"/>
                      <a:pt x="8" y="54"/>
                      <a:pt x="17" y="55"/>
                    </a:cubicBezTo>
                    <a:cubicBezTo>
                      <a:pt x="25" y="55"/>
                      <a:pt x="36" y="41"/>
                      <a:pt x="29" y="29"/>
                    </a:cubicBezTo>
                    <a:cubicBezTo>
                      <a:pt x="26" y="23"/>
                      <a:pt x="17" y="4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15" name="Freeform 107"/>
              <p:cNvSpPr/>
              <p:nvPr/>
            </p:nvSpPr>
            <p:spPr bwMode="auto">
              <a:xfrm>
                <a:off x="1019" y="2820"/>
                <a:ext cx="108" cy="165"/>
              </a:xfrm>
              <a:custGeom>
                <a:avLst/>
                <a:gdLst>
                  <a:gd name="T0" fmla="*/ 37 w 74"/>
                  <a:gd name="T1" fmla="*/ 0 h 113"/>
                  <a:gd name="T2" fmla="*/ 13 w 74"/>
                  <a:gd name="T3" fmla="*/ 59 h 113"/>
                  <a:gd name="T4" fmla="*/ 34 w 74"/>
                  <a:gd name="T5" fmla="*/ 112 h 113"/>
                  <a:gd name="T6" fmla="*/ 60 w 74"/>
                  <a:gd name="T7" fmla="*/ 59 h 113"/>
                  <a:gd name="T8" fmla="*/ 37 w 74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113">
                    <a:moveTo>
                      <a:pt x="37" y="0"/>
                    </a:moveTo>
                    <a:cubicBezTo>
                      <a:pt x="37" y="0"/>
                      <a:pt x="26" y="38"/>
                      <a:pt x="13" y="59"/>
                    </a:cubicBezTo>
                    <a:cubicBezTo>
                      <a:pt x="0" y="80"/>
                      <a:pt x="16" y="112"/>
                      <a:pt x="34" y="112"/>
                    </a:cubicBezTo>
                    <a:cubicBezTo>
                      <a:pt x="51" y="113"/>
                      <a:pt x="74" y="85"/>
                      <a:pt x="60" y="59"/>
                    </a:cubicBezTo>
                    <a:cubicBezTo>
                      <a:pt x="54" y="48"/>
                      <a:pt x="35" y="9"/>
                      <a:pt x="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16" name="Freeform 108"/>
              <p:cNvSpPr/>
              <p:nvPr/>
            </p:nvSpPr>
            <p:spPr bwMode="auto">
              <a:xfrm>
                <a:off x="2733" y="1860"/>
                <a:ext cx="89" cy="136"/>
              </a:xfrm>
              <a:custGeom>
                <a:avLst/>
                <a:gdLst>
                  <a:gd name="T0" fmla="*/ 31 w 61"/>
                  <a:gd name="T1" fmla="*/ 0 h 93"/>
                  <a:gd name="T2" fmla="*/ 11 w 61"/>
                  <a:gd name="T3" fmla="*/ 49 h 93"/>
                  <a:gd name="T4" fmla="*/ 29 w 61"/>
                  <a:gd name="T5" fmla="*/ 93 h 93"/>
                  <a:gd name="T6" fmla="*/ 50 w 61"/>
                  <a:gd name="T7" fmla="*/ 49 h 93"/>
                  <a:gd name="T8" fmla="*/ 31 w 61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93">
                    <a:moveTo>
                      <a:pt x="31" y="0"/>
                    </a:moveTo>
                    <a:cubicBezTo>
                      <a:pt x="31" y="0"/>
                      <a:pt x="22" y="32"/>
                      <a:pt x="11" y="49"/>
                    </a:cubicBezTo>
                    <a:cubicBezTo>
                      <a:pt x="0" y="66"/>
                      <a:pt x="14" y="93"/>
                      <a:pt x="29" y="93"/>
                    </a:cubicBezTo>
                    <a:cubicBezTo>
                      <a:pt x="42" y="93"/>
                      <a:pt x="61" y="70"/>
                      <a:pt x="50" y="49"/>
                    </a:cubicBezTo>
                    <a:cubicBezTo>
                      <a:pt x="45" y="40"/>
                      <a:pt x="30" y="7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17" name="Freeform 109"/>
              <p:cNvSpPr/>
              <p:nvPr/>
            </p:nvSpPr>
            <p:spPr bwMode="auto">
              <a:xfrm>
                <a:off x="2441" y="2090"/>
                <a:ext cx="62" cy="96"/>
              </a:xfrm>
              <a:custGeom>
                <a:avLst/>
                <a:gdLst>
                  <a:gd name="T0" fmla="*/ 22 w 43"/>
                  <a:gd name="T1" fmla="*/ 0 h 66"/>
                  <a:gd name="T2" fmla="*/ 7 w 43"/>
                  <a:gd name="T3" fmla="*/ 35 h 66"/>
                  <a:gd name="T4" fmla="*/ 20 w 43"/>
                  <a:gd name="T5" fmla="*/ 66 h 66"/>
                  <a:gd name="T6" fmla="*/ 35 w 43"/>
                  <a:gd name="T7" fmla="*/ 35 h 66"/>
                  <a:gd name="T8" fmla="*/ 22 w 4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6">
                    <a:moveTo>
                      <a:pt x="22" y="0"/>
                    </a:moveTo>
                    <a:cubicBezTo>
                      <a:pt x="22" y="0"/>
                      <a:pt x="15" y="22"/>
                      <a:pt x="7" y="35"/>
                    </a:cubicBezTo>
                    <a:cubicBezTo>
                      <a:pt x="0" y="47"/>
                      <a:pt x="9" y="66"/>
                      <a:pt x="20" y="66"/>
                    </a:cubicBezTo>
                    <a:cubicBezTo>
                      <a:pt x="30" y="66"/>
                      <a:pt x="43" y="50"/>
                      <a:pt x="35" y="35"/>
                    </a:cubicBezTo>
                    <a:cubicBezTo>
                      <a:pt x="32" y="28"/>
                      <a:pt x="21" y="5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18" name="Freeform 110"/>
              <p:cNvSpPr/>
              <p:nvPr/>
            </p:nvSpPr>
            <p:spPr bwMode="auto">
              <a:xfrm>
                <a:off x="1965" y="1442"/>
                <a:ext cx="81" cy="125"/>
              </a:xfrm>
              <a:custGeom>
                <a:avLst/>
                <a:gdLst>
                  <a:gd name="T0" fmla="*/ 28 w 56"/>
                  <a:gd name="T1" fmla="*/ 0 h 86"/>
                  <a:gd name="T2" fmla="*/ 10 w 56"/>
                  <a:gd name="T3" fmla="*/ 45 h 86"/>
                  <a:gd name="T4" fmla="*/ 26 w 56"/>
                  <a:gd name="T5" fmla="*/ 86 h 86"/>
                  <a:gd name="T6" fmla="*/ 46 w 56"/>
                  <a:gd name="T7" fmla="*/ 45 h 86"/>
                  <a:gd name="T8" fmla="*/ 28 w 56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86">
                    <a:moveTo>
                      <a:pt x="28" y="0"/>
                    </a:moveTo>
                    <a:cubicBezTo>
                      <a:pt x="28" y="0"/>
                      <a:pt x="20" y="29"/>
                      <a:pt x="10" y="45"/>
                    </a:cubicBezTo>
                    <a:cubicBezTo>
                      <a:pt x="0" y="61"/>
                      <a:pt x="12" y="86"/>
                      <a:pt x="26" y="86"/>
                    </a:cubicBezTo>
                    <a:cubicBezTo>
                      <a:pt x="39" y="86"/>
                      <a:pt x="56" y="65"/>
                      <a:pt x="46" y="45"/>
                    </a:cubicBezTo>
                    <a:cubicBezTo>
                      <a:pt x="41" y="37"/>
                      <a:pt x="27" y="7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19" name="Freeform 111"/>
              <p:cNvSpPr/>
              <p:nvPr/>
            </p:nvSpPr>
            <p:spPr bwMode="auto">
              <a:xfrm>
                <a:off x="2439" y="2207"/>
                <a:ext cx="63" cy="97"/>
              </a:xfrm>
              <a:custGeom>
                <a:avLst/>
                <a:gdLst>
                  <a:gd name="T0" fmla="*/ 22 w 43"/>
                  <a:gd name="T1" fmla="*/ 0 h 67"/>
                  <a:gd name="T2" fmla="*/ 7 w 43"/>
                  <a:gd name="T3" fmla="*/ 35 h 67"/>
                  <a:gd name="T4" fmla="*/ 20 w 43"/>
                  <a:gd name="T5" fmla="*/ 67 h 67"/>
                  <a:gd name="T6" fmla="*/ 35 w 43"/>
                  <a:gd name="T7" fmla="*/ 35 h 67"/>
                  <a:gd name="T8" fmla="*/ 22 w 43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7">
                    <a:moveTo>
                      <a:pt x="22" y="0"/>
                    </a:moveTo>
                    <a:cubicBezTo>
                      <a:pt x="22" y="0"/>
                      <a:pt x="15" y="23"/>
                      <a:pt x="7" y="35"/>
                    </a:cubicBezTo>
                    <a:cubicBezTo>
                      <a:pt x="0" y="48"/>
                      <a:pt x="9" y="67"/>
                      <a:pt x="20" y="67"/>
                    </a:cubicBezTo>
                    <a:cubicBezTo>
                      <a:pt x="30" y="67"/>
                      <a:pt x="43" y="50"/>
                      <a:pt x="35" y="35"/>
                    </a:cubicBezTo>
                    <a:cubicBezTo>
                      <a:pt x="32" y="29"/>
                      <a:pt x="21" y="5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20" name="Freeform 112"/>
              <p:cNvSpPr/>
              <p:nvPr/>
            </p:nvSpPr>
            <p:spPr bwMode="auto">
              <a:xfrm>
                <a:off x="1354" y="2121"/>
                <a:ext cx="35" cy="36"/>
              </a:xfrm>
              <a:custGeom>
                <a:avLst/>
                <a:gdLst>
                  <a:gd name="T0" fmla="*/ 13 w 35"/>
                  <a:gd name="T1" fmla="*/ 0 h 36"/>
                  <a:gd name="T2" fmla="*/ 13 w 35"/>
                  <a:gd name="T3" fmla="*/ 13 h 36"/>
                  <a:gd name="T4" fmla="*/ 0 w 35"/>
                  <a:gd name="T5" fmla="*/ 13 h 36"/>
                  <a:gd name="T6" fmla="*/ 0 w 35"/>
                  <a:gd name="T7" fmla="*/ 23 h 36"/>
                  <a:gd name="T8" fmla="*/ 13 w 35"/>
                  <a:gd name="T9" fmla="*/ 23 h 36"/>
                  <a:gd name="T10" fmla="*/ 13 w 35"/>
                  <a:gd name="T11" fmla="*/ 36 h 36"/>
                  <a:gd name="T12" fmla="*/ 23 w 35"/>
                  <a:gd name="T13" fmla="*/ 36 h 36"/>
                  <a:gd name="T14" fmla="*/ 23 w 35"/>
                  <a:gd name="T15" fmla="*/ 23 h 36"/>
                  <a:gd name="T16" fmla="*/ 35 w 35"/>
                  <a:gd name="T17" fmla="*/ 23 h 36"/>
                  <a:gd name="T18" fmla="*/ 35 w 35"/>
                  <a:gd name="T19" fmla="*/ 13 h 36"/>
                  <a:gd name="T20" fmla="*/ 23 w 35"/>
                  <a:gd name="T21" fmla="*/ 13 h 36"/>
                  <a:gd name="T22" fmla="*/ 23 w 35"/>
                  <a:gd name="T23" fmla="*/ 0 h 36"/>
                  <a:gd name="T24" fmla="*/ 13 w 35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36">
                    <a:moveTo>
                      <a:pt x="13" y="0"/>
                    </a:moveTo>
                    <a:lnTo>
                      <a:pt x="13" y="13"/>
                    </a:lnTo>
                    <a:lnTo>
                      <a:pt x="0" y="13"/>
                    </a:lnTo>
                    <a:lnTo>
                      <a:pt x="0" y="23"/>
                    </a:lnTo>
                    <a:lnTo>
                      <a:pt x="13" y="23"/>
                    </a:lnTo>
                    <a:lnTo>
                      <a:pt x="13" y="36"/>
                    </a:lnTo>
                    <a:lnTo>
                      <a:pt x="23" y="36"/>
                    </a:lnTo>
                    <a:lnTo>
                      <a:pt x="23" y="23"/>
                    </a:lnTo>
                    <a:lnTo>
                      <a:pt x="35" y="23"/>
                    </a:lnTo>
                    <a:lnTo>
                      <a:pt x="35" y="13"/>
                    </a:lnTo>
                    <a:lnTo>
                      <a:pt x="23" y="13"/>
                    </a:lnTo>
                    <a:lnTo>
                      <a:pt x="23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21" name="Freeform 113"/>
              <p:cNvSpPr/>
              <p:nvPr/>
            </p:nvSpPr>
            <p:spPr bwMode="auto">
              <a:xfrm>
                <a:off x="1336" y="2103"/>
                <a:ext cx="72" cy="72"/>
              </a:xfrm>
              <a:custGeom>
                <a:avLst/>
                <a:gdLst>
                  <a:gd name="T0" fmla="*/ 37 w 72"/>
                  <a:gd name="T1" fmla="*/ 72 h 72"/>
                  <a:gd name="T2" fmla="*/ 0 w 72"/>
                  <a:gd name="T3" fmla="*/ 37 h 72"/>
                  <a:gd name="T4" fmla="*/ 35 w 72"/>
                  <a:gd name="T5" fmla="*/ 0 h 72"/>
                  <a:gd name="T6" fmla="*/ 72 w 72"/>
                  <a:gd name="T7" fmla="*/ 37 h 72"/>
                  <a:gd name="T8" fmla="*/ 37 w 72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2">
                    <a:moveTo>
                      <a:pt x="37" y="72"/>
                    </a:moveTo>
                    <a:lnTo>
                      <a:pt x="0" y="37"/>
                    </a:lnTo>
                    <a:lnTo>
                      <a:pt x="35" y="0"/>
                    </a:lnTo>
                    <a:lnTo>
                      <a:pt x="72" y="37"/>
                    </a:lnTo>
                    <a:lnTo>
                      <a:pt x="37" y="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22" name="Rectangle 114"/>
              <p:cNvSpPr>
                <a:spLocks noChangeArrowheads="1"/>
              </p:cNvSpPr>
              <p:nvPr/>
            </p:nvSpPr>
            <p:spPr bwMode="auto">
              <a:xfrm>
                <a:off x="1288" y="2134"/>
                <a:ext cx="32" cy="1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23" name="Freeform 115"/>
              <p:cNvSpPr/>
              <p:nvPr/>
            </p:nvSpPr>
            <p:spPr bwMode="auto">
              <a:xfrm>
                <a:off x="1284" y="2119"/>
                <a:ext cx="41" cy="41"/>
              </a:xfrm>
              <a:custGeom>
                <a:avLst/>
                <a:gdLst>
                  <a:gd name="T0" fmla="*/ 20 w 41"/>
                  <a:gd name="T1" fmla="*/ 41 h 41"/>
                  <a:gd name="T2" fmla="*/ 0 w 41"/>
                  <a:gd name="T3" fmla="*/ 21 h 41"/>
                  <a:gd name="T4" fmla="*/ 22 w 41"/>
                  <a:gd name="T5" fmla="*/ 0 h 41"/>
                  <a:gd name="T6" fmla="*/ 41 w 41"/>
                  <a:gd name="T7" fmla="*/ 21 h 41"/>
                  <a:gd name="T8" fmla="*/ 20 w 41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20" y="41"/>
                    </a:moveTo>
                    <a:lnTo>
                      <a:pt x="0" y="21"/>
                    </a:lnTo>
                    <a:lnTo>
                      <a:pt x="22" y="0"/>
                    </a:lnTo>
                    <a:lnTo>
                      <a:pt x="41" y="21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24" name="Freeform 116"/>
              <p:cNvSpPr>
                <a:spLocks noEditPoints="1"/>
              </p:cNvSpPr>
              <p:nvPr/>
            </p:nvSpPr>
            <p:spPr bwMode="auto">
              <a:xfrm>
                <a:off x="1242" y="2087"/>
                <a:ext cx="193" cy="256"/>
              </a:xfrm>
              <a:custGeom>
                <a:avLst/>
                <a:gdLst>
                  <a:gd name="T0" fmla="*/ 121 w 133"/>
                  <a:gd name="T1" fmla="*/ 0 h 176"/>
                  <a:gd name="T2" fmla="*/ 13 w 133"/>
                  <a:gd name="T3" fmla="*/ 0 h 176"/>
                  <a:gd name="T4" fmla="*/ 0 w 133"/>
                  <a:gd name="T5" fmla="*/ 12 h 176"/>
                  <a:gd name="T6" fmla="*/ 0 w 133"/>
                  <a:gd name="T7" fmla="*/ 164 h 176"/>
                  <a:gd name="T8" fmla="*/ 13 w 133"/>
                  <a:gd name="T9" fmla="*/ 176 h 176"/>
                  <a:gd name="T10" fmla="*/ 121 w 133"/>
                  <a:gd name="T11" fmla="*/ 176 h 176"/>
                  <a:gd name="T12" fmla="*/ 133 w 133"/>
                  <a:gd name="T13" fmla="*/ 164 h 176"/>
                  <a:gd name="T14" fmla="*/ 133 w 133"/>
                  <a:gd name="T15" fmla="*/ 12 h 176"/>
                  <a:gd name="T16" fmla="*/ 121 w 133"/>
                  <a:gd name="T17" fmla="*/ 0 h 176"/>
                  <a:gd name="T18" fmla="*/ 119 w 133"/>
                  <a:gd name="T19" fmla="*/ 56 h 176"/>
                  <a:gd name="T20" fmla="*/ 15 w 133"/>
                  <a:gd name="T21" fmla="*/ 56 h 176"/>
                  <a:gd name="T22" fmla="*/ 15 w 133"/>
                  <a:gd name="T23" fmla="*/ 14 h 176"/>
                  <a:gd name="T24" fmla="*/ 119 w 133"/>
                  <a:gd name="T25" fmla="*/ 14 h 176"/>
                  <a:gd name="T26" fmla="*/ 119 w 133"/>
                  <a:gd name="T27" fmla="*/ 56 h 176"/>
                  <a:gd name="T28" fmla="*/ 15 w 133"/>
                  <a:gd name="T29" fmla="*/ 66 h 176"/>
                  <a:gd name="T30" fmla="*/ 119 w 133"/>
                  <a:gd name="T31" fmla="*/ 66 h 176"/>
                  <a:gd name="T32" fmla="*/ 119 w 133"/>
                  <a:gd name="T33" fmla="*/ 161 h 176"/>
                  <a:gd name="T34" fmla="*/ 15 w 133"/>
                  <a:gd name="T35" fmla="*/ 161 h 176"/>
                  <a:gd name="T36" fmla="*/ 15 w 133"/>
                  <a:gd name="T37" fmla="*/ 6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3" h="176">
                    <a:moveTo>
                      <a:pt x="121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70"/>
                      <a:pt x="6" y="176"/>
                      <a:pt x="13" y="176"/>
                    </a:cubicBezTo>
                    <a:cubicBezTo>
                      <a:pt x="121" y="176"/>
                      <a:pt x="121" y="176"/>
                      <a:pt x="121" y="176"/>
                    </a:cubicBezTo>
                    <a:cubicBezTo>
                      <a:pt x="128" y="176"/>
                      <a:pt x="133" y="170"/>
                      <a:pt x="133" y="164"/>
                    </a:cubicBezTo>
                    <a:cubicBezTo>
                      <a:pt x="133" y="12"/>
                      <a:pt x="133" y="12"/>
                      <a:pt x="133" y="12"/>
                    </a:cubicBezTo>
                    <a:cubicBezTo>
                      <a:pt x="133" y="5"/>
                      <a:pt x="128" y="0"/>
                      <a:pt x="121" y="0"/>
                    </a:cubicBezTo>
                    <a:moveTo>
                      <a:pt x="119" y="56"/>
                    </a:move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19" y="14"/>
                      <a:pt x="119" y="14"/>
                      <a:pt x="119" y="14"/>
                    </a:cubicBezTo>
                    <a:lnTo>
                      <a:pt x="119" y="56"/>
                    </a:lnTo>
                    <a:close/>
                    <a:moveTo>
                      <a:pt x="15" y="66"/>
                    </a:moveTo>
                    <a:cubicBezTo>
                      <a:pt x="119" y="66"/>
                      <a:pt x="119" y="66"/>
                      <a:pt x="119" y="66"/>
                    </a:cubicBezTo>
                    <a:cubicBezTo>
                      <a:pt x="119" y="161"/>
                      <a:pt x="119" y="161"/>
                      <a:pt x="119" y="161"/>
                    </a:cubicBezTo>
                    <a:cubicBezTo>
                      <a:pt x="15" y="161"/>
                      <a:pt x="15" y="161"/>
                      <a:pt x="15" y="161"/>
                    </a:cubicBezTo>
                    <a:lnTo>
                      <a:pt x="15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25" name="Oval 117"/>
              <p:cNvSpPr>
                <a:spLocks noChangeArrowheads="1"/>
              </p:cNvSpPr>
              <p:nvPr/>
            </p:nvSpPr>
            <p:spPr bwMode="auto">
              <a:xfrm>
                <a:off x="1280" y="2198"/>
                <a:ext cx="29" cy="3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26" name="Oval 118"/>
              <p:cNvSpPr>
                <a:spLocks noChangeArrowheads="1"/>
              </p:cNvSpPr>
              <p:nvPr/>
            </p:nvSpPr>
            <p:spPr bwMode="auto">
              <a:xfrm>
                <a:off x="1323" y="2198"/>
                <a:ext cx="29" cy="3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27" name="Oval 119"/>
              <p:cNvSpPr>
                <a:spLocks noChangeArrowheads="1"/>
              </p:cNvSpPr>
              <p:nvPr/>
            </p:nvSpPr>
            <p:spPr bwMode="auto">
              <a:xfrm>
                <a:off x="1366" y="2198"/>
                <a:ext cx="29" cy="3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28" name="Oval 120"/>
              <p:cNvSpPr>
                <a:spLocks noChangeArrowheads="1"/>
              </p:cNvSpPr>
              <p:nvPr/>
            </p:nvSpPr>
            <p:spPr bwMode="auto">
              <a:xfrm>
                <a:off x="1280" y="2239"/>
                <a:ext cx="29" cy="29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29" name="Oval 121"/>
              <p:cNvSpPr>
                <a:spLocks noChangeArrowheads="1"/>
              </p:cNvSpPr>
              <p:nvPr/>
            </p:nvSpPr>
            <p:spPr bwMode="auto">
              <a:xfrm>
                <a:off x="1323" y="2239"/>
                <a:ext cx="29" cy="29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30" name="Oval 122"/>
              <p:cNvSpPr>
                <a:spLocks noChangeArrowheads="1"/>
              </p:cNvSpPr>
              <p:nvPr/>
            </p:nvSpPr>
            <p:spPr bwMode="auto">
              <a:xfrm>
                <a:off x="1366" y="2239"/>
                <a:ext cx="29" cy="29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31" name="Oval 123"/>
              <p:cNvSpPr>
                <a:spLocks noChangeArrowheads="1"/>
              </p:cNvSpPr>
              <p:nvPr/>
            </p:nvSpPr>
            <p:spPr bwMode="auto">
              <a:xfrm>
                <a:off x="1280" y="2278"/>
                <a:ext cx="29" cy="29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32" name="Oval 124"/>
              <p:cNvSpPr>
                <a:spLocks noChangeArrowheads="1"/>
              </p:cNvSpPr>
              <p:nvPr/>
            </p:nvSpPr>
            <p:spPr bwMode="auto">
              <a:xfrm>
                <a:off x="1323" y="2278"/>
                <a:ext cx="29" cy="29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33" name="Oval 125"/>
              <p:cNvSpPr>
                <a:spLocks noChangeArrowheads="1"/>
              </p:cNvSpPr>
              <p:nvPr/>
            </p:nvSpPr>
            <p:spPr bwMode="auto">
              <a:xfrm>
                <a:off x="1366" y="2278"/>
                <a:ext cx="29" cy="29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34" name="Freeform 126"/>
              <p:cNvSpPr/>
              <p:nvPr/>
            </p:nvSpPr>
            <p:spPr bwMode="auto">
              <a:xfrm>
                <a:off x="1261" y="1863"/>
                <a:ext cx="9" cy="9"/>
              </a:xfrm>
              <a:custGeom>
                <a:avLst/>
                <a:gdLst>
                  <a:gd name="T0" fmla="*/ 3 w 9"/>
                  <a:gd name="T1" fmla="*/ 0 h 9"/>
                  <a:gd name="T2" fmla="*/ 3 w 9"/>
                  <a:gd name="T3" fmla="*/ 3 h 9"/>
                  <a:gd name="T4" fmla="*/ 0 w 9"/>
                  <a:gd name="T5" fmla="*/ 3 h 9"/>
                  <a:gd name="T6" fmla="*/ 0 w 9"/>
                  <a:gd name="T7" fmla="*/ 6 h 9"/>
                  <a:gd name="T8" fmla="*/ 3 w 9"/>
                  <a:gd name="T9" fmla="*/ 6 h 9"/>
                  <a:gd name="T10" fmla="*/ 3 w 9"/>
                  <a:gd name="T11" fmla="*/ 9 h 9"/>
                  <a:gd name="T12" fmla="*/ 6 w 9"/>
                  <a:gd name="T13" fmla="*/ 9 h 9"/>
                  <a:gd name="T14" fmla="*/ 6 w 9"/>
                  <a:gd name="T15" fmla="*/ 6 h 9"/>
                  <a:gd name="T16" fmla="*/ 9 w 9"/>
                  <a:gd name="T17" fmla="*/ 6 h 9"/>
                  <a:gd name="T18" fmla="*/ 9 w 9"/>
                  <a:gd name="T19" fmla="*/ 3 h 9"/>
                  <a:gd name="T20" fmla="*/ 6 w 9"/>
                  <a:gd name="T21" fmla="*/ 3 h 9"/>
                  <a:gd name="T22" fmla="*/ 6 w 9"/>
                  <a:gd name="T23" fmla="*/ 0 h 9"/>
                  <a:gd name="T24" fmla="*/ 3 w 9"/>
                  <a:gd name="T2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9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35" name="Freeform 127"/>
              <p:cNvSpPr/>
              <p:nvPr/>
            </p:nvSpPr>
            <p:spPr bwMode="auto">
              <a:xfrm>
                <a:off x="1256" y="1860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8 h 16"/>
                  <a:gd name="T4" fmla="*/ 9 w 16"/>
                  <a:gd name="T5" fmla="*/ 0 h 16"/>
                  <a:gd name="T6" fmla="*/ 16 w 16"/>
                  <a:gd name="T7" fmla="*/ 8 h 16"/>
                  <a:gd name="T8" fmla="*/ 9 w 16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8"/>
                    </a:lnTo>
                    <a:lnTo>
                      <a:pt x="9" y="0"/>
                    </a:lnTo>
                    <a:lnTo>
                      <a:pt x="16" y="8"/>
                    </a:lnTo>
                    <a:lnTo>
                      <a:pt x="9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36" name="Rectangle 128"/>
              <p:cNvSpPr>
                <a:spLocks noChangeArrowheads="1"/>
              </p:cNvSpPr>
              <p:nvPr/>
            </p:nvSpPr>
            <p:spPr bwMode="auto">
              <a:xfrm>
                <a:off x="1245" y="1868"/>
                <a:ext cx="7" cy="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37" name="Freeform 129"/>
              <p:cNvSpPr/>
              <p:nvPr/>
            </p:nvSpPr>
            <p:spPr bwMode="auto">
              <a:xfrm>
                <a:off x="1245" y="1863"/>
                <a:ext cx="9" cy="11"/>
              </a:xfrm>
              <a:custGeom>
                <a:avLst/>
                <a:gdLst>
                  <a:gd name="T0" fmla="*/ 4 w 9"/>
                  <a:gd name="T1" fmla="*/ 11 h 11"/>
                  <a:gd name="T2" fmla="*/ 0 w 9"/>
                  <a:gd name="T3" fmla="*/ 5 h 11"/>
                  <a:gd name="T4" fmla="*/ 4 w 9"/>
                  <a:gd name="T5" fmla="*/ 0 h 11"/>
                  <a:gd name="T6" fmla="*/ 9 w 9"/>
                  <a:gd name="T7" fmla="*/ 5 h 11"/>
                  <a:gd name="T8" fmla="*/ 4 w 9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4" y="11"/>
                    </a:moveTo>
                    <a:lnTo>
                      <a:pt x="0" y="5"/>
                    </a:lnTo>
                    <a:lnTo>
                      <a:pt x="4" y="0"/>
                    </a:lnTo>
                    <a:lnTo>
                      <a:pt x="9" y="5"/>
                    </a:lnTo>
                    <a:lnTo>
                      <a:pt x="4" y="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38" name="Freeform 130"/>
              <p:cNvSpPr>
                <a:spLocks noEditPoints="1"/>
              </p:cNvSpPr>
              <p:nvPr/>
            </p:nvSpPr>
            <p:spPr bwMode="auto">
              <a:xfrm>
                <a:off x="1235" y="1856"/>
                <a:ext cx="45" cy="60"/>
              </a:xfrm>
              <a:custGeom>
                <a:avLst/>
                <a:gdLst>
                  <a:gd name="T0" fmla="*/ 28 w 31"/>
                  <a:gd name="T1" fmla="*/ 0 h 41"/>
                  <a:gd name="T2" fmla="*/ 3 w 31"/>
                  <a:gd name="T3" fmla="*/ 0 h 41"/>
                  <a:gd name="T4" fmla="*/ 0 w 31"/>
                  <a:gd name="T5" fmla="*/ 3 h 41"/>
                  <a:gd name="T6" fmla="*/ 0 w 31"/>
                  <a:gd name="T7" fmla="*/ 38 h 41"/>
                  <a:gd name="T8" fmla="*/ 3 w 31"/>
                  <a:gd name="T9" fmla="*/ 41 h 41"/>
                  <a:gd name="T10" fmla="*/ 28 w 31"/>
                  <a:gd name="T11" fmla="*/ 41 h 41"/>
                  <a:gd name="T12" fmla="*/ 31 w 31"/>
                  <a:gd name="T13" fmla="*/ 38 h 41"/>
                  <a:gd name="T14" fmla="*/ 31 w 31"/>
                  <a:gd name="T15" fmla="*/ 3 h 41"/>
                  <a:gd name="T16" fmla="*/ 28 w 31"/>
                  <a:gd name="T17" fmla="*/ 0 h 41"/>
                  <a:gd name="T18" fmla="*/ 28 w 31"/>
                  <a:gd name="T19" fmla="*/ 13 h 41"/>
                  <a:gd name="T20" fmla="*/ 3 w 31"/>
                  <a:gd name="T21" fmla="*/ 13 h 41"/>
                  <a:gd name="T22" fmla="*/ 3 w 31"/>
                  <a:gd name="T23" fmla="*/ 3 h 41"/>
                  <a:gd name="T24" fmla="*/ 28 w 31"/>
                  <a:gd name="T25" fmla="*/ 3 h 41"/>
                  <a:gd name="T26" fmla="*/ 28 w 31"/>
                  <a:gd name="T27" fmla="*/ 13 h 41"/>
                  <a:gd name="T28" fmla="*/ 3 w 31"/>
                  <a:gd name="T29" fmla="*/ 15 h 41"/>
                  <a:gd name="T30" fmla="*/ 28 w 31"/>
                  <a:gd name="T31" fmla="*/ 15 h 41"/>
                  <a:gd name="T32" fmla="*/ 28 w 31"/>
                  <a:gd name="T33" fmla="*/ 38 h 41"/>
                  <a:gd name="T34" fmla="*/ 3 w 31"/>
                  <a:gd name="T35" fmla="*/ 38 h 41"/>
                  <a:gd name="T36" fmla="*/ 3 w 31"/>
                  <a:gd name="T37" fmla="*/ 1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" h="41">
                    <a:moveTo>
                      <a:pt x="2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0"/>
                      <a:pt x="1" y="41"/>
                      <a:pt x="3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30" y="41"/>
                      <a:pt x="31" y="40"/>
                      <a:pt x="31" y="38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1"/>
                      <a:pt x="30" y="0"/>
                      <a:pt x="28" y="0"/>
                    </a:cubicBezTo>
                    <a:moveTo>
                      <a:pt x="28" y="13"/>
                    </a:moveTo>
                    <a:cubicBezTo>
                      <a:pt x="3" y="13"/>
                      <a:pt x="3" y="13"/>
                      <a:pt x="3" y="1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8" y="3"/>
                      <a:pt x="28" y="3"/>
                      <a:pt x="28" y="3"/>
                    </a:cubicBezTo>
                    <a:lnTo>
                      <a:pt x="28" y="13"/>
                    </a:lnTo>
                    <a:close/>
                    <a:moveTo>
                      <a:pt x="3" y="15"/>
                    </a:move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" y="38"/>
                      <a:pt x="3" y="38"/>
                      <a:pt x="3" y="38"/>
                    </a:cubicBezTo>
                    <a:lnTo>
                      <a:pt x="3" y="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39" name="Oval 131"/>
              <p:cNvSpPr>
                <a:spLocks noChangeArrowheads="1"/>
              </p:cNvSpPr>
              <p:nvPr/>
            </p:nvSpPr>
            <p:spPr bwMode="auto">
              <a:xfrm>
                <a:off x="1243" y="1882"/>
                <a:ext cx="8" cy="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40" name="Oval 132"/>
              <p:cNvSpPr>
                <a:spLocks noChangeArrowheads="1"/>
              </p:cNvSpPr>
              <p:nvPr/>
            </p:nvSpPr>
            <p:spPr bwMode="auto">
              <a:xfrm>
                <a:off x="1254" y="1882"/>
                <a:ext cx="5" cy="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41" name="Oval 133"/>
              <p:cNvSpPr>
                <a:spLocks noChangeArrowheads="1"/>
              </p:cNvSpPr>
              <p:nvPr/>
            </p:nvSpPr>
            <p:spPr bwMode="auto">
              <a:xfrm>
                <a:off x="1264" y="1882"/>
                <a:ext cx="6" cy="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42" name="Oval 134"/>
              <p:cNvSpPr>
                <a:spLocks noChangeArrowheads="1"/>
              </p:cNvSpPr>
              <p:nvPr/>
            </p:nvSpPr>
            <p:spPr bwMode="auto">
              <a:xfrm>
                <a:off x="1243" y="1891"/>
                <a:ext cx="8" cy="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43" name="Oval 135"/>
              <p:cNvSpPr>
                <a:spLocks noChangeArrowheads="1"/>
              </p:cNvSpPr>
              <p:nvPr/>
            </p:nvSpPr>
            <p:spPr bwMode="auto">
              <a:xfrm>
                <a:off x="1254" y="1891"/>
                <a:ext cx="5" cy="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44" name="Oval 136"/>
              <p:cNvSpPr>
                <a:spLocks noChangeArrowheads="1"/>
              </p:cNvSpPr>
              <p:nvPr/>
            </p:nvSpPr>
            <p:spPr bwMode="auto">
              <a:xfrm>
                <a:off x="1264" y="1891"/>
                <a:ext cx="6" cy="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45" name="Oval 137"/>
              <p:cNvSpPr>
                <a:spLocks noChangeArrowheads="1"/>
              </p:cNvSpPr>
              <p:nvPr/>
            </p:nvSpPr>
            <p:spPr bwMode="auto">
              <a:xfrm>
                <a:off x="1243" y="1901"/>
                <a:ext cx="8" cy="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46" name="Oval 138"/>
              <p:cNvSpPr>
                <a:spLocks noChangeArrowheads="1"/>
              </p:cNvSpPr>
              <p:nvPr/>
            </p:nvSpPr>
            <p:spPr bwMode="auto">
              <a:xfrm>
                <a:off x="1254" y="1901"/>
                <a:ext cx="5" cy="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47" name="Oval 139"/>
              <p:cNvSpPr>
                <a:spLocks noChangeArrowheads="1"/>
              </p:cNvSpPr>
              <p:nvPr/>
            </p:nvSpPr>
            <p:spPr bwMode="auto">
              <a:xfrm>
                <a:off x="1264" y="1901"/>
                <a:ext cx="6" cy="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48" name="Freeform 140"/>
              <p:cNvSpPr/>
              <p:nvPr/>
            </p:nvSpPr>
            <p:spPr bwMode="auto">
              <a:xfrm>
                <a:off x="1303" y="2877"/>
                <a:ext cx="25" cy="25"/>
              </a:xfrm>
              <a:custGeom>
                <a:avLst/>
                <a:gdLst>
                  <a:gd name="T0" fmla="*/ 9 w 25"/>
                  <a:gd name="T1" fmla="*/ 0 h 25"/>
                  <a:gd name="T2" fmla="*/ 9 w 25"/>
                  <a:gd name="T3" fmla="*/ 9 h 25"/>
                  <a:gd name="T4" fmla="*/ 0 w 25"/>
                  <a:gd name="T5" fmla="*/ 9 h 25"/>
                  <a:gd name="T6" fmla="*/ 0 w 25"/>
                  <a:gd name="T7" fmla="*/ 16 h 25"/>
                  <a:gd name="T8" fmla="*/ 9 w 25"/>
                  <a:gd name="T9" fmla="*/ 16 h 25"/>
                  <a:gd name="T10" fmla="*/ 9 w 25"/>
                  <a:gd name="T11" fmla="*/ 25 h 25"/>
                  <a:gd name="T12" fmla="*/ 16 w 25"/>
                  <a:gd name="T13" fmla="*/ 25 h 25"/>
                  <a:gd name="T14" fmla="*/ 16 w 25"/>
                  <a:gd name="T15" fmla="*/ 16 h 25"/>
                  <a:gd name="T16" fmla="*/ 25 w 25"/>
                  <a:gd name="T17" fmla="*/ 16 h 25"/>
                  <a:gd name="T18" fmla="*/ 25 w 25"/>
                  <a:gd name="T19" fmla="*/ 9 h 25"/>
                  <a:gd name="T20" fmla="*/ 16 w 25"/>
                  <a:gd name="T21" fmla="*/ 9 h 25"/>
                  <a:gd name="T22" fmla="*/ 16 w 25"/>
                  <a:gd name="T23" fmla="*/ 0 h 25"/>
                  <a:gd name="T24" fmla="*/ 9 w 25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5">
                    <a:moveTo>
                      <a:pt x="9" y="0"/>
                    </a:moveTo>
                    <a:lnTo>
                      <a:pt x="9" y="9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9" y="16"/>
                    </a:lnTo>
                    <a:lnTo>
                      <a:pt x="9" y="25"/>
                    </a:lnTo>
                    <a:lnTo>
                      <a:pt x="16" y="25"/>
                    </a:lnTo>
                    <a:lnTo>
                      <a:pt x="16" y="16"/>
                    </a:lnTo>
                    <a:lnTo>
                      <a:pt x="25" y="16"/>
                    </a:lnTo>
                    <a:lnTo>
                      <a:pt x="25" y="9"/>
                    </a:lnTo>
                    <a:lnTo>
                      <a:pt x="16" y="9"/>
                    </a:lnTo>
                    <a:lnTo>
                      <a:pt x="16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49" name="Freeform 141"/>
              <p:cNvSpPr/>
              <p:nvPr/>
            </p:nvSpPr>
            <p:spPr bwMode="auto">
              <a:xfrm>
                <a:off x="1290" y="2865"/>
                <a:ext cx="49" cy="50"/>
              </a:xfrm>
              <a:custGeom>
                <a:avLst/>
                <a:gdLst>
                  <a:gd name="T0" fmla="*/ 25 w 49"/>
                  <a:gd name="T1" fmla="*/ 50 h 50"/>
                  <a:gd name="T2" fmla="*/ 0 w 49"/>
                  <a:gd name="T3" fmla="*/ 25 h 50"/>
                  <a:gd name="T4" fmla="*/ 25 w 49"/>
                  <a:gd name="T5" fmla="*/ 0 h 50"/>
                  <a:gd name="T6" fmla="*/ 49 w 49"/>
                  <a:gd name="T7" fmla="*/ 25 h 50"/>
                  <a:gd name="T8" fmla="*/ 25 w 49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0">
                    <a:moveTo>
                      <a:pt x="25" y="50"/>
                    </a:moveTo>
                    <a:lnTo>
                      <a:pt x="0" y="25"/>
                    </a:lnTo>
                    <a:lnTo>
                      <a:pt x="25" y="0"/>
                    </a:lnTo>
                    <a:lnTo>
                      <a:pt x="49" y="25"/>
                    </a:lnTo>
                    <a:lnTo>
                      <a:pt x="25" y="5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50" name="Rectangle 142"/>
              <p:cNvSpPr>
                <a:spLocks noChangeArrowheads="1"/>
              </p:cNvSpPr>
              <p:nvPr/>
            </p:nvSpPr>
            <p:spPr bwMode="auto">
              <a:xfrm>
                <a:off x="1256" y="2886"/>
                <a:ext cx="24" cy="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51" name="Freeform 143"/>
              <p:cNvSpPr/>
              <p:nvPr/>
            </p:nvSpPr>
            <p:spPr bwMode="auto">
              <a:xfrm>
                <a:off x="1254" y="2875"/>
                <a:ext cx="29" cy="30"/>
              </a:xfrm>
              <a:custGeom>
                <a:avLst/>
                <a:gdLst>
                  <a:gd name="T0" fmla="*/ 14 w 29"/>
                  <a:gd name="T1" fmla="*/ 30 h 30"/>
                  <a:gd name="T2" fmla="*/ 0 w 29"/>
                  <a:gd name="T3" fmla="*/ 15 h 30"/>
                  <a:gd name="T4" fmla="*/ 14 w 29"/>
                  <a:gd name="T5" fmla="*/ 0 h 30"/>
                  <a:gd name="T6" fmla="*/ 29 w 29"/>
                  <a:gd name="T7" fmla="*/ 15 h 30"/>
                  <a:gd name="T8" fmla="*/ 14 w 29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0">
                    <a:moveTo>
                      <a:pt x="14" y="30"/>
                    </a:moveTo>
                    <a:lnTo>
                      <a:pt x="0" y="15"/>
                    </a:lnTo>
                    <a:lnTo>
                      <a:pt x="14" y="0"/>
                    </a:lnTo>
                    <a:lnTo>
                      <a:pt x="29" y="15"/>
                    </a:lnTo>
                    <a:lnTo>
                      <a:pt x="14" y="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52" name="Freeform 144"/>
              <p:cNvSpPr>
                <a:spLocks noEditPoints="1"/>
              </p:cNvSpPr>
              <p:nvPr/>
            </p:nvSpPr>
            <p:spPr bwMode="auto">
              <a:xfrm>
                <a:off x="1224" y="2852"/>
                <a:ext cx="136" cy="181"/>
              </a:xfrm>
              <a:custGeom>
                <a:avLst/>
                <a:gdLst>
                  <a:gd name="T0" fmla="*/ 84 w 93"/>
                  <a:gd name="T1" fmla="*/ 0 h 124"/>
                  <a:gd name="T2" fmla="*/ 9 w 93"/>
                  <a:gd name="T3" fmla="*/ 0 h 124"/>
                  <a:gd name="T4" fmla="*/ 0 w 93"/>
                  <a:gd name="T5" fmla="*/ 9 h 124"/>
                  <a:gd name="T6" fmla="*/ 0 w 93"/>
                  <a:gd name="T7" fmla="*/ 115 h 124"/>
                  <a:gd name="T8" fmla="*/ 9 w 93"/>
                  <a:gd name="T9" fmla="*/ 124 h 124"/>
                  <a:gd name="T10" fmla="*/ 84 w 93"/>
                  <a:gd name="T11" fmla="*/ 124 h 124"/>
                  <a:gd name="T12" fmla="*/ 93 w 93"/>
                  <a:gd name="T13" fmla="*/ 115 h 124"/>
                  <a:gd name="T14" fmla="*/ 93 w 93"/>
                  <a:gd name="T15" fmla="*/ 9 h 124"/>
                  <a:gd name="T16" fmla="*/ 84 w 93"/>
                  <a:gd name="T17" fmla="*/ 0 h 124"/>
                  <a:gd name="T18" fmla="*/ 83 w 93"/>
                  <a:gd name="T19" fmla="*/ 40 h 124"/>
                  <a:gd name="T20" fmla="*/ 11 w 93"/>
                  <a:gd name="T21" fmla="*/ 40 h 124"/>
                  <a:gd name="T22" fmla="*/ 11 w 93"/>
                  <a:gd name="T23" fmla="*/ 11 h 124"/>
                  <a:gd name="T24" fmla="*/ 83 w 93"/>
                  <a:gd name="T25" fmla="*/ 11 h 124"/>
                  <a:gd name="T26" fmla="*/ 83 w 93"/>
                  <a:gd name="T27" fmla="*/ 40 h 124"/>
                  <a:gd name="T28" fmla="*/ 11 w 93"/>
                  <a:gd name="T29" fmla="*/ 47 h 124"/>
                  <a:gd name="T30" fmla="*/ 83 w 93"/>
                  <a:gd name="T31" fmla="*/ 47 h 124"/>
                  <a:gd name="T32" fmla="*/ 83 w 93"/>
                  <a:gd name="T33" fmla="*/ 113 h 124"/>
                  <a:gd name="T34" fmla="*/ 11 w 93"/>
                  <a:gd name="T35" fmla="*/ 113 h 124"/>
                  <a:gd name="T36" fmla="*/ 11 w 93"/>
                  <a:gd name="T37" fmla="*/ 4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3" h="124">
                    <a:moveTo>
                      <a:pt x="8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0"/>
                      <a:pt x="4" y="124"/>
                      <a:pt x="9" y="124"/>
                    </a:cubicBezTo>
                    <a:cubicBezTo>
                      <a:pt x="84" y="124"/>
                      <a:pt x="84" y="124"/>
                      <a:pt x="84" y="124"/>
                    </a:cubicBezTo>
                    <a:cubicBezTo>
                      <a:pt x="89" y="124"/>
                      <a:pt x="93" y="120"/>
                      <a:pt x="93" y="115"/>
                    </a:cubicBezTo>
                    <a:cubicBezTo>
                      <a:pt x="93" y="9"/>
                      <a:pt x="93" y="9"/>
                      <a:pt x="93" y="9"/>
                    </a:cubicBezTo>
                    <a:cubicBezTo>
                      <a:pt x="93" y="4"/>
                      <a:pt x="89" y="0"/>
                      <a:pt x="84" y="0"/>
                    </a:cubicBezTo>
                    <a:moveTo>
                      <a:pt x="83" y="40"/>
                    </a:move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83" y="11"/>
                      <a:pt x="83" y="11"/>
                      <a:pt x="83" y="11"/>
                    </a:cubicBezTo>
                    <a:lnTo>
                      <a:pt x="83" y="40"/>
                    </a:lnTo>
                    <a:close/>
                    <a:moveTo>
                      <a:pt x="11" y="47"/>
                    </a:move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113"/>
                      <a:pt x="83" y="113"/>
                      <a:pt x="83" y="113"/>
                    </a:cubicBezTo>
                    <a:cubicBezTo>
                      <a:pt x="11" y="113"/>
                      <a:pt x="11" y="113"/>
                      <a:pt x="11" y="113"/>
                    </a:cubicBezTo>
                    <a:lnTo>
                      <a:pt x="11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53" name="Oval 145"/>
              <p:cNvSpPr>
                <a:spLocks noChangeArrowheads="1"/>
              </p:cNvSpPr>
              <p:nvPr/>
            </p:nvSpPr>
            <p:spPr bwMode="auto">
              <a:xfrm>
                <a:off x="1251" y="2931"/>
                <a:ext cx="20" cy="2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54" name="Oval 146"/>
              <p:cNvSpPr>
                <a:spLocks noChangeArrowheads="1"/>
              </p:cNvSpPr>
              <p:nvPr/>
            </p:nvSpPr>
            <p:spPr bwMode="auto">
              <a:xfrm>
                <a:off x="1281" y="2931"/>
                <a:ext cx="21" cy="2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55" name="Oval 147"/>
              <p:cNvSpPr>
                <a:spLocks noChangeArrowheads="1"/>
              </p:cNvSpPr>
              <p:nvPr/>
            </p:nvSpPr>
            <p:spPr bwMode="auto">
              <a:xfrm>
                <a:off x="1310" y="2931"/>
                <a:ext cx="21" cy="2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56" name="Oval 148"/>
              <p:cNvSpPr>
                <a:spLocks noChangeArrowheads="1"/>
              </p:cNvSpPr>
              <p:nvPr/>
            </p:nvSpPr>
            <p:spPr bwMode="auto">
              <a:xfrm>
                <a:off x="1251" y="2958"/>
                <a:ext cx="20" cy="2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57" name="Oval 149"/>
              <p:cNvSpPr>
                <a:spLocks noChangeArrowheads="1"/>
              </p:cNvSpPr>
              <p:nvPr/>
            </p:nvSpPr>
            <p:spPr bwMode="auto">
              <a:xfrm>
                <a:off x="1281" y="2958"/>
                <a:ext cx="21" cy="2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58" name="Oval 150"/>
              <p:cNvSpPr>
                <a:spLocks noChangeArrowheads="1"/>
              </p:cNvSpPr>
              <p:nvPr/>
            </p:nvSpPr>
            <p:spPr bwMode="auto">
              <a:xfrm>
                <a:off x="1310" y="2958"/>
                <a:ext cx="21" cy="2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59" name="Oval 151"/>
              <p:cNvSpPr>
                <a:spLocks noChangeArrowheads="1"/>
              </p:cNvSpPr>
              <p:nvPr/>
            </p:nvSpPr>
            <p:spPr bwMode="auto">
              <a:xfrm>
                <a:off x="1251" y="2986"/>
                <a:ext cx="20" cy="2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60" name="Oval 152"/>
              <p:cNvSpPr>
                <a:spLocks noChangeArrowheads="1"/>
              </p:cNvSpPr>
              <p:nvPr/>
            </p:nvSpPr>
            <p:spPr bwMode="auto">
              <a:xfrm>
                <a:off x="1281" y="2986"/>
                <a:ext cx="21" cy="2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61" name="Oval 153"/>
              <p:cNvSpPr>
                <a:spLocks noChangeArrowheads="1"/>
              </p:cNvSpPr>
              <p:nvPr/>
            </p:nvSpPr>
            <p:spPr bwMode="auto">
              <a:xfrm>
                <a:off x="1310" y="2986"/>
                <a:ext cx="21" cy="2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62" name="Freeform 154"/>
              <p:cNvSpPr/>
              <p:nvPr/>
            </p:nvSpPr>
            <p:spPr bwMode="auto">
              <a:xfrm>
                <a:off x="1713" y="2672"/>
                <a:ext cx="21" cy="22"/>
              </a:xfrm>
              <a:custGeom>
                <a:avLst/>
                <a:gdLst>
                  <a:gd name="T0" fmla="*/ 8 w 21"/>
                  <a:gd name="T1" fmla="*/ 0 h 22"/>
                  <a:gd name="T2" fmla="*/ 8 w 21"/>
                  <a:gd name="T3" fmla="*/ 7 h 22"/>
                  <a:gd name="T4" fmla="*/ 0 w 21"/>
                  <a:gd name="T5" fmla="*/ 7 h 22"/>
                  <a:gd name="T6" fmla="*/ 0 w 21"/>
                  <a:gd name="T7" fmla="*/ 13 h 22"/>
                  <a:gd name="T8" fmla="*/ 8 w 21"/>
                  <a:gd name="T9" fmla="*/ 13 h 22"/>
                  <a:gd name="T10" fmla="*/ 8 w 21"/>
                  <a:gd name="T11" fmla="*/ 22 h 22"/>
                  <a:gd name="T12" fmla="*/ 13 w 21"/>
                  <a:gd name="T13" fmla="*/ 22 h 22"/>
                  <a:gd name="T14" fmla="*/ 13 w 21"/>
                  <a:gd name="T15" fmla="*/ 13 h 22"/>
                  <a:gd name="T16" fmla="*/ 21 w 21"/>
                  <a:gd name="T17" fmla="*/ 13 h 22"/>
                  <a:gd name="T18" fmla="*/ 21 w 21"/>
                  <a:gd name="T19" fmla="*/ 7 h 22"/>
                  <a:gd name="T20" fmla="*/ 13 w 21"/>
                  <a:gd name="T21" fmla="*/ 7 h 22"/>
                  <a:gd name="T22" fmla="*/ 13 w 21"/>
                  <a:gd name="T23" fmla="*/ 0 h 22"/>
                  <a:gd name="T24" fmla="*/ 8 w 21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2">
                    <a:moveTo>
                      <a:pt x="8" y="0"/>
                    </a:moveTo>
                    <a:lnTo>
                      <a:pt x="8" y="7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8" y="13"/>
                    </a:lnTo>
                    <a:lnTo>
                      <a:pt x="8" y="22"/>
                    </a:lnTo>
                    <a:lnTo>
                      <a:pt x="13" y="22"/>
                    </a:lnTo>
                    <a:lnTo>
                      <a:pt x="13" y="13"/>
                    </a:lnTo>
                    <a:lnTo>
                      <a:pt x="21" y="13"/>
                    </a:lnTo>
                    <a:lnTo>
                      <a:pt x="21" y="7"/>
                    </a:lnTo>
                    <a:lnTo>
                      <a:pt x="13" y="7"/>
                    </a:lnTo>
                    <a:lnTo>
                      <a:pt x="13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63" name="Freeform 155"/>
              <p:cNvSpPr/>
              <p:nvPr/>
            </p:nvSpPr>
            <p:spPr bwMode="auto">
              <a:xfrm>
                <a:off x="1702" y="2660"/>
                <a:ext cx="43" cy="44"/>
              </a:xfrm>
              <a:custGeom>
                <a:avLst/>
                <a:gdLst>
                  <a:gd name="T0" fmla="*/ 21 w 43"/>
                  <a:gd name="T1" fmla="*/ 44 h 44"/>
                  <a:gd name="T2" fmla="*/ 0 w 43"/>
                  <a:gd name="T3" fmla="*/ 22 h 44"/>
                  <a:gd name="T4" fmla="*/ 21 w 43"/>
                  <a:gd name="T5" fmla="*/ 0 h 44"/>
                  <a:gd name="T6" fmla="*/ 43 w 43"/>
                  <a:gd name="T7" fmla="*/ 22 h 44"/>
                  <a:gd name="T8" fmla="*/ 21 w 43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21" y="44"/>
                    </a:moveTo>
                    <a:lnTo>
                      <a:pt x="0" y="22"/>
                    </a:lnTo>
                    <a:lnTo>
                      <a:pt x="21" y="0"/>
                    </a:lnTo>
                    <a:lnTo>
                      <a:pt x="43" y="22"/>
                    </a:lnTo>
                    <a:lnTo>
                      <a:pt x="21" y="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64" name="Rectangle 156"/>
              <p:cNvSpPr>
                <a:spLocks noChangeArrowheads="1"/>
              </p:cNvSpPr>
              <p:nvPr/>
            </p:nvSpPr>
            <p:spPr bwMode="auto">
              <a:xfrm>
                <a:off x="1673" y="2679"/>
                <a:ext cx="18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65" name="Freeform 157"/>
              <p:cNvSpPr/>
              <p:nvPr/>
            </p:nvSpPr>
            <p:spPr bwMode="auto">
              <a:xfrm>
                <a:off x="1670" y="2669"/>
                <a:ext cx="24" cy="26"/>
              </a:xfrm>
              <a:custGeom>
                <a:avLst/>
                <a:gdLst>
                  <a:gd name="T0" fmla="*/ 11 w 24"/>
                  <a:gd name="T1" fmla="*/ 26 h 26"/>
                  <a:gd name="T2" fmla="*/ 0 w 24"/>
                  <a:gd name="T3" fmla="*/ 13 h 26"/>
                  <a:gd name="T4" fmla="*/ 13 w 24"/>
                  <a:gd name="T5" fmla="*/ 0 h 26"/>
                  <a:gd name="T6" fmla="*/ 24 w 24"/>
                  <a:gd name="T7" fmla="*/ 13 h 26"/>
                  <a:gd name="T8" fmla="*/ 11 w 24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11" y="26"/>
                    </a:moveTo>
                    <a:lnTo>
                      <a:pt x="0" y="13"/>
                    </a:lnTo>
                    <a:lnTo>
                      <a:pt x="13" y="0"/>
                    </a:lnTo>
                    <a:lnTo>
                      <a:pt x="24" y="13"/>
                    </a:lnTo>
                    <a:lnTo>
                      <a:pt x="11" y="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66" name="Freeform 158"/>
              <p:cNvSpPr>
                <a:spLocks noEditPoints="1"/>
              </p:cNvSpPr>
              <p:nvPr/>
            </p:nvSpPr>
            <p:spPr bwMode="auto">
              <a:xfrm>
                <a:off x="1643" y="2650"/>
                <a:ext cx="120" cy="159"/>
              </a:xfrm>
              <a:custGeom>
                <a:avLst/>
                <a:gdLst>
                  <a:gd name="T0" fmla="*/ 74 w 82"/>
                  <a:gd name="T1" fmla="*/ 0 h 109"/>
                  <a:gd name="T2" fmla="*/ 8 w 82"/>
                  <a:gd name="T3" fmla="*/ 0 h 109"/>
                  <a:gd name="T4" fmla="*/ 0 w 82"/>
                  <a:gd name="T5" fmla="*/ 7 h 109"/>
                  <a:gd name="T6" fmla="*/ 0 w 82"/>
                  <a:gd name="T7" fmla="*/ 101 h 109"/>
                  <a:gd name="T8" fmla="*/ 8 w 82"/>
                  <a:gd name="T9" fmla="*/ 109 h 109"/>
                  <a:gd name="T10" fmla="*/ 74 w 82"/>
                  <a:gd name="T11" fmla="*/ 109 h 109"/>
                  <a:gd name="T12" fmla="*/ 82 w 82"/>
                  <a:gd name="T13" fmla="*/ 101 h 109"/>
                  <a:gd name="T14" fmla="*/ 82 w 82"/>
                  <a:gd name="T15" fmla="*/ 7 h 109"/>
                  <a:gd name="T16" fmla="*/ 74 w 82"/>
                  <a:gd name="T17" fmla="*/ 0 h 109"/>
                  <a:gd name="T18" fmla="*/ 73 w 82"/>
                  <a:gd name="T19" fmla="*/ 34 h 109"/>
                  <a:gd name="T20" fmla="*/ 9 w 82"/>
                  <a:gd name="T21" fmla="*/ 34 h 109"/>
                  <a:gd name="T22" fmla="*/ 9 w 82"/>
                  <a:gd name="T23" fmla="*/ 9 h 109"/>
                  <a:gd name="T24" fmla="*/ 73 w 82"/>
                  <a:gd name="T25" fmla="*/ 9 h 109"/>
                  <a:gd name="T26" fmla="*/ 73 w 82"/>
                  <a:gd name="T27" fmla="*/ 34 h 109"/>
                  <a:gd name="T28" fmla="*/ 9 w 82"/>
                  <a:gd name="T29" fmla="*/ 40 h 109"/>
                  <a:gd name="T30" fmla="*/ 73 w 82"/>
                  <a:gd name="T31" fmla="*/ 40 h 109"/>
                  <a:gd name="T32" fmla="*/ 73 w 82"/>
                  <a:gd name="T33" fmla="*/ 99 h 109"/>
                  <a:gd name="T34" fmla="*/ 9 w 82"/>
                  <a:gd name="T35" fmla="*/ 99 h 109"/>
                  <a:gd name="T36" fmla="*/ 9 w 82"/>
                  <a:gd name="T37" fmla="*/ 4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2" h="109">
                    <a:moveTo>
                      <a:pt x="74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5"/>
                      <a:pt x="4" y="109"/>
                      <a:pt x="8" y="109"/>
                    </a:cubicBezTo>
                    <a:cubicBezTo>
                      <a:pt x="74" y="109"/>
                      <a:pt x="74" y="109"/>
                      <a:pt x="74" y="109"/>
                    </a:cubicBezTo>
                    <a:cubicBezTo>
                      <a:pt x="79" y="109"/>
                      <a:pt x="82" y="105"/>
                      <a:pt x="82" y="101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3"/>
                      <a:pt x="79" y="0"/>
                      <a:pt x="74" y="0"/>
                    </a:cubicBezTo>
                    <a:moveTo>
                      <a:pt x="73" y="34"/>
                    </a:moveTo>
                    <a:cubicBezTo>
                      <a:pt x="9" y="34"/>
                      <a:pt x="9" y="34"/>
                      <a:pt x="9" y="3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73" y="9"/>
                      <a:pt x="73" y="9"/>
                      <a:pt x="73" y="9"/>
                    </a:cubicBezTo>
                    <a:lnTo>
                      <a:pt x="73" y="34"/>
                    </a:lnTo>
                    <a:close/>
                    <a:moveTo>
                      <a:pt x="9" y="40"/>
                    </a:move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99"/>
                      <a:pt x="73" y="99"/>
                      <a:pt x="73" y="99"/>
                    </a:cubicBezTo>
                    <a:cubicBezTo>
                      <a:pt x="9" y="99"/>
                      <a:pt x="9" y="99"/>
                      <a:pt x="9" y="99"/>
                    </a:cubicBezTo>
                    <a:lnTo>
                      <a:pt x="9" y="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67" name="Oval 159"/>
              <p:cNvSpPr>
                <a:spLocks noChangeArrowheads="1"/>
              </p:cNvSpPr>
              <p:nvPr/>
            </p:nvSpPr>
            <p:spPr bwMode="auto">
              <a:xfrm>
                <a:off x="1667" y="2718"/>
                <a:ext cx="17" cy="19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68" name="Oval 160"/>
              <p:cNvSpPr>
                <a:spLocks noChangeArrowheads="1"/>
              </p:cNvSpPr>
              <p:nvPr/>
            </p:nvSpPr>
            <p:spPr bwMode="auto">
              <a:xfrm>
                <a:off x="1693" y="2718"/>
                <a:ext cx="19" cy="19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69" name="Oval 161"/>
              <p:cNvSpPr>
                <a:spLocks noChangeArrowheads="1"/>
              </p:cNvSpPr>
              <p:nvPr/>
            </p:nvSpPr>
            <p:spPr bwMode="auto">
              <a:xfrm>
                <a:off x="1719" y="2718"/>
                <a:ext cx="19" cy="19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70" name="Oval 162"/>
              <p:cNvSpPr>
                <a:spLocks noChangeArrowheads="1"/>
              </p:cNvSpPr>
              <p:nvPr/>
            </p:nvSpPr>
            <p:spPr bwMode="auto">
              <a:xfrm>
                <a:off x="1667" y="2743"/>
                <a:ext cx="17" cy="19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71" name="Oval 163"/>
              <p:cNvSpPr>
                <a:spLocks noChangeArrowheads="1"/>
              </p:cNvSpPr>
              <p:nvPr/>
            </p:nvSpPr>
            <p:spPr bwMode="auto">
              <a:xfrm>
                <a:off x="1693" y="2743"/>
                <a:ext cx="19" cy="19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72" name="Oval 164"/>
              <p:cNvSpPr>
                <a:spLocks noChangeArrowheads="1"/>
              </p:cNvSpPr>
              <p:nvPr/>
            </p:nvSpPr>
            <p:spPr bwMode="auto">
              <a:xfrm>
                <a:off x="1719" y="2743"/>
                <a:ext cx="19" cy="19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73" name="Oval 165"/>
              <p:cNvSpPr>
                <a:spLocks noChangeArrowheads="1"/>
              </p:cNvSpPr>
              <p:nvPr/>
            </p:nvSpPr>
            <p:spPr bwMode="auto">
              <a:xfrm>
                <a:off x="1667" y="2768"/>
                <a:ext cx="17" cy="1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74" name="Oval 166"/>
              <p:cNvSpPr>
                <a:spLocks noChangeArrowheads="1"/>
              </p:cNvSpPr>
              <p:nvPr/>
            </p:nvSpPr>
            <p:spPr bwMode="auto">
              <a:xfrm>
                <a:off x="1693" y="2768"/>
                <a:ext cx="19" cy="1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75" name="Oval 167"/>
              <p:cNvSpPr>
                <a:spLocks noChangeArrowheads="1"/>
              </p:cNvSpPr>
              <p:nvPr/>
            </p:nvSpPr>
            <p:spPr bwMode="auto">
              <a:xfrm>
                <a:off x="1719" y="2768"/>
                <a:ext cx="19" cy="1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76" name="Freeform 168"/>
              <p:cNvSpPr>
                <a:spLocks noEditPoints="1"/>
              </p:cNvSpPr>
              <p:nvPr/>
            </p:nvSpPr>
            <p:spPr bwMode="auto">
              <a:xfrm>
                <a:off x="628" y="1693"/>
                <a:ext cx="132" cy="221"/>
              </a:xfrm>
              <a:custGeom>
                <a:avLst/>
                <a:gdLst>
                  <a:gd name="T0" fmla="*/ 36 w 91"/>
                  <a:gd name="T1" fmla="*/ 125 h 152"/>
                  <a:gd name="T2" fmla="*/ 45 w 91"/>
                  <a:gd name="T3" fmla="*/ 116 h 152"/>
                  <a:gd name="T4" fmla="*/ 55 w 91"/>
                  <a:gd name="T5" fmla="*/ 125 h 152"/>
                  <a:gd name="T6" fmla="*/ 45 w 91"/>
                  <a:gd name="T7" fmla="*/ 134 h 152"/>
                  <a:gd name="T8" fmla="*/ 36 w 91"/>
                  <a:gd name="T9" fmla="*/ 125 h 152"/>
                  <a:gd name="T10" fmla="*/ 16 w 91"/>
                  <a:gd name="T11" fmla="*/ 74 h 152"/>
                  <a:gd name="T12" fmla="*/ 16 w 91"/>
                  <a:gd name="T13" fmla="*/ 44 h 152"/>
                  <a:gd name="T14" fmla="*/ 21 w 91"/>
                  <a:gd name="T15" fmla="*/ 40 h 152"/>
                  <a:gd name="T16" fmla="*/ 70 w 91"/>
                  <a:gd name="T17" fmla="*/ 40 h 152"/>
                  <a:gd name="T18" fmla="*/ 75 w 91"/>
                  <a:gd name="T19" fmla="*/ 44 h 152"/>
                  <a:gd name="T20" fmla="*/ 75 w 91"/>
                  <a:gd name="T21" fmla="*/ 74 h 152"/>
                  <a:gd name="T22" fmla="*/ 70 w 91"/>
                  <a:gd name="T23" fmla="*/ 79 h 152"/>
                  <a:gd name="T24" fmla="*/ 21 w 91"/>
                  <a:gd name="T25" fmla="*/ 79 h 152"/>
                  <a:gd name="T26" fmla="*/ 16 w 91"/>
                  <a:gd name="T27" fmla="*/ 74 h 152"/>
                  <a:gd name="T28" fmla="*/ 21 w 91"/>
                  <a:gd name="T29" fmla="*/ 0 h 152"/>
                  <a:gd name="T30" fmla="*/ 13 w 91"/>
                  <a:gd name="T31" fmla="*/ 9 h 152"/>
                  <a:gd name="T32" fmla="*/ 13 w 91"/>
                  <a:gd name="T33" fmla="*/ 22 h 152"/>
                  <a:gd name="T34" fmla="*/ 0 w 91"/>
                  <a:gd name="T35" fmla="*/ 43 h 152"/>
                  <a:gd name="T36" fmla="*/ 0 w 91"/>
                  <a:gd name="T37" fmla="*/ 88 h 152"/>
                  <a:gd name="T38" fmla="*/ 5 w 91"/>
                  <a:gd name="T39" fmla="*/ 132 h 152"/>
                  <a:gd name="T40" fmla="*/ 34 w 91"/>
                  <a:gd name="T41" fmla="*/ 152 h 152"/>
                  <a:gd name="T42" fmla="*/ 57 w 91"/>
                  <a:gd name="T43" fmla="*/ 152 h 152"/>
                  <a:gd name="T44" fmla="*/ 86 w 91"/>
                  <a:gd name="T45" fmla="*/ 131 h 152"/>
                  <a:gd name="T46" fmla="*/ 91 w 91"/>
                  <a:gd name="T47" fmla="*/ 86 h 152"/>
                  <a:gd name="T48" fmla="*/ 91 w 91"/>
                  <a:gd name="T49" fmla="*/ 43 h 152"/>
                  <a:gd name="T50" fmla="*/ 67 w 91"/>
                  <a:gd name="T51" fmla="*/ 19 h 152"/>
                  <a:gd name="T52" fmla="*/ 30 w 91"/>
                  <a:gd name="T53" fmla="*/ 19 h 152"/>
                  <a:gd name="T54" fmla="*/ 30 w 91"/>
                  <a:gd name="T55" fmla="*/ 9 h 152"/>
                  <a:gd name="T56" fmla="*/ 21 w 91"/>
                  <a:gd name="T57" fmla="*/ 0 h 152"/>
                  <a:gd name="T58" fmla="*/ 21 w 91"/>
                  <a:gd name="T5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1" h="152">
                    <a:moveTo>
                      <a:pt x="36" y="125"/>
                    </a:moveTo>
                    <a:cubicBezTo>
                      <a:pt x="36" y="120"/>
                      <a:pt x="40" y="116"/>
                      <a:pt x="45" y="116"/>
                    </a:cubicBezTo>
                    <a:cubicBezTo>
                      <a:pt x="51" y="116"/>
                      <a:pt x="55" y="120"/>
                      <a:pt x="55" y="125"/>
                    </a:cubicBezTo>
                    <a:cubicBezTo>
                      <a:pt x="55" y="130"/>
                      <a:pt x="51" y="134"/>
                      <a:pt x="45" y="134"/>
                    </a:cubicBezTo>
                    <a:cubicBezTo>
                      <a:pt x="40" y="134"/>
                      <a:pt x="36" y="130"/>
                      <a:pt x="36" y="125"/>
                    </a:cubicBezTo>
                    <a:moveTo>
                      <a:pt x="16" y="74"/>
                    </a:move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2"/>
                      <a:pt x="18" y="40"/>
                      <a:pt x="21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2" y="40"/>
                      <a:pt x="75" y="42"/>
                      <a:pt x="75" y="44"/>
                    </a:cubicBezTo>
                    <a:cubicBezTo>
                      <a:pt x="75" y="74"/>
                      <a:pt x="75" y="74"/>
                      <a:pt x="75" y="74"/>
                    </a:cubicBezTo>
                    <a:cubicBezTo>
                      <a:pt x="75" y="77"/>
                      <a:pt x="72" y="79"/>
                      <a:pt x="70" y="79"/>
                    </a:cubicBezTo>
                    <a:cubicBezTo>
                      <a:pt x="21" y="79"/>
                      <a:pt x="21" y="79"/>
                      <a:pt x="21" y="79"/>
                    </a:cubicBezTo>
                    <a:cubicBezTo>
                      <a:pt x="18" y="79"/>
                      <a:pt x="16" y="77"/>
                      <a:pt x="16" y="74"/>
                    </a:cubicBezTo>
                    <a:moveTo>
                      <a:pt x="21" y="0"/>
                    </a:moveTo>
                    <a:cubicBezTo>
                      <a:pt x="17" y="0"/>
                      <a:pt x="13" y="4"/>
                      <a:pt x="13" y="9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6" y="26"/>
                      <a:pt x="0" y="34"/>
                      <a:pt x="0" y="43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101"/>
                      <a:pt x="2" y="121"/>
                      <a:pt x="5" y="132"/>
                    </a:cubicBezTo>
                    <a:cubicBezTo>
                      <a:pt x="8" y="143"/>
                      <a:pt x="20" y="152"/>
                      <a:pt x="34" y="152"/>
                    </a:cubicBezTo>
                    <a:cubicBezTo>
                      <a:pt x="57" y="152"/>
                      <a:pt x="57" y="152"/>
                      <a:pt x="57" y="152"/>
                    </a:cubicBezTo>
                    <a:cubicBezTo>
                      <a:pt x="70" y="152"/>
                      <a:pt x="83" y="143"/>
                      <a:pt x="86" y="131"/>
                    </a:cubicBezTo>
                    <a:cubicBezTo>
                      <a:pt x="88" y="120"/>
                      <a:pt x="91" y="99"/>
                      <a:pt x="91" y="86"/>
                    </a:cubicBezTo>
                    <a:cubicBezTo>
                      <a:pt x="91" y="43"/>
                      <a:pt x="91" y="43"/>
                      <a:pt x="91" y="43"/>
                    </a:cubicBezTo>
                    <a:cubicBezTo>
                      <a:pt x="91" y="30"/>
                      <a:pt x="80" y="19"/>
                      <a:pt x="67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4"/>
                      <a:pt x="26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77" name="Freeform 170"/>
              <p:cNvSpPr>
                <a:spLocks noEditPoints="1"/>
              </p:cNvSpPr>
              <p:nvPr/>
            </p:nvSpPr>
            <p:spPr bwMode="auto">
              <a:xfrm>
                <a:off x="2062" y="1042"/>
                <a:ext cx="152" cy="254"/>
              </a:xfrm>
              <a:custGeom>
                <a:avLst/>
                <a:gdLst>
                  <a:gd name="T0" fmla="*/ 41 w 104"/>
                  <a:gd name="T1" fmla="*/ 143 h 175"/>
                  <a:gd name="T2" fmla="*/ 52 w 104"/>
                  <a:gd name="T3" fmla="*/ 133 h 175"/>
                  <a:gd name="T4" fmla="*/ 63 w 104"/>
                  <a:gd name="T5" fmla="*/ 143 h 175"/>
                  <a:gd name="T6" fmla="*/ 52 w 104"/>
                  <a:gd name="T7" fmla="*/ 154 h 175"/>
                  <a:gd name="T8" fmla="*/ 41 w 104"/>
                  <a:gd name="T9" fmla="*/ 143 h 175"/>
                  <a:gd name="T10" fmla="*/ 19 w 104"/>
                  <a:gd name="T11" fmla="*/ 85 h 175"/>
                  <a:gd name="T12" fmla="*/ 19 w 104"/>
                  <a:gd name="T13" fmla="*/ 51 h 175"/>
                  <a:gd name="T14" fmla="*/ 24 w 104"/>
                  <a:gd name="T15" fmla="*/ 45 h 175"/>
                  <a:gd name="T16" fmla="*/ 80 w 104"/>
                  <a:gd name="T17" fmla="*/ 45 h 175"/>
                  <a:gd name="T18" fmla="*/ 86 w 104"/>
                  <a:gd name="T19" fmla="*/ 51 h 175"/>
                  <a:gd name="T20" fmla="*/ 86 w 104"/>
                  <a:gd name="T21" fmla="*/ 85 h 175"/>
                  <a:gd name="T22" fmla="*/ 80 w 104"/>
                  <a:gd name="T23" fmla="*/ 91 h 175"/>
                  <a:gd name="T24" fmla="*/ 24 w 104"/>
                  <a:gd name="T25" fmla="*/ 91 h 175"/>
                  <a:gd name="T26" fmla="*/ 19 w 104"/>
                  <a:gd name="T27" fmla="*/ 85 h 175"/>
                  <a:gd name="T28" fmla="*/ 25 w 104"/>
                  <a:gd name="T29" fmla="*/ 0 h 175"/>
                  <a:gd name="T30" fmla="*/ 15 w 104"/>
                  <a:gd name="T31" fmla="*/ 10 h 175"/>
                  <a:gd name="T32" fmla="*/ 15 w 104"/>
                  <a:gd name="T33" fmla="*/ 25 h 175"/>
                  <a:gd name="T34" fmla="*/ 0 w 104"/>
                  <a:gd name="T35" fmla="*/ 49 h 175"/>
                  <a:gd name="T36" fmla="*/ 0 w 104"/>
                  <a:gd name="T37" fmla="*/ 100 h 175"/>
                  <a:gd name="T38" fmla="*/ 6 w 104"/>
                  <a:gd name="T39" fmla="*/ 151 h 175"/>
                  <a:gd name="T40" fmla="*/ 38 w 104"/>
                  <a:gd name="T41" fmla="*/ 175 h 175"/>
                  <a:gd name="T42" fmla="*/ 66 w 104"/>
                  <a:gd name="T43" fmla="*/ 175 h 175"/>
                  <a:gd name="T44" fmla="*/ 98 w 104"/>
                  <a:gd name="T45" fmla="*/ 151 h 175"/>
                  <a:gd name="T46" fmla="*/ 104 w 104"/>
                  <a:gd name="T47" fmla="*/ 99 h 175"/>
                  <a:gd name="T48" fmla="*/ 104 w 104"/>
                  <a:gd name="T49" fmla="*/ 49 h 175"/>
                  <a:gd name="T50" fmla="*/ 77 w 104"/>
                  <a:gd name="T51" fmla="*/ 22 h 175"/>
                  <a:gd name="T52" fmla="*/ 34 w 104"/>
                  <a:gd name="T53" fmla="*/ 22 h 175"/>
                  <a:gd name="T54" fmla="*/ 34 w 104"/>
                  <a:gd name="T55" fmla="*/ 10 h 175"/>
                  <a:gd name="T56" fmla="*/ 25 w 104"/>
                  <a:gd name="T57" fmla="*/ 0 h 175"/>
                  <a:gd name="T58" fmla="*/ 25 w 104"/>
                  <a:gd name="T5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75">
                    <a:moveTo>
                      <a:pt x="41" y="143"/>
                    </a:moveTo>
                    <a:cubicBezTo>
                      <a:pt x="41" y="137"/>
                      <a:pt x="46" y="133"/>
                      <a:pt x="52" y="133"/>
                    </a:cubicBezTo>
                    <a:cubicBezTo>
                      <a:pt x="58" y="133"/>
                      <a:pt x="63" y="137"/>
                      <a:pt x="63" y="143"/>
                    </a:cubicBezTo>
                    <a:cubicBezTo>
                      <a:pt x="63" y="149"/>
                      <a:pt x="58" y="154"/>
                      <a:pt x="52" y="154"/>
                    </a:cubicBezTo>
                    <a:cubicBezTo>
                      <a:pt x="46" y="154"/>
                      <a:pt x="41" y="149"/>
                      <a:pt x="41" y="143"/>
                    </a:cubicBezTo>
                    <a:moveTo>
                      <a:pt x="19" y="85"/>
                    </a:move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48"/>
                      <a:pt x="21" y="45"/>
                      <a:pt x="24" y="45"/>
                    </a:cubicBezTo>
                    <a:cubicBezTo>
                      <a:pt x="80" y="45"/>
                      <a:pt x="80" y="45"/>
                      <a:pt x="80" y="45"/>
                    </a:cubicBezTo>
                    <a:cubicBezTo>
                      <a:pt x="83" y="45"/>
                      <a:pt x="86" y="48"/>
                      <a:pt x="86" y="51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86" y="88"/>
                      <a:pt x="83" y="91"/>
                      <a:pt x="80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1" y="91"/>
                      <a:pt x="19" y="88"/>
                      <a:pt x="19" y="85"/>
                    </a:cubicBezTo>
                    <a:moveTo>
                      <a:pt x="25" y="0"/>
                    </a:moveTo>
                    <a:cubicBezTo>
                      <a:pt x="19" y="0"/>
                      <a:pt x="15" y="5"/>
                      <a:pt x="15" y="10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6" y="30"/>
                      <a:pt x="0" y="39"/>
                      <a:pt x="0" y="49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15"/>
                      <a:pt x="3" y="138"/>
                      <a:pt x="6" y="151"/>
                    </a:cubicBezTo>
                    <a:cubicBezTo>
                      <a:pt x="9" y="164"/>
                      <a:pt x="23" y="175"/>
                      <a:pt x="38" y="175"/>
                    </a:cubicBezTo>
                    <a:cubicBezTo>
                      <a:pt x="66" y="175"/>
                      <a:pt x="66" y="175"/>
                      <a:pt x="66" y="175"/>
                    </a:cubicBezTo>
                    <a:cubicBezTo>
                      <a:pt x="81" y="175"/>
                      <a:pt x="95" y="164"/>
                      <a:pt x="98" y="151"/>
                    </a:cubicBezTo>
                    <a:cubicBezTo>
                      <a:pt x="101" y="137"/>
                      <a:pt x="104" y="114"/>
                      <a:pt x="104" y="99"/>
                    </a:cubicBezTo>
                    <a:cubicBezTo>
                      <a:pt x="104" y="49"/>
                      <a:pt x="104" y="49"/>
                      <a:pt x="104" y="49"/>
                    </a:cubicBezTo>
                    <a:cubicBezTo>
                      <a:pt x="104" y="34"/>
                      <a:pt x="92" y="22"/>
                      <a:pt x="77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5"/>
                      <a:pt x="30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78" name="Freeform 172"/>
              <p:cNvSpPr/>
              <p:nvPr/>
            </p:nvSpPr>
            <p:spPr bwMode="auto">
              <a:xfrm>
                <a:off x="999" y="2199"/>
                <a:ext cx="96" cy="207"/>
              </a:xfrm>
              <a:custGeom>
                <a:avLst/>
                <a:gdLst>
                  <a:gd name="T0" fmla="*/ 66 w 66"/>
                  <a:gd name="T1" fmla="*/ 0 h 142"/>
                  <a:gd name="T2" fmla="*/ 0 w 66"/>
                  <a:gd name="T3" fmla="*/ 71 h 142"/>
                  <a:gd name="T4" fmla="*/ 66 w 66"/>
                  <a:gd name="T5" fmla="*/ 142 h 142"/>
                  <a:gd name="T6" fmla="*/ 66 w 66"/>
                  <a:gd name="T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142">
                    <a:moveTo>
                      <a:pt x="66" y="0"/>
                    </a:moveTo>
                    <a:cubicBezTo>
                      <a:pt x="29" y="3"/>
                      <a:pt x="0" y="34"/>
                      <a:pt x="0" y="71"/>
                    </a:cubicBezTo>
                    <a:cubicBezTo>
                      <a:pt x="0" y="109"/>
                      <a:pt x="29" y="139"/>
                      <a:pt x="66" y="142"/>
                    </a:cubicBez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79" name="Freeform 173"/>
              <p:cNvSpPr/>
              <p:nvPr/>
            </p:nvSpPr>
            <p:spPr bwMode="auto">
              <a:xfrm>
                <a:off x="1104" y="2199"/>
                <a:ext cx="102" cy="102"/>
              </a:xfrm>
              <a:custGeom>
                <a:avLst/>
                <a:gdLst>
                  <a:gd name="T0" fmla="*/ 70 w 70"/>
                  <a:gd name="T1" fmla="*/ 70 h 70"/>
                  <a:gd name="T2" fmla="*/ 0 w 70"/>
                  <a:gd name="T3" fmla="*/ 0 h 70"/>
                  <a:gd name="T4" fmla="*/ 0 w 70"/>
                  <a:gd name="T5" fmla="*/ 70 h 70"/>
                  <a:gd name="T6" fmla="*/ 70 w 70"/>
                  <a:gd name="T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70">
                    <a:moveTo>
                      <a:pt x="70" y="70"/>
                    </a:moveTo>
                    <a:cubicBezTo>
                      <a:pt x="70" y="31"/>
                      <a:pt x="39" y="1"/>
                      <a:pt x="0" y="0"/>
                    </a:cubicBezTo>
                    <a:cubicBezTo>
                      <a:pt x="0" y="70"/>
                      <a:pt x="0" y="70"/>
                      <a:pt x="0" y="70"/>
                    </a:cubicBezTo>
                    <a:lnTo>
                      <a:pt x="70" y="7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80" name="Freeform 174"/>
              <p:cNvSpPr/>
              <p:nvPr/>
            </p:nvSpPr>
            <p:spPr bwMode="auto">
              <a:xfrm>
                <a:off x="1104" y="2310"/>
                <a:ext cx="102" cy="97"/>
              </a:xfrm>
              <a:custGeom>
                <a:avLst/>
                <a:gdLst>
                  <a:gd name="T0" fmla="*/ 0 w 70"/>
                  <a:gd name="T1" fmla="*/ 0 h 67"/>
                  <a:gd name="T2" fmla="*/ 0 w 70"/>
                  <a:gd name="T3" fmla="*/ 67 h 67"/>
                  <a:gd name="T4" fmla="*/ 70 w 70"/>
                  <a:gd name="T5" fmla="*/ 0 h 67"/>
                  <a:gd name="T6" fmla="*/ 0 w 70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67">
                    <a:moveTo>
                      <a:pt x="0" y="0"/>
                    </a:moveTo>
                    <a:cubicBezTo>
                      <a:pt x="0" y="67"/>
                      <a:pt x="0" y="67"/>
                      <a:pt x="0" y="67"/>
                    </a:cubicBezTo>
                    <a:cubicBezTo>
                      <a:pt x="38" y="66"/>
                      <a:pt x="68" y="37"/>
                      <a:pt x="7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81" name="Freeform 175"/>
              <p:cNvSpPr/>
              <p:nvPr/>
            </p:nvSpPr>
            <p:spPr bwMode="auto">
              <a:xfrm>
                <a:off x="948" y="1578"/>
                <a:ext cx="66" cy="144"/>
              </a:xfrm>
              <a:custGeom>
                <a:avLst/>
                <a:gdLst>
                  <a:gd name="T0" fmla="*/ 45 w 45"/>
                  <a:gd name="T1" fmla="*/ 0 h 99"/>
                  <a:gd name="T2" fmla="*/ 0 w 45"/>
                  <a:gd name="T3" fmla="*/ 50 h 99"/>
                  <a:gd name="T4" fmla="*/ 45 w 45"/>
                  <a:gd name="T5" fmla="*/ 99 h 99"/>
                  <a:gd name="T6" fmla="*/ 45 w 45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99">
                    <a:moveTo>
                      <a:pt x="45" y="0"/>
                    </a:moveTo>
                    <a:cubicBezTo>
                      <a:pt x="20" y="2"/>
                      <a:pt x="0" y="24"/>
                      <a:pt x="0" y="50"/>
                    </a:cubicBezTo>
                    <a:cubicBezTo>
                      <a:pt x="0" y="75"/>
                      <a:pt x="20" y="97"/>
                      <a:pt x="45" y="99"/>
                    </a:cubicBezTo>
                    <a:lnTo>
                      <a:pt x="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82" name="Freeform 176"/>
              <p:cNvSpPr/>
              <p:nvPr/>
            </p:nvSpPr>
            <p:spPr bwMode="auto">
              <a:xfrm>
                <a:off x="1021" y="1578"/>
                <a:ext cx="70" cy="70"/>
              </a:xfrm>
              <a:custGeom>
                <a:avLst/>
                <a:gdLst>
                  <a:gd name="T0" fmla="*/ 48 w 48"/>
                  <a:gd name="T1" fmla="*/ 48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8">
                    <a:moveTo>
                      <a:pt x="48" y="48"/>
                    </a:moveTo>
                    <a:cubicBezTo>
                      <a:pt x="48" y="22"/>
                      <a:pt x="26" y="1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lnTo>
                      <a:pt x="48" y="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83" name="Freeform 177"/>
              <p:cNvSpPr/>
              <p:nvPr/>
            </p:nvSpPr>
            <p:spPr bwMode="auto">
              <a:xfrm>
                <a:off x="1021" y="1655"/>
                <a:ext cx="70" cy="67"/>
              </a:xfrm>
              <a:custGeom>
                <a:avLst/>
                <a:gdLst>
                  <a:gd name="T0" fmla="*/ 0 w 48"/>
                  <a:gd name="T1" fmla="*/ 0 h 46"/>
                  <a:gd name="T2" fmla="*/ 0 w 48"/>
                  <a:gd name="T3" fmla="*/ 46 h 46"/>
                  <a:gd name="T4" fmla="*/ 48 w 48"/>
                  <a:gd name="T5" fmla="*/ 0 h 46"/>
                  <a:gd name="T6" fmla="*/ 0 w 48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6">
                    <a:moveTo>
                      <a:pt x="0" y="0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26" y="45"/>
                      <a:pt x="47" y="25"/>
                      <a:pt x="4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84" name="Freeform 178"/>
              <p:cNvSpPr/>
              <p:nvPr/>
            </p:nvSpPr>
            <p:spPr bwMode="auto">
              <a:xfrm>
                <a:off x="1480" y="1740"/>
                <a:ext cx="206" cy="139"/>
              </a:xfrm>
              <a:custGeom>
                <a:avLst/>
                <a:gdLst>
                  <a:gd name="T0" fmla="*/ 131 w 141"/>
                  <a:gd name="T1" fmla="*/ 0 h 96"/>
                  <a:gd name="T2" fmla="*/ 126 w 141"/>
                  <a:gd name="T3" fmla="*/ 0 h 96"/>
                  <a:gd name="T4" fmla="*/ 122 w 141"/>
                  <a:gd name="T5" fmla="*/ 0 h 96"/>
                  <a:gd name="T6" fmla="*/ 19 w 141"/>
                  <a:gd name="T7" fmla="*/ 0 h 96"/>
                  <a:gd name="T8" fmla="*/ 16 w 141"/>
                  <a:gd name="T9" fmla="*/ 0 h 96"/>
                  <a:gd name="T10" fmla="*/ 10 w 141"/>
                  <a:gd name="T11" fmla="*/ 0 h 96"/>
                  <a:gd name="T12" fmla="*/ 0 w 141"/>
                  <a:gd name="T13" fmla="*/ 10 h 96"/>
                  <a:gd name="T14" fmla="*/ 0 w 141"/>
                  <a:gd name="T15" fmla="*/ 86 h 96"/>
                  <a:gd name="T16" fmla="*/ 10 w 141"/>
                  <a:gd name="T17" fmla="*/ 96 h 96"/>
                  <a:gd name="T18" fmla="*/ 16 w 141"/>
                  <a:gd name="T19" fmla="*/ 96 h 96"/>
                  <a:gd name="T20" fmla="*/ 19 w 141"/>
                  <a:gd name="T21" fmla="*/ 96 h 96"/>
                  <a:gd name="T22" fmla="*/ 122 w 141"/>
                  <a:gd name="T23" fmla="*/ 96 h 96"/>
                  <a:gd name="T24" fmla="*/ 126 w 141"/>
                  <a:gd name="T25" fmla="*/ 96 h 96"/>
                  <a:gd name="T26" fmla="*/ 131 w 141"/>
                  <a:gd name="T27" fmla="*/ 96 h 96"/>
                  <a:gd name="T28" fmla="*/ 141 w 141"/>
                  <a:gd name="T29" fmla="*/ 86 h 96"/>
                  <a:gd name="T30" fmla="*/ 141 w 141"/>
                  <a:gd name="T31" fmla="*/ 10 h 96"/>
                  <a:gd name="T32" fmla="*/ 131 w 141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96">
                    <a:moveTo>
                      <a:pt x="131" y="0"/>
                    </a:moveTo>
                    <a:cubicBezTo>
                      <a:pt x="126" y="0"/>
                      <a:pt x="126" y="0"/>
                      <a:pt x="126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92"/>
                      <a:pt x="5" y="96"/>
                      <a:pt x="10" y="96"/>
                    </a:cubicBezTo>
                    <a:cubicBezTo>
                      <a:pt x="16" y="96"/>
                      <a:pt x="16" y="96"/>
                      <a:pt x="16" y="96"/>
                    </a:cubicBezTo>
                    <a:cubicBezTo>
                      <a:pt x="19" y="96"/>
                      <a:pt x="19" y="96"/>
                      <a:pt x="19" y="96"/>
                    </a:cubicBezTo>
                    <a:cubicBezTo>
                      <a:pt x="122" y="96"/>
                      <a:pt x="122" y="96"/>
                      <a:pt x="122" y="96"/>
                    </a:cubicBezTo>
                    <a:cubicBezTo>
                      <a:pt x="126" y="96"/>
                      <a:pt x="126" y="96"/>
                      <a:pt x="126" y="96"/>
                    </a:cubicBezTo>
                    <a:cubicBezTo>
                      <a:pt x="131" y="96"/>
                      <a:pt x="131" y="96"/>
                      <a:pt x="131" y="96"/>
                    </a:cubicBezTo>
                    <a:cubicBezTo>
                      <a:pt x="137" y="96"/>
                      <a:pt x="141" y="92"/>
                      <a:pt x="141" y="86"/>
                    </a:cubicBezTo>
                    <a:cubicBezTo>
                      <a:pt x="141" y="10"/>
                      <a:pt x="141" y="10"/>
                      <a:pt x="141" y="10"/>
                    </a:cubicBezTo>
                    <a:cubicBezTo>
                      <a:pt x="141" y="4"/>
                      <a:pt x="137" y="0"/>
                      <a:pt x="1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85" name="Freeform 179"/>
              <p:cNvSpPr/>
              <p:nvPr/>
            </p:nvSpPr>
            <p:spPr bwMode="auto">
              <a:xfrm>
                <a:off x="1536" y="1711"/>
                <a:ext cx="94" cy="30"/>
              </a:xfrm>
              <a:custGeom>
                <a:avLst/>
                <a:gdLst>
                  <a:gd name="T0" fmla="*/ 11 w 65"/>
                  <a:gd name="T1" fmla="*/ 10 h 21"/>
                  <a:gd name="T2" fmla="*/ 55 w 65"/>
                  <a:gd name="T3" fmla="*/ 10 h 21"/>
                  <a:gd name="T4" fmla="*/ 55 w 65"/>
                  <a:gd name="T5" fmla="*/ 21 h 21"/>
                  <a:gd name="T6" fmla="*/ 65 w 65"/>
                  <a:gd name="T7" fmla="*/ 21 h 21"/>
                  <a:gd name="T8" fmla="*/ 65 w 65"/>
                  <a:gd name="T9" fmla="*/ 9 h 21"/>
                  <a:gd name="T10" fmla="*/ 56 w 65"/>
                  <a:gd name="T11" fmla="*/ 0 h 21"/>
                  <a:gd name="T12" fmla="*/ 9 w 65"/>
                  <a:gd name="T13" fmla="*/ 0 h 21"/>
                  <a:gd name="T14" fmla="*/ 0 w 65"/>
                  <a:gd name="T15" fmla="*/ 9 h 21"/>
                  <a:gd name="T16" fmla="*/ 0 w 65"/>
                  <a:gd name="T17" fmla="*/ 21 h 21"/>
                  <a:gd name="T18" fmla="*/ 11 w 65"/>
                  <a:gd name="T19" fmla="*/ 21 h 21"/>
                  <a:gd name="T20" fmla="*/ 11 w 65"/>
                  <a:gd name="T21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21">
                    <a:moveTo>
                      <a:pt x="11" y="10"/>
                    </a:move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5" y="4"/>
                      <a:pt x="61" y="0"/>
                      <a:pt x="5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1" y="21"/>
                      <a:pt x="11" y="21"/>
                      <a:pt x="11" y="21"/>
                    </a:cubicBezTo>
                    <a:lnTo>
                      <a:pt x="11" y="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86" name="Freeform 180"/>
              <p:cNvSpPr/>
              <p:nvPr/>
            </p:nvSpPr>
            <p:spPr bwMode="auto">
              <a:xfrm>
                <a:off x="2390" y="1154"/>
                <a:ext cx="165" cy="112"/>
              </a:xfrm>
              <a:custGeom>
                <a:avLst/>
                <a:gdLst>
                  <a:gd name="T0" fmla="*/ 106 w 114"/>
                  <a:gd name="T1" fmla="*/ 0 h 77"/>
                  <a:gd name="T2" fmla="*/ 102 w 114"/>
                  <a:gd name="T3" fmla="*/ 0 h 77"/>
                  <a:gd name="T4" fmla="*/ 99 w 114"/>
                  <a:gd name="T5" fmla="*/ 0 h 77"/>
                  <a:gd name="T6" fmla="*/ 16 w 114"/>
                  <a:gd name="T7" fmla="*/ 0 h 77"/>
                  <a:gd name="T8" fmla="*/ 13 w 114"/>
                  <a:gd name="T9" fmla="*/ 0 h 77"/>
                  <a:gd name="T10" fmla="*/ 8 w 114"/>
                  <a:gd name="T11" fmla="*/ 0 h 77"/>
                  <a:gd name="T12" fmla="*/ 0 w 114"/>
                  <a:gd name="T13" fmla="*/ 7 h 77"/>
                  <a:gd name="T14" fmla="*/ 0 w 114"/>
                  <a:gd name="T15" fmla="*/ 70 h 77"/>
                  <a:gd name="T16" fmla="*/ 8 w 114"/>
                  <a:gd name="T17" fmla="*/ 77 h 77"/>
                  <a:gd name="T18" fmla="*/ 13 w 114"/>
                  <a:gd name="T19" fmla="*/ 77 h 77"/>
                  <a:gd name="T20" fmla="*/ 16 w 114"/>
                  <a:gd name="T21" fmla="*/ 77 h 77"/>
                  <a:gd name="T22" fmla="*/ 99 w 114"/>
                  <a:gd name="T23" fmla="*/ 77 h 77"/>
                  <a:gd name="T24" fmla="*/ 102 w 114"/>
                  <a:gd name="T25" fmla="*/ 77 h 77"/>
                  <a:gd name="T26" fmla="*/ 106 w 114"/>
                  <a:gd name="T27" fmla="*/ 77 h 77"/>
                  <a:gd name="T28" fmla="*/ 114 w 114"/>
                  <a:gd name="T29" fmla="*/ 70 h 77"/>
                  <a:gd name="T30" fmla="*/ 114 w 114"/>
                  <a:gd name="T31" fmla="*/ 7 h 77"/>
                  <a:gd name="T32" fmla="*/ 106 w 114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" h="77">
                    <a:moveTo>
                      <a:pt x="106" y="0"/>
                    </a:moveTo>
                    <a:cubicBezTo>
                      <a:pt x="102" y="0"/>
                      <a:pt x="102" y="0"/>
                      <a:pt x="102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4"/>
                      <a:pt x="4" y="77"/>
                      <a:pt x="8" y="77"/>
                    </a:cubicBezTo>
                    <a:cubicBezTo>
                      <a:pt x="13" y="77"/>
                      <a:pt x="13" y="77"/>
                      <a:pt x="13" y="77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102" y="77"/>
                      <a:pt x="102" y="77"/>
                      <a:pt x="102" y="77"/>
                    </a:cubicBezTo>
                    <a:cubicBezTo>
                      <a:pt x="106" y="77"/>
                      <a:pt x="106" y="77"/>
                      <a:pt x="106" y="77"/>
                    </a:cubicBezTo>
                    <a:cubicBezTo>
                      <a:pt x="111" y="77"/>
                      <a:pt x="114" y="74"/>
                      <a:pt x="114" y="70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3"/>
                      <a:pt x="111" y="0"/>
                      <a:pt x="1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87" name="Freeform 181"/>
              <p:cNvSpPr/>
              <p:nvPr/>
            </p:nvSpPr>
            <p:spPr bwMode="auto">
              <a:xfrm>
                <a:off x="2435" y="1130"/>
                <a:ext cx="75" cy="25"/>
              </a:xfrm>
              <a:custGeom>
                <a:avLst/>
                <a:gdLst>
                  <a:gd name="T0" fmla="*/ 8 w 52"/>
                  <a:gd name="T1" fmla="*/ 8 h 17"/>
                  <a:gd name="T2" fmla="*/ 44 w 52"/>
                  <a:gd name="T3" fmla="*/ 8 h 17"/>
                  <a:gd name="T4" fmla="*/ 44 w 52"/>
                  <a:gd name="T5" fmla="*/ 17 h 17"/>
                  <a:gd name="T6" fmla="*/ 52 w 52"/>
                  <a:gd name="T7" fmla="*/ 17 h 17"/>
                  <a:gd name="T8" fmla="*/ 52 w 52"/>
                  <a:gd name="T9" fmla="*/ 7 h 17"/>
                  <a:gd name="T10" fmla="*/ 45 w 52"/>
                  <a:gd name="T11" fmla="*/ 0 h 17"/>
                  <a:gd name="T12" fmla="*/ 7 w 52"/>
                  <a:gd name="T13" fmla="*/ 0 h 17"/>
                  <a:gd name="T14" fmla="*/ 0 w 52"/>
                  <a:gd name="T15" fmla="*/ 7 h 17"/>
                  <a:gd name="T16" fmla="*/ 0 w 52"/>
                  <a:gd name="T17" fmla="*/ 17 h 17"/>
                  <a:gd name="T18" fmla="*/ 8 w 52"/>
                  <a:gd name="T19" fmla="*/ 17 h 17"/>
                  <a:gd name="T20" fmla="*/ 8 w 52"/>
                  <a:gd name="T21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17">
                    <a:moveTo>
                      <a:pt x="8" y="8"/>
                    </a:moveTo>
                    <a:cubicBezTo>
                      <a:pt x="44" y="8"/>
                      <a:pt x="44" y="8"/>
                      <a:pt x="44" y="8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2" y="3"/>
                      <a:pt x="49" y="0"/>
                      <a:pt x="4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8" y="17"/>
                      <a:pt x="8" y="17"/>
                      <a:pt x="8" y="17"/>
                    </a:cubicBez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88" name="Freeform 182"/>
              <p:cNvSpPr/>
              <p:nvPr/>
            </p:nvSpPr>
            <p:spPr bwMode="auto">
              <a:xfrm>
                <a:off x="1425" y="2689"/>
                <a:ext cx="185" cy="125"/>
              </a:xfrm>
              <a:custGeom>
                <a:avLst/>
                <a:gdLst>
                  <a:gd name="T0" fmla="*/ 118 w 127"/>
                  <a:gd name="T1" fmla="*/ 0 h 86"/>
                  <a:gd name="T2" fmla="*/ 113 w 127"/>
                  <a:gd name="T3" fmla="*/ 0 h 86"/>
                  <a:gd name="T4" fmla="*/ 110 w 127"/>
                  <a:gd name="T5" fmla="*/ 0 h 86"/>
                  <a:gd name="T6" fmla="*/ 17 w 127"/>
                  <a:gd name="T7" fmla="*/ 0 h 86"/>
                  <a:gd name="T8" fmla="*/ 14 w 127"/>
                  <a:gd name="T9" fmla="*/ 0 h 86"/>
                  <a:gd name="T10" fmla="*/ 9 w 127"/>
                  <a:gd name="T11" fmla="*/ 0 h 86"/>
                  <a:gd name="T12" fmla="*/ 0 w 127"/>
                  <a:gd name="T13" fmla="*/ 8 h 86"/>
                  <a:gd name="T14" fmla="*/ 0 w 127"/>
                  <a:gd name="T15" fmla="*/ 77 h 86"/>
                  <a:gd name="T16" fmla="*/ 9 w 127"/>
                  <a:gd name="T17" fmla="*/ 86 h 86"/>
                  <a:gd name="T18" fmla="*/ 14 w 127"/>
                  <a:gd name="T19" fmla="*/ 86 h 86"/>
                  <a:gd name="T20" fmla="*/ 17 w 127"/>
                  <a:gd name="T21" fmla="*/ 86 h 86"/>
                  <a:gd name="T22" fmla="*/ 110 w 127"/>
                  <a:gd name="T23" fmla="*/ 86 h 86"/>
                  <a:gd name="T24" fmla="*/ 113 w 127"/>
                  <a:gd name="T25" fmla="*/ 86 h 86"/>
                  <a:gd name="T26" fmla="*/ 118 w 127"/>
                  <a:gd name="T27" fmla="*/ 86 h 86"/>
                  <a:gd name="T28" fmla="*/ 127 w 127"/>
                  <a:gd name="T29" fmla="*/ 77 h 86"/>
                  <a:gd name="T30" fmla="*/ 127 w 127"/>
                  <a:gd name="T31" fmla="*/ 8 h 86"/>
                  <a:gd name="T32" fmla="*/ 118 w 12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86">
                    <a:moveTo>
                      <a:pt x="118" y="0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82"/>
                      <a:pt x="4" y="86"/>
                      <a:pt x="9" y="86"/>
                    </a:cubicBezTo>
                    <a:cubicBezTo>
                      <a:pt x="14" y="86"/>
                      <a:pt x="14" y="86"/>
                      <a:pt x="14" y="86"/>
                    </a:cubicBezTo>
                    <a:cubicBezTo>
                      <a:pt x="17" y="86"/>
                      <a:pt x="17" y="86"/>
                      <a:pt x="17" y="86"/>
                    </a:cubicBezTo>
                    <a:cubicBezTo>
                      <a:pt x="110" y="86"/>
                      <a:pt x="110" y="86"/>
                      <a:pt x="110" y="86"/>
                    </a:cubicBezTo>
                    <a:cubicBezTo>
                      <a:pt x="113" y="86"/>
                      <a:pt x="113" y="86"/>
                      <a:pt x="113" y="86"/>
                    </a:cubicBezTo>
                    <a:cubicBezTo>
                      <a:pt x="118" y="86"/>
                      <a:pt x="118" y="86"/>
                      <a:pt x="118" y="86"/>
                    </a:cubicBezTo>
                    <a:cubicBezTo>
                      <a:pt x="123" y="86"/>
                      <a:pt x="127" y="82"/>
                      <a:pt x="127" y="77"/>
                    </a:cubicBezTo>
                    <a:cubicBezTo>
                      <a:pt x="127" y="8"/>
                      <a:pt x="127" y="8"/>
                      <a:pt x="127" y="8"/>
                    </a:cubicBezTo>
                    <a:cubicBezTo>
                      <a:pt x="127" y="3"/>
                      <a:pt x="123" y="0"/>
                      <a:pt x="1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89" name="Freeform 183"/>
              <p:cNvSpPr/>
              <p:nvPr/>
            </p:nvSpPr>
            <p:spPr bwMode="auto">
              <a:xfrm>
                <a:off x="1476" y="2663"/>
                <a:ext cx="84" cy="28"/>
              </a:xfrm>
              <a:custGeom>
                <a:avLst/>
                <a:gdLst>
                  <a:gd name="T0" fmla="*/ 9 w 58"/>
                  <a:gd name="T1" fmla="*/ 9 h 19"/>
                  <a:gd name="T2" fmla="*/ 48 w 58"/>
                  <a:gd name="T3" fmla="*/ 9 h 19"/>
                  <a:gd name="T4" fmla="*/ 48 w 58"/>
                  <a:gd name="T5" fmla="*/ 19 h 19"/>
                  <a:gd name="T6" fmla="*/ 58 w 58"/>
                  <a:gd name="T7" fmla="*/ 19 h 19"/>
                  <a:gd name="T8" fmla="*/ 58 w 58"/>
                  <a:gd name="T9" fmla="*/ 8 h 19"/>
                  <a:gd name="T10" fmla="*/ 50 w 58"/>
                  <a:gd name="T11" fmla="*/ 0 h 19"/>
                  <a:gd name="T12" fmla="*/ 8 w 58"/>
                  <a:gd name="T13" fmla="*/ 0 h 19"/>
                  <a:gd name="T14" fmla="*/ 0 w 58"/>
                  <a:gd name="T15" fmla="*/ 8 h 19"/>
                  <a:gd name="T16" fmla="*/ 0 w 58"/>
                  <a:gd name="T17" fmla="*/ 19 h 19"/>
                  <a:gd name="T18" fmla="*/ 9 w 58"/>
                  <a:gd name="T19" fmla="*/ 19 h 19"/>
                  <a:gd name="T20" fmla="*/ 9 w 58"/>
                  <a:gd name="T21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19">
                    <a:moveTo>
                      <a:pt x="9" y="9"/>
                    </a:moveTo>
                    <a:cubicBezTo>
                      <a:pt x="48" y="9"/>
                      <a:pt x="48" y="9"/>
                      <a:pt x="48" y="9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3"/>
                      <a:pt x="54" y="0"/>
                      <a:pt x="5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9" y="19"/>
                      <a:pt x="9" y="19"/>
                      <a:pt x="9" y="19"/>
                    </a:cubicBezTo>
                    <a:lnTo>
                      <a:pt x="9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90" name="Freeform 184"/>
              <p:cNvSpPr/>
              <p:nvPr/>
            </p:nvSpPr>
            <p:spPr bwMode="auto">
              <a:xfrm>
                <a:off x="1843" y="2118"/>
                <a:ext cx="205" cy="139"/>
              </a:xfrm>
              <a:custGeom>
                <a:avLst/>
                <a:gdLst>
                  <a:gd name="T0" fmla="*/ 131 w 141"/>
                  <a:gd name="T1" fmla="*/ 0 h 96"/>
                  <a:gd name="T2" fmla="*/ 126 w 141"/>
                  <a:gd name="T3" fmla="*/ 0 h 96"/>
                  <a:gd name="T4" fmla="*/ 122 w 141"/>
                  <a:gd name="T5" fmla="*/ 0 h 96"/>
                  <a:gd name="T6" fmla="*/ 19 w 141"/>
                  <a:gd name="T7" fmla="*/ 0 h 96"/>
                  <a:gd name="T8" fmla="*/ 16 w 141"/>
                  <a:gd name="T9" fmla="*/ 0 h 96"/>
                  <a:gd name="T10" fmla="*/ 10 w 141"/>
                  <a:gd name="T11" fmla="*/ 0 h 96"/>
                  <a:gd name="T12" fmla="*/ 0 w 141"/>
                  <a:gd name="T13" fmla="*/ 10 h 96"/>
                  <a:gd name="T14" fmla="*/ 0 w 141"/>
                  <a:gd name="T15" fmla="*/ 86 h 96"/>
                  <a:gd name="T16" fmla="*/ 10 w 141"/>
                  <a:gd name="T17" fmla="*/ 96 h 96"/>
                  <a:gd name="T18" fmla="*/ 16 w 141"/>
                  <a:gd name="T19" fmla="*/ 96 h 96"/>
                  <a:gd name="T20" fmla="*/ 19 w 141"/>
                  <a:gd name="T21" fmla="*/ 96 h 96"/>
                  <a:gd name="T22" fmla="*/ 122 w 141"/>
                  <a:gd name="T23" fmla="*/ 96 h 96"/>
                  <a:gd name="T24" fmla="*/ 126 w 141"/>
                  <a:gd name="T25" fmla="*/ 96 h 96"/>
                  <a:gd name="T26" fmla="*/ 131 w 141"/>
                  <a:gd name="T27" fmla="*/ 96 h 96"/>
                  <a:gd name="T28" fmla="*/ 141 w 141"/>
                  <a:gd name="T29" fmla="*/ 86 h 96"/>
                  <a:gd name="T30" fmla="*/ 141 w 141"/>
                  <a:gd name="T31" fmla="*/ 10 h 96"/>
                  <a:gd name="T32" fmla="*/ 131 w 141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96">
                    <a:moveTo>
                      <a:pt x="131" y="0"/>
                    </a:moveTo>
                    <a:cubicBezTo>
                      <a:pt x="126" y="0"/>
                      <a:pt x="126" y="0"/>
                      <a:pt x="126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92"/>
                      <a:pt x="5" y="96"/>
                      <a:pt x="10" y="96"/>
                    </a:cubicBezTo>
                    <a:cubicBezTo>
                      <a:pt x="16" y="96"/>
                      <a:pt x="16" y="96"/>
                      <a:pt x="16" y="96"/>
                    </a:cubicBezTo>
                    <a:cubicBezTo>
                      <a:pt x="19" y="96"/>
                      <a:pt x="19" y="96"/>
                      <a:pt x="19" y="96"/>
                    </a:cubicBezTo>
                    <a:cubicBezTo>
                      <a:pt x="122" y="96"/>
                      <a:pt x="122" y="96"/>
                      <a:pt x="122" y="96"/>
                    </a:cubicBezTo>
                    <a:cubicBezTo>
                      <a:pt x="126" y="96"/>
                      <a:pt x="126" y="96"/>
                      <a:pt x="126" y="96"/>
                    </a:cubicBezTo>
                    <a:cubicBezTo>
                      <a:pt x="131" y="96"/>
                      <a:pt x="131" y="96"/>
                      <a:pt x="131" y="96"/>
                    </a:cubicBezTo>
                    <a:cubicBezTo>
                      <a:pt x="137" y="96"/>
                      <a:pt x="141" y="92"/>
                      <a:pt x="141" y="86"/>
                    </a:cubicBezTo>
                    <a:cubicBezTo>
                      <a:pt x="141" y="10"/>
                      <a:pt x="141" y="10"/>
                      <a:pt x="141" y="10"/>
                    </a:cubicBezTo>
                    <a:cubicBezTo>
                      <a:pt x="141" y="4"/>
                      <a:pt x="137" y="0"/>
                      <a:pt x="1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91" name="Freeform 185"/>
              <p:cNvSpPr/>
              <p:nvPr/>
            </p:nvSpPr>
            <p:spPr bwMode="auto">
              <a:xfrm>
                <a:off x="1898" y="2089"/>
                <a:ext cx="95" cy="30"/>
              </a:xfrm>
              <a:custGeom>
                <a:avLst/>
                <a:gdLst>
                  <a:gd name="T0" fmla="*/ 11 w 65"/>
                  <a:gd name="T1" fmla="*/ 10 h 21"/>
                  <a:gd name="T2" fmla="*/ 55 w 65"/>
                  <a:gd name="T3" fmla="*/ 10 h 21"/>
                  <a:gd name="T4" fmla="*/ 55 w 65"/>
                  <a:gd name="T5" fmla="*/ 21 h 21"/>
                  <a:gd name="T6" fmla="*/ 65 w 65"/>
                  <a:gd name="T7" fmla="*/ 21 h 21"/>
                  <a:gd name="T8" fmla="*/ 65 w 65"/>
                  <a:gd name="T9" fmla="*/ 9 h 21"/>
                  <a:gd name="T10" fmla="*/ 56 w 65"/>
                  <a:gd name="T11" fmla="*/ 0 h 21"/>
                  <a:gd name="T12" fmla="*/ 9 w 65"/>
                  <a:gd name="T13" fmla="*/ 0 h 21"/>
                  <a:gd name="T14" fmla="*/ 0 w 65"/>
                  <a:gd name="T15" fmla="*/ 9 h 21"/>
                  <a:gd name="T16" fmla="*/ 0 w 65"/>
                  <a:gd name="T17" fmla="*/ 21 h 21"/>
                  <a:gd name="T18" fmla="*/ 11 w 65"/>
                  <a:gd name="T19" fmla="*/ 21 h 21"/>
                  <a:gd name="T20" fmla="*/ 11 w 65"/>
                  <a:gd name="T21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21">
                    <a:moveTo>
                      <a:pt x="11" y="10"/>
                    </a:move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5" y="4"/>
                      <a:pt x="61" y="0"/>
                      <a:pt x="5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1" y="21"/>
                      <a:pt x="11" y="21"/>
                      <a:pt x="11" y="21"/>
                    </a:cubicBezTo>
                    <a:lnTo>
                      <a:pt x="11" y="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92" name="Freeform 186"/>
              <p:cNvSpPr/>
              <p:nvPr/>
            </p:nvSpPr>
            <p:spPr bwMode="auto">
              <a:xfrm>
                <a:off x="1140" y="3086"/>
                <a:ext cx="196" cy="136"/>
              </a:xfrm>
              <a:custGeom>
                <a:avLst/>
                <a:gdLst>
                  <a:gd name="T0" fmla="*/ 126 w 135"/>
                  <a:gd name="T1" fmla="*/ 0 h 93"/>
                  <a:gd name="T2" fmla="*/ 121 w 135"/>
                  <a:gd name="T3" fmla="*/ 0 h 93"/>
                  <a:gd name="T4" fmla="*/ 117 w 135"/>
                  <a:gd name="T5" fmla="*/ 0 h 93"/>
                  <a:gd name="T6" fmla="*/ 18 w 135"/>
                  <a:gd name="T7" fmla="*/ 0 h 93"/>
                  <a:gd name="T8" fmla="*/ 15 w 135"/>
                  <a:gd name="T9" fmla="*/ 0 h 93"/>
                  <a:gd name="T10" fmla="*/ 9 w 135"/>
                  <a:gd name="T11" fmla="*/ 0 h 93"/>
                  <a:gd name="T12" fmla="*/ 0 w 135"/>
                  <a:gd name="T13" fmla="*/ 9 h 93"/>
                  <a:gd name="T14" fmla="*/ 0 w 135"/>
                  <a:gd name="T15" fmla="*/ 83 h 93"/>
                  <a:gd name="T16" fmla="*/ 9 w 135"/>
                  <a:gd name="T17" fmla="*/ 93 h 93"/>
                  <a:gd name="T18" fmla="*/ 15 w 135"/>
                  <a:gd name="T19" fmla="*/ 93 h 93"/>
                  <a:gd name="T20" fmla="*/ 18 w 135"/>
                  <a:gd name="T21" fmla="*/ 93 h 93"/>
                  <a:gd name="T22" fmla="*/ 117 w 135"/>
                  <a:gd name="T23" fmla="*/ 93 h 93"/>
                  <a:gd name="T24" fmla="*/ 121 w 135"/>
                  <a:gd name="T25" fmla="*/ 93 h 93"/>
                  <a:gd name="T26" fmla="*/ 126 w 135"/>
                  <a:gd name="T27" fmla="*/ 93 h 93"/>
                  <a:gd name="T28" fmla="*/ 135 w 135"/>
                  <a:gd name="T29" fmla="*/ 83 h 93"/>
                  <a:gd name="T30" fmla="*/ 135 w 135"/>
                  <a:gd name="T31" fmla="*/ 9 h 93"/>
                  <a:gd name="T32" fmla="*/ 126 w 135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5" h="93">
                    <a:moveTo>
                      <a:pt x="126" y="0"/>
                    </a:moveTo>
                    <a:cubicBezTo>
                      <a:pt x="121" y="0"/>
                      <a:pt x="121" y="0"/>
                      <a:pt x="121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8"/>
                      <a:pt x="4" y="93"/>
                      <a:pt x="9" y="93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117" y="93"/>
                      <a:pt x="117" y="93"/>
                      <a:pt x="117" y="93"/>
                    </a:cubicBezTo>
                    <a:cubicBezTo>
                      <a:pt x="121" y="93"/>
                      <a:pt x="121" y="93"/>
                      <a:pt x="121" y="93"/>
                    </a:cubicBezTo>
                    <a:cubicBezTo>
                      <a:pt x="126" y="93"/>
                      <a:pt x="126" y="93"/>
                      <a:pt x="126" y="93"/>
                    </a:cubicBezTo>
                    <a:cubicBezTo>
                      <a:pt x="131" y="93"/>
                      <a:pt x="135" y="88"/>
                      <a:pt x="135" y="83"/>
                    </a:cubicBezTo>
                    <a:cubicBezTo>
                      <a:pt x="135" y="9"/>
                      <a:pt x="135" y="9"/>
                      <a:pt x="135" y="9"/>
                    </a:cubicBezTo>
                    <a:cubicBezTo>
                      <a:pt x="135" y="4"/>
                      <a:pt x="131" y="0"/>
                      <a:pt x="1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93" name="Freeform 187"/>
              <p:cNvSpPr/>
              <p:nvPr/>
            </p:nvSpPr>
            <p:spPr bwMode="auto">
              <a:xfrm>
                <a:off x="1194" y="3059"/>
                <a:ext cx="90" cy="29"/>
              </a:xfrm>
              <a:custGeom>
                <a:avLst/>
                <a:gdLst>
                  <a:gd name="T0" fmla="*/ 10 w 62"/>
                  <a:gd name="T1" fmla="*/ 10 h 20"/>
                  <a:gd name="T2" fmla="*/ 52 w 62"/>
                  <a:gd name="T3" fmla="*/ 10 h 20"/>
                  <a:gd name="T4" fmla="*/ 52 w 62"/>
                  <a:gd name="T5" fmla="*/ 20 h 20"/>
                  <a:gd name="T6" fmla="*/ 62 w 62"/>
                  <a:gd name="T7" fmla="*/ 20 h 20"/>
                  <a:gd name="T8" fmla="*/ 62 w 62"/>
                  <a:gd name="T9" fmla="*/ 8 h 20"/>
                  <a:gd name="T10" fmla="*/ 53 w 62"/>
                  <a:gd name="T11" fmla="*/ 0 h 20"/>
                  <a:gd name="T12" fmla="*/ 8 w 62"/>
                  <a:gd name="T13" fmla="*/ 0 h 20"/>
                  <a:gd name="T14" fmla="*/ 0 w 62"/>
                  <a:gd name="T15" fmla="*/ 8 h 20"/>
                  <a:gd name="T16" fmla="*/ 0 w 62"/>
                  <a:gd name="T17" fmla="*/ 20 h 20"/>
                  <a:gd name="T18" fmla="*/ 10 w 62"/>
                  <a:gd name="T19" fmla="*/ 20 h 20"/>
                  <a:gd name="T20" fmla="*/ 10 w 62"/>
                  <a:gd name="T21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20">
                    <a:moveTo>
                      <a:pt x="10" y="10"/>
                    </a:move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4"/>
                      <a:pt x="58" y="0"/>
                      <a:pt x="5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0" y="20"/>
                      <a:pt x="10" y="20"/>
                      <a:pt x="10" y="20"/>
                    </a:cubicBezTo>
                    <a:lnTo>
                      <a:pt x="10" y="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94" name="Freeform 188"/>
              <p:cNvSpPr>
                <a:spLocks noEditPoints="1"/>
              </p:cNvSpPr>
              <p:nvPr/>
            </p:nvSpPr>
            <p:spPr bwMode="auto">
              <a:xfrm>
                <a:off x="2481" y="1740"/>
                <a:ext cx="93" cy="139"/>
              </a:xfrm>
              <a:custGeom>
                <a:avLst/>
                <a:gdLst>
                  <a:gd name="T0" fmla="*/ 56 w 64"/>
                  <a:gd name="T1" fmla="*/ 0 h 96"/>
                  <a:gd name="T2" fmla="*/ 7 w 64"/>
                  <a:gd name="T3" fmla="*/ 0 h 96"/>
                  <a:gd name="T4" fmla="*/ 0 w 64"/>
                  <a:gd name="T5" fmla="*/ 8 h 96"/>
                  <a:gd name="T6" fmla="*/ 0 w 64"/>
                  <a:gd name="T7" fmla="*/ 88 h 96"/>
                  <a:gd name="T8" fmla="*/ 7 w 64"/>
                  <a:gd name="T9" fmla="*/ 96 h 96"/>
                  <a:gd name="T10" fmla="*/ 56 w 64"/>
                  <a:gd name="T11" fmla="*/ 96 h 96"/>
                  <a:gd name="T12" fmla="*/ 64 w 64"/>
                  <a:gd name="T13" fmla="*/ 88 h 96"/>
                  <a:gd name="T14" fmla="*/ 64 w 64"/>
                  <a:gd name="T15" fmla="*/ 8 h 96"/>
                  <a:gd name="T16" fmla="*/ 56 w 64"/>
                  <a:gd name="T17" fmla="*/ 0 h 96"/>
                  <a:gd name="T18" fmla="*/ 15 w 64"/>
                  <a:gd name="T19" fmla="*/ 85 h 96"/>
                  <a:gd name="T20" fmla="*/ 8 w 64"/>
                  <a:gd name="T21" fmla="*/ 78 h 96"/>
                  <a:gd name="T22" fmla="*/ 15 w 64"/>
                  <a:gd name="T23" fmla="*/ 71 h 96"/>
                  <a:gd name="T24" fmla="*/ 21 w 64"/>
                  <a:gd name="T25" fmla="*/ 78 h 96"/>
                  <a:gd name="T26" fmla="*/ 15 w 64"/>
                  <a:gd name="T27" fmla="*/ 85 h 96"/>
                  <a:gd name="T28" fmla="*/ 49 w 64"/>
                  <a:gd name="T29" fmla="*/ 85 h 96"/>
                  <a:gd name="T30" fmla="*/ 42 w 64"/>
                  <a:gd name="T31" fmla="*/ 78 h 96"/>
                  <a:gd name="T32" fmla="*/ 49 w 64"/>
                  <a:gd name="T33" fmla="*/ 71 h 96"/>
                  <a:gd name="T34" fmla="*/ 56 w 64"/>
                  <a:gd name="T35" fmla="*/ 78 h 96"/>
                  <a:gd name="T36" fmla="*/ 49 w 64"/>
                  <a:gd name="T37" fmla="*/ 8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96">
                    <a:moveTo>
                      <a:pt x="5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92"/>
                      <a:pt x="3" y="96"/>
                      <a:pt x="7" y="96"/>
                    </a:cubicBezTo>
                    <a:cubicBezTo>
                      <a:pt x="56" y="96"/>
                      <a:pt x="56" y="96"/>
                      <a:pt x="56" y="96"/>
                    </a:cubicBezTo>
                    <a:cubicBezTo>
                      <a:pt x="60" y="96"/>
                      <a:pt x="64" y="92"/>
                      <a:pt x="64" y="8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4"/>
                      <a:pt x="60" y="0"/>
                      <a:pt x="56" y="0"/>
                    </a:cubicBezTo>
                    <a:close/>
                    <a:moveTo>
                      <a:pt x="15" y="85"/>
                    </a:moveTo>
                    <a:cubicBezTo>
                      <a:pt x="11" y="85"/>
                      <a:pt x="8" y="82"/>
                      <a:pt x="8" y="78"/>
                    </a:cubicBezTo>
                    <a:cubicBezTo>
                      <a:pt x="8" y="74"/>
                      <a:pt x="11" y="71"/>
                      <a:pt x="15" y="71"/>
                    </a:cubicBezTo>
                    <a:cubicBezTo>
                      <a:pt x="18" y="71"/>
                      <a:pt x="21" y="74"/>
                      <a:pt x="21" y="78"/>
                    </a:cubicBezTo>
                    <a:cubicBezTo>
                      <a:pt x="21" y="82"/>
                      <a:pt x="18" y="85"/>
                      <a:pt x="15" y="85"/>
                    </a:cubicBezTo>
                    <a:close/>
                    <a:moveTo>
                      <a:pt x="49" y="85"/>
                    </a:moveTo>
                    <a:cubicBezTo>
                      <a:pt x="45" y="85"/>
                      <a:pt x="42" y="82"/>
                      <a:pt x="42" y="78"/>
                    </a:cubicBezTo>
                    <a:cubicBezTo>
                      <a:pt x="42" y="74"/>
                      <a:pt x="45" y="71"/>
                      <a:pt x="49" y="71"/>
                    </a:cubicBezTo>
                    <a:cubicBezTo>
                      <a:pt x="53" y="71"/>
                      <a:pt x="56" y="74"/>
                      <a:pt x="56" y="78"/>
                    </a:cubicBezTo>
                    <a:cubicBezTo>
                      <a:pt x="56" y="82"/>
                      <a:pt x="53" y="85"/>
                      <a:pt x="49" y="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95" name="Freeform 189"/>
              <p:cNvSpPr>
                <a:spLocks noEditPoints="1"/>
              </p:cNvSpPr>
              <p:nvPr/>
            </p:nvSpPr>
            <p:spPr bwMode="auto">
              <a:xfrm>
                <a:off x="2379" y="1760"/>
                <a:ext cx="79" cy="116"/>
              </a:xfrm>
              <a:custGeom>
                <a:avLst/>
                <a:gdLst>
                  <a:gd name="T0" fmla="*/ 6 w 54"/>
                  <a:gd name="T1" fmla="*/ 80 h 80"/>
                  <a:gd name="T2" fmla="*/ 47 w 54"/>
                  <a:gd name="T3" fmla="*/ 80 h 80"/>
                  <a:gd name="T4" fmla="*/ 54 w 54"/>
                  <a:gd name="T5" fmla="*/ 74 h 80"/>
                  <a:gd name="T6" fmla="*/ 54 w 54"/>
                  <a:gd name="T7" fmla="*/ 7 h 80"/>
                  <a:gd name="T8" fmla="*/ 47 w 54"/>
                  <a:gd name="T9" fmla="*/ 0 h 80"/>
                  <a:gd name="T10" fmla="*/ 6 w 54"/>
                  <a:gd name="T11" fmla="*/ 0 h 80"/>
                  <a:gd name="T12" fmla="*/ 0 w 54"/>
                  <a:gd name="T13" fmla="*/ 7 h 80"/>
                  <a:gd name="T14" fmla="*/ 0 w 54"/>
                  <a:gd name="T15" fmla="*/ 74 h 80"/>
                  <a:gd name="T16" fmla="*/ 6 w 54"/>
                  <a:gd name="T17" fmla="*/ 80 h 80"/>
                  <a:gd name="T18" fmla="*/ 41 w 54"/>
                  <a:gd name="T19" fmla="*/ 10 h 80"/>
                  <a:gd name="T20" fmla="*/ 47 w 54"/>
                  <a:gd name="T21" fmla="*/ 15 h 80"/>
                  <a:gd name="T22" fmla="*/ 41 w 54"/>
                  <a:gd name="T23" fmla="*/ 21 h 80"/>
                  <a:gd name="T24" fmla="*/ 36 w 54"/>
                  <a:gd name="T25" fmla="*/ 15 h 80"/>
                  <a:gd name="T26" fmla="*/ 41 w 54"/>
                  <a:gd name="T27" fmla="*/ 10 h 80"/>
                  <a:gd name="T28" fmla="*/ 13 w 54"/>
                  <a:gd name="T29" fmla="*/ 10 h 80"/>
                  <a:gd name="T30" fmla="*/ 18 w 54"/>
                  <a:gd name="T31" fmla="*/ 15 h 80"/>
                  <a:gd name="T32" fmla="*/ 13 w 54"/>
                  <a:gd name="T33" fmla="*/ 21 h 80"/>
                  <a:gd name="T34" fmla="*/ 7 w 54"/>
                  <a:gd name="T35" fmla="*/ 15 h 80"/>
                  <a:gd name="T36" fmla="*/ 13 w 54"/>
                  <a:gd name="T37" fmla="*/ 1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80">
                    <a:moveTo>
                      <a:pt x="6" y="80"/>
                    </a:moveTo>
                    <a:cubicBezTo>
                      <a:pt x="47" y="80"/>
                      <a:pt x="47" y="80"/>
                      <a:pt x="47" y="80"/>
                    </a:cubicBezTo>
                    <a:cubicBezTo>
                      <a:pt x="51" y="80"/>
                      <a:pt x="54" y="77"/>
                      <a:pt x="54" y="74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6" y="80"/>
                    </a:cubicBezTo>
                    <a:close/>
                    <a:moveTo>
                      <a:pt x="41" y="10"/>
                    </a:moveTo>
                    <a:cubicBezTo>
                      <a:pt x="44" y="10"/>
                      <a:pt x="47" y="12"/>
                      <a:pt x="47" y="15"/>
                    </a:cubicBezTo>
                    <a:cubicBezTo>
                      <a:pt x="47" y="19"/>
                      <a:pt x="44" y="21"/>
                      <a:pt x="41" y="21"/>
                    </a:cubicBezTo>
                    <a:cubicBezTo>
                      <a:pt x="38" y="21"/>
                      <a:pt x="36" y="19"/>
                      <a:pt x="36" y="15"/>
                    </a:cubicBezTo>
                    <a:cubicBezTo>
                      <a:pt x="36" y="12"/>
                      <a:pt x="38" y="10"/>
                      <a:pt x="41" y="10"/>
                    </a:cubicBezTo>
                    <a:close/>
                    <a:moveTo>
                      <a:pt x="13" y="10"/>
                    </a:moveTo>
                    <a:cubicBezTo>
                      <a:pt x="16" y="10"/>
                      <a:pt x="18" y="12"/>
                      <a:pt x="18" y="15"/>
                    </a:cubicBezTo>
                    <a:cubicBezTo>
                      <a:pt x="18" y="19"/>
                      <a:pt x="16" y="21"/>
                      <a:pt x="13" y="21"/>
                    </a:cubicBezTo>
                    <a:cubicBezTo>
                      <a:pt x="9" y="21"/>
                      <a:pt x="7" y="19"/>
                      <a:pt x="7" y="15"/>
                    </a:cubicBezTo>
                    <a:cubicBezTo>
                      <a:pt x="7" y="12"/>
                      <a:pt x="9" y="10"/>
                      <a:pt x="1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96" name="Freeform 190"/>
              <p:cNvSpPr>
                <a:spLocks noEditPoints="1"/>
              </p:cNvSpPr>
              <p:nvPr/>
            </p:nvSpPr>
            <p:spPr bwMode="auto">
              <a:xfrm>
                <a:off x="2471" y="1574"/>
                <a:ext cx="108" cy="131"/>
              </a:xfrm>
              <a:custGeom>
                <a:avLst/>
                <a:gdLst>
                  <a:gd name="T0" fmla="*/ 44 w 74"/>
                  <a:gd name="T1" fmla="*/ 1 h 90"/>
                  <a:gd name="T2" fmla="*/ 5 w 74"/>
                  <a:gd name="T3" fmla="*/ 14 h 90"/>
                  <a:gd name="T4" fmla="*/ 1 w 74"/>
                  <a:gd name="T5" fmla="*/ 22 h 90"/>
                  <a:gd name="T6" fmla="*/ 22 w 74"/>
                  <a:gd name="T7" fmla="*/ 85 h 90"/>
                  <a:gd name="T8" fmla="*/ 30 w 74"/>
                  <a:gd name="T9" fmla="*/ 89 h 90"/>
                  <a:gd name="T10" fmla="*/ 69 w 74"/>
                  <a:gd name="T11" fmla="*/ 76 h 90"/>
                  <a:gd name="T12" fmla="*/ 73 w 74"/>
                  <a:gd name="T13" fmla="*/ 68 h 90"/>
                  <a:gd name="T14" fmla="*/ 52 w 74"/>
                  <a:gd name="T15" fmla="*/ 5 h 90"/>
                  <a:gd name="T16" fmla="*/ 44 w 74"/>
                  <a:gd name="T17" fmla="*/ 1 h 90"/>
                  <a:gd name="T18" fmla="*/ 33 w 74"/>
                  <a:gd name="T19" fmla="*/ 78 h 90"/>
                  <a:gd name="T20" fmla="*/ 26 w 74"/>
                  <a:gd name="T21" fmla="*/ 75 h 90"/>
                  <a:gd name="T22" fmla="*/ 30 w 74"/>
                  <a:gd name="T23" fmla="*/ 67 h 90"/>
                  <a:gd name="T24" fmla="*/ 37 w 74"/>
                  <a:gd name="T25" fmla="*/ 71 h 90"/>
                  <a:gd name="T26" fmla="*/ 33 w 74"/>
                  <a:gd name="T27" fmla="*/ 78 h 90"/>
                  <a:gd name="T28" fmla="*/ 60 w 74"/>
                  <a:gd name="T29" fmla="*/ 69 h 90"/>
                  <a:gd name="T30" fmla="*/ 53 w 74"/>
                  <a:gd name="T31" fmla="*/ 66 h 90"/>
                  <a:gd name="T32" fmla="*/ 56 w 74"/>
                  <a:gd name="T33" fmla="*/ 58 h 90"/>
                  <a:gd name="T34" fmla="*/ 63 w 74"/>
                  <a:gd name="T35" fmla="*/ 62 h 90"/>
                  <a:gd name="T36" fmla="*/ 60 w 74"/>
                  <a:gd name="T37" fmla="*/ 6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4" h="90">
                    <a:moveTo>
                      <a:pt x="44" y="1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2" y="15"/>
                      <a:pt x="0" y="19"/>
                      <a:pt x="1" y="22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4" y="88"/>
                      <a:pt x="27" y="90"/>
                      <a:pt x="30" y="89"/>
                    </a:cubicBezTo>
                    <a:cubicBezTo>
                      <a:pt x="69" y="76"/>
                      <a:pt x="69" y="76"/>
                      <a:pt x="69" y="76"/>
                    </a:cubicBezTo>
                    <a:cubicBezTo>
                      <a:pt x="72" y="75"/>
                      <a:pt x="74" y="71"/>
                      <a:pt x="73" y="68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0" y="2"/>
                      <a:pt x="47" y="0"/>
                      <a:pt x="44" y="1"/>
                    </a:cubicBezTo>
                    <a:close/>
                    <a:moveTo>
                      <a:pt x="33" y="78"/>
                    </a:moveTo>
                    <a:cubicBezTo>
                      <a:pt x="30" y="79"/>
                      <a:pt x="27" y="77"/>
                      <a:pt x="26" y="75"/>
                    </a:cubicBezTo>
                    <a:cubicBezTo>
                      <a:pt x="25" y="72"/>
                      <a:pt x="27" y="68"/>
                      <a:pt x="30" y="67"/>
                    </a:cubicBezTo>
                    <a:cubicBezTo>
                      <a:pt x="33" y="66"/>
                      <a:pt x="36" y="68"/>
                      <a:pt x="37" y="71"/>
                    </a:cubicBezTo>
                    <a:cubicBezTo>
                      <a:pt x="38" y="74"/>
                      <a:pt x="36" y="77"/>
                      <a:pt x="33" y="78"/>
                    </a:cubicBezTo>
                    <a:close/>
                    <a:moveTo>
                      <a:pt x="60" y="69"/>
                    </a:moveTo>
                    <a:cubicBezTo>
                      <a:pt x="57" y="70"/>
                      <a:pt x="54" y="68"/>
                      <a:pt x="53" y="66"/>
                    </a:cubicBezTo>
                    <a:cubicBezTo>
                      <a:pt x="52" y="63"/>
                      <a:pt x="53" y="59"/>
                      <a:pt x="56" y="58"/>
                    </a:cubicBezTo>
                    <a:cubicBezTo>
                      <a:pt x="59" y="57"/>
                      <a:pt x="63" y="59"/>
                      <a:pt x="63" y="62"/>
                    </a:cubicBezTo>
                    <a:cubicBezTo>
                      <a:pt x="64" y="65"/>
                      <a:pt x="63" y="68"/>
                      <a:pt x="60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97" name="Freeform 191"/>
              <p:cNvSpPr>
                <a:spLocks noEditPoints="1"/>
              </p:cNvSpPr>
              <p:nvPr/>
            </p:nvSpPr>
            <p:spPr bwMode="auto">
              <a:xfrm>
                <a:off x="1802" y="860"/>
                <a:ext cx="84" cy="89"/>
              </a:xfrm>
              <a:custGeom>
                <a:avLst/>
                <a:gdLst>
                  <a:gd name="T0" fmla="*/ 23 w 58"/>
                  <a:gd name="T1" fmla="*/ 2 h 61"/>
                  <a:gd name="T2" fmla="*/ 2 w 58"/>
                  <a:gd name="T3" fmla="*/ 18 h 61"/>
                  <a:gd name="T4" fmla="*/ 2 w 58"/>
                  <a:gd name="T5" fmla="*/ 24 h 61"/>
                  <a:gd name="T6" fmla="*/ 29 w 58"/>
                  <a:gd name="T7" fmla="*/ 59 h 61"/>
                  <a:gd name="T8" fmla="*/ 35 w 58"/>
                  <a:gd name="T9" fmla="*/ 60 h 61"/>
                  <a:gd name="T10" fmla="*/ 56 w 58"/>
                  <a:gd name="T11" fmla="*/ 43 h 61"/>
                  <a:gd name="T12" fmla="*/ 57 w 58"/>
                  <a:gd name="T13" fmla="*/ 37 h 61"/>
                  <a:gd name="T14" fmla="*/ 29 w 58"/>
                  <a:gd name="T15" fmla="*/ 3 h 61"/>
                  <a:gd name="T16" fmla="*/ 23 w 58"/>
                  <a:gd name="T17" fmla="*/ 2 h 61"/>
                  <a:gd name="T18" fmla="*/ 34 w 58"/>
                  <a:gd name="T19" fmla="*/ 52 h 61"/>
                  <a:gd name="T20" fmla="*/ 29 w 58"/>
                  <a:gd name="T21" fmla="*/ 52 h 61"/>
                  <a:gd name="T22" fmla="*/ 29 w 58"/>
                  <a:gd name="T23" fmla="*/ 47 h 61"/>
                  <a:gd name="T24" fmla="*/ 35 w 58"/>
                  <a:gd name="T25" fmla="*/ 47 h 61"/>
                  <a:gd name="T26" fmla="*/ 34 w 58"/>
                  <a:gd name="T27" fmla="*/ 52 h 61"/>
                  <a:gd name="T28" fmla="*/ 49 w 58"/>
                  <a:gd name="T29" fmla="*/ 41 h 61"/>
                  <a:gd name="T30" fmla="*/ 44 w 58"/>
                  <a:gd name="T31" fmla="*/ 40 h 61"/>
                  <a:gd name="T32" fmla="*/ 44 w 58"/>
                  <a:gd name="T33" fmla="*/ 35 h 61"/>
                  <a:gd name="T34" fmla="*/ 49 w 58"/>
                  <a:gd name="T35" fmla="*/ 36 h 61"/>
                  <a:gd name="T36" fmla="*/ 49 w 58"/>
                  <a:gd name="T37" fmla="*/ 4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61">
                    <a:moveTo>
                      <a:pt x="23" y="2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20"/>
                      <a:pt x="0" y="23"/>
                      <a:pt x="2" y="24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30" y="61"/>
                      <a:pt x="33" y="61"/>
                      <a:pt x="35" y="60"/>
                    </a:cubicBezTo>
                    <a:cubicBezTo>
                      <a:pt x="56" y="43"/>
                      <a:pt x="56" y="43"/>
                      <a:pt x="56" y="43"/>
                    </a:cubicBezTo>
                    <a:cubicBezTo>
                      <a:pt x="58" y="42"/>
                      <a:pt x="58" y="39"/>
                      <a:pt x="57" y="37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1"/>
                      <a:pt x="25" y="0"/>
                      <a:pt x="23" y="2"/>
                    </a:cubicBezTo>
                    <a:close/>
                    <a:moveTo>
                      <a:pt x="34" y="52"/>
                    </a:moveTo>
                    <a:cubicBezTo>
                      <a:pt x="32" y="54"/>
                      <a:pt x="30" y="53"/>
                      <a:pt x="29" y="52"/>
                    </a:cubicBezTo>
                    <a:cubicBezTo>
                      <a:pt x="27" y="50"/>
                      <a:pt x="28" y="48"/>
                      <a:pt x="29" y="47"/>
                    </a:cubicBezTo>
                    <a:cubicBezTo>
                      <a:pt x="31" y="45"/>
                      <a:pt x="33" y="46"/>
                      <a:pt x="35" y="47"/>
                    </a:cubicBezTo>
                    <a:cubicBezTo>
                      <a:pt x="36" y="49"/>
                      <a:pt x="36" y="51"/>
                      <a:pt x="34" y="52"/>
                    </a:cubicBezTo>
                    <a:close/>
                    <a:moveTo>
                      <a:pt x="49" y="41"/>
                    </a:moveTo>
                    <a:cubicBezTo>
                      <a:pt x="47" y="42"/>
                      <a:pt x="45" y="42"/>
                      <a:pt x="44" y="40"/>
                    </a:cubicBezTo>
                    <a:cubicBezTo>
                      <a:pt x="42" y="39"/>
                      <a:pt x="43" y="36"/>
                      <a:pt x="44" y="35"/>
                    </a:cubicBezTo>
                    <a:cubicBezTo>
                      <a:pt x="46" y="34"/>
                      <a:pt x="48" y="34"/>
                      <a:pt x="49" y="36"/>
                    </a:cubicBezTo>
                    <a:cubicBezTo>
                      <a:pt x="51" y="37"/>
                      <a:pt x="50" y="40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98" name="Freeform 192"/>
              <p:cNvSpPr/>
              <p:nvPr/>
            </p:nvSpPr>
            <p:spPr bwMode="auto">
              <a:xfrm>
                <a:off x="1703" y="2842"/>
                <a:ext cx="263" cy="182"/>
              </a:xfrm>
              <a:custGeom>
                <a:avLst/>
                <a:gdLst>
                  <a:gd name="T0" fmla="*/ 181 w 181"/>
                  <a:gd name="T1" fmla="*/ 113 h 125"/>
                  <a:gd name="T2" fmla="*/ 169 w 181"/>
                  <a:gd name="T3" fmla="*/ 125 h 125"/>
                  <a:gd name="T4" fmla="*/ 12 w 181"/>
                  <a:gd name="T5" fmla="*/ 125 h 125"/>
                  <a:gd name="T6" fmla="*/ 0 w 181"/>
                  <a:gd name="T7" fmla="*/ 113 h 125"/>
                  <a:gd name="T8" fmla="*/ 0 w 181"/>
                  <a:gd name="T9" fmla="*/ 12 h 125"/>
                  <a:gd name="T10" fmla="*/ 12 w 181"/>
                  <a:gd name="T11" fmla="*/ 0 h 125"/>
                  <a:gd name="T12" fmla="*/ 169 w 181"/>
                  <a:gd name="T13" fmla="*/ 0 h 125"/>
                  <a:gd name="T14" fmla="*/ 181 w 181"/>
                  <a:gd name="T15" fmla="*/ 12 h 125"/>
                  <a:gd name="T16" fmla="*/ 181 w 181"/>
                  <a:gd name="T17" fmla="*/ 11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1" h="125">
                    <a:moveTo>
                      <a:pt x="181" y="113"/>
                    </a:moveTo>
                    <a:cubicBezTo>
                      <a:pt x="181" y="120"/>
                      <a:pt x="176" y="125"/>
                      <a:pt x="169" y="125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5" y="125"/>
                      <a:pt x="0" y="120"/>
                      <a:pt x="0" y="1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76" y="0"/>
                      <a:pt x="181" y="5"/>
                      <a:pt x="181" y="12"/>
                    </a:cubicBezTo>
                    <a:lnTo>
                      <a:pt x="181" y="113"/>
                    </a:lnTo>
                    <a:close/>
                  </a:path>
                </a:pathLst>
              </a:custGeom>
              <a:grpFill/>
              <a:ln w="26988" cap="flat">
                <a:noFill/>
                <a:prstDash val="solid"/>
                <a:miter lim="800000"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99" name="Rectangle 193"/>
              <p:cNvSpPr>
                <a:spLocks noChangeArrowheads="1"/>
              </p:cNvSpPr>
              <p:nvPr/>
            </p:nvSpPr>
            <p:spPr bwMode="auto">
              <a:xfrm>
                <a:off x="1809" y="2948"/>
                <a:ext cx="117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00" name="Rectangle 194"/>
              <p:cNvSpPr>
                <a:spLocks noChangeArrowheads="1"/>
              </p:cNvSpPr>
              <p:nvPr/>
            </p:nvSpPr>
            <p:spPr bwMode="auto">
              <a:xfrm>
                <a:off x="1853" y="2983"/>
                <a:ext cx="7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01" name="Rectangle 195"/>
              <p:cNvSpPr>
                <a:spLocks noChangeArrowheads="1"/>
              </p:cNvSpPr>
              <p:nvPr/>
            </p:nvSpPr>
            <p:spPr bwMode="auto">
              <a:xfrm>
                <a:off x="1707" y="2893"/>
                <a:ext cx="256" cy="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02" name="Freeform 196"/>
              <p:cNvSpPr/>
              <p:nvPr/>
            </p:nvSpPr>
            <p:spPr bwMode="auto">
              <a:xfrm>
                <a:off x="787" y="1959"/>
                <a:ext cx="280" cy="194"/>
              </a:xfrm>
              <a:custGeom>
                <a:avLst/>
                <a:gdLst>
                  <a:gd name="T0" fmla="*/ 193 w 193"/>
                  <a:gd name="T1" fmla="*/ 121 h 133"/>
                  <a:gd name="T2" fmla="*/ 180 w 193"/>
                  <a:gd name="T3" fmla="*/ 133 h 133"/>
                  <a:gd name="T4" fmla="*/ 13 w 193"/>
                  <a:gd name="T5" fmla="*/ 133 h 133"/>
                  <a:gd name="T6" fmla="*/ 0 w 193"/>
                  <a:gd name="T7" fmla="*/ 121 h 133"/>
                  <a:gd name="T8" fmla="*/ 0 w 193"/>
                  <a:gd name="T9" fmla="*/ 13 h 133"/>
                  <a:gd name="T10" fmla="*/ 13 w 193"/>
                  <a:gd name="T11" fmla="*/ 0 h 133"/>
                  <a:gd name="T12" fmla="*/ 180 w 193"/>
                  <a:gd name="T13" fmla="*/ 0 h 133"/>
                  <a:gd name="T14" fmla="*/ 193 w 193"/>
                  <a:gd name="T15" fmla="*/ 13 h 133"/>
                  <a:gd name="T16" fmla="*/ 193 w 193"/>
                  <a:gd name="T17" fmla="*/ 12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133">
                    <a:moveTo>
                      <a:pt x="193" y="121"/>
                    </a:moveTo>
                    <a:cubicBezTo>
                      <a:pt x="193" y="128"/>
                      <a:pt x="187" y="133"/>
                      <a:pt x="180" y="133"/>
                    </a:cubicBezTo>
                    <a:cubicBezTo>
                      <a:pt x="13" y="133"/>
                      <a:pt x="13" y="133"/>
                      <a:pt x="13" y="133"/>
                    </a:cubicBezTo>
                    <a:cubicBezTo>
                      <a:pt x="6" y="133"/>
                      <a:pt x="0" y="128"/>
                      <a:pt x="0" y="12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87" y="0"/>
                      <a:pt x="193" y="5"/>
                      <a:pt x="193" y="13"/>
                    </a:cubicBezTo>
                    <a:lnTo>
                      <a:pt x="193" y="121"/>
                    </a:lnTo>
                    <a:close/>
                  </a:path>
                </a:pathLst>
              </a:custGeom>
              <a:grpFill/>
              <a:ln w="26988" cap="flat">
                <a:noFill/>
                <a:prstDash val="solid"/>
                <a:miter lim="800000"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03" name="Rectangle 197"/>
              <p:cNvSpPr>
                <a:spLocks noChangeArrowheads="1"/>
              </p:cNvSpPr>
              <p:nvPr/>
            </p:nvSpPr>
            <p:spPr bwMode="auto">
              <a:xfrm>
                <a:off x="900" y="2073"/>
                <a:ext cx="124" cy="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04" name="Rectangle 198"/>
              <p:cNvSpPr>
                <a:spLocks noChangeArrowheads="1"/>
              </p:cNvSpPr>
              <p:nvPr/>
            </p:nvSpPr>
            <p:spPr bwMode="auto">
              <a:xfrm>
                <a:off x="947" y="2109"/>
                <a:ext cx="77" cy="1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05" name="Rectangle 199"/>
              <p:cNvSpPr>
                <a:spLocks noChangeArrowheads="1"/>
              </p:cNvSpPr>
              <p:nvPr/>
            </p:nvSpPr>
            <p:spPr bwMode="auto">
              <a:xfrm>
                <a:off x="791" y="2013"/>
                <a:ext cx="273" cy="3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06" name="Freeform 200"/>
              <p:cNvSpPr/>
              <p:nvPr/>
            </p:nvSpPr>
            <p:spPr bwMode="auto">
              <a:xfrm>
                <a:off x="630" y="1175"/>
                <a:ext cx="260" cy="185"/>
              </a:xfrm>
              <a:custGeom>
                <a:avLst/>
                <a:gdLst>
                  <a:gd name="T0" fmla="*/ 173 w 179"/>
                  <a:gd name="T1" fmla="*/ 110 h 127"/>
                  <a:gd name="T2" fmla="*/ 167 w 179"/>
                  <a:gd name="T3" fmla="*/ 110 h 127"/>
                  <a:gd name="T4" fmla="*/ 162 w 179"/>
                  <a:gd name="T5" fmla="*/ 115 h 127"/>
                  <a:gd name="T6" fmla="*/ 17 w 179"/>
                  <a:gd name="T7" fmla="*/ 115 h 127"/>
                  <a:gd name="T8" fmla="*/ 12 w 179"/>
                  <a:gd name="T9" fmla="*/ 110 h 127"/>
                  <a:gd name="T10" fmla="*/ 12 w 179"/>
                  <a:gd name="T11" fmla="*/ 17 h 127"/>
                  <a:gd name="T12" fmla="*/ 17 w 179"/>
                  <a:gd name="T13" fmla="*/ 12 h 127"/>
                  <a:gd name="T14" fmla="*/ 162 w 179"/>
                  <a:gd name="T15" fmla="*/ 12 h 127"/>
                  <a:gd name="T16" fmla="*/ 167 w 179"/>
                  <a:gd name="T17" fmla="*/ 17 h 127"/>
                  <a:gd name="T18" fmla="*/ 167 w 179"/>
                  <a:gd name="T19" fmla="*/ 110 h 127"/>
                  <a:gd name="T20" fmla="*/ 173 w 179"/>
                  <a:gd name="T21" fmla="*/ 110 h 127"/>
                  <a:gd name="T22" fmla="*/ 179 w 179"/>
                  <a:gd name="T23" fmla="*/ 110 h 127"/>
                  <a:gd name="T24" fmla="*/ 179 w 179"/>
                  <a:gd name="T25" fmla="*/ 17 h 127"/>
                  <a:gd name="T26" fmla="*/ 162 w 179"/>
                  <a:gd name="T27" fmla="*/ 0 h 127"/>
                  <a:gd name="T28" fmla="*/ 17 w 179"/>
                  <a:gd name="T29" fmla="*/ 0 h 127"/>
                  <a:gd name="T30" fmla="*/ 0 w 179"/>
                  <a:gd name="T31" fmla="*/ 17 h 127"/>
                  <a:gd name="T32" fmla="*/ 0 w 179"/>
                  <a:gd name="T33" fmla="*/ 110 h 127"/>
                  <a:gd name="T34" fmla="*/ 17 w 179"/>
                  <a:gd name="T35" fmla="*/ 127 h 127"/>
                  <a:gd name="T36" fmla="*/ 162 w 179"/>
                  <a:gd name="T37" fmla="*/ 127 h 127"/>
                  <a:gd name="T38" fmla="*/ 179 w 179"/>
                  <a:gd name="T39" fmla="*/ 110 h 127"/>
                  <a:gd name="T40" fmla="*/ 173 w 179"/>
                  <a:gd name="T41" fmla="*/ 11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9" h="127">
                    <a:moveTo>
                      <a:pt x="173" y="110"/>
                    </a:moveTo>
                    <a:cubicBezTo>
                      <a:pt x="167" y="110"/>
                      <a:pt x="167" y="110"/>
                      <a:pt x="167" y="110"/>
                    </a:cubicBezTo>
                    <a:cubicBezTo>
                      <a:pt x="167" y="113"/>
                      <a:pt x="165" y="115"/>
                      <a:pt x="162" y="115"/>
                    </a:cubicBezTo>
                    <a:cubicBezTo>
                      <a:pt x="17" y="115"/>
                      <a:pt x="17" y="115"/>
                      <a:pt x="17" y="115"/>
                    </a:cubicBezTo>
                    <a:cubicBezTo>
                      <a:pt x="14" y="115"/>
                      <a:pt x="12" y="113"/>
                      <a:pt x="12" y="110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4"/>
                      <a:pt x="14" y="12"/>
                      <a:pt x="17" y="12"/>
                    </a:cubicBezTo>
                    <a:cubicBezTo>
                      <a:pt x="162" y="12"/>
                      <a:pt x="162" y="12"/>
                      <a:pt x="162" y="12"/>
                    </a:cubicBezTo>
                    <a:cubicBezTo>
                      <a:pt x="165" y="12"/>
                      <a:pt x="167" y="14"/>
                      <a:pt x="167" y="17"/>
                    </a:cubicBezTo>
                    <a:cubicBezTo>
                      <a:pt x="167" y="110"/>
                      <a:pt x="167" y="110"/>
                      <a:pt x="167" y="110"/>
                    </a:cubicBezTo>
                    <a:cubicBezTo>
                      <a:pt x="173" y="110"/>
                      <a:pt x="173" y="110"/>
                      <a:pt x="173" y="110"/>
                    </a:cubicBezTo>
                    <a:cubicBezTo>
                      <a:pt x="179" y="110"/>
                      <a:pt x="179" y="110"/>
                      <a:pt x="179" y="110"/>
                    </a:cubicBezTo>
                    <a:cubicBezTo>
                      <a:pt x="179" y="17"/>
                      <a:pt x="179" y="17"/>
                      <a:pt x="179" y="17"/>
                    </a:cubicBezTo>
                    <a:cubicBezTo>
                      <a:pt x="179" y="7"/>
                      <a:pt x="172" y="0"/>
                      <a:pt x="16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7"/>
                      <a:pt x="0" y="17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20"/>
                      <a:pt x="8" y="127"/>
                      <a:pt x="17" y="127"/>
                    </a:cubicBezTo>
                    <a:cubicBezTo>
                      <a:pt x="162" y="127"/>
                      <a:pt x="162" y="127"/>
                      <a:pt x="162" y="127"/>
                    </a:cubicBezTo>
                    <a:cubicBezTo>
                      <a:pt x="172" y="127"/>
                      <a:pt x="179" y="120"/>
                      <a:pt x="179" y="110"/>
                    </a:cubicBezTo>
                    <a:cubicBezTo>
                      <a:pt x="173" y="110"/>
                      <a:pt x="173" y="110"/>
                      <a:pt x="173" y="11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07" name="Rectangle 201"/>
              <p:cNvSpPr>
                <a:spLocks noChangeArrowheads="1"/>
              </p:cNvSpPr>
              <p:nvPr/>
            </p:nvSpPr>
            <p:spPr bwMode="auto">
              <a:xfrm>
                <a:off x="736" y="1282"/>
                <a:ext cx="107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08" name="Rectangle 202"/>
              <p:cNvSpPr>
                <a:spLocks noChangeArrowheads="1"/>
              </p:cNvSpPr>
              <p:nvPr/>
            </p:nvSpPr>
            <p:spPr bwMode="auto">
              <a:xfrm>
                <a:off x="778" y="1314"/>
                <a:ext cx="65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09" name="Rectangle 203"/>
              <p:cNvSpPr>
                <a:spLocks noChangeArrowheads="1"/>
              </p:cNvSpPr>
              <p:nvPr/>
            </p:nvSpPr>
            <p:spPr bwMode="auto">
              <a:xfrm>
                <a:off x="643" y="1231"/>
                <a:ext cx="235" cy="2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10" name="Freeform 204"/>
              <p:cNvSpPr/>
              <p:nvPr/>
            </p:nvSpPr>
            <p:spPr bwMode="auto">
              <a:xfrm>
                <a:off x="2048" y="895"/>
                <a:ext cx="185" cy="128"/>
              </a:xfrm>
              <a:custGeom>
                <a:avLst/>
                <a:gdLst>
                  <a:gd name="T0" fmla="*/ 127 w 127"/>
                  <a:gd name="T1" fmla="*/ 80 h 88"/>
                  <a:gd name="T2" fmla="*/ 119 w 127"/>
                  <a:gd name="T3" fmla="*/ 88 h 88"/>
                  <a:gd name="T4" fmla="*/ 9 w 127"/>
                  <a:gd name="T5" fmla="*/ 88 h 88"/>
                  <a:gd name="T6" fmla="*/ 0 w 127"/>
                  <a:gd name="T7" fmla="*/ 80 h 88"/>
                  <a:gd name="T8" fmla="*/ 0 w 127"/>
                  <a:gd name="T9" fmla="*/ 9 h 88"/>
                  <a:gd name="T10" fmla="*/ 9 w 127"/>
                  <a:gd name="T11" fmla="*/ 0 h 88"/>
                  <a:gd name="T12" fmla="*/ 119 w 127"/>
                  <a:gd name="T13" fmla="*/ 0 h 88"/>
                  <a:gd name="T14" fmla="*/ 127 w 127"/>
                  <a:gd name="T15" fmla="*/ 9 h 88"/>
                  <a:gd name="T16" fmla="*/ 127 w 127"/>
                  <a:gd name="T17" fmla="*/ 8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88">
                    <a:moveTo>
                      <a:pt x="127" y="80"/>
                    </a:moveTo>
                    <a:cubicBezTo>
                      <a:pt x="127" y="84"/>
                      <a:pt x="123" y="88"/>
                      <a:pt x="119" y="88"/>
                    </a:cubicBezTo>
                    <a:cubicBezTo>
                      <a:pt x="9" y="88"/>
                      <a:pt x="9" y="88"/>
                      <a:pt x="9" y="88"/>
                    </a:cubicBezTo>
                    <a:cubicBezTo>
                      <a:pt x="4" y="88"/>
                      <a:pt x="0" y="84"/>
                      <a:pt x="0" y="8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23" y="0"/>
                      <a:pt x="127" y="4"/>
                      <a:pt x="127" y="9"/>
                    </a:cubicBezTo>
                    <a:lnTo>
                      <a:pt x="127" y="80"/>
                    </a:lnTo>
                    <a:close/>
                  </a:path>
                </a:pathLst>
              </a:custGeom>
              <a:grpFill/>
              <a:ln w="26988" cap="flat">
                <a:noFill/>
                <a:prstDash val="solid"/>
                <a:miter lim="800000"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</p:grpSp>
        <p:grpSp>
          <p:nvGrpSpPr>
            <p:cNvPr id="29" name="Group 406"/>
            <p:cNvGrpSpPr/>
            <p:nvPr/>
          </p:nvGrpSpPr>
          <p:grpSpPr bwMode="auto">
            <a:xfrm>
              <a:off x="586" y="587"/>
              <a:ext cx="2147" cy="2825"/>
              <a:chOff x="586" y="587"/>
              <a:chExt cx="2147" cy="2825"/>
            </a:xfrm>
            <a:grpFill/>
          </p:grpSpPr>
          <p:sp>
            <p:nvSpPr>
              <p:cNvPr id="213" name="Rectangle 206"/>
              <p:cNvSpPr>
                <a:spLocks noChangeArrowheads="1"/>
              </p:cNvSpPr>
              <p:nvPr/>
            </p:nvSpPr>
            <p:spPr bwMode="auto">
              <a:xfrm>
                <a:off x="2122" y="969"/>
                <a:ext cx="81" cy="1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14" name="Rectangle 207"/>
              <p:cNvSpPr>
                <a:spLocks noChangeArrowheads="1"/>
              </p:cNvSpPr>
              <p:nvPr/>
            </p:nvSpPr>
            <p:spPr bwMode="auto">
              <a:xfrm>
                <a:off x="2154" y="994"/>
                <a:ext cx="49" cy="1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15" name="Rectangle 208"/>
              <p:cNvSpPr>
                <a:spLocks noChangeArrowheads="1"/>
              </p:cNvSpPr>
              <p:nvPr/>
            </p:nvSpPr>
            <p:spPr bwMode="auto">
              <a:xfrm>
                <a:off x="2052" y="931"/>
                <a:ext cx="179" cy="2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16" name="Freeform 209"/>
              <p:cNvSpPr/>
              <p:nvPr/>
            </p:nvSpPr>
            <p:spPr bwMode="auto">
              <a:xfrm>
                <a:off x="2061" y="1439"/>
                <a:ext cx="166" cy="116"/>
              </a:xfrm>
              <a:custGeom>
                <a:avLst/>
                <a:gdLst>
                  <a:gd name="T0" fmla="*/ 114 w 114"/>
                  <a:gd name="T1" fmla="*/ 72 h 80"/>
                  <a:gd name="T2" fmla="*/ 107 w 114"/>
                  <a:gd name="T3" fmla="*/ 80 h 80"/>
                  <a:gd name="T4" fmla="*/ 7 w 114"/>
                  <a:gd name="T5" fmla="*/ 80 h 80"/>
                  <a:gd name="T6" fmla="*/ 0 w 114"/>
                  <a:gd name="T7" fmla="*/ 72 h 80"/>
                  <a:gd name="T8" fmla="*/ 0 w 114"/>
                  <a:gd name="T9" fmla="*/ 8 h 80"/>
                  <a:gd name="T10" fmla="*/ 7 w 114"/>
                  <a:gd name="T11" fmla="*/ 0 h 80"/>
                  <a:gd name="T12" fmla="*/ 107 w 114"/>
                  <a:gd name="T13" fmla="*/ 0 h 80"/>
                  <a:gd name="T14" fmla="*/ 114 w 114"/>
                  <a:gd name="T15" fmla="*/ 8 h 80"/>
                  <a:gd name="T16" fmla="*/ 114 w 114"/>
                  <a:gd name="T17" fmla="*/ 7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80">
                    <a:moveTo>
                      <a:pt x="114" y="72"/>
                    </a:moveTo>
                    <a:cubicBezTo>
                      <a:pt x="114" y="76"/>
                      <a:pt x="111" y="80"/>
                      <a:pt x="107" y="80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3" y="80"/>
                      <a:pt x="0" y="76"/>
                      <a:pt x="0" y="7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1" y="0"/>
                      <a:pt x="114" y="4"/>
                      <a:pt x="114" y="8"/>
                    </a:cubicBezTo>
                    <a:lnTo>
                      <a:pt x="114" y="72"/>
                    </a:lnTo>
                    <a:close/>
                  </a:path>
                </a:pathLst>
              </a:custGeom>
              <a:grpFill/>
              <a:ln w="26988" cap="flat">
                <a:noFill/>
                <a:prstDash val="solid"/>
                <a:miter lim="800000"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17" name="Rectangle 210"/>
              <p:cNvSpPr>
                <a:spLocks noChangeArrowheads="1"/>
              </p:cNvSpPr>
              <p:nvPr/>
            </p:nvSpPr>
            <p:spPr bwMode="auto">
              <a:xfrm>
                <a:off x="2128" y="1506"/>
                <a:ext cx="73" cy="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18" name="Rectangle 211"/>
              <p:cNvSpPr>
                <a:spLocks noChangeArrowheads="1"/>
              </p:cNvSpPr>
              <p:nvPr/>
            </p:nvSpPr>
            <p:spPr bwMode="auto">
              <a:xfrm>
                <a:off x="2155" y="1529"/>
                <a:ext cx="46" cy="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19" name="Rectangle 212"/>
              <p:cNvSpPr>
                <a:spLocks noChangeArrowheads="1"/>
              </p:cNvSpPr>
              <p:nvPr/>
            </p:nvSpPr>
            <p:spPr bwMode="auto">
              <a:xfrm>
                <a:off x="2064" y="1471"/>
                <a:ext cx="161" cy="2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20" name="Freeform 213"/>
              <p:cNvSpPr>
                <a:spLocks noEditPoints="1"/>
              </p:cNvSpPr>
              <p:nvPr/>
            </p:nvSpPr>
            <p:spPr bwMode="auto">
              <a:xfrm>
                <a:off x="781" y="1655"/>
                <a:ext cx="246" cy="256"/>
              </a:xfrm>
              <a:custGeom>
                <a:avLst/>
                <a:gdLst>
                  <a:gd name="T0" fmla="*/ 128 w 246"/>
                  <a:gd name="T1" fmla="*/ 13 h 256"/>
                  <a:gd name="T2" fmla="*/ 128 w 246"/>
                  <a:gd name="T3" fmla="*/ 0 h 256"/>
                  <a:gd name="T4" fmla="*/ 100 w 246"/>
                  <a:gd name="T5" fmla="*/ 0 h 256"/>
                  <a:gd name="T6" fmla="*/ 100 w 246"/>
                  <a:gd name="T7" fmla="*/ 25 h 256"/>
                  <a:gd name="T8" fmla="*/ 67 w 246"/>
                  <a:gd name="T9" fmla="*/ 25 h 256"/>
                  <a:gd name="T10" fmla="*/ 64 w 246"/>
                  <a:gd name="T11" fmla="*/ 12 h 256"/>
                  <a:gd name="T12" fmla="*/ 11 w 246"/>
                  <a:gd name="T13" fmla="*/ 12 h 256"/>
                  <a:gd name="T14" fmla="*/ 11 w 246"/>
                  <a:gd name="T15" fmla="*/ 114 h 256"/>
                  <a:gd name="T16" fmla="*/ 0 w 246"/>
                  <a:gd name="T17" fmla="*/ 114 h 256"/>
                  <a:gd name="T18" fmla="*/ 0 w 246"/>
                  <a:gd name="T19" fmla="*/ 127 h 256"/>
                  <a:gd name="T20" fmla="*/ 10 w 246"/>
                  <a:gd name="T21" fmla="*/ 127 h 256"/>
                  <a:gd name="T22" fmla="*/ 10 w 246"/>
                  <a:gd name="T23" fmla="*/ 256 h 256"/>
                  <a:gd name="T24" fmla="*/ 224 w 246"/>
                  <a:gd name="T25" fmla="*/ 256 h 256"/>
                  <a:gd name="T26" fmla="*/ 224 w 246"/>
                  <a:gd name="T27" fmla="*/ 131 h 256"/>
                  <a:gd name="T28" fmla="*/ 246 w 246"/>
                  <a:gd name="T29" fmla="*/ 131 h 256"/>
                  <a:gd name="T30" fmla="*/ 128 w 246"/>
                  <a:gd name="T31" fmla="*/ 13 h 256"/>
                  <a:gd name="T32" fmla="*/ 57 w 246"/>
                  <a:gd name="T33" fmla="*/ 210 h 256"/>
                  <a:gd name="T34" fmla="*/ 39 w 246"/>
                  <a:gd name="T35" fmla="*/ 210 h 256"/>
                  <a:gd name="T36" fmla="*/ 39 w 246"/>
                  <a:gd name="T37" fmla="*/ 192 h 256"/>
                  <a:gd name="T38" fmla="*/ 57 w 246"/>
                  <a:gd name="T39" fmla="*/ 192 h 256"/>
                  <a:gd name="T40" fmla="*/ 57 w 246"/>
                  <a:gd name="T41" fmla="*/ 210 h 256"/>
                  <a:gd name="T42" fmla="*/ 57 w 246"/>
                  <a:gd name="T43" fmla="*/ 172 h 256"/>
                  <a:gd name="T44" fmla="*/ 39 w 246"/>
                  <a:gd name="T45" fmla="*/ 172 h 256"/>
                  <a:gd name="T46" fmla="*/ 39 w 246"/>
                  <a:gd name="T47" fmla="*/ 155 h 256"/>
                  <a:gd name="T48" fmla="*/ 57 w 246"/>
                  <a:gd name="T49" fmla="*/ 155 h 256"/>
                  <a:gd name="T50" fmla="*/ 57 w 246"/>
                  <a:gd name="T51" fmla="*/ 172 h 256"/>
                  <a:gd name="T52" fmla="*/ 97 w 246"/>
                  <a:gd name="T53" fmla="*/ 210 h 256"/>
                  <a:gd name="T54" fmla="*/ 80 w 246"/>
                  <a:gd name="T55" fmla="*/ 210 h 256"/>
                  <a:gd name="T56" fmla="*/ 80 w 246"/>
                  <a:gd name="T57" fmla="*/ 192 h 256"/>
                  <a:gd name="T58" fmla="*/ 97 w 246"/>
                  <a:gd name="T59" fmla="*/ 192 h 256"/>
                  <a:gd name="T60" fmla="*/ 97 w 246"/>
                  <a:gd name="T61" fmla="*/ 210 h 256"/>
                  <a:gd name="T62" fmla="*/ 97 w 246"/>
                  <a:gd name="T63" fmla="*/ 172 h 256"/>
                  <a:gd name="T64" fmla="*/ 80 w 246"/>
                  <a:gd name="T65" fmla="*/ 172 h 256"/>
                  <a:gd name="T66" fmla="*/ 80 w 246"/>
                  <a:gd name="T67" fmla="*/ 155 h 256"/>
                  <a:gd name="T68" fmla="*/ 97 w 246"/>
                  <a:gd name="T69" fmla="*/ 155 h 256"/>
                  <a:gd name="T70" fmla="*/ 97 w 246"/>
                  <a:gd name="T71" fmla="*/ 172 h 256"/>
                  <a:gd name="T72" fmla="*/ 201 w 246"/>
                  <a:gd name="T73" fmla="*/ 235 h 256"/>
                  <a:gd name="T74" fmla="*/ 138 w 246"/>
                  <a:gd name="T75" fmla="*/ 235 h 256"/>
                  <a:gd name="T76" fmla="*/ 138 w 246"/>
                  <a:gd name="T77" fmla="*/ 155 h 256"/>
                  <a:gd name="T78" fmla="*/ 201 w 246"/>
                  <a:gd name="T79" fmla="*/ 155 h 256"/>
                  <a:gd name="T80" fmla="*/ 201 w 246"/>
                  <a:gd name="T81" fmla="*/ 235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6" h="256">
                    <a:moveTo>
                      <a:pt x="128" y="13"/>
                    </a:moveTo>
                    <a:lnTo>
                      <a:pt x="128" y="0"/>
                    </a:lnTo>
                    <a:lnTo>
                      <a:pt x="100" y="0"/>
                    </a:lnTo>
                    <a:lnTo>
                      <a:pt x="100" y="25"/>
                    </a:lnTo>
                    <a:lnTo>
                      <a:pt x="67" y="25"/>
                    </a:lnTo>
                    <a:lnTo>
                      <a:pt x="64" y="12"/>
                    </a:lnTo>
                    <a:lnTo>
                      <a:pt x="11" y="12"/>
                    </a:lnTo>
                    <a:lnTo>
                      <a:pt x="11" y="114"/>
                    </a:lnTo>
                    <a:lnTo>
                      <a:pt x="0" y="114"/>
                    </a:lnTo>
                    <a:lnTo>
                      <a:pt x="0" y="127"/>
                    </a:lnTo>
                    <a:lnTo>
                      <a:pt x="10" y="127"/>
                    </a:lnTo>
                    <a:lnTo>
                      <a:pt x="10" y="256"/>
                    </a:lnTo>
                    <a:lnTo>
                      <a:pt x="224" y="256"/>
                    </a:lnTo>
                    <a:lnTo>
                      <a:pt x="224" y="131"/>
                    </a:lnTo>
                    <a:lnTo>
                      <a:pt x="246" y="131"/>
                    </a:lnTo>
                    <a:lnTo>
                      <a:pt x="128" y="13"/>
                    </a:lnTo>
                    <a:close/>
                    <a:moveTo>
                      <a:pt x="57" y="210"/>
                    </a:moveTo>
                    <a:lnTo>
                      <a:pt x="39" y="210"/>
                    </a:lnTo>
                    <a:lnTo>
                      <a:pt x="39" y="192"/>
                    </a:lnTo>
                    <a:lnTo>
                      <a:pt x="57" y="192"/>
                    </a:lnTo>
                    <a:lnTo>
                      <a:pt x="57" y="210"/>
                    </a:lnTo>
                    <a:close/>
                    <a:moveTo>
                      <a:pt x="57" y="172"/>
                    </a:moveTo>
                    <a:lnTo>
                      <a:pt x="39" y="172"/>
                    </a:lnTo>
                    <a:lnTo>
                      <a:pt x="39" y="155"/>
                    </a:lnTo>
                    <a:lnTo>
                      <a:pt x="57" y="155"/>
                    </a:lnTo>
                    <a:lnTo>
                      <a:pt x="57" y="172"/>
                    </a:lnTo>
                    <a:close/>
                    <a:moveTo>
                      <a:pt x="97" y="210"/>
                    </a:moveTo>
                    <a:lnTo>
                      <a:pt x="80" y="210"/>
                    </a:lnTo>
                    <a:lnTo>
                      <a:pt x="80" y="192"/>
                    </a:lnTo>
                    <a:lnTo>
                      <a:pt x="97" y="192"/>
                    </a:lnTo>
                    <a:lnTo>
                      <a:pt x="97" y="210"/>
                    </a:lnTo>
                    <a:close/>
                    <a:moveTo>
                      <a:pt x="97" y="172"/>
                    </a:moveTo>
                    <a:lnTo>
                      <a:pt x="80" y="172"/>
                    </a:lnTo>
                    <a:lnTo>
                      <a:pt x="80" y="155"/>
                    </a:lnTo>
                    <a:lnTo>
                      <a:pt x="97" y="155"/>
                    </a:lnTo>
                    <a:lnTo>
                      <a:pt x="97" y="172"/>
                    </a:lnTo>
                    <a:close/>
                    <a:moveTo>
                      <a:pt x="201" y="235"/>
                    </a:moveTo>
                    <a:lnTo>
                      <a:pt x="138" y="235"/>
                    </a:lnTo>
                    <a:lnTo>
                      <a:pt x="138" y="155"/>
                    </a:lnTo>
                    <a:lnTo>
                      <a:pt x="201" y="155"/>
                    </a:lnTo>
                    <a:lnTo>
                      <a:pt x="201" y="2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21" name="Freeform 214"/>
              <p:cNvSpPr>
                <a:spLocks noEditPoints="1"/>
              </p:cNvSpPr>
              <p:nvPr/>
            </p:nvSpPr>
            <p:spPr bwMode="auto">
              <a:xfrm>
                <a:off x="2537" y="2063"/>
                <a:ext cx="133" cy="141"/>
              </a:xfrm>
              <a:custGeom>
                <a:avLst/>
                <a:gdLst>
                  <a:gd name="T0" fmla="*/ 69 w 133"/>
                  <a:gd name="T1" fmla="*/ 7 h 141"/>
                  <a:gd name="T2" fmla="*/ 69 w 133"/>
                  <a:gd name="T3" fmla="*/ 0 h 141"/>
                  <a:gd name="T4" fmla="*/ 55 w 133"/>
                  <a:gd name="T5" fmla="*/ 0 h 141"/>
                  <a:gd name="T6" fmla="*/ 55 w 133"/>
                  <a:gd name="T7" fmla="*/ 14 h 141"/>
                  <a:gd name="T8" fmla="*/ 36 w 133"/>
                  <a:gd name="T9" fmla="*/ 14 h 141"/>
                  <a:gd name="T10" fmla="*/ 34 w 133"/>
                  <a:gd name="T11" fmla="*/ 7 h 141"/>
                  <a:gd name="T12" fmla="*/ 5 w 133"/>
                  <a:gd name="T13" fmla="*/ 7 h 141"/>
                  <a:gd name="T14" fmla="*/ 5 w 133"/>
                  <a:gd name="T15" fmla="*/ 62 h 141"/>
                  <a:gd name="T16" fmla="*/ 0 w 133"/>
                  <a:gd name="T17" fmla="*/ 62 h 141"/>
                  <a:gd name="T18" fmla="*/ 0 w 133"/>
                  <a:gd name="T19" fmla="*/ 69 h 141"/>
                  <a:gd name="T20" fmla="*/ 5 w 133"/>
                  <a:gd name="T21" fmla="*/ 69 h 141"/>
                  <a:gd name="T22" fmla="*/ 5 w 133"/>
                  <a:gd name="T23" fmla="*/ 141 h 141"/>
                  <a:gd name="T24" fmla="*/ 122 w 133"/>
                  <a:gd name="T25" fmla="*/ 141 h 141"/>
                  <a:gd name="T26" fmla="*/ 122 w 133"/>
                  <a:gd name="T27" fmla="*/ 72 h 141"/>
                  <a:gd name="T28" fmla="*/ 133 w 133"/>
                  <a:gd name="T29" fmla="*/ 72 h 141"/>
                  <a:gd name="T30" fmla="*/ 69 w 133"/>
                  <a:gd name="T31" fmla="*/ 7 h 141"/>
                  <a:gd name="T32" fmla="*/ 32 w 133"/>
                  <a:gd name="T33" fmla="*/ 116 h 141"/>
                  <a:gd name="T34" fmla="*/ 21 w 133"/>
                  <a:gd name="T35" fmla="*/ 116 h 141"/>
                  <a:gd name="T36" fmla="*/ 21 w 133"/>
                  <a:gd name="T37" fmla="*/ 106 h 141"/>
                  <a:gd name="T38" fmla="*/ 32 w 133"/>
                  <a:gd name="T39" fmla="*/ 106 h 141"/>
                  <a:gd name="T40" fmla="*/ 32 w 133"/>
                  <a:gd name="T41" fmla="*/ 116 h 141"/>
                  <a:gd name="T42" fmla="*/ 32 w 133"/>
                  <a:gd name="T43" fmla="*/ 94 h 141"/>
                  <a:gd name="T44" fmla="*/ 21 w 133"/>
                  <a:gd name="T45" fmla="*/ 94 h 141"/>
                  <a:gd name="T46" fmla="*/ 21 w 133"/>
                  <a:gd name="T47" fmla="*/ 85 h 141"/>
                  <a:gd name="T48" fmla="*/ 32 w 133"/>
                  <a:gd name="T49" fmla="*/ 85 h 141"/>
                  <a:gd name="T50" fmla="*/ 32 w 133"/>
                  <a:gd name="T51" fmla="*/ 94 h 141"/>
                  <a:gd name="T52" fmla="*/ 53 w 133"/>
                  <a:gd name="T53" fmla="*/ 116 h 141"/>
                  <a:gd name="T54" fmla="*/ 43 w 133"/>
                  <a:gd name="T55" fmla="*/ 116 h 141"/>
                  <a:gd name="T56" fmla="*/ 43 w 133"/>
                  <a:gd name="T57" fmla="*/ 106 h 141"/>
                  <a:gd name="T58" fmla="*/ 53 w 133"/>
                  <a:gd name="T59" fmla="*/ 106 h 141"/>
                  <a:gd name="T60" fmla="*/ 53 w 133"/>
                  <a:gd name="T61" fmla="*/ 116 h 141"/>
                  <a:gd name="T62" fmla="*/ 53 w 133"/>
                  <a:gd name="T63" fmla="*/ 94 h 141"/>
                  <a:gd name="T64" fmla="*/ 43 w 133"/>
                  <a:gd name="T65" fmla="*/ 94 h 141"/>
                  <a:gd name="T66" fmla="*/ 43 w 133"/>
                  <a:gd name="T67" fmla="*/ 85 h 141"/>
                  <a:gd name="T68" fmla="*/ 53 w 133"/>
                  <a:gd name="T69" fmla="*/ 85 h 141"/>
                  <a:gd name="T70" fmla="*/ 53 w 133"/>
                  <a:gd name="T71" fmla="*/ 94 h 141"/>
                  <a:gd name="T72" fmla="*/ 109 w 133"/>
                  <a:gd name="T73" fmla="*/ 129 h 141"/>
                  <a:gd name="T74" fmla="*/ 75 w 133"/>
                  <a:gd name="T75" fmla="*/ 129 h 141"/>
                  <a:gd name="T76" fmla="*/ 75 w 133"/>
                  <a:gd name="T77" fmla="*/ 85 h 141"/>
                  <a:gd name="T78" fmla="*/ 109 w 133"/>
                  <a:gd name="T79" fmla="*/ 85 h 141"/>
                  <a:gd name="T80" fmla="*/ 109 w 133"/>
                  <a:gd name="T81" fmla="*/ 12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3" h="141">
                    <a:moveTo>
                      <a:pt x="69" y="7"/>
                    </a:moveTo>
                    <a:lnTo>
                      <a:pt x="69" y="0"/>
                    </a:lnTo>
                    <a:lnTo>
                      <a:pt x="55" y="0"/>
                    </a:lnTo>
                    <a:lnTo>
                      <a:pt x="55" y="14"/>
                    </a:lnTo>
                    <a:lnTo>
                      <a:pt x="36" y="14"/>
                    </a:lnTo>
                    <a:lnTo>
                      <a:pt x="34" y="7"/>
                    </a:lnTo>
                    <a:lnTo>
                      <a:pt x="5" y="7"/>
                    </a:lnTo>
                    <a:lnTo>
                      <a:pt x="5" y="62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5" y="69"/>
                    </a:lnTo>
                    <a:lnTo>
                      <a:pt x="5" y="141"/>
                    </a:lnTo>
                    <a:lnTo>
                      <a:pt x="122" y="141"/>
                    </a:lnTo>
                    <a:lnTo>
                      <a:pt x="122" y="72"/>
                    </a:lnTo>
                    <a:lnTo>
                      <a:pt x="133" y="72"/>
                    </a:lnTo>
                    <a:lnTo>
                      <a:pt x="69" y="7"/>
                    </a:lnTo>
                    <a:close/>
                    <a:moveTo>
                      <a:pt x="32" y="116"/>
                    </a:moveTo>
                    <a:lnTo>
                      <a:pt x="21" y="116"/>
                    </a:lnTo>
                    <a:lnTo>
                      <a:pt x="21" y="106"/>
                    </a:lnTo>
                    <a:lnTo>
                      <a:pt x="32" y="106"/>
                    </a:lnTo>
                    <a:lnTo>
                      <a:pt x="32" y="116"/>
                    </a:lnTo>
                    <a:close/>
                    <a:moveTo>
                      <a:pt x="32" y="94"/>
                    </a:moveTo>
                    <a:lnTo>
                      <a:pt x="21" y="94"/>
                    </a:lnTo>
                    <a:lnTo>
                      <a:pt x="21" y="85"/>
                    </a:lnTo>
                    <a:lnTo>
                      <a:pt x="32" y="85"/>
                    </a:lnTo>
                    <a:lnTo>
                      <a:pt x="32" y="94"/>
                    </a:lnTo>
                    <a:close/>
                    <a:moveTo>
                      <a:pt x="53" y="116"/>
                    </a:moveTo>
                    <a:lnTo>
                      <a:pt x="43" y="116"/>
                    </a:lnTo>
                    <a:lnTo>
                      <a:pt x="43" y="106"/>
                    </a:lnTo>
                    <a:lnTo>
                      <a:pt x="53" y="106"/>
                    </a:lnTo>
                    <a:lnTo>
                      <a:pt x="53" y="116"/>
                    </a:lnTo>
                    <a:close/>
                    <a:moveTo>
                      <a:pt x="53" y="94"/>
                    </a:moveTo>
                    <a:lnTo>
                      <a:pt x="43" y="94"/>
                    </a:lnTo>
                    <a:lnTo>
                      <a:pt x="43" y="85"/>
                    </a:lnTo>
                    <a:lnTo>
                      <a:pt x="53" y="85"/>
                    </a:lnTo>
                    <a:lnTo>
                      <a:pt x="53" y="94"/>
                    </a:lnTo>
                    <a:close/>
                    <a:moveTo>
                      <a:pt x="109" y="129"/>
                    </a:moveTo>
                    <a:lnTo>
                      <a:pt x="75" y="129"/>
                    </a:lnTo>
                    <a:lnTo>
                      <a:pt x="75" y="85"/>
                    </a:lnTo>
                    <a:lnTo>
                      <a:pt x="109" y="85"/>
                    </a:lnTo>
                    <a:lnTo>
                      <a:pt x="109" y="1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22" name="Freeform 215"/>
              <p:cNvSpPr>
                <a:spLocks noEditPoints="1"/>
              </p:cNvSpPr>
              <p:nvPr/>
            </p:nvSpPr>
            <p:spPr bwMode="auto">
              <a:xfrm>
                <a:off x="1617" y="587"/>
                <a:ext cx="246" cy="255"/>
              </a:xfrm>
              <a:custGeom>
                <a:avLst/>
                <a:gdLst>
                  <a:gd name="T0" fmla="*/ 127 w 246"/>
                  <a:gd name="T1" fmla="*/ 13 h 255"/>
                  <a:gd name="T2" fmla="*/ 127 w 246"/>
                  <a:gd name="T3" fmla="*/ 0 h 255"/>
                  <a:gd name="T4" fmla="*/ 99 w 246"/>
                  <a:gd name="T5" fmla="*/ 0 h 255"/>
                  <a:gd name="T6" fmla="*/ 99 w 246"/>
                  <a:gd name="T7" fmla="*/ 24 h 255"/>
                  <a:gd name="T8" fmla="*/ 67 w 246"/>
                  <a:gd name="T9" fmla="*/ 24 h 255"/>
                  <a:gd name="T10" fmla="*/ 64 w 246"/>
                  <a:gd name="T11" fmla="*/ 13 h 255"/>
                  <a:gd name="T12" fmla="*/ 12 w 246"/>
                  <a:gd name="T13" fmla="*/ 13 h 255"/>
                  <a:gd name="T14" fmla="*/ 12 w 246"/>
                  <a:gd name="T15" fmla="*/ 114 h 255"/>
                  <a:gd name="T16" fmla="*/ 0 w 246"/>
                  <a:gd name="T17" fmla="*/ 114 h 255"/>
                  <a:gd name="T18" fmla="*/ 0 w 246"/>
                  <a:gd name="T19" fmla="*/ 126 h 255"/>
                  <a:gd name="T20" fmla="*/ 10 w 246"/>
                  <a:gd name="T21" fmla="*/ 126 h 255"/>
                  <a:gd name="T22" fmla="*/ 10 w 246"/>
                  <a:gd name="T23" fmla="*/ 255 h 255"/>
                  <a:gd name="T24" fmla="*/ 224 w 246"/>
                  <a:gd name="T25" fmla="*/ 255 h 255"/>
                  <a:gd name="T26" fmla="*/ 224 w 246"/>
                  <a:gd name="T27" fmla="*/ 130 h 255"/>
                  <a:gd name="T28" fmla="*/ 246 w 246"/>
                  <a:gd name="T29" fmla="*/ 130 h 255"/>
                  <a:gd name="T30" fmla="*/ 127 w 246"/>
                  <a:gd name="T31" fmla="*/ 13 h 255"/>
                  <a:gd name="T32" fmla="*/ 57 w 246"/>
                  <a:gd name="T33" fmla="*/ 210 h 255"/>
                  <a:gd name="T34" fmla="*/ 40 w 246"/>
                  <a:gd name="T35" fmla="*/ 210 h 255"/>
                  <a:gd name="T36" fmla="*/ 40 w 246"/>
                  <a:gd name="T37" fmla="*/ 191 h 255"/>
                  <a:gd name="T38" fmla="*/ 57 w 246"/>
                  <a:gd name="T39" fmla="*/ 191 h 255"/>
                  <a:gd name="T40" fmla="*/ 57 w 246"/>
                  <a:gd name="T41" fmla="*/ 210 h 255"/>
                  <a:gd name="T42" fmla="*/ 57 w 246"/>
                  <a:gd name="T43" fmla="*/ 171 h 255"/>
                  <a:gd name="T44" fmla="*/ 40 w 246"/>
                  <a:gd name="T45" fmla="*/ 171 h 255"/>
                  <a:gd name="T46" fmla="*/ 40 w 246"/>
                  <a:gd name="T47" fmla="*/ 154 h 255"/>
                  <a:gd name="T48" fmla="*/ 57 w 246"/>
                  <a:gd name="T49" fmla="*/ 154 h 255"/>
                  <a:gd name="T50" fmla="*/ 57 w 246"/>
                  <a:gd name="T51" fmla="*/ 171 h 255"/>
                  <a:gd name="T52" fmla="*/ 98 w 246"/>
                  <a:gd name="T53" fmla="*/ 210 h 255"/>
                  <a:gd name="T54" fmla="*/ 80 w 246"/>
                  <a:gd name="T55" fmla="*/ 210 h 255"/>
                  <a:gd name="T56" fmla="*/ 80 w 246"/>
                  <a:gd name="T57" fmla="*/ 191 h 255"/>
                  <a:gd name="T58" fmla="*/ 98 w 246"/>
                  <a:gd name="T59" fmla="*/ 191 h 255"/>
                  <a:gd name="T60" fmla="*/ 98 w 246"/>
                  <a:gd name="T61" fmla="*/ 210 h 255"/>
                  <a:gd name="T62" fmla="*/ 98 w 246"/>
                  <a:gd name="T63" fmla="*/ 171 h 255"/>
                  <a:gd name="T64" fmla="*/ 80 w 246"/>
                  <a:gd name="T65" fmla="*/ 171 h 255"/>
                  <a:gd name="T66" fmla="*/ 80 w 246"/>
                  <a:gd name="T67" fmla="*/ 154 h 255"/>
                  <a:gd name="T68" fmla="*/ 98 w 246"/>
                  <a:gd name="T69" fmla="*/ 154 h 255"/>
                  <a:gd name="T70" fmla="*/ 98 w 246"/>
                  <a:gd name="T71" fmla="*/ 171 h 255"/>
                  <a:gd name="T72" fmla="*/ 200 w 246"/>
                  <a:gd name="T73" fmla="*/ 234 h 255"/>
                  <a:gd name="T74" fmla="*/ 137 w 246"/>
                  <a:gd name="T75" fmla="*/ 234 h 255"/>
                  <a:gd name="T76" fmla="*/ 137 w 246"/>
                  <a:gd name="T77" fmla="*/ 154 h 255"/>
                  <a:gd name="T78" fmla="*/ 200 w 246"/>
                  <a:gd name="T79" fmla="*/ 154 h 255"/>
                  <a:gd name="T80" fmla="*/ 200 w 246"/>
                  <a:gd name="T81" fmla="*/ 234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6" h="255">
                    <a:moveTo>
                      <a:pt x="127" y="13"/>
                    </a:moveTo>
                    <a:lnTo>
                      <a:pt x="127" y="0"/>
                    </a:lnTo>
                    <a:lnTo>
                      <a:pt x="99" y="0"/>
                    </a:lnTo>
                    <a:lnTo>
                      <a:pt x="99" y="24"/>
                    </a:lnTo>
                    <a:lnTo>
                      <a:pt x="67" y="24"/>
                    </a:lnTo>
                    <a:lnTo>
                      <a:pt x="64" y="13"/>
                    </a:lnTo>
                    <a:lnTo>
                      <a:pt x="12" y="13"/>
                    </a:lnTo>
                    <a:lnTo>
                      <a:pt x="12" y="114"/>
                    </a:lnTo>
                    <a:lnTo>
                      <a:pt x="0" y="114"/>
                    </a:lnTo>
                    <a:lnTo>
                      <a:pt x="0" y="126"/>
                    </a:lnTo>
                    <a:lnTo>
                      <a:pt x="10" y="126"/>
                    </a:lnTo>
                    <a:lnTo>
                      <a:pt x="10" y="255"/>
                    </a:lnTo>
                    <a:lnTo>
                      <a:pt x="224" y="255"/>
                    </a:lnTo>
                    <a:lnTo>
                      <a:pt x="224" y="130"/>
                    </a:lnTo>
                    <a:lnTo>
                      <a:pt x="246" y="130"/>
                    </a:lnTo>
                    <a:lnTo>
                      <a:pt x="127" y="13"/>
                    </a:lnTo>
                    <a:close/>
                    <a:moveTo>
                      <a:pt x="57" y="210"/>
                    </a:moveTo>
                    <a:lnTo>
                      <a:pt x="40" y="210"/>
                    </a:lnTo>
                    <a:lnTo>
                      <a:pt x="40" y="191"/>
                    </a:lnTo>
                    <a:lnTo>
                      <a:pt x="57" y="191"/>
                    </a:lnTo>
                    <a:lnTo>
                      <a:pt x="57" y="210"/>
                    </a:lnTo>
                    <a:close/>
                    <a:moveTo>
                      <a:pt x="57" y="171"/>
                    </a:moveTo>
                    <a:lnTo>
                      <a:pt x="40" y="171"/>
                    </a:lnTo>
                    <a:lnTo>
                      <a:pt x="40" y="154"/>
                    </a:lnTo>
                    <a:lnTo>
                      <a:pt x="57" y="154"/>
                    </a:lnTo>
                    <a:lnTo>
                      <a:pt x="57" y="171"/>
                    </a:lnTo>
                    <a:close/>
                    <a:moveTo>
                      <a:pt x="98" y="210"/>
                    </a:moveTo>
                    <a:lnTo>
                      <a:pt x="80" y="210"/>
                    </a:lnTo>
                    <a:lnTo>
                      <a:pt x="80" y="191"/>
                    </a:lnTo>
                    <a:lnTo>
                      <a:pt x="98" y="191"/>
                    </a:lnTo>
                    <a:lnTo>
                      <a:pt x="98" y="210"/>
                    </a:lnTo>
                    <a:close/>
                    <a:moveTo>
                      <a:pt x="98" y="171"/>
                    </a:moveTo>
                    <a:lnTo>
                      <a:pt x="80" y="171"/>
                    </a:lnTo>
                    <a:lnTo>
                      <a:pt x="80" y="154"/>
                    </a:lnTo>
                    <a:lnTo>
                      <a:pt x="98" y="154"/>
                    </a:lnTo>
                    <a:lnTo>
                      <a:pt x="98" y="171"/>
                    </a:lnTo>
                    <a:close/>
                    <a:moveTo>
                      <a:pt x="200" y="234"/>
                    </a:moveTo>
                    <a:lnTo>
                      <a:pt x="137" y="234"/>
                    </a:lnTo>
                    <a:lnTo>
                      <a:pt x="137" y="154"/>
                    </a:lnTo>
                    <a:lnTo>
                      <a:pt x="200" y="154"/>
                    </a:lnTo>
                    <a:lnTo>
                      <a:pt x="200" y="2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23" name="Freeform 216"/>
              <p:cNvSpPr>
                <a:spLocks noEditPoints="1"/>
              </p:cNvSpPr>
              <p:nvPr/>
            </p:nvSpPr>
            <p:spPr bwMode="auto">
              <a:xfrm>
                <a:off x="1556" y="2859"/>
                <a:ext cx="128" cy="126"/>
              </a:xfrm>
              <a:custGeom>
                <a:avLst/>
                <a:gdLst>
                  <a:gd name="T0" fmla="*/ 86 w 88"/>
                  <a:gd name="T1" fmla="*/ 39 h 86"/>
                  <a:gd name="T2" fmla="*/ 62 w 88"/>
                  <a:gd name="T3" fmla="*/ 27 h 86"/>
                  <a:gd name="T4" fmla="*/ 54 w 88"/>
                  <a:gd name="T5" fmla="*/ 3 h 86"/>
                  <a:gd name="T6" fmla="*/ 4 w 88"/>
                  <a:gd name="T7" fmla="*/ 2 h 86"/>
                  <a:gd name="T8" fmla="*/ 4 w 88"/>
                  <a:gd name="T9" fmla="*/ 82 h 86"/>
                  <a:gd name="T10" fmla="*/ 33 w 88"/>
                  <a:gd name="T11" fmla="*/ 85 h 86"/>
                  <a:gd name="T12" fmla="*/ 45 w 88"/>
                  <a:gd name="T13" fmla="*/ 74 h 86"/>
                  <a:gd name="T14" fmla="*/ 57 w 88"/>
                  <a:gd name="T15" fmla="*/ 86 h 86"/>
                  <a:gd name="T16" fmla="*/ 85 w 88"/>
                  <a:gd name="T17" fmla="*/ 85 h 86"/>
                  <a:gd name="T18" fmla="*/ 86 w 88"/>
                  <a:gd name="T19" fmla="*/ 39 h 86"/>
                  <a:gd name="T20" fmla="*/ 30 w 88"/>
                  <a:gd name="T21" fmla="*/ 46 h 86"/>
                  <a:gd name="T22" fmla="*/ 24 w 88"/>
                  <a:gd name="T23" fmla="*/ 46 h 86"/>
                  <a:gd name="T24" fmla="*/ 22 w 88"/>
                  <a:gd name="T25" fmla="*/ 43 h 86"/>
                  <a:gd name="T26" fmla="*/ 24 w 88"/>
                  <a:gd name="T27" fmla="*/ 41 h 86"/>
                  <a:gd name="T28" fmla="*/ 30 w 88"/>
                  <a:gd name="T29" fmla="*/ 41 h 86"/>
                  <a:gd name="T30" fmla="*/ 32 w 88"/>
                  <a:gd name="T31" fmla="*/ 43 h 86"/>
                  <a:gd name="T32" fmla="*/ 30 w 88"/>
                  <a:gd name="T33" fmla="*/ 4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8" h="86">
                    <a:moveTo>
                      <a:pt x="86" y="39"/>
                    </a:moveTo>
                    <a:cubicBezTo>
                      <a:pt x="85" y="34"/>
                      <a:pt x="62" y="32"/>
                      <a:pt x="62" y="27"/>
                    </a:cubicBezTo>
                    <a:cubicBezTo>
                      <a:pt x="62" y="22"/>
                      <a:pt x="54" y="3"/>
                      <a:pt x="54" y="3"/>
                    </a:cubicBezTo>
                    <a:cubicBezTo>
                      <a:pt x="53" y="0"/>
                      <a:pt x="4" y="2"/>
                      <a:pt x="4" y="2"/>
                    </a:cubicBezTo>
                    <a:cubicBezTo>
                      <a:pt x="4" y="2"/>
                      <a:pt x="0" y="79"/>
                      <a:pt x="4" y="82"/>
                    </a:cubicBezTo>
                    <a:cubicBezTo>
                      <a:pt x="5" y="84"/>
                      <a:pt x="18" y="85"/>
                      <a:pt x="33" y="85"/>
                    </a:cubicBezTo>
                    <a:cubicBezTo>
                      <a:pt x="34" y="79"/>
                      <a:pt x="39" y="74"/>
                      <a:pt x="45" y="74"/>
                    </a:cubicBezTo>
                    <a:cubicBezTo>
                      <a:pt x="51" y="74"/>
                      <a:pt x="56" y="79"/>
                      <a:pt x="57" y="86"/>
                    </a:cubicBezTo>
                    <a:cubicBezTo>
                      <a:pt x="72" y="86"/>
                      <a:pt x="84" y="86"/>
                      <a:pt x="85" y="85"/>
                    </a:cubicBezTo>
                    <a:cubicBezTo>
                      <a:pt x="88" y="82"/>
                      <a:pt x="87" y="43"/>
                      <a:pt x="86" y="39"/>
                    </a:cubicBezTo>
                    <a:close/>
                    <a:moveTo>
                      <a:pt x="30" y="46"/>
                    </a:moveTo>
                    <a:cubicBezTo>
                      <a:pt x="24" y="46"/>
                      <a:pt x="24" y="46"/>
                      <a:pt x="24" y="46"/>
                    </a:cubicBezTo>
                    <a:cubicBezTo>
                      <a:pt x="23" y="46"/>
                      <a:pt x="22" y="45"/>
                      <a:pt x="22" y="43"/>
                    </a:cubicBezTo>
                    <a:cubicBezTo>
                      <a:pt x="22" y="42"/>
                      <a:pt x="23" y="41"/>
                      <a:pt x="24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1" y="41"/>
                      <a:pt x="32" y="42"/>
                      <a:pt x="32" y="43"/>
                    </a:cubicBezTo>
                    <a:cubicBezTo>
                      <a:pt x="32" y="45"/>
                      <a:pt x="31" y="46"/>
                      <a:pt x="30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24" name="Freeform 217"/>
              <p:cNvSpPr/>
              <p:nvPr/>
            </p:nvSpPr>
            <p:spPr bwMode="auto">
              <a:xfrm>
                <a:off x="1390" y="2919"/>
                <a:ext cx="166" cy="64"/>
              </a:xfrm>
              <a:custGeom>
                <a:avLst/>
                <a:gdLst>
                  <a:gd name="T0" fmla="*/ 7 w 114"/>
                  <a:gd name="T1" fmla="*/ 1 h 44"/>
                  <a:gd name="T2" fmla="*/ 4 w 114"/>
                  <a:gd name="T3" fmla="*/ 43 h 44"/>
                  <a:gd name="T4" fmla="*/ 37 w 114"/>
                  <a:gd name="T5" fmla="*/ 44 h 44"/>
                  <a:gd name="T6" fmla="*/ 49 w 114"/>
                  <a:gd name="T7" fmla="*/ 33 h 44"/>
                  <a:gd name="T8" fmla="*/ 61 w 114"/>
                  <a:gd name="T9" fmla="*/ 44 h 44"/>
                  <a:gd name="T10" fmla="*/ 111 w 114"/>
                  <a:gd name="T11" fmla="*/ 43 h 44"/>
                  <a:gd name="T12" fmla="*/ 114 w 114"/>
                  <a:gd name="T13" fmla="*/ 3 h 44"/>
                  <a:gd name="T14" fmla="*/ 7 w 114"/>
                  <a:gd name="T15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" h="44">
                    <a:moveTo>
                      <a:pt x="7" y="1"/>
                    </a:moveTo>
                    <a:cubicBezTo>
                      <a:pt x="3" y="3"/>
                      <a:pt x="0" y="41"/>
                      <a:pt x="4" y="43"/>
                    </a:cubicBezTo>
                    <a:cubicBezTo>
                      <a:pt x="6" y="44"/>
                      <a:pt x="20" y="44"/>
                      <a:pt x="37" y="44"/>
                    </a:cubicBezTo>
                    <a:cubicBezTo>
                      <a:pt x="38" y="38"/>
                      <a:pt x="43" y="33"/>
                      <a:pt x="49" y="33"/>
                    </a:cubicBezTo>
                    <a:cubicBezTo>
                      <a:pt x="55" y="33"/>
                      <a:pt x="60" y="38"/>
                      <a:pt x="61" y="44"/>
                    </a:cubicBezTo>
                    <a:cubicBezTo>
                      <a:pt x="87" y="44"/>
                      <a:pt x="111" y="44"/>
                      <a:pt x="111" y="43"/>
                    </a:cubicBezTo>
                    <a:cubicBezTo>
                      <a:pt x="111" y="41"/>
                      <a:pt x="114" y="3"/>
                      <a:pt x="114" y="3"/>
                    </a:cubicBezTo>
                    <a:cubicBezTo>
                      <a:pt x="114" y="2"/>
                      <a:pt x="10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25" name="Freeform 218"/>
              <p:cNvSpPr>
                <a:spLocks noEditPoints="1"/>
              </p:cNvSpPr>
              <p:nvPr/>
            </p:nvSpPr>
            <p:spPr bwMode="auto">
              <a:xfrm>
                <a:off x="1446" y="2971"/>
                <a:ext cx="30" cy="34"/>
              </a:xfrm>
              <a:custGeom>
                <a:avLst/>
                <a:gdLst>
                  <a:gd name="T0" fmla="*/ 11 w 21"/>
                  <a:gd name="T1" fmla="*/ 0 h 23"/>
                  <a:gd name="T2" fmla="*/ 0 w 21"/>
                  <a:gd name="T3" fmla="*/ 11 h 23"/>
                  <a:gd name="T4" fmla="*/ 11 w 21"/>
                  <a:gd name="T5" fmla="*/ 23 h 23"/>
                  <a:gd name="T6" fmla="*/ 21 w 21"/>
                  <a:gd name="T7" fmla="*/ 11 h 23"/>
                  <a:gd name="T8" fmla="*/ 11 w 21"/>
                  <a:gd name="T9" fmla="*/ 0 h 23"/>
                  <a:gd name="T10" fmla="*/ 11 w 21"/>
                  <a:gd name="T11" fmla="*/ 16 h 23"/>
                  <a:gd name="T12" fmla="*/ 7 w 21"/>
                  <a:gd name="T13" fmla="*/ 11 h 23"/>
                  <a:gd name="T14" fmla="*/ 11 w 21"/>
                  <a:gd name="T15" fmla="*/ 7 h 23"/>
                  <a:gd name="T16" fmla="*/ 15 w 21"/>
                  <a:gd name="T17" fmla="*/ 11 h 23"/>
                  <a:gd name="T18" fmla="*/ 11 w 21"/>
                  <a:gd name="T1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3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8"/>
                      <a:pt x="5" y="23"/>
                      <a:pt x="11" y="23"/>
                    </a:cubicBezTo>
                    <a:cubicBezTo>
                      <a:pt x="17" y="23"/>
                      <a:pt x="21" y="18"/>
                      <a:pt x="21" y="11"/>
                    </a:cubicBezTo>
                    <a:cubicBezTo>
                      <a:pt x="21" y="5"/>
                      <a:pt x="17" y="0"/>
                      <a:pt x="11" y="0"/>
                    </a:cubicBezTo>
                    <a:close/>
                    <a:moveTo>
                      <a:pt x="11" y="16"/>
                    </a:moveTo>
                    <a:cubicBezTo>
                      <a:pt x="9" y="16"/>
                      <a:pt x="7" y="14"/>
                      <a:pt x="7" y="11"/>
                    </a:cubicBezTo>
                    <a:cubicBezTo>
                      <a:pt x="7" y="9"/>
                      <a:pt x="9" y="7"/>
                      <a:pt x="11" y="7"/>
                    </a:cubicBezTo>
                    <a:cubicBezTo>
                      <a:pt x="13" y="7"/>
                      <a:pt x="15" y="9"/>
                      <a:pt x="15" y="11"/>
                    </a:cubicBezTo>
                    <a:cubicBezTo>
                      <a:pt x="15" y="14"/>
                      <a:pt x="13" y="16"/>
                      <a:pt x="11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26" name="Freeform 219"/>
              <p:cNvSpPr>
                <a:spLocks noEditPoints="1"/>
              </p:cNvSpPr>
              <p:nvPr/>
            </p:nvSpPr>
            <p:spPr bwMode="auto">
              <a:xfrm>
                <a:off x="1606" y="2971"/>
                <a:ext cx="30" cy="34"/>
              </a:xfrm>
              <a:custGeom>
                <a:avLst/>
                <a:gdLst>
                  <a:gd name="T0" fmla="*/ 11 w 21"/>
                  <a:gd name="T1" fmla="*/ 0 h 23"/>
                  <a:gd name="T2" fmla="*/ 0 w 21"/>
                  <a:gd name="T3" fmla="*/ 11 h 23"/>
                  <a:gd name="T4" fmla="*/ 11 w 21"/>
                  <a:gd name="T5" fmla="*/ 23 h 23"/>
                  <a:gd name="T6" fmla="*/ 21 w 21"/>
                  <a:gd name="T7" fmla="*/ 11 h 23"/>
                  <a:gd name="T8" fmla="*/ 11 w 21"/>
                  <a:gd name="T9" fmla="*/ 0 h 23"/>
                  <a:gd name="T10" fmla="*/ 11 w 21"/>
                  <a:gd name="T11" fmla="*/ 16 h 23"/>
                  <a:gd name="T12" fmla="*/ 7 w 21"/>
                  <a:gd name="T13" fmla="*/ 11 h 23"/>
                  <a:gd name="T14" fmla="*/ 11 w 21"/>
                  <a:gd name="T15" fmla="*/ 7 h 23"/>
                  <a:gd name="T16" fmla="*/ 15 w 21"/>
                  <a:gd name="T17" fmla="*/ 11 h 23"/>
                  <a:gd name="T18" fmla="*/ 11 w 21"/>
                  <a:gd name="T1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3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8"/>
                      <a:pt x="5" y="23"/>
                      <a:pt x="11" y="23"/>
                    </a:cubicBezTo>
                    <a:cubicBezTo>
                      <a:pt x="17" y="23"/>
                      <a:pt x="21" y="18"/>
                      <a:pt x="21" y="11"/>
                    </a:cubicBezTo>
                    <a:cubicBezTo>
                      <a:pt x="21" y="5"/>
                      <a:pt x="17" y="0"/>
                      <a:pt x="11" y="0"/>
                    </a:cubicBezTo>
                    <a:close/>
                    <a:moveTo>
                      <a:pt x="11" y="16"/>
                    </a:moveTo>
                    <a:cubicBezTo>
                      <a:pt x="9" y="16"/>
                      <a:pt x="7" y="14"/>
                      <a:pt x="7" y="11"/>
                    </a:cubicBezTo>
                    <a:cubicBezTo>
                      <a:pt x="7" y="9"/>
                      <a:pt x="9" y="7"/>
                      <a:pt x="11" y="7"/>
                    </a:cubicBezTo>
                    <a:cubicBezTo>
                      <a:pt x="13" y="7"/>
                      <a:pt x="15" y="9"/>
                      <a:pt x="15" y="11"/>
                    </a:cubicBezTo>
                    <a:cubicBezTo>
                      <a:pt x="15" y="14"/>
                      <a:pt x="13" y="16"/>
                      <a:pt x="11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27" name="Freeform 220"/>
              <p:cNvSpPr>
                <a:spLocks noEditPoints="1"/>
              </p:cNvSpPr>
              <p:nvPr/>
            </p:nvSpPr>
            <p:spPr bwMode="auto">
              <a:xfrm>
                <a:off x="2414" y="1395"/>
                <a:ext cx="134" cy="130"/>
              </a:xfrm>
              <a:custGeom>
                <a:avLst/>
                <a:gdLst>
                  <a:gd name="T0" fmla="*/ 90 w 92"/>
                  <a:gd name="T1" fmla="*/ 40 h 89"/>
                  <a:gd name="T2" fmla="*/ 65 w 92"/>
                  <a:gd name="T3" fmla="*/ 28 h 89"/>
                  <a:gd name="T4" fmla="*/ 56 w 92"/>
                  <a:gd name="T5" fmla="*/ 4 h 89"/>
                  <a:gd name="T6" fmla="*/ 4 w 92"/>
                  <a:gd name="T7" fmla="*/ 2 h 89"/>
                  <a:gd name="T8" fmla="*/ 4 w 92"/>
                  <a:gd name="T9" fmla="*/ 85 h 89"/>
                  <a:gd name="T10" fmla="*/ 34 w 92"/>
                  <a:gd name="T11" fmla="*/ 88 h 89"/>
                  <a:gd name="T12" fmla="*/ 47 w 92"/>
                  <a:gd name="T13" fmla="*/ 77 h 89"/>
                  <a:gd name="T14" fmla="*/ 59 w 92"/>
                  <a:gd name="T15" fmla="*/ 89 h 89"/>
                  <a:gd name="T16" fmla="*/ 89 w 92"/>
                  <a:gd name="T17" fmla="*/ 88 h 89"/>
                  <a:gd name="T18" fmla="*/ 90 w 92"/>
                  <a:gd name="T19" fmla="*/ 40 h 89"/>
                  <a:gd name="T20" fmla="*/ 31 w 92"/>
                  <a:gd name="T21" fmla="*/ 47 h 89"/>
                  <a:gd name="T22" fmla="*/ 25 w 92"/>
                  <a:gd name="T23" fmla="*/ 47 h 89"/>
                  <a:gd name="T24" fmla="*/ 23 w 92"/>
                  <a:gd name="T25" fmla="*/ 45 h 89"/>
                  <a:gd name="T26" fmla="*/ 25 w 92"/>
                  <a:gd name="T27" fmla="*/ 43 h 89"/>
                  <a:gd name="T28" fmla="*/ 31 w 92"/>
                  <a:gd name="T29" fmla="*/ 43 h 89"/>
                  <a:gd name="T30" fmla="*/ 33 w 92"/>
                  <a:gd name="T31" fmla="*/ 45 h 89"/>
                  <a:gd name="T32" fmla="*/ 31 w 92"/>
                  <a:gd name="T33" fmla="*/ 4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89">
                    <a:moveTo>
                      <a:pt x="90" y="40"/>
                    </a:moveTo>
                    <a:cubicBezTo>
                      <a:pt x="89" y="35"/>
                      <a:pt x="65" y="33"/>
                      <a:pt x="65" y="28"/>
                    </a:cubicBezTo>
                    <a:cubicBezTo>
                      <a:pt x="65" y="23"/>
                      <a:pt x="56" y="4"/>
                      <a:pt x="56" y="4"/>
                    </a:cubicBezTo>
                    <a:cubicBezTo>
                      <a:pt x="55" y="0"/>
                      <a:pt x="4" y="2"/>
                      <a:pt x="4" y="2"/>
                    </a:cubicBezTo>
                    <a:cubicBezTo>
                      <a:pt x="4" y="2"/>
                      <a:pt x="0" y="82"/>
                      <a:pt x="4" y="85"/>
                    </a:cubicBezTo>
                    <a:cubicBezTo>
                      <a:pt x="6" y="87"/>
                      <a:pt x="19" y="88"/>
                      <a:pt x="34" y="88"/>
                    </a:cubicBezTo>
                    <a:cubicBezTo>
                      <a:pt x="35" y="82"/>
                      <a:pt x="40" y="77"/>
                      <a:pt x="47" y="77"/>
                    </a:cubicBezTo>
                    <a:cubicBezTo>
                      <a:pt x="53" y="77"/>
                      <a:pt x="58" y="82"/>
                      <a:pt x="59" y="89"/>
                    </a:cubicBezTo>
                    <a:cubicBezTo>
                      <a:pt x="75" y="89"/>
                      <a:pt x="88" y="89"/>
                      <a:pt x="89" y="88"/>
                    </a:cubicBezTo>
                    <a:cubicBezTo>
                      <a:pt x="92" y="85"/>
                      <a:pt x="91" y="45"/>
                      <a:pt x="90" y="40"/>
                    </a:cubicBezTo>
                    <a:close/>
                    <a:moveTo>
                      <a:pt x="31" y="47"/>
                    </a:moveTo>
                    <a:cubicBezTo>
                      <a:pt x="25" y="47"/>
                      <a:pt x="25" y="47"/>
                      <a:pt x="25" y="47"/>
                    </a:cubicBezTo>
                    <a:cubicBezTo>
                      <a:pt x="24" y="47"/>
                      <a:pt x="23" y="46"/>
                      <a:pt x="23" y="45"/>
                    </a:cubicBezTo>
                    <a:cubicBezTo>
                      <a:pt x="23" y="44"/>
                      <a:pt x="24" y="43"/>
                      <a:pt x="25" y="43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32" y="43"/>
                      <a:pt x="33" y="44"/>
                      <a:pt x="33" y="45"/>
                    </a:cubicBezTo>
                    <a:cubicBezTo>
                      <a:pt x="33" y="46"/>
                      <a:pt x="32" y="47"/>
                      <a:pt x="31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28" name="Freeform 221"/>
              <p:cNvSpPr/>
              <p:nvPr/>
            </p:nvSpPr>
            <p:spPr bwMode="auto">
              <a:xfrm>
                <a:off x="2243" y="1456"/>
                <a:ext cx="171" cy="67"/>
              </a:xfrm>
              <a:custGeom>
                <a:avLst/>
                <a:gdLst>
                  <a:gd name="T0" fmla="*/ 7 w 118"/>
                  <a:gd name="T1" fmla="*/ 2 h 46"/>
                  <a:gd name="T2" fmla="*/ 5 w 118"/>
                  <a:gd name="T3" fmla="*/ 45 h 46"/>
                  <a:gd name="T4" fmla="*/ 38 w 118"/>
                  <a:gd name="T5" fmla="*/ 46 h 46"/>
                  <a:gd name="T6" fmla="*/ 51 w 118"/>
                  <a:gd name="T7" fmla="*/ 35 h 46"/>
                  <a:gd name="T8" fmla="*/ 63 w 118"/>
                  <a:gd name="T9" fmla="*/ 46 h 46"/>
                  <a:gd name="T10" fmla="*/ 115 w 118"/>
                  <a:gd name="T11" fmla="*/ 45 h 46"/>
                  <a:gd name="T12" fmla="*/ 118 w 118"/>
                  <a:gd name="T13" fmla="*/ 3 h 46"/>
                  <a:gd name="T14" fmla="*/ 7 w 118"/>
                  <a:gd name="T15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8" h="46">
                    <a:moveTo>
                      <a:pt x="7" y="2"/>
                    </a:moveTo>
                    <a:cubicBezTo>
                      <a:pt x="4" y="3"/>
                      <a:pt x="0" y="43"/>
                      <a:pt x="5" y="45"/>
                    </a:cubicBezTo>
                    <a:cubicBezTo>
                      <a:pt x="6" y="46"/>
                      <a:pt x="21" y="46"/>
                      <a:pt x="38" y="46"/>
                    </a:cubicBezTo>
                    <a:cubicBezTo>
                      <a:pt x="39" y="40"/>
                      <a:pt x="45" y="35"/>
                      <a:pt x="51" y="35"/>
                    </a:cubicBezTo>
                    <a:cubicBezTo>
                      <a:pt x="57" y="35"/>
                      <a:pt x="62" y="40"/>
                      <a:pt x="63" y="46"/>
                    </a:cubicBezTo>
                    <a:cubicBezTo>
                      <a:pt x="90" y="46"/>
                      <a:pt x="115" y="46"/>
                      <a:pt x="115" y="45"/>
                    </a:cubicBezTo>
                    <a:cubicBezTo>
                      <a:pt x="115" y="43"/>
                      <a:pt x="118" y="3"/>
                      <a:pt x="118" y="3"/>
                    </a:cubicBezTo>
                    <a:cubicBezTo>
                      <a:pt x="118" y="2"/>
                      <a:pt x="11" y="0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29" name="Freeform 222"/>
              <p:cNvSpPr>
                <a:spLocks noEditPoints="1"/>
              </p:cNvSpPr>
              <p:nvPr/>
            </p:nvSpPr>
            <p:spPr bwMode="auto">
              <a:xfrm>
                <a:off x="2301" y="1511"/>
                <a:ext cx="32" cy="34"/>
              </a:xfrm>
              <a:custGeom>
                <a:avLst/>
                <a:gdLst>
                  <a:gd name="T0" fmla="*/ 11 w 22"/>
                  <a:gd name="T1" fmla="*/ 0 h 23"/>
                  <a:gd name="T2" fmla="*/ 0 w 22"/>
                  <a:gd name="T3" fmla="*/ 12 h 23"/>
                  <a:gd name="T4" fmla="*/ 11 w 22"/>
                  <a:gd name="T5" fmla="*/ 23 h 23"/>
                  <a:gd name="T6" fmla="*/ 22 w 22"/>
                  <a:gd name="T7" fmla="*/ 12 h 23"/>
                  <a:gd name="T8" fmla="*/ 11 w 22"/>
                  <a:gd name="T9" fmla="*/ 0 h 23"/>
                  <a:gd name="T10" fmla="*/ 11 w 22"/>
                  <a:gd name="T11" fmla="*/ 16 h 23"/>
                  <a:gd name="T12" fmla="*/ 7 w 22"/>
                  <a:gd name="T13" fmla="*/ 12 h 23"/>
                  <a:gd name="T14" fmla="*/ 11 w 22"/>
                  <a:gd name="T15" fmla="*/ 7 h 23"/>
                  <a:gd name="T16" fmla="*/ 15 w 22"/>
                  <a:gd name="T17" fmla="*/ 12 h 23"/>
                  <a:gd name="T18" fmla="*/ 11 w 22"/>
                  <a:gd name="T1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3">
                    <a:moveTo>
                      <a:pt x="11" y="0"/>
                    </a:moveTo>
                    <a:cubicBezTo>
                      <a:pt x="5" y="0"/>
                      <a:pt x="0" y="5"/>
                      <a:pt x="0" y="12"/>
                    </a:cubicBezTo>
                    <a:cubicBezTo>
                      <a:pt x="0" y="18"/>
                      <a:pt x="5" y="23"/>
                      <a:pt x="11" y="23"/>
                    </a:cubicBezTo>
                    <a:cubicBezTo>
                      <a:pt x="17" y="23"/>
                      <a:pt x="22" y="18"/>
                      <a:pt x="22" y="12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6"/>
                    </a:moveTo>
                    <a:cubicBezTo>
                      <a:pt x="9" y="16"/>
                      <a:pt x="7" y="14"/>
                      <a:pt x="7" y="12"/>
                    </a:cubicBezTo>
                    <a:cubicBezTo>
                      <a:pt x="7" y="9"/>
                      <a:pt x="9" y="7"/>
                      <a:pt x="11" y="7"/>
                    </a:cubicBezTo>
                    <a:cubicBezTo>
                      <a:pt x="13" y="7"/>
                      <a:pt x="15" y="9"/>
                      <a:pt x="15" y="12"/>
                    </a:cubicBezTo>
                    <a:cubicBezTo>
                      <a:pt x="15" y="14"/>
                      <a:pt x="13" y="16"/>
                      <a:pt x="11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30" name="Freeform 223"/>
              <p:cNvSpPr>
                <a:spLocks noEditPoints="1"/>
              </p:cNvSpPr>
              <p:nvPr/>
            </p:nvSpPr>
            <p:spPr bwMode="auto">
              <a:xfrm>
                <a:off x="2467" y="1511"/>
                <a:ext cx="32" cy="34"/>
              </a:xfrm>
              <a:custGeom>
                <a:avLst/>
                <a:gdLst>
                  <a:gd name="T0" fmla="*/ 11 w 22"/>
                  <a:gd name="T1" fmla="*/ 0 h 23"/>
                  <a:gd name="T2" fmla="*/ 0 w 22"/>
                  <a:gd name="T3" fmla="*/ 12 h 23"/>
                  <a:gd name="T4" fmla="*/ 11 w 22"/>
                  <a:gd name="T5" fmla="*/ 23 h 23"/>
                  <a:gd name="T6" fmla="*/ 22 w 22"/>
                  <a:gd name="T7" fmla="*/ 12 h 23"/>
                  <a:gd name="T8" fmla="*/ 11 w 22"/>
                  <a:gd name="T9" fmla="*/ 0 h 23"/>
                  <a:gd name="T10" fmla="*/ 11 w 22"/>
                  <a:gd name="T11" fmla="*/ 16 h 23"/>
                  <a:gd name="T12" fmla="*/ 7 w 22"/>
                  <a:gd name="T13" fmla="*/ 12 h 23"/>
                  <a:gd name="T14" fmla="*/ 11 w 22"/>
                  <a:gd name="T15" fmla="*/ 7 h 23"/>
                  <a:gd name="T16" fmla="*/ 15 w 22"/>
                  <a:gd name="T17" fmla="*/ 12 h 23"/>
                  <a:gd name="T18" fmla="*/ 11 w 22"/>
                  <a:gd name="T1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3">
                    <a:moveTo>
                      <a:pt x="11" y="0"/>
                    </a:moveTo>
                    <a:cubicBezTo>
                      <a:pt x="5" y="0"/>
                      <a:pt x="0" y="5"/>
                      <a:pt x="0" y="12"/>
                    </a:cubicBezTo>
                    <a:cubicBezTo>
                      <a:pt x="0" y="18"/>
                      <a:pt x="5" y="23"/>
                      <a:pt x="11" y="23"/>
                    </a:cubicBezTo>
                    <a:cubicBezTo>
                      <a:pt x="17" y="23"/>
                      <a:pt x="22" y="18"/>
                      <a:pt x="22" y="12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6"/>
                    </a:moveTo>
                    <a:cubicBezTo>
                      <a:pt x="8" y="16"/>
                      <a:pt x="7" y="14"/>
                      <a:pt x="7" y="12"/>
                    </a:cubicBezTo>
                    <a:cubicBezTo>
                      <a:pt x="7" y="9"/>
                      <a:pt x="8" y="7"/>
                      <a:pt x="11" y="7"/>
                    </a:cubicBezTo>
                    <a:cubicBezTo>
                      <a:pt x="13" y="7"/>
                      <a:pt x="15" y="9"/>
                      <a:pt x="15" y="12"/>
                    </a:cubicBezTo>
                    <a:cubicBezTo>
                      <a:pt x="15" y="14"/>
                      <a:pt x="13" y="16"/>
                      <a:pt x="11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31" name="Freeform 224"/>
              <p:cNvSpPr>
                <a:spLocks noEditPoints="1"/>
              </p:cNvSpPr>
              <p:nvPr/>
            </p:nvSpPr>
            <p:spPr bwMode="auto">
              <a:xfrm>
                <a:off x="1166" y="1660"/>
                <a:ext cx="57" cy="54"/>
              </a:xfrm>
              <a:custGeom>
                <a:avLst/>
                <a:gdLst>
                  <a:gd name="T0" fmla="*/ 38 w 39"/>
                  <a:gd name="T1" fmla="*/ 17 h 37"/>
                  <a:gd name="T2" fmla="*/ 28 w 39"/>
                  <a:gd name="T3" fmla="*/ 12 h 37"/>
                  <a:gd name="T4" fmla="*/ 24 w 39"/>
                  <a:gd name="T5" fmla="*/ 1 h 37"/>
                  <a:gd name="T6" fmla="*/ 2 w 39"/>
                  <a:gd name="T7" fmla="*/ 1 h 37"/>
                  <a:gd name="T8" fmla="*/ 2 w 39"/>
                  <a:gd name="T9" fmla="*/ 36 h 37"/>
                  <a:gd name="T10" fmla="*/ 15 w 39"/>
                  <a:gd name="T11" fmla="*/ 37 h 37"/>
                  <a:gd name="T12" fmla="*/ 20 w 39"/>
                  <a:gd name="T13" fmla="*/ 32 h 37"/>
                  <a:gd name="T14" fmla="*/ 25 w 39"/>
                  <a:gd name="T15" fmla="*/ 37 h 37"/>
                  <a:gd name="T16" fmla="*/ 38 w 39"/>
                  <a:gd name="T17" fmla="*/ 37 h 37"/>
                  <a:gd name="T18" fmla="*/ 38 w 39"/>
                  <a:gd name="T19" fmla="*/ 17 h 37"/>
                  <a:gd name="T20" fmla="*/ 13 w 39"/>
                  <a:gd name="T21" fmla="*/ 20 h 37"/>
                  <a:gd name="T22" fmla="*/ 11 w 39"/>
                  <a:gd name="T23" fmla="*/ 20 h 37"/>
                  <a:gd name="T24" fmla="*/ 10 w 39"/>
                  <a:gd name="T25" fmla="*/ 19 h 37"/>
                  <a:gd name="T26" fmla="*/ 11 w 39"/>
                  <a:gd name="T27" fmla="*/ 18 h 37"/>
                  <a:gd name="T28" fmla="*/ 13 w 39"/>
                  <a:gd name="T29" fmla="*/ 18 h 37"/>
                  <a:gd name="T30" fmla="*/ 14 w 39"/>
                  <a:gd name="T31" fmla="*/ 19 h 37"/>
                  <a:gd name="T32" fmla="*/ 13 w 39"/>
                  <a:gd name="T33" fmla="*/ 2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7">
                    <a:moveTo>
                      <a:pt x="38" y="17"/>
                    </a:moveTo>
                    <a:cubicBezTo>
                      <a:pt x="38" y="15"/>
                      <a:pt x="28" y="14"/>
                      <a:pt x="28" y="12"/>
                    </a:cubicBezTo>
                    <a:cubicBezTo>
                      <a:pt x="28" y="10"/>
                      <a:pt x="24" y="1"/>
                      <a:pt x="24" y="1"/>
                    </a:cubicBezTo>
                    <a:cubicBezTo>
                      <a:pt x="24" y="0"/>
                      <a:pt x="2" y="1"/>
                      <a:pt x="2" y="1"/>
                    </a:cubicBezTo>
                    <a:cubicBezTo>
                      <a:pt x="2" y="1"/>
                      <a:pt x="0" y="34"/>
                      <a:pt x="2" y="36"/>
                    </a:cubicBezTo>
                    <a:cubicBezTo>
                      <a:pt x="3" y="36"/>
                      <a:pt x="8" y="37"/>
                      <a:pt x="15" y="37"/>
                    </a:cubicBezTo>
                    <a:cubicBezTo>
                      <a:pt x="15" y="34"/>
                      <a:pt x="17" y="32"/>
                      <a:pt x="20" y="32"/>
                    </a:cubicBezTo>
                    <a:cubicBezTo>
                      <a:pt x="23" y="32"/>
                      <a:pt x="25" y="35"/>
                      <a:pt x="25" y="37"/>
                    </a:cubicBezTo>
                    <a:cubicBezTo>
                      <a:pt x="32" y="37"/>
                      <a:pt x="37" y="37"/>
                      <a:pt x="38" y="37"/>
                    </a:cubicBezTo>
                    <a:cubicBezTo>
                      <a:pt x="39" y="36"/>
                      <a:pt x="39" y="19"/>
                      <a:pt x="38" y="17"/>
                    </a:cubicBezTo>
                    <a:close/>
                    <a:moveTo>
                      <a:pt x="13" y="20"/>
                    </a:moveTo>
                    <a:cubicBezTo>
                      <a:pt x="11" y="20"/>
                      <a:pt x="11" y="20"/>
                      <a:pt x="11" y="20"/>
                    </a:cubicBezTo>
                    <a:cubicBezTo>
                      <a:pt x="10" y="20"/>
                      <a:pt x="10" y="19"/>
                      <a:pt x="10" y="19"/>
                    </a:cubicBezTo>
                    <a:cubicBezTo>
                      <a:pt x="10" y="18"/>
                      <a:pt x="10" y="18"/>
                      <a:pt x="11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4" y="18"/>
                      <a:pt x="14" y="19"/>
                    </a:cubicBezTo>
                    <a:cubicBezTo>
                      <a:pt x="14" y="19"/>
                      <a:pt x="14" y="20"/>
                      <a:pt x="13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32" name="Freeform 225"/>
              <p:cNvSpPr/>
              <p:nvPr/>
            </p:nvSpPr>
            <p:spPr bwMode="auto">
              <a:xfrm>
                <a:off x="1095" y="1686"/>
                <a:ext cx="71" cy="28"/>
              </a:xfrm>
              <a:custGeom>
                <a:avLst/>
                <a:gdLst>
                  <a:gd name="T0" fmla="*/ 3 w 49"/>
                  <a:gd name="T1" fmla="*/ 0 h 19"/>
                  <a:gd name="T2" fmla="*/ 2 w 49"/>
                  <a:gd name="T3" fmla="*/ 19 h 19"/>
                  <a:gd name="T4" fmla="*/ 16 w 49"/>
                  <a:gd name="T5" fmla="*/ 19 h 19"/>
                  <a:gd name="T6" fmla="*/ 21 w 49"/>
                  <a:gd name="T7" fmla="*/ 14 h 19"/>
                  <a:gd name="T8" fmla="*/ 26 w 49"/>
                  <a:gd name="T9" fmla="*/ 19 h 19"/>
                  <a:gd name="T10" fmla="*/ 48 w 49"/>
                  <a:gd name="T11" fmla="*/ 19 h 19"/>
                  <a:gd name="T12" fmla="*/ 49 w 49"/>
                  <a:gd name="T13" fmla="*/ 1 h 19"/>
                  <a:gd name="T14" fmla="*/ 3 w 49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19">
                    <a:moveTo>
                      <a:pt x="3" y="0"/>
                    </a:moveTo>
                    <a:cubicBezTo>
                      <a:pt x="1" y="1"/>
                      <a:pt x="0" y="18"/>
                      <a:pt x="2" y="19"/>
                    </a:cubicBezTo>
                    <a:cubicBezTo>
                      <a:pt x="2" y="19"/>
                      <a:pt x="8" y="19"/>
                      <a:pt x="16" y="19"/>
                    </a:cubicBezTo>
                    <a:cubicBezTo>
                      <a:pt x="16" y="16"/>
                      <a:pt x="18" y="14"/>
                      <a:pt x="21" y="14"/>
                    </a:cubicBezTo>
                    <a:cubicBezTo>
                      <a:pt x="24" y="14"/>
                      <a:pt x="26" y="16"/>
                      <a:pt x="26" y="19"/>
                    </a:cubicBezTo>
                    <a:cubicBezTo>
                      <a:pt x="37" y="19"/>
                      <a:pt x="48" y="19"/>
                      <a:pt x="48" y="19"/>
                    </a:cubicBezTo>
                    <a:cubicBezTo>
                      <a:pt x="48" y="18"/>
                      <a:pt x="49" y="1"/>
                      <a:pt x="49" y="1"/>
                    </a:cubicBezTo>
                    <a:cubicBezTo>
                      <a:pt x="49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33" name="Freeform 226"/>
              <p:cNvSpPr>
                <a:spLocks noEditPoints="1"/>
              </p:cNvSpPr>
              <p:nvPr/>
            </p:nvSpPr>
            <p:spPr bwMode="auto">
              <a:xfrm>
                <a:off x="1118" y="1709"/>
                <a:ext cx="15" cy="13"/>
              </a:xfrm>
              <a:custGeom>
                <a:avLst/>
                <a:gdLst>
                  <a:gd name="T0" fmla="*/ 5 w 10"/>
                  <a:gd name="T1" fmla="*/ 0 h 9"/>
                  <a:gd name="T2" fmla="*/ 0 w 10"/>
                  <a:gd name="T3" fmla="*/ 5 h 9"/>
                  <a:gd name="T4" fmla="*/ 5 w 10"/>
                  <a:gd name="T5" fmla="*/ 9 h 9"/>
                  <a:gd name="T6" fmla="*/ 10 w 10"/>
                  <a:gd name="T7" fmla="*/ 5 h 9"/>
                  <a:gd name="T8" fmla="*/ 5 w 10"/>
                  <a:gd name="T9" fmla="*/ 0 h 9"/>
                  <a:gd name="T10" fmla="*/ 5 w 10"/>
                  <a:gd name="T11" fmla="*/ 6 h 9"/>
                  <a:gd name="T12" fmla="*/ 3 w 10"/>
                  <a:gd name="T13" fmla="*/ 5 h 9"/>
                  <a:gd name="T14" fmla="*/ 5 w 10"/>
                  <a:gd name="T15" fmla="*/ 3 h 9"/>
                  <a:gd name="T16" fmla="*/ 7 w 10"/>
                  <a:gd name="T17" fmla="*/ 5 h 9"/>
                  <a:gd name="T18" fmla="*/ 5 w 10"/>
                  <a:gd name="T1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9">
                    <a:moveTo>
                      <a:pt x="5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0" y="7"/>
                      <a:pt x="3" y="9"/>
                      <a:pt x="5" y="9"/>
                    </a:cubicBezTo>
                    <a:cubicBezTo>
                      <a:pt x="8" y="9"/>
                      <a:pt x="10" y="7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lose/>
                    <a:moveTo>
                      <a:pt x="5" y="6"/>
                    </a:moveTo>
                    <a:cubicBezTo>
                      <a:pt x="4" y="6"/>
                      <a:pt x="3" y="6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7" y="6"/>
                      <a:pt x="6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34" name="Freeform 227"/>
              <p:cNvSpPr>
                <a:spLocks noEditPoints="1"/>
              </p:cNvSpPr>
              <p:nvPr/>
            </p:nvSpPr>
            <p:spPr bwMode="auto">
              <a:xfrm>
                <a:off x="1188" y="1709"/>
                <a:ext cx="15" cy="13"/>
              </a:xfrm>
              <a:custGeom>
                <a:avLst/>
                <a:gdLst>
                  <a:gd name="T0" fmla="*/ 5 w 10"/>
                  <a:gd name="T1" fmla="*/ 0 h 9"/>
                  <a:gd name="T2" fmla="*/ 0 w 10"/>
                  <a:gd name="T3" fmla="*/ 5 h 9"/>
                  <a:gd name="T4" fmla="*/ 5 w 10"/>
                  <a:gd name="T5" fmla="*/ 9 h 9"/>
                  <a:gd name="T6" fmla="*/ 10 w 10"/>
                  <a:gd name="T7" fmla="*/ 5 h 9"/>
                  <a:gd name="T8" fmla="*/ 5 w 10"/>
                  <a:gd name="T9" fmla="*/ 0 h 9"/>
                  <a:gd name="T10" fmla="*/ 5 w 10"/>
                  <a:gd name="T11" fmla="*/ 6 h 9"/>
                  <a:gd name="T12" fmla="*/ 3 w 10"/>
                  <a:gd name="T13" fmla="*/ 5 h 9"/>
                  <a:gd name="T14" fmla="*/ 5 w 10"/>
                  <a:gd name="T15" fmla="*/ 3 h 9"/>
                  <a:gd name="T16" fmla="*/ 7 w 10"/>
                  <a:gd name="T17" fmla="*/ 5 h 9"/>
                  <a:gd name="T18" fmla="*/ 5 w 10"/>
                  <a:gd name="T1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9"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2" y="9"/>
                      <a:pt x="5" y="9"/>
                    </a:cubicBezTo>
                    <a:cubicBezTo>
                      <a:pt x="8" y="9"/>
                      <a:pt x="10" y="7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lose/>
                    <a:moveTo>
                      <a:pt x="5" y="6"/>
                    </a:moveTo>
                    <a:cubicBezTo>
                      <a:pt x="4" y="6"/>
                      <a:pt x="3" y="6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7" y="6"/>
                      <a:pt x="6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35" name="Freeform 228"/>
              <p:cNvSpPr>
                <a:spLocks noEditPoints="1"/>
              </p:cNvSpPr>
              <p:nvPr/>
            </p:nvSpPr>
            <p:spPr bwMode="auto">
              <a:xfrm>
                <a:off x="1961" y="2001"/>
                <a:ext cx="62" cy="60"/>
              </a:xfrm>
              <a:custGeom>
                <a:avLst/>
                <a:gdLst>
                  <a:gd name="T0" fmla="*/ 42 w 43"/>
                  <a:gd name="T1" fmla="*/ 19 h 41"/>
                  <a:gd name="T2" fmla="*/ 30 w 43"/>
                  <a:gd name="T3" fmla="*/ 13 h 41"/>
                  <a:gd name="T4" fmla="*/ 26 w 43"/>
                  <a:gd name="T5" fmla="*/ 1 h 41"/>
                  <a:gd name="T6" fmla="*/ 2 w 43"/>
                  <a:gd name="T7" fmla="*/ 1 h 41"/>
                  <a:gd name="T8" fmla="*/ 2 w 43"/>
                  <a:gd name="T9" fmla="*/ 39 h 41"/>
                  <a:gd name="T10" fmla="*/ 16 w 43"/>
                  <a:gd name="T11" fmla="*/ 41 h 41"/>
                  <a:gd name="T12" fmla="*/ 22 w 43"/>
                  <a:gd name="T13" fmla="*/ 36 h 41"/>
                  <a:gd name="T14" fmla="*/ 28 w 43"/>
                  <a:gd name="T15" fmla="*/ 41 h 41"/>
                  <a:gd name="T16" fmla="*/ 41 w 43"/>
                  <a:gd name="T17" fmla="*/ 41 h 41"/>
                  <a:gd name="T18" fmla="*/ 42 w 43"/>
                  <a:gd name="T19" fmla="*/ 19 h 41"/>
                  <a:gd name="T20" fmla="*/ 15 w 43"/>
                  <a:gd name="T21" fmla="*/ 22 h 41"/>
                  <a:gd name="T22" fmla="*/ 12 w 43"/>
                  <a:gd name="T23" fmla="*/ 22 h 41"/>
                  <a:gd name="T24" fmla="*/ 11 w 43"/>
                  <a:gd name="T25" fmla="*/ 21 h 41"/>
                  <a:gd name="T26" fmla="*/ 12 w 43"/>
                  <a:gd name="T27" fmla="*/ 20 h 41"/>
                  <a:gd name="T28" fmla="*/ 15 w 43"/>
                  <a:gd name="T29" fmla="*/ 20 h 41"/>
                  <a:gd name="T30" fmla="*/ 16 w 43"/>
                  <a:gd name="T31" fmla="*/ 21 h 41"/>
                  <a:gd name="T32" fmla="*/ 15 w 43"/>
                  <a:gd name="T33" fmla="*/ 2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41">
                    <a:moveTo>
                      <a:pt x="42" y="19"/>
                    </a:moveTo>
                    <a:cubicBezTo>
                      <a:pt x="41" y="16"/>
                      <a:pt x="30" y="15"/>
                      <a:pt x="30" y="13"/>
                    </a:cubicBezTo>
                    <a:cubicBezTo>
                      <a:pt x="30" y="11"/>
                      <a:pt x="26" y="1"/>
                      <a:pt x="26" y="1"/>
                    </a:cubicBezTo>
                    <a:cubicBezTo>
                      <a:pt x="26" y="0"/>
                      <a:pt x="2" y="1"/>
                      <a:pt x="2" y="1"/>
                    </a:cubicBezTo>
                    <a:cubicBezTo>
                      <a:pt x="2" y="1"/>
                      <a:pt x="0" y="38"/>
                      <a:pt x="2" y="39"/>
                    </a:cubicBezTo>
                    <a:cubicBezTo>
                      <a:pt x="3" y="40"/>
                      <a:pt x="9" y="41"/>
                      <a:pt x="16" y="41"/>
                    </a:cubicBezTo>
                    <a:cubicBezTo>
                      <a:pt x="16" y="38"/>
                      <a:pt x="19" y="36"/>
                      <a:pt x="22" y="36"/>
                    </a:cubicBezTo>
                    <a:cubicBezTo>
                      <a:pt x="25" y="36"/>
                      <a:pt x="27" y="38"/>
                      <a:pt x="28" y="41"/>
                    </a:cubicBezTo>
                    <a:cubicBezTo>
                      <a:pt x="35" y="41"/>
                      <a:pt x="41" y="41"/>
                      <a:pt x="41" y="41"/>
                    </a:cubicBezTo>
                    <a:cubicBezTo>
                      <a:pt x="43" y="40"/>
                      <a:pt x="42" y="21"/>
                      <a:pt x="42" y="19"/>
                    </a:cubicBezTo>
                    <a:close/>
                    <a:moveTo>
                      <a:pt x="15" y="22"/>
                    </a:moveTo>
                    <a:cubicBezTo>
                      <a:pt x="12" y="22"/>
                      <a:pt x="12" y="22"/>
                      <a:pt x="12" y="22"/>
                    </a:cubicBezTo>
                    <a:cubicBezTo>
                      <a:pt x="11" y="22"/>
                      <a:pt x="11" y="21"/>
                      <a:pt x="11" y="21"/>
                    </a:cubicBezTo>
                    <a:cubicBezTo>
                      <a:pt x="11" y="20"/>
                      <a:pt x="11" y="20"/>
                      <a:pt x="12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6" y="20"/>
                      <a:pt x="16" y="21"/>
                    </a:cubicBezTo>
                    <a:cubicBezTo>
                      <a:pt x="16" y="21"/>
                      <a:pt x="15" y="22"/>
                      <a:pt x="15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36" name="Freeform 229"/>
              <p:cNvSpPr/>
              <p:nvPr/>
            </p:nvSpPr>
            <p:spPr bwMode="auto">
              <a:xfrm>
                <a:off x="1881" y="2029"/>
                <a:ext cx="80" cy="32"/>
              </a:xfrm>
              <a:custGeom>
                <a:avLst/>
                <a:gdLst>
                  <a:gd name="T0" fmla="*/ 3 w 55"/>
                  <a:gd name="T1" fmla="*/ 1 h 22"/>
                  <a:gd name="T2" fmla="*/ 2 w 55"/>
                  <a:gd name="T3" fmla="*/ 21 h 22"/>
                  <a:gd name="T4" fmla="*/ 18 w 55"/>
                  <a:gd name="T5" fmla="*/ 22 h 22"/>
                  <a:gd name="T6" fmla="*/ 24 w 55"/>
                  <a:gd name="T7" fmla="*/ 17 h 22"/>
                  <a:gd name="T8" fmla="*/ 30 w 55"/>
                  <a:gd name="T9" fmla="*/ 22 h 22"/>
                  <a:gd name="T10" fmla="*/ 54 w 55"/>
                  <a:gd name="T11" fmla="*/ 21 h 22"/>
                  <a:gd name="T12" fmla="*/ 55 w 55"/>
                  <a:gd name="T13" fmla="*/ 2 h 22"/>
                  <a:gd name="T14" fmla="*/ 3 w 55"/>
                  <a:gd name="T15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22">
                    <a:moveTo>
                      <a:pt x="3" y="1"/>
                    </a:moveTo>
                    <a:cubicBezTo>
                      <a:pt x="2" y="2"/>
                      <a:pt x="0" y="20"/>
                      <a:pt x="2" y="21"/>
                    </a:cubicBezTo>
                    <a:cubicBezTo>
                      <a:pt x="3" y="22"/>
                      <a:pt x="10" y="22"/>
                      <a:pt x="18" y="22"/>
                    </a:cubicBezTo>
                    <a:cubicBezTo>
                      <a:pt x="19" y="19"/>
                      <a:pt x="21" y="17"/>
                      <a:pt x="24" y="17"/>
                    </a:cubicBezTo>
                    <a:cubicBezTo>
                      <a:pt x="27" y="17"/>
                      <a:pt x="29" y="19"/>
                      <a:pt x="30" y="22"/>
                    </a:cubicBezTo>
                    <a:cubicBezTo>
                      <a:pt x="42" y="22"/>
                      <a:pt x="54" y="22"/>
                      <a:pt x="54" y="21"/>
                    </a:cubicBezTo>
                    <a:cubicBezTo>
                      <a:pt x="54" y="21"/>
                      <a:pt x="55" y="2"/>
                      <a:pt x="55" y="2"/>
                    </a:cubicBezTo>
                    <a:cubicBezTo>
                      <a:pt x="55" y="1"/>
                      <a:pt x="5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37" name="Freeform 230"/>
              <p:cNvSpPr>
                <a:spLocks noEditPoints="1"/>
              </p:cNvSpPr>
              <p:nvPr/>
            </p:nvSpPr>
            <p:spPr bwMode="auto">
              <a:xfrm>
                <a:off x="1908" y="2055"/>
                <a:ext cx="15" cy="16"/>
              </a:xfrm>
              <a:custGeom>
                <a:avLst/>
                <a:gdLst>
                  <a:gd name="T0" fmla="*/ 5 w 10"/>
                  <a:gd name="T1" fmla="*/ 0 h 11"/>
                  <a:gd name="T2" fmla="*/ 0 w 10"/>
                  <a:gd name="T3" fmla="*/ 6 h 11"/>
                  <a:gd name="T4" fmla="*/ 5 w 10"/>
                  <a:gd name="T5" fmla="*/ 11 h 11"/>
                  <a:gd name="T6" fmla="*/ 10 w 10"/>
                  <a:gd name="T7" fmla="*/ 6 h 11"/>
                  <a:gd name="T8" fmla="*/ 5 w 10"/>
                  <a:gd name="T9" fmla="*/ 0 h 11"/>
                  <a:gd name="T10" fmla="*/ 5 w 10"/>
                  <a:gd name="T11" fmla="*/ 8 h 11"/>
                  <a:gd name="T12" fmla="*/ 3 w 10"/>
                  <a:gd name="T13" fmla="*/ 6 h 11"/>
                  <a:gd name="T14" fmla="*/ 5 w 10"/>
                  <a:gd name="T15" fmla="*/ 4 h 11"/>
                  <a:gd name="T16" fmla="*/ 7 w 10"/>
                  <a:gd name="T17" fmla="*/ 6 h 11"/>
                  <a:gd name="T18" fmla="*/ 5 w 10"/>
                  <a:gd name="T1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5" y="0"/>
                    </a:moveTo>
                    <a:cubicBezTo>
                      <a:pt x="2" y="0"/>
                      <a:pt x="0" y="3"/>
                      <a:pt x="0" y="6"/>
                    </a:cubicBezTo>
                    <a:cubicBezTo>
                      <a:pt x="0" y="8"/>
                      <a:pt x="2" y="11"/>
                      <a:pt x="5" y="11"/>
                    </a:cubicBezTo>
                    <a:cubicBezTo>
                      <a:pt x="8" y="11"/>
                      <a:pt x="10" y="8"/>
                      <a:pt x="10" y="6"/>
                    </a:cubicBezTo>
                    <a:cubicBezTo>
                      <a:pt x="10" y="3"/>
                      <a:pt x="8" y="0"/>
                      <a:pt x="5" y="0"/>
                    </a:cubicBezTo>
                    <a:close/>
                    <a:moveTo>
                      <a:pt x="5" y="8"/>
                    </a:moveTo>
                    <a:cubicBezTo>
                      <a:pt x="4" y="8"/>
                      <a:pt x="3" y="7"/>
                      <a:pt x="3" y="6"/>
                    </a:cubicBezTo>
                    <a:cubicBezTo>
                      <a:pt x="3" y="4"/>
                      <a:pt x="4" y="4"/>
                      <a:pt x="5" y="4"/>
                    </a:cubicBezTo>
                    <a:cubicBezTo>
                      <a:pt x="6" y="4"/>
                      <a:pt x="7" y="4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38" name="Freeform 231"/>
              <p:cNvSpPr>
                <a:spLocks noEditPoints="1"/>
              </p:cNvSpPr>
              <p:nvPr/>
            </p:nvSpPr>
            <p:spPr bwMode="auto">
              <a:xfrm>
                <a:off x="1985" y="2055"/>
                <a:ext cx="15" cy="16"/>
              </a:xfrm>
              <a:custGeom>
                <a:avLst/>
                <a:gdLst>
                  <a:gd name="T0" fmla="*/ 5 w 10"/>
                  <a:gd name="T1" fmla="*/ 0 h 11"/>
                  <a:gd name="T2" fmla="*/ 0 w 10"/>
                  <a:gd name="T3" fmla="*/ 6 h 11"/>
                  <a:gd name="T4" fmla="*/ 5 w 10"/>
                  <a:gd name="T5" fmla="*/ 11 h 11"/>
                  <a:gd name="T6" fmla="*/ 10 w 10"/>
                  <a:gd name="T7" fmla="*/ 6 h 11"/>
                  <a:gd name="T8" fmla="*/ 5 w 10"/>
                  <a:gd name="T9" fmla="*/ 0 h 11"/>
                  <a:gd name="T10" fmla="*/ 5 w 10"/>
                  <a:gd name="T11" fmla="*/ 8 h 11"/>
                  <a:gd name="T12" fmla="*/ 3 w 10"/>
                  <a:gd name="T13" fmla="*/ 6 h 11"/>
                  <a:gd name="T14" fmla="*/ 5 w 10"/>
                  <a:gd name="T15" fmla="*/ 4 h 11"/>
                  <a:gd name="T16" fmla="*/ 7 w 10"/>
                  <a:gd name="T17" fmla="*/ 6 h 11"/>
                  <a:gd name="T18" fmla="*/ 5 w 10"/>
                  <a:gd name="T1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5" y="0"/>
                    </a:moveTo>
                    <a:cubicBezTo>
                      <a:pt x="2" y="0"/>
                      <a:pt x="0" y="3"/>
                      <a:pt x="0" y="6"/>
                    </a:cubicBezTo>
                    <a:cubicBezTo>
                      <a:pt x="0" y="8"/>
                      <a:pt x="2" y="11"/>
                      <a:pt x="5" y="11"/>
                    </a:cubicBezTo>
                    <a:cubicBezTo>
                      <a:pt x="8" y="11"/>
                      <a:pt x="10" y="8"/>
                      <a:pt x="10" y="6"/>
                    </a:cubicBezTo>
                    <a:cubicBezTo>
                      <a:pt x="10" y="3"/>
                      <a:pt x="8" y="0"/>
                      <a:pt x="5" y="0"/>
                    </a:cubicBezTo>
                    <a:close/>
                    <a:moveTo>
                      <a:pt x="5" y="8"/>
                    </a:moveTo>
                    <a:cubicBezTo>
                      <a:pt x="4" y="8"/>
                      <a:pt x="3" y="7"/>
                      <a:pt x="3" y="6"/>
                    </a:cubicBezTo>
                    <a:cubicBezTo>
                      <a:pt x="3" y="4"/>
                      <a:pt x="4" y="4"/>
                      <a:pt x="5" y="4"/>
                    </a:cubicBezTo>
                    <a:cubicBezTo>
                      <a:pt x="6" y="4"/>
                      <a:pt x="7" y="4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39" name="Rectangle 232"/>
              <p:cNvSpPr>
                <a:spLocks noChangeArrowheads="1"/>
              </p:cNvSpPr>
              <p:nvPr/>
            </p:nvSpPr>
            <p:spPr bwMode="auto">
              <a:xfrm>
                <a:off x="1366" y="2537"/>
                <a:ext cx="226" cy="7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40" name="Rectangle 233"/>
              <p:cNvSpPr>
                <a:spLocks noChangeArrowheads="1"/>
              </p:cNvSpPr>
              <p:nvPr/>
            </p:nvSpPr>
            <p:spPr bwMode="auto">
              <a:xfrm>
                <a:off x="1383" y="2464"/>
                <a:ext cx="20" cy="7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41" name="Rectangle 234"/>
              <p:cNvSpPr>
                <a:spLocks noChangeArrowheads="1"/>
              </p:cNvSpPr>
              <p:nvPr/>
            </p:nvSpPr>
            <p:spPr bwMode="auto">
              <a:xfrm>
                <a:off x="1415" y="2464"/>
                <a:ext cx="20" cy="7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42" name="Rectangle 235"/>
              <p:cNvSpPr>
                <a:spLocks noChangeArrowheads="1"/>
              </p:cNvSpPr>
              <p:nvPr/>
            </p:nvSpPr>
            <p:spPr bwMode="auto">
              <a:xfrm>
                <a:off x="1459" y="2502"/>
                <a:ext cx="20" cy="3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43" name="Rectangle 236"/>
              <p:cNvSpPr>
                <a:spLocks noChangeArrowheads="1"/>
              </p:cNvSpPr>
              <p:nvPr/>
            </p:nvSpPr>
            <p:spPr bwMode="auto">
              <a:xfrm>
                <a:off x="1491" y="2521"/>
                <a:ext cx="20" cy="1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44" name="Rectangle 237"/>
              <p:cNvSpPr>
                <a:spLocks noChangeArrowheads="1"/>
              </p:cNvSpPr>
              <p:nvPr/>
            </p:nvSpPr>
            <p:spPr bwMode="auto">
              <a:xfrm>
                <a:off x="1892" y="1612"/>
                <a:ext cx="182" cy="5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45" name="Rectangle 238"/>
              <p:cNvSpPr>
                <a:spLocks noChangeArrowheads="1"/>
              </p:cNvSpPr>
              <p:nvPr/>
            </p:nvSpPr>
            <p:spPr bwMode="auto">
              <a:xfrm>
                <a:off x="1905" y="1554"/>
                <a:ext cx="16" cy="5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46" name="Rectangle 239"/>
              <p:cNvSpPr>
                <a:spLocks noChangeArrowheads="1"/>
              </p:cNvSpPr>
              <p:nvPr/>
            </p:nvSpPr>
            <p:spPr bwMode="auto">
              <a:xfrm>
                <a:off x="1931" y="1554"/>
                <a:ext cx="18" cy="5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47" name="Rectangle 240"/>
              <p:cNvSpPr>
                <a:spLocks noChangeArrowheads="1"/>
              </p:cNvSpPr>
              <p:nvPr/>
            </p:nvSpPr>
            <p:spPr bwMode="auto">
              <a:xfrm>
                <a:off x="1966" y="1583"/>
                <a:ext cx="16" cy="3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48" name="Rectangle 241"/>
              <p:cNvSpPr>
                <a:spLocks noChangeArrowheads="1"/>
              </p:cNvSpPr>
              <p:nvPr/>
            </p:nvSpPr>
            <p:spPr bwMode="auto">
              <a:xfrm>
                <a:off x="1990" y="1599"/>
                <a:ext cx="16" cy="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49" name="Rectangle 242"/>
              <p:cNvSpPr>
                <a:spLocks noChangeArrowheads="1"/>
              </p:cNvSpPr>
              <p:nvPr/>
            </p:nvSpPr>
            <p:spPr bwMode="auto">
              <a:xfrm>
                <a:off x="2011" y="1583"/>
                <a:ext cx="18" cy="3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50" name="Rectangle 243"/>
              <p:cNvSpPr>
                <a:spLocks noChangeArrowheads="1"/>
              </p:cNvSpPr>
              <p:nvPr/>
            </p:nvSpPr>
            <p:spPr bwMode="auto">
              <a:xfrm>
                <a:off x="2035" y="1599"/>
                <a:ext cx="16" cy="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51" name="Rectangle 244"/>
              <p:cNvSpPr>
                <a:spLocks noChangeArrowheads="1"/>
              </p:cNvSpPr>
              <p:nvPr/>
            </p:nvSpPr>
            <p:spPr bwMode="auto">
              <a:xfrm>
                <a:off x="2074" y="1343"/>
                <a:ext cx="86" cy="2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52" name="Rectangle 245"/>
              <p:cNvSpPr>
                <a:spLocks noChangeArrowheads="1"/>
              </p:cNvSpPr>
              <p:nvPr/>
            </p:nvSpPr>
            <p:spPr bwMode="auto">
              <a:xfrm>
                <a:off x="2081" y="1315"/>
                <a:ext cx="8" cy="2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53" name="Rectangle 246"/>
              <p:cNvSpPr>
                <a:spLocks noChangeArrowheads="1"/>
              </p:cNvSpPr>
              <p:nvPr/>
            </p:nvSpPr>
            <p:spPr bwMode="auto">
              <a:xfrm>
                <a:off x="2093" y="1315"/>
                <a:ext cx="9" cy="2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54" name="Rectangle 247"/>
              <p:cNvSpPr>
                <a:spLocks noChangeArrowheads="1"/>
              </p:cNvSpPr>
              <p:nvPr/>
            </p:nvSpPr>
            <p:spPr bwMode="auto">
              <a:xfrm>
                <a:off x="2109" y="1330"/>
                <a:ext cx="9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55" name="Rectangle 248"/>
              <p:cNvSpPr>
                <a:spLocks noChangeArrowheads="1"/>
              </p:cNvSpPr>
              <p:nvPr/>
            </p:nvSpPr>
            <p:spPr bwMode="auto">
              <a:xfrm>
                <a:off x="2121" y="1335"/>
                <a:ext cx="7" cy="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56" name="Rectangle 249"/>
              <p:cNvSpPr>
                <a:spLocks noChangeArrowheads="1"/>
              </p:cNvSpPr>
              <p:nvPr/>
            </p:nvSpPr>
            <p:spPr bwMode="auto">
              <a:xfrm>
                <a:off x="2131" y="1330"/>
                <a:ext cx="7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57" name="Rectangle 250"/>
              <p:cNvSpPr>
                <a:spLocks noChangeArrowheads="1"/>
              </p:cNvSpPr>
              <p:nvPr/>
            </p:nvSpPr>
            <p:spPr bwMode="auto">
              <a:xfrm>
                <a:off x="2141" y="1335"/>
                <a:ext cx="7" cy="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58" name="Rectangle 251"/>
              <p:cNvSpPr>
                <a:spLocks noChangeArrowheads="1"/>
              </p:cNvSpPr>
              <p:nvPr/>
            </p:nvSpPr>
            <p:spPr bwMode="auto">
              <a:xfrm>
                <a:off x="2333" y="1964"/>
                <a:ext cx="209" cy="6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59" name="Rectangle 252"/>
              <p:cNvSpPr>
                <a:spLocks noChangeArrowheads="1"/>
              </p:cNvSpPr>
              <p:nvPr/>
            </p:nvSpPr>
            <p:spPr bwMode="auto">
              <a:xfrm>
                <a:off x="2349" y="1897"/>
                <a:ext cx="19" cy="7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60" name="Rectangle 253"/>
              <p:cNvSpPr>
                <a:spLocks noChangeArrowheads="1"/>
              </p:cNvSpPr>
              <p:nvPr/>
            </p:nvSpPr>
            <p:spPr bwMode="auto">
              <a:xfrm>
                <a:off x="2378" y="1897"/>
                <a:ext cx="20" cy="7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61" name="Rectangle 254"/>
              <p:cNvSpPr>
                <a:spLocks noChangeArrowheads="1"/>
              </p:cNvSpPr>
              <p:nvPr/>
            </p:nvSpPr>
            <p:spPr bwMode="auto">
              <a:xfrm>
                <a:off x="2419" y="1932"/>
                <a:ext cx="19" cy="3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62" name="Rectangle 255"/>
              <p:cNvSpPr>
                <a:spLocks noChangeArrowheads="1"/>
              </p:cNvSpPr>
              <p:nvPr/>
            </p:nvSpPr>
            <p:spPr bwMode="auto">
              <a:xfrm>
                <a:off x="2445" y="1949"/>
                <a:ext cx="19" cy="1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63" name="Rectangle 256"/>
              <p:cNvSpPr>
                <a:spLocks noChangeArrowheads="1"/>
              </p:cNvSpPr>
              <p:nvPr/>
            </p:nvSpPr>
            <p:spPr bwMode="auto">
              <a:xfrm>
                <a:off x="2471" y="1932"/>
                <a:ext cx="19" cy="3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64" name="Rectangle 257"/>
              <p:cNvSpPr>
                <a:spLocks noChangeArrowheads="1"/>
              </p:cNvSpPr>
              <p:nvPr/>
            </p:nvSpPr>
            <p:spPr bwMode="auto">
              <a:xfrm>
                <a:off x="2497" y="1949"/>
                <a:ext cx="19" cy="1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65" name="Freeform 258"/>
              <p:cNvSpPr/>
              <p:nvPr/>
            </p:nvSpPr>
            <p:spPr bwMode="auto">
              <a:xfrm>
                <a:off x="2144" y="684"/>
                <a:ext cx="96" cy="83"/>
              </a:xfrm>
              <a:custGeom>
                <a:avLst/>
                <a:gdLst>
                  <a:gd name="T0" fmla="*/ 0 w 96"/>
                  <a:gd name="T1" fmla="*/ 83 h 83"/>
                  <a:gd name="T2" fmla="*/ 48 w 96"/>
                  <a:gd name="T3" fmla="*/ 0 h 83"/>
                  <a:gd name="T4" fmla="*/ 96 w 96"/>
                  <a:gd name="T5" fmla="*/ 83 h 83"/>
                  <a:gd name="T6" fmla="*/ 0 w 96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3">
                    <a:moveTo>
                      <a:pt x="0" y="83"/>
                    </a:moveTo>
                    <a:lnTo>
                      <a:pt x="48" y="0"/>
                    </a:lnTo>
                    <a:lnTo>
                      <a:pt x="96" y="83"/>
                    </a:lnTo>
                    <a:lnTo>
                      <a:pt x="0" y="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66" name="Freeform 259"/>
              <p:cNvSpPr/>
              <p:nvPr/>
            </p:nvSpPr>
            <p:spPr bwMode="auto">
              <a:xfrm>
                <a:off x="2144" y="783"/>
                <a:ext cx="96" cy="83"/>
              </a:xfrm>
              <a:custGeom>
                <a:avLst/>
                <a:gdLst>
                  <a:gd name="T0" fmla="*/ 0 w 96"/>
                  <a:gd name="T1" fmla="*/ 0 h 83"/>
                  <a:gd name="T2" fmla="*/ 48 w 96"/>
                  <a:gd name="T3" fmla="*/ 83 h 83"/>
                  <a:gd name="T4" fmla="*/ 96 w 96"/>
                  <a:gd name="T5" fmla="*/ 0 h 83"/>
                  <a:gd name="T6" fmla="*/ 0 w 96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3">
                    <a:moveTo>
                      <a:pt x="0" y="0"/>
                    </a:moveTo>
                    <a:lnTo>
                      <a:pt x="48" y="83"/>
                    </a:lnTo>
                    <a:lnTo>
                      <a:pt x="9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67" name="Freeform 260"/>
              <p:cNvSpPr>
                <a:spLocks noEditPoints="1"/>
              </p:cNvSpPr>
              <p:nvPr/>
            </p:nvSpPr>
            <p:spPr bwMode="auto">
              <a:xfrm>
                <a:off x="1725" y="1744"/>
                <a:ext cx="89" cy="87"/>
              </a:xfrm>
              <a:custGeom>
                <a:avLst/>
                <a:gdLst>
                  <a:gd name="T0" fmla="*/ 30 w 61"/>
                  <a:gd name="T1" fmla="*/ 0 h 60"/>
                  <a:gd name="T2" fmla="*/ 0 w 61"/>
                  <a:gd name="T3" fmla="*/ 30 h 60"/>
                  <a:gd name="T4" fmla="*/ 30 w 61"/>
                  <a:gd name="T5" fmla="*/ 60 h 60"/>
                  <a:gd name="T6" fmla="*/ 61 w 61"/>
                  <a:gd name="T7" fmla="*/ 30 h 60"/>
                  <a:gd name="T8" fmla="*/ 30 w 61"/>
                  <a:gd name="T9" fmla="*/ 0 h 60"/>
                  <a:gd name="T10" fmla="*/ 30 w 61"/>
                  <a:gd name="T11" fmla="*/ 51 h 60"/>
                  <a:gd name="T12" fmla="*/ 10 w 61"/>
                  <a:gd name="T13" fmla="*/ 30 h 60"/>
                  <a:gd name="T14" fmla="*/ 30 w 61"/>
                  <a:gd name="T15" fmla="*/ 9 h 60"/>
                  <a:gd name="T16" fmla="*/ 51 w 61"/>
                  <a:gd name="T17" fmla="*/ 30 h 60"/>
                  <a:gd name="T18" fmla="*/ 30 w 61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60">
                    <a:moveTo>
                      <a:pt x="30" y="0"/>
                    </a:moveTo>
                    <a:cubicBezTo>
                      <a:pt x="14" y="0"/>
                      <a:pt x="0" y="13"/>
                      <a:pt x="0" y="30"/>
                    </a:cubicBezTo>
                    <a:cubicBezTo>
                      <a:pt x="0" y="47"/>
                      <a:pt x="14" y="60"/>
                      <a:pt x="30" y="60"/>
                    </a:cubicBezTo>
                    <a:cubicBezTo>
                      <a:pt x="47" y="60"/>
                      <a:pt x="61" y="47"/>
                      <a:pt x="61" y="30"/>
                    </a:cubicBezTo>
                    <a:cubicBezTo>
                      <a:pt x="61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9" y="51"/>
                      <a:pt x="10" y="42"/>
                      <a:pt x="10" y="30"/>
                    </a:cubicBezTo>
                    <a:cubicBezTo>
                      <a:pt x="10" y="19"/>
                      <a:pt x="19" y="9"/>
                      <a:pt x="30" y="9"/>
                    </a:cubicBezTo>
                    <a:cubicBezTo>
                      <a:pt x="42" y="9"/>
                      <a:pt x="51" y="19"/>
                      <a:pt x="51" y="30"/>
                    </a:cubicBezTo>
                    <a:cubicBezTo>
                      <a:pt x="51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68" name="Rectangle 261"/>
              <p:cNvSpPr>
                <a:spLocks noChangeArrowheads="1"/>
              </p:cNvSpPr>
              <p:nvPr/>
            </p:nvSpPr>
            <p:spPr bwMode="auto">
              <a:xfrm>
                <a:off x="1760" y="1826"/>
                <a:ext cx="19" cy="5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69" name="Rectangle 262"/>
              <p:cNvSpPr>
                <a:spLocks noChangeArrowheads="1"/>
              </p:cNvSpPr>
              <p:nvPr/>
            </p:nvSpPr>
            <p:spPr bwMode="auto">
              <a:xfrm>
                <a:off x="1760" y="1766"/>
                <a:ext cx="19" cy="4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70" name="Freeform 263"/>
              <p:cNvSpPr/>
              <p:nvPr/>
            </p:nvSpPr>
            <p:spPr bwMode="auto">
              <a:xfrm>
                <a:off x="1697" y="1741"/>
                <a:ext cx="169" cy="112"/>
              </a:xfrm>
              <a:custGeom>
                <a:avLst/>
                <a:gdLst>
                  <a:gd name="T0" fmla="*/ 0 w 169"/>
                  <a:gd name="T1" fmla="*/ 0 h 112"/>
                  <a:gd name="T2" fmla="*/ 0 w 169"/>
                  <a:gd name="T3" fmla="*/ 112 h 112"/>
                  <a:gd name="T4" fmla="*/ 40 w 169"/>
                  <a:gd name="T5" fmla="*/ 112 h 112"/>
                  <a:gd name="T6" fmla="*/ 40 w 169"/>
                  <a:gd name="T7" fmla="*/ 96 h 112"/>
                  <a:gd name="T8" fmla="*/ 117 w 169"/>
                  <a:gd name="T9" fmla="*/ 96 h 112"/>
                  <a:gd name="T10" fmla="*/ 117 w 169"/>
                  <a:gd name="T11" fmla="*/ 112 h 112"/>
                  <a:gd name="T12" fmla="*/ 169 w 169"/>
                  <a:gd name="T13" fmla="*/ 112 h 112"/>
                  <a:gd name="T14" fmla="*/ 169 w 169"/>
                  <a:gd name="T15" fmla="*/ 0 h 112"/>
                  <a:gd name="T16" fmla="*/ 0 w 169"/>
                  <a:gd name="T1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112">
                    <a:moveTo>
                      <a:pt x="0" y="0"/>
                    </a:moveTo>
                    <a:lnTo>
                      <a:pt x="0" y="112"/>
                    </a:lnTo>
                    <a:lnTo>
                      <a:pt x="40" y="112"/>
                    </a:lnTo>
                    <a:lnTo>
                      <a:pt x="40" y="96"/>
                    </a:lnTo>
                    <a:lnTo>
                      <a:pt x="117" y="96"/>
                    </a:lnTo>
                    <a:lnTo>
                      <a:pt x="117" y="112"/>
                    </a:lnTo>
                    <a:lnTo>
                      <a:pt x="169" y="112"/>
                    </a:lnTo>
                    <a:lnTo>
                      <a:pt x="16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6988" cap="flat">
                <a:noFill/>
                <a:prstDash val="solid"/>
                <a:miter lim="800000"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71" name="Freeform 264"/>
              <p:cNvSpPr/>
              <p:nvPr/>
            </p:nvSpPr>
            <p:spPr bwMode="auto">
              <a:xfrm>
                <a:off x="720" y="1017"/>
                <a:ext cx="122" cy="135"/>
              </a:xfrm>
              <a:custGeom>
                <a:avLst/>
                <a:gdLst>
                  <a:gd name="T0" fmla="*/ 37 w 84"/>
                  <a:gd name="T1" fmla="*/ 0 h 93"/>
                  <a:gd name="T2" fmla="*/ 0 w 84"/>
                  <a:gd name="T3" fmla="*/ 19 h 93"/>
                  <a:gd name="T4" fmla="*/ 27 w 84"/>
                  <a:gd name="T5" fmla="*/ 46 h 93"/>
                  <a:gd name="T6" fmla="*/ 0 w 84"/>
                  <a:gd name="T7" fmla="*/ 74 h 93"/>
                  <a:gd name="T8" fmla="*/ 37 w 84"/>
                  <a:gd name="T9" fmla="*/ 93 h 93"/>
                  <a:gd name="T10" fmla="*/ 84 w 84"/>
                  <a:gd name="T11" fmla="*/ 46 h 93"/>
                  <a:gd name="T12" fmla="*/ 37 w 84"/>
                  <a:gd name="T1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93">
                    <a:moveTo>
                      <a:pt x="37" y="0"/>
                    </a:moveTo>
                    <a:cubicBezTo>
                      <a:pt x="22" y="0"/>
                      <a:pt x="8" y="7"/>
                      <a:pt x="0" y="19"/>
                    </a:cubicBezTo>
                    <a:cubicBezTo>
                      <a:pt x="15" y="19"/>
                      <a:pt x="27" y="31"/>
                      <a:pt x="27" y="46"/>
                    </a:cubicBezTo>
                    <a:cubicBezTo>
                      <a:pt x="27" y="61"/>
                      <a:pt x="15" y="74"/>
                      <a:pt x="0" y="74"/>
                    </a:cubicBezTo>
                    <a:cubicBezTo>
                      <a:pt x="8" y="85"/>
                      <a:pt x="22" y="93"/>
                      <a:pt x="37" y="93"/>
                    </a:cubicBezTo>
                    <a:cubicBezTo>
                      <a:pt x="63" y="93"/>
                      <a:pt x="84" y="72"/>
                      <a:pt x="84" y="46"/>
                    </a:cubicBezTo>
                    <a:cubicBezTo>
                      <a:pt x="84" y="21"/>
                      <a:pt x="63" y="0"/>
                      <a:pt x="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72" name="Oval 265"/>
              <p:cNvSpPr>
                <a:spLocks noChangeArrowheads="1"/>
              </p:cNvSpPr>
              <p:nvPr/>
            </p:nvSpPr>
            <p:spPr bwMode="auto">
              <a:xfrm>
                <a:off x="680" y="1049"/>
                <a:ext cx="70" cy="7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73" name="Rectangle 266"/>
              <p:cNvSpPr>
                <a:spLocks noChangeArrowheads="1"/>
              </p:cNvSpPr>
              <p:nvPr/>
            </p:nvSpPr>
            <p:spPr bwMode="auto">
              <a:xfrm>
                <a:off x="810" y="1064"/>
                <a:ext cx="94" cy="4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74" name="Freeform 267"/>
              <p:cNvSpPr>
                <a:spLocks noEditPoints="1"/>
              </p:cNvSpPr>
              <p:nvPr/>
            </p:nvSpPr>
            <p:spPr bwMode="auto">
              <a:xfrm>
                <a:off x="787" y="917"/>
                <a:ext cx="83" cy="84"/>
              </a:xfrm>
              <a:custGeom>
                <a:avLst/>
                <a:gdLst>
                  <a:gd name="T0" fmla="*/ 29 w 57"/>
                  <a:gd name="T1" fmla="*/ 0 h 58"/>
                  <a:gd name="T2" fmla="*/ 0 w 57"/>
                  <a:gd name="T3" fmla="*/ 29 h 58"/>
                  <a:gd name="T4" fmla="*/ 29 w 57"/>
                  <a:gd name="T5" fmla="*/ 58 h 58"/>
                  <a:gd name="T6" fmla="*/ 57 w 57"/>
                  <a:gd name="T7" fmla="*/ 29 h 58"/>
                  <a:gd name="T8" fmla="*/ 29 w 57"/>
                  <a:gd name="T9" fmla="*/ 0 h 58"/>
                  <a:gd name="T10" fmla="*/ 29 w 57"/>
                  <a:gd name="T11" fmla="*/ 41 h 58"/>
                  <a:gd name="T12" fmla="*/ 17 w 57"/>
                  <a:gd name="T13" fmla="*/ 29 h 58"/>
                  <a:gd name="T14" fmla="*/ 29 w 57"/>
                  <a:gd name="T15" fmla="*/ 17 h 58"/>
                  <a:gd name="T16" fmla="*/ 40 w 57"/>
                  <a:gd name="T17" fmla="*/ 29 h 58"/>
                  <a:gd name="T18" fmla="*/ 29 w 57"/>
                  <a:gd name="T19" fmla="*/ 4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58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5"/>
                      <a:pt x="13" y="58"/>
                      <a:pt x="29" y="58"/>
                    </a:cubicBezTo>
                    <a:cubicBezTo>
                      <a:pt x="45" y="58"/>
                      <a:pt x="57" y="45"/>
                      <a:pt x="57" y="29"/>
                    </a:cubicBezTo>
                    <a:cubicBezTo>
                      <a:pt x="57" y="13"/>
                      <a:pt x="45" y="0"/>
                      <a:pt x="29" y="0"/>
                    </a:cubicBezTo>
                    <a:close/>
                    <a:moveTo>
                      <a:pt x="29" y="41"/>
                    </a:moveTo>
                    <a:cubicBezTo>
                      <a:pt x="22" y="41"/>
                      <a:pt x="17" y="36"/>
                      <a:pt x="17" y="29"/>
                    </a:cubicBezTo>
                    <a:cubicBezTo>
                      <a:pt x="17" y="23"/>
                      <a:pt x="22" y="17"/>
                      <a:pt x="29" y="17"/>
                    </a:cubicBezTo>
                    <a:cubicBezTo>
                      <a:pt x="35" y="17"/>
                      <a:pt x="40" y="23"/>
                      <a:pt x="40" y="29"/>
                    </a:cubicBezTo>
                    <a:cubicBezTo>
                      <a:pt x="40" y="36"/>
                      <a:pt x="35" y="41"/>
                      <a:pt x="29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75" name="Freeform 268"/>
              <p:cNvSpPr>
                <a:spLocks noEditPoints="1"/>
              </p:cNvSpPr>
              <p:nvPr/>
            </p:nvSpPr>
            <p:spPr bwMode="auto">
              <a:xfrm>
                <a:off x="1984" y="1014"/>
                <a:ext cx="57" cy="57"/>
              </a:xfrm>
              <a:custGeom>
                <a:avLst/>
                <a:gdLst>
                  <a:gd name="T0" fmla="*/ 20 w 39"/>
                  <a:gd name="T1" fmla="*/ 0 h 39"/>
                  <a:gd name="T2" fmla="*/ 0 w 39"/>
                  <a:gd name="T3" fmla="*/ 19 h 39"/>
                  <a:gd name="T4" fmla="*/ 20 w 39"/>
                  <a:gd name="T5" fmla="*/ 39 h 39"/>
                  <a:gd name="T6" fmla="*/ 39 w 39"/>
                  <a:gd name="T7" fmla="*/ 19 h 39"/>
                  <a:gd name="T8" fmla="*/ 20 w 39"/>
                  <a:gd name="T9" fmla="*/ 0 h 39"/>
                  <a:gd name="T10" fmla="*/ 20 w 39"/>
                  <a:gd name="T11" fmla="*/ 27 h 39"/>
                  <a:gd name="T12" fmla="*/ 12 w 39"/>
                  <a:gd name="T13" fmla="*/ 19 h 39"/>
                  <a:gd name="T14" fmla="*/ 20 w 39"/>
                  <a:gd name="T15" fmla="*/ 11 h 39"/>
                  <a:gd name="T16" fmla="*/ 28 w 39"/>
                  <a:gd name="T17" fmla="*/ 19 h 39"/>
                  <a:gd name="T18" fmla="*/ 20 w 39"/>
                  <a:gd name="T19" fmla="*/ 2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20" y="0"/>
                    </a:moveTo>
                    <a:cubicBezTo>
                      <a:pt x="9" y="0"/>
                      <a:pt x="0" y="8"/>
                      <a:pt x="0" y="19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31" y="39"/>
                      <a:pt x="39" y="30"/>
                      <a:pt x="39" y="19"/>
                    </a:cubicBezTo>
                    <a:cubicBezTo>
                      <a:pt x="39" y="8"/>
                      <a:pt x="31" y="0"/>
                      <a:pt x="20" y="0"/>
                    </a:cubicBezTo>
                    <a:close/>
                    <a:moveTo>
                      <a:pt x="20" y="27"/>
                    </a:moveTo>
                    <a:cubicBezTo>
                      <a:pt x="15" y="27"/>
                      <a:pt x="12" y="23"/>
                      <a:pt x="12" y="19"/>
                    </a:cubicBezTo>
                    <a:cubicBezTo>
                      <a:pt x="12" y="15"/>
                      <a:pt x="15" y="11"/>
                      <a:pt x="20" y="11"/>
                    </a:cubicBezTo>
                    <a:cubicBezTo>
                      <a:pt x="24" y="11"/>
                      <a:pt x="28" y="15"/>
                      <a:pt x="28" y="19"/>
                    </a:cubicBezTo>
                    <a:cubicBezTo>
                      <a:pt x="28" y="23"/>
                      <a:pt x="24" y="27"/>
                      <a:pt x="20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76" name="Freeform 269"/>
              <p:cNvSpPr>
                <a:spLocks noEditPoints="1"/>
              </p:cNvSpPr>
              <p:nvPr/>
            </p:nvSpPr>
            <p:spPr bwMode="auto">
              <a:xfrm>
                <a:off x="1822" y="605"/>
                <a:ext cx="57" cy="57"/>
              </a:xfrm>
              <a:custGeom>
                <a:avLst/>
                <a:gdLst>
                  <a:gd name="T0" fmla="*/ 20 w 39"/>
                  <a:gd name="T1" fmla="*/ 0 h 39"/>
                  <a:gd name="T2" fmla="*/ 0 w 39"/>
                  <a:gd name="T3" fmla="*/ 20 h 39"/>
                  <a:gd name="T4" fmla="*/ 20 w 39"/>
                  <a:gd name="T5" fmla="*/ 39 h 39"/>
                  <a:gd name="T6" fmla="*/ 39 w 39"/>
                  <a:gd name="T7" fmla="*/ 20 h 39"/>
                  <a:gd name="T8" fmla="*/ 20 w 39"/>
                  <a:gd name="T9" fmla="*/ 0 h 39"/>
                  <a:gd name="T10" fmla="*/ 20 w 39"/>
                  <a:gd name="T11" fmla="*/ 28 h 39"/>
                  <a:gd name="T12" fmla="*/ 12 w 39"/>
                  <a:gd name="T13" fmla="*/ 20 h 39"/>
                  <a:gd name="T14" fmla="*/ 20 w 39"/>
                  <a:gd name="T15" fmla="*/ 12 h 39"/>
                  <a:gd name="T16" fmla="*/ 27 w 39"/>
                  <a:gd name="T17" fmla="*/ 20 h 39"/>
                  <a:gd name="T18" fmla="*/ 20 w 39"/>
                  <a:gd name="T19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39"/>
                      <a:pt x="20" y="39"/>
                    </a:cubicBezTo>
                    <a:cubicBezTo>
                      <a:pt x="30" y="39"/>
                      <a:pt x="39" y="31"/>
                      <a:pt x="39" y="20"/>
                    </a:cubicBezTo>
                    <a:cubicBezTo>
                      <a:pt x="39" y="9"/>
                      <a:pt x="30" y="0"/>
                      <a:pt x="20" y="0"/>
                    </a:cubicBezTo>
                    <a:close/>
                    <a:moveTo>
                      <a:pt x="20" y="28"/>
                    </a:moveTo>
                    <a:cubicBezTo>
                      <a:pt x="15" y="28"/>
                      <a:pt x="12" y="24"/>
                      <a:pt x="12" y="20"/>
                    </a:cubicBezTo>
                    <a:cubicBezTo>
                      <a:pt x="12" y="15"/>
                      <a:pt x="15" y="12"/>
                      <a:pt x="20" y="12"/>
                    </a:cubicBezTo>
                    <a:cubicBezTo>
                      <a:pt x="24" y="12"/>
                      <a:pt x="27" y="15"/>
                      <a:pt x="27" y="20"/>
                    </a:cubicBezTo>
                    <a:cubicBezTo>
                      <a:pt x="27" y="24"/>
                      <a:pt x="24" y="28"/>
                      <a:pt x="20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77" name="Freeform 270"/>
              <p:cNvSpPr>
                <a:spLocks noEditPoints="1"/>
              </p:cNvSpPr>
              <p:nvPr/>
            </p:nvSpPr>
            <p:spPr bwMode="auto">
              <a:xfrm>
                <a:off x="2352" y="838"/>
                <a:ext cx="55" cy="57"/>
              </a:xfrm>
              <a:custGeom>
                <a:avLst/>
                <a:gdLst>
                  <a:gd name="T0" fmla="*/ 19 w 38"/>
                  <a:gd name="T1" fmla="*/ 0 h 39"/>
                  <a:gd name="T2" fmla="*/ 0 w 38"/>
                  <a:gd name="T3" fmla="*/ 19 h 39"/>
                  <a:gd name="T4" fmla="*/ 19 w 38"/>
                  <a:gd name="T5" fmla="*/ 39 h 39"/>
                  <a:gd name="T6" fmla="*/ 38 w 38"/>
                  <a:gd name="T7" fmla="*/ 19 h 39"/>
                  <a:gd name="T8" fmla="*/ 19 w 38"/>
                  <a:gd name="T9" fmla="*/ 0 h 39"/>
                  <a:gd name="T10" fmla="*/ 19 w 38"/>
                  <a:gd name="T11" fmla="*/ 27 h 39"/>
                  <a:gd name="T12" fmla="*/ 11 w 38"/>
                  <a:gd name="T13" fmla="*/ 19 h 39"/>
                  <a:gd name="T14" fmla="*/ 19 w 38"/>
                  <a:gd name="T15" fmla="*/ 12 h 39"/>
                  <a:gd name="T16" fmla="*/ 27 w 38"/>
                  <a:gd name="T17" fmla="*/ 19 h 39"/>
                  <a:gd name="T18" fmla="*/ 19 w 38"/>
                  <a:gd name="T19" fmla="*/ 2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9">
                    <a:moveTo>
                      <a:pt x="19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30"/>
                      <a:pt x="8" y="39"/>
                      <a:pt x="19" y="39"/>
                    </a:cubicBezTo>
                    <a:cubicBezTo>
                      <a:pt x="30" y="39"/>
                      <a:pt x="38" y="30"/>
                      <a:pt x="38" y="19"/>
                    </a:cubicBezTo>
                    <a:cubicBezTo>
                      <a:pt x="38" y="9"/>
                      <a:pt x="30" y="0"/>
                      <a:pt x="19" y="0"/>
                    </a:cubicBezTo>
                    <a:close/>
                    <a:moveTo>
                      <a:pt x="19" y="27"/>
                    </a:moveTo>
                    <a:cubicBezTo>
                      <a:pt x="15" y="27"/>
                      <a:pt x="11" y="24"/>
                      <a:pt x="11" y="19"/>
                    </a:cubicBezTo>
                    <a:cubicBezTo>
                      <a:pt x="11" y="15"/>
                      <a:pt x="15" y="12"/>
                      <a:pt x="19" y="12"/>
                    </a:cubicBezTo>
                    <a:cubicBezTo>
                      <a:pt x="23" y="12"/>
                      <a:pt x="27" y="15"/>
                      <a:pt x="27" y="19"/>
                    </a:cubicBezTo>
                    <a:cubicBezTo>
                      <a:pt x="27" y="24"/>
                      <a:pt x="23" y="27"/>
                      <a:pt x="19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78" name="Freeform 271"/>
              <p:cNvSpPr>
                <a:spLocks noEditPoints="1"/>
              </p:cNvSpPr>
              <p:nvPr/>
            </p:nvSpPr>
            <p:spPr bwMode="auto">
              <a:xfrm>
                <a:off x="586" y="1369"/>
                <a:ext cx="57" cy="57"/>
              </a:xfrm>
              <a:custGeom>
                <a:avLst/>
                <a:gdLst>
                  <a:gd name="T0" fmla="*/ 20 w 39"/>
                  <a:gd name="T1" fmla="*/ 0 h 39"/>
                  <a:gd name="T2" fmla="*/ 0 w 39"/>
                  <a:gd name="T3" fmla="*/ 20 h 39"/>
                  <a:gd name="T4" fmla="*/ 20 w 39"/>
                  <a:gd name="T5" fmla="*/ 39 h 39"/>
                  <a:gd name="T6" fmla="*/ 39 w 39"/>
                  <a:gd name="T7" fmla="*/ 20 h 39"/>
                  <a:gd name="T8" fmla="*/ 20 w 39"/>
                  <a:gd name="T9" fmla="*/ 0 h 39"/>
                  <a:gd name="T10" fmla="*/ 20 w 39"/>
                  <a:gd name="T11" fmla="*/ 27 h 39"/>
                  <a:gd name="T12" fmla="*/ 12 w 39"/>
                  <a:gd name="T13" fmla="*/ 20 h 39"/>
                  <a:gd name="T14" fmla="*/ 20 w 39"/>
                  <a:gd name="T15" fmla="*/ 12 h 39"/>
                  <a:gd name="T16" fmla="*/ 28 w 39"/>
                  <a:gd name="T17" fmla="*/ 20 h 39"/>
                  <a:gd name="T18" fmla="*/ 20 w 39"/>
                  <a:gd name="T19" fmla="*/ 2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20" y="0"/>
                    </a:cubicBezTo>
                    <a:close/>
                    <a:moveTo>
                      <a:pt x="20" y="27"/>
                    </a:moveTo>
                    <a:cubicBezTo>
                      <a:pt x="15" y="27"/>
                      <a:pt x="12" y="24"/>
                      <a:pt x="12" y="20"/>
                    </a:cubicBezTo>
                    <a:cubicBezTo>
                      <a:pt x="12" y="15"/>
                      <a:pt x="15" y="12"/>
                      <a:pt x="20" y="12"/>
                    </a:cubicBezTo>
                    <a:cubicBezTo>
                      <a:pt x="24" y="12"/>
                      <a:pt x="28" y="15"/>
                      <a:pt x="28" y="20"/>
                    </a:cubicBezTo>
                    <a:cubicBezTo>
                      <a:pt x="28" y="24"/>
                      <a:pt x="24" y="27"/>
                      <a:pt x="20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79" name="Freeform 272"/>
              <p:cNvSpPr>
                <a:spLocks noEditPoints="1"/>
              </p:cNvSpPr>
              <p:nvPr/>
            </p:nvSpPr>
            <p:spPr bwMode="auto">
              <a:xfrm>
                <a:off x="871" y="1126"/>
                <a:ext cx="57" cy="57"/>
              </a:xfrm>
              <a:custGeom>
                <a:avLst/>
                <a:gdLst>
                  <a:gd name="T0" fmla="*/ 20 w 39"/>
                  <a:gd name="T1" fmla="*/ 0 h 39"/>
                  <a:gd name="T2" fmla="*/ 0 w 39"/>
                  <a:gd name="T3" fmla="*/ 20 h 39"/>
                  <a:gd name="T4" fmla="*/ 20 w 39"/>
                  <a:gd name="T5" fmla="*/ 39 h 39"/>
                  <a:gd name="T6" fmla="*/ 39 w 39"/>
                  <a:gd name="T7" fmla="*/ 20 h 39"/>
                  <a:gd name="T8" fmla="*/ 20 w 39"/>
                  <a:gd name="T9" fmla="*/ 0 h 39"/>
                  <a:gd name="T10" fmla="*/ 20 w 39"/>
                  <a:gd name="T11" fmla="*/ 28 h 39"/>
                  <a:gd name="T12" fmla="*/ 12 w 39"/>
                  <a:gd name="T13" fmla="*/ 20 h 39"/>
                  <a:gd name="T14" fmla="*/ 20 w 39"/>
                  <a:gd name="T15" fmla="*/ 12 h 39"/>
                  <a:gd name="T16" fmla="*/ 28 w 39"/>
                  <a:gd name="T17" fmla="*/ 20 h 39"/>
                  <a:gd name="T18" fmla="*/ 20 w 39"/>
                  <a:gd name="T19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20" y="0"/>
                    </a:cubicBezTo>
                    <a:close/>
                    <a:moveTo>
                      <a:pt x="20" y="28"/>
                    </a:moveTo>
                    <a:cubicBezTo>
                      <a:pt x="15" y="28"/>
                      <a:pt x="12" y="24"/>
                      <a:pt x="12" y="20"/>
                    </a:cubicBezTo>
                    <a:cubicBezTo>
                      <a:pt x="12" y="15"/>
                      <a:pt x="15" y="12"/>
                      <a:pt x="20" y="12"/>
                    </a:cubicBezTo>
                    <a:cubicBezTo>
                      <a:pt x="24" y="12"/>
                      <a:pt x="28" y="15"/>
                      <a:pt x="28" y="20"/>
                    </a:cubicBezTo>
                    <a:cubicBezTo>
                      <a:pt x="28" y="24"/>
                      <a:pt x="24" y="28"/>
                      <a:pt x="20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80" name="Freeform 273"/>
              <p:cNvSpPr/>
              <p:nvPr/>
            </p:nvSpPr>
            <p:spPr bwMode="auto">
              <a:xfrm>
                <a:off x="1597" y="3079"/>
                <a:ext cx="113" cy="103"/>
              </a:xfrm>
              <a:custGeom>
                <a:avLst/>
                <a:gdLst>
                  <a:gd name="T0" fmla="*/ 78 w 78"/>
                  <a:gd name="T1" fmla="*/ 32 h 71"/>
                  <a:gd name="T2" fmla="*/ 62 w 78"/>
                  <a:gd name="T3" fmla="*/ 0 h 71"/>
                  <a:gd name="T4" fmla="*/ 39 w 78"/>
                  <a:gd name="T5" fmla="*/ 23 h 71"/>
                  <a:gd name="T6" fmla="*/ 16 w 78"/>
                  <a:gd name="T7" fmla="*/ 0 h 71"/>
                  <a:gd name="T8" fmla="*/ 0 w 78"/>
                  <a:gd name="T9" fmla="*/ 32 h 71"/>
                  <a:gd name="T10" fmla="*/ 39 w 78"/>
                  <a:gd name="T11" fmla="*/ 71 h 71"/>
                  <a:gd name="T12" fmla="*/ 78 w 78"/>
                  <a:gd name="T13" fmla="*/ 3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1">
                    <a:moveTo>
                      <a:pt x="78" y="32"/>
                    </a:moveTo>
                    <a:cubicBezTo>
                      <a:pt x="78" y="19"/>
                      <a:pt x="72" y="7"/>
                      <a:pt x="62" y="0"/>
                    </a:cubicBezTo>
                    <a:cubicBezTo>
                      <a:pt x="62" y="13"/>
                      <a:pt x="52" y="23"/>
                      <a:pt x="39" y="23"/>
                    </a:cubicBezTo>
                    <a:cubicBezTo>
                      <a:pt x="26" y="23"/>
                      <a:pt x="16" y="13"/>
                      <a:pt x="16" y="0"/>
                    </a:cubicBezTo>
                    <a:cubicBezTo>
                      <a:pt x="6" y="7"/>
                      <a:pt x="0" y="19"/>
                      <a:pt x="0" y="32"/>
                    </a:cubicBezTo>
                    <a:cubicBezTo>
                      <a:pt x="0" y="53"/>
                      <a:pt x="17" y="71"/>
                      <a:pt x="39" y="71"/>
                    </a:cubicBezTo>
                    <a:cubicBezTo>
                      <a:pt x="61" y="71"/>
                      <a:pt x="78" y="53"/>
                      <a:pt x="78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81" name="Oval 274"/>
              <p:cNvSpPr>
                <a:spLocks noChangeArrowheads="1"/>
              </p:cNvSpPr>
              <p:nvPr/>
            </p:nvSpPr>
            <p:spPr bwMode="auto">
              <a:xfrm>
                <a:off x="1624" y="3047"/>
                <a:ext cx="59" cy="5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82" name="Rectangle 275"/>
              <p:cNvSpPr>
                <a:spLocks noChangeArrowheads="1"/>
              </p:cNvSpPr>
              <p:nvPr/>
            </p:nvSpPr>
            <p:spPr bwMode="auto">
              <a:xfrm>
                <a:off x="1636" y="3156"/>
                <a:ext cx="35" cy="7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83" name="Freeform 276"/>
              <p:cNvSpPr>
                <a:spLocks noEditPoints="1"/>
              </p:cNvSpPr>
              <p:nvPr/>
            </p:nvSpPr>
            <p:spPr bwMode="auto">
              <a:xfrm>
                <a:off x="1882" y="1760"/>
                <a:ext cx="161" cy="221"/>
              </a:xfrm>
              <a:custGeom>
                <a:avLst/>
                <a:gdLst>
                  <a:gd name="T0" fmla="*/ 0 w 161"/>
                  <a:gd name="T1" fmla="*/ 0 h 221"/>
                  <a:gd name="T2" fmla="*/ 0 w 161"/>
                  <a:gd name="T3" fmla="*/ 221 h 221"/>
                  <a:gd name="T4" fmla="*/ 134 w 161"/>
                  <a:gd name="T5" fmla="*/ 221 h 221"/>
                  <a:gd name="T6" fmla="*/ 161 w 161"/>
                  <a:gd name="T7" fmla="*/ 192 h 221"/>
                  <a:gd name="T8" fmla="*/ 161 w 161"/>
                  <a:gd name="T9" fmla="*/ 0 h 221"/>
                  <a:gd name="T10" fmla="*/ 0 w 161"/>
                  <a:gd name="T11" fmla="*/ 0 h 221"/>
                  <a:gd name="T12" fmla="*/ 35 w 161"/>
                  <a:gd name="T13" fmla="*/ 195 h 221"/>
                  <a:gd name="T14" fmla="*/ 20 w 161"/>
                  <a:gd name="T15" fmla="*/ 195 h 221"/>
                  <a:gd name="T16" fmla="*/ 20 w 161"/>
                  <a:gd name="T17" fmla="*/ 167 h 221"/>
                  <a:gd name="T18" fmla="*/ 35 w 161"/>
                  <a:gd name="T19" fmla="*/ 167 h 221"/>
                  <a:gd name="T20" fmla="*/ 35 w 161"/>
                  <a:gd name="T21" fmla="*/ 195 h 221"/>
                  <a:gd name="T22" fmla="*/ 63 w 161"/>
                  <a:gd name="T23" fmla="*/ 195 h 221"/>
                  <a:gd name="T24" fmla="*/ 52 w 161"/>
                  <a:gd name="T25" fmla="*/ 195 h 221"/>
                  <a:gd name="T26" fmla="*/ 52 w 161"/>
                  <a:gd name="T27" fmla="*/ 172 h 221"/>
                  <a:gd name="T28" fmla="*/ 63 w 161"/>
                  <a:gd name="T29" fmla="*/ 172 h 221"/>
                  <a:gd name="T30" fmla="*/ 63 w 161"/>
                  <a:gd name="T31" fmla="*/ 195 h 221"/>
                  <a:gd name="T32" fmla="*/ 92 w 161"/>
                  <a:gd name="T33" fmla="*/ 195 h 221"/>
                  <a:gd name="T34" fmla="*/ 81 w 161"/>
                  <a:gd name="T35" fmla="*/ 195 h 221"/>
                  <a:gd name="T36" fmla="*/ 81 w 161"/>
                  <a:gd name="T37" fmla="*/ 172 h 221"/>
                  <a:gd name="T38" fmla="*/ 92 w 161"/>
                  <a:gd name="T39" fmla="*/ 172 h 221"/>
                  <a:gd name="T40" fmla="*/ 92 w 161"/>
                  <a:gd name="T41" fmla="*/ 195 h 221"/>
                  <a:gd name="T42" fmla="*/ 121 w 161"/>
                  <a:gd name="T43" fmla="*/ 195 h 221"/>
                  <a:gd name="T44" fmla="*/ 111 w 161"/>
                  <a:gd name="T45" fmla="*/ 195 h 221"/>
                  <a:gd name="T46" fmla="*/ 111 w 161"/>
                  <a:gd name="T47" fmla="*/ 172 h 221"/>
                  <a:gd name="T48" fmla="*/ 121 w 161"/>
                  <a:gd name="T49" fmla="*/ 172 h 221"/>
                  <a:gd name="T50" fmla="*/ 121 w 161"/>
                  <a:gd name="T51" fmla="*/ 195 h 221"/>
                  <a:gd name="T52" fmla="*/ 129 w 161"/>
                  <a:gd name="T53" fmla="*/ 54 h 221"/>
                  <a:gd name="T54" fmla="*/ 28 w 161"/>
                  <a:gd name="T55" fmla="*/ 54 h 221"/>
                  <a:gd name="T56" fmla="*/ 28 w 161"/>
                  <a:gd name="T57" fmla="*/ 28 h 221"/>
                  <a:gd name="T58" fmla="*/ 129 w 161"/>
                  <a:gd name="T59" fmla="*/ 28 h 221"/>
                  <a:gd name="T60" fmla="*/ 129 w 161"/>
                  <a:gd name="T61" fmla="*/ 54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1" h="221">
                    <a:moveTo>
                      <a:pt x="0" y="0"/>
                    </a:moveTo>
                    <a:lnTo>
                      <a:pt x="0" y="221"/>
                    </a:lnTo>
                    <a:lnTo>
                      <a:pt x="134" y="221"/>
                    </a:lnTo>
                    <a:lnTo>
                      <a:pt x="161" y="192"/>
                    </a:lnTo>
                    <a:lnTo>
                      <a:pt x="161" y="0"/>
                    </a:lnTo>
                    <a:lnTo>
                      <a:pt x="0" y="0"/>
                    </a:lnTo>
                    <a:close/>
                    <a:moveTo>
                      <a:pt x="35" y="195"/>
                    </a:moveTo>
                    <a:lnTo>
                      <a:pt x="20" y="195"/>
                    </a:lnTo>
                    <a:lnTo>
                      <a:pt x="20" y="167"/>
                    </a:lnTo>
                    <a:lnTo>
                      <a:pt x="35" y="167"/>
                    </a:lnTo>
                    <a:lnTo>
                      <a:pt x="35" y="195"/>
                    </a:lnTo>
                    <a:close/>
                    <a:moveTo>
                      <a:pt x="63" y="195"/>
                    </a:moveTo>
                    <a:lnTo>
                      <a:pt x="52" y="195"/>
                    </a:lnTo>
                    <a:lnTo>
                      <a:pt x="52" y="172"/>
                    </a:lnTo>
                    <a:lnTo>
                      <a:pt x="63" y="172"/>
                    </a:lnTo>
                    <a:lnTo>
                      <a:pt x="63" y="195"/>
                    </a:lnTo>
                    <a:close/>
                    <a:moveTo>
                      <a:pt x="92" y="195"/>
                    </a:moveTo>
                    <a:lnTo>
                      <a:pt x="81" y="195"/>
                    </a:lnTo>
                    <a:lnTo>
                      <a:pt x="81" y="172"/>
                    </a:lnTo>
                    <a:lnTo>
                      <a:pt x="92" y="172"/>
                    </a:lnTo>
                    <a:lnTo>
                      <a:pt x="92" y="195"/>
                    </a:lnTo>
                    <a:close/>
                    <a:moveTo>
                      <a:pt x="121" y="195"/>
                    </a:moveTo>
                    <a:lnTo>
                      <a:pt x="111" y="195"/>
                    </a:lnTo>
                    <a:lnTo>
                      <a:pt x="111" y="172"/>
                    </a:lnTo>
                    <a:lnTo>
                      <a:pt x="121" y="172"/>
                    </a:lnTo>
                    <a:lnTo>
                      <a:pt x="121" y="195"/>
                    </a:lnTo>
                    <a:close/>
                    <a:moveTo>
                      <a:pt x="129" y="54"/>
                    </a:moveTo>
                    <a:lnTo>
                      <a:pt x="28" y="54"/>
                    </a:lnTo>
                    <a:lnTo>
                      <a:pt x="28" y="28"/>
                    </a:lnTo>
                    <a:lnTo>
                      <a:pt x="129" y="28"/>
                    </a:lnTo>
                    <a:lnTo>
                      <a:pt x="129" y="5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84" name="Freeform 277"/>
              <p:cNvSpPr>
                <a:spLocks noEditPoints="1"/>
              </p:cNvSpPr>
              <p:nvPr/>
            </p:nvSpPr>
            <p:spPr bwMode="auto">
              <a:xfrm>
                <a:off x="2269" y="902"/>
                <a:ext cx="99" cy="137"/>
              </a:xfrm>
              <a:custGeom>
                <a:avLst/>
                <a:gdLst>
                  <a:gd name="T0" fmla="*/ 0 w 99"/>
                  <a:gd name="T1" fmla="*/ 0 h 137"/>
                  <a:gd name="T2" fmla="*/ 0 w 99"/>
                  <a:gd name="T3" fmla="*/ 137 h 137"/>
                  <a:gd name="T4" fmla="*/ 81 w 99"/>
                  <a:gd name="T5" fmla="*/ 137 h 137"/>
                  <a:gd name="T6" fmla="*/ 99 w 99"/>
                  <a:gd name="T7" fmla="*/ 118 h 137"/>
                  <a:gd name="T8" fmla="*/ 99 w 99"/>
                  <a:gd name="T9" fmla="*/ 2 h 137"/>
                  <a:gd name="T10" fmla="*/ 0 w 99"/>
                  <a:gd name="T11" fmla="*/ 0 h 137"/>
                  <a:gd name="T12" fmla="*/ 20 w 99"/>
                  <a:gd name="T13" fmla="*/ 119 h 137"/>
                  <a:gd name="T14" fmla="*/ 12 w 99"/>
                  <a:gd name="T15" fmla="*/ 119 h 137"/>
                  <a:gd name="T16" fmla="*/ 12 w 99"/>
                  <a:gd name="T17" fmla="*/ 103 h 137"/>
                  <a:gd name="T18" fmla="*/ 20 w 99"/>
                  <a:gd name="T19" fmla="*/ 103 h 137"/>
                  <a:gd name="T20" fmla="*/ 20 w 99"/>
                  <a:gd name="T21" fmla="*/ 119 h 137"/>
                  <a:gd name="T22" fmla="*/ 38 w 99"/>
                  <a:gd name="T23" fmla="*/ 119 h 137"/>
                  <a:gd name="T24" fmla="*/ 30 w 99"/>
                  <a:gd name="T25" fmla="*/ 119 h 137"/>
                  <a:gd name="T26" fmla="*/ 30 w 99"/>
                  <a:gd name="T27" fmla="*/ 106 h 137"/>
                  <a:gd name="T28" fmla="*/ 38 w 99"/>
                  <a:gd name="T29" fmla="*/ 106 h 137"/>
                  <a:gd name="T30" fmla="*/ 38 w 99"/>
                  <a:gd name="T31" fmla="*/ 119 h 137"/>
                  <a:gd name="T32" fmla="*/ 55 w 99"/>
                  <a:gd name="T33" fmla="*/ 119 h 137"/>
                  <a:gd name="T34" fmla="*/ 49 w 99"/>
                  <a:gd name="T35" fmla="*/ 119 h 137"/>
                  <a:gd name="T36" fmla="*/ 49 w 99"/>
                  <a:gd name="T37" fmla="*/ 106 h 137"/>
                  <a:gd name="T38" fmla="*/ 55 w 99"/>
                  <a:gd name="T39" fmla="*/ 106 h 137"/>
                  <a:gd name="T40" fmla="*/ 55 w 99"/>
                  <a:gd name="T41" fmla="*/ 119 h 137"/>
                  <a:gd name="T42" fmla="*/ 73 w 99"/>
                  <a:gd name="T43" fmla="*/ 119 h 137"/>
                  <a:gd name="T44" fmla="*/ 67 w 99"/>
                  <a:gd name="T45" fmla="*/ 119 h 137"/>
                  <a:gd name="T46" fmla="*/ 67 w 99"/>
                  <a:gd name="T47" fmla="*/ 106 h 137"/>
                  <a:gd name="T48" fmla="*/ 73 w 99"/>
                  <a:gd name="T49" fmla="*/ 106 h 137"/>
                  <a:gd name="T50" fmla="*/ 73 w 99"/>
                  <a:gd name="T51" fmla="*/ 119 h 137"/>
                  <a:gd name="T52" fmla="*/ 78 w 99"/>
                  <a:gd name="T53" fmla="*/ 34 h 137"/>
                  <a:gd name="T54" fmla="*/ 16 w 99"/>
                  <a:gd name="T55" fmla="*/ 34 h 137"/>
                  <a:gd name="T56" fmla="*/ 16 w 99"/>
                  <a:gd name="T57" fmla="*/ 18 h 137"/>
                  <a:gd name="T58" fmla="*/ 78 w 99"/>
                  <a:gd name="T59" fmla="*/ 18 h 137"/>
                  <a:gd name="T60" fmla="*/ 78 w 99"/>
                  <a:gd name="T61" fmla="*/ 3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9" h="137">
                    <a:moveTo>
                      <a:pt x="0" y="0"/>
                    </a:moveTo>
                    <a:lnTo>
                      <a:pt x="0" y="137"/>
                    </a:lnTo>
                    <a:lnTo>
                      <a:pt x="81" y="137"/>
                    </a:lnTo>
                    <a:lnTo>
                      <a:pt x="99" y="118"/>
                    </a:lnTo>
                    <a:lnTo>
                      <a:pt x="99" y="2"/>
                    </a:lnTo>
                    <a:lnTo>
                      <a:pt x="0" y="0"/>
                    </a:lnTo>
                    <a:close/>
                    <a:moveTo>
                      <a:pt x="20" y="119"/>
                    </a:moveTo>
                    <a:lnTo>
                      <a:pt x="12" y="119"/>
                    </a:lnTo>
                    <a:lnTo>
                      <a:pt x="12" y="103"/>
                    </a:lnTo>
                    <a:lnTo>
                      <a:pt x="20" y="103"/>
                    </a:lnTo>
                    <a:lnTo>
                      <a:pt x="20" y="119"/>
                    </a:lnTo>
                    <a:close/>
                    <a:moveTo>
                      <a:pt x="38" y="119"/>
                    </a:moveTo>
                    <a:lnTo>
                      <a:pt x="30" y="119"/>
                    </a:lnTo>
                    <a:lnTo>
                      <a:pt x="30" y="106"/>
                    </a:lnTo>
                    <a:lnTo>
                      <a:pt x="38" y="106"/>
                    </a:lnTo>
                    <a:lnTo>
                      <a:pt x="38" y="119"/>
                    </a:lnTo>
                    <a:close/>
                    <a:moveTo>
                      <a:pt x="55" y="119"/>
                    </a:moveTo>
                    <a:lnTo>
                      <a:pt x="49" y="119"/>
                    </a:lnTo>
                    <a:lnTo>
                      <a:pt x="49" y="106"/>
                    </a:lnTo>
                    <a:lnTo>
                      <a:pt x="55" y="106"/>
                    </a:lnTo>
                    <a:lnTo>
                      <a:pt x="55" y="119"/>
                    </a:lnTo>
                    <a:close/>
                    <a:moveTo>
                      <a:pt x="73" y="119"/>
                    </a:moveTo>
                    <a:lnTo>
                      <a:pt x="67" y="119"/>
                    </a:lnTo>
                    <a:lnTo>
                      <a:pt x="67" y="106"/>
                    </a:lnTo>
                    <a:lnTo>
                      <a:pt x="73" y="106"/>
                    </a:lnTo>
                    <a:lnTo>
                      <a:pt x="73" y="119"/>
                    </a:lnTo>
                    <a:close/>
                    <a:moveTo>
                      <a:pt x="78" y="34"/>
                    </a:moveTo>
                    <a:lnTo>
                      <a:pt x="16" y="34"/>
                    </a:lnTo>
                    <a:lnTo>
                      <a:pt x="16" y="18"/>
                    </a:lnTo>
                    <a:lnTo>
                      <a:pt x="78" y="18"/>
                    </a:lnTo>
                    <a:lnTo>
                      <a:pt x="78" y="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85" name="Freeform 278"/>
              <p:cNvSpPr>
                <a:spLocks noEditPoints="1"/>
              </p:cNvSpPr>
              <p:nvPr/>
            </p:nvSpPr>
            <p:spPr bwMode="auto">
              <a:xfrm>
                <a:off x="1841" y="2317"/>
                <a:ext cx="214" cy="294"/>
              </a:xfrm>
              <a:custGeom>
                <a:avLst/>
                <a:gdLst>
                  <a:gd name="T0" fmla="*/ 0 w 214"/>
                  <a:gd name="T1" fmla="*/ 0 h 294"/>
                  <a:gd name="T2" fmla="*/ 0 w 214"/>
                  <a:gd name="T3" fmla="*/ 294 h 294"/>
                  <a:gd name="T4" fmla="*/ 176 w 214"/>
                  <a:gd name="T5" fmla="*/ 294 h 294"/>
                  <a:gd name="T6" fmla="*/ 214 w 214"/>
                  <a:gd name="T7" fmla="*/ 256 h 294"/>
                  <a:gd name="T8" fmla="*/ 214 w 214"/>
                  <a:gd name="T9" fmla="*/ 2 h 294"/>
                  <a:gd name="T10" fmla="*/ 0 w 214"/>
                  <a:gd name="T11" fmla="*/ 0 h 294"/>
                  <a:gd name="T12" fmla="*/ 47 w 214"/>
                  <a:gd name="T13" fmla="*/ 259 h 294"/>
                  <a:gd name="T14" fmla="*/ 26 w 214"/>
                  <a:gd name="T15" fmla="*/ 259 h 294"/>
                  <a:gd name="T16" fmla="*/ 26 w 214"/>
                  <a:gd name="T17" fmla="*/ 223 h 294"/>
                  <a:gd name="T18" fmla="*/ 47 w 214"/>
                  <a:gd name="T19" fmla="*/ 223 h 294"/>
                  <a:gd name="T20" fmla="*/ 47 w 214"/>
                  <a:gd name="T21" fmla="*/ 259 h 294"/>
                  <a:gd name="T22" fmla="*/ 83 w 214"/>
                  <a:gd name="T23" fmla="*/ 259 h 294"/>
                  <a:gd name="T24" fmla="*/ 69 w 214"/>
                  <a:gd name="T25" fmla="*/ 259 h 294"/>
                  <a:gd name="T26" fmla="*/ 69 w 214"/>
                  <a:gd name="T27" fmla="*/ 228 h 294"/>
                  <a:gd name="T28" fmla="*/ 83 w 214"/>
                  <a:gd name="T29" fmla="*/ 228 h 294"/>
                  <a:gd name="T30" fmla="*/ 83 w 214"/>
                  <a:gd name="T31" fmla="*/ 259 h 294"/>
                  <a:gd name="T32" fmla="*/ 121 w 214"/>
                  <a:gd name="T33" fmla="*/ 259 h 294"/>
                  <a:gd name="T34" fmla="*/ 108 w 214"/>
                  <a:gd name="T35" fmla="*/ 259 h 294"/>
                  <a:gd name="T36" fmla="*/ 108 w 214"/>
                  <a:gd name="T37" fmla="*/ 228 h 294"/>
                  <a:gd name="T38" fmla="*/ 121 w 214"/>
                  <a:gd name="T39" fmla="*/ 228 h 294"/>
                  <a:gd name="T40" fmla="*/ 121 w 214"/>
                  <a:gd name="T41" fmla="*/ 259 h 294"/>
                  <a:gd name="T42" fmla="*/ 160 w 214"/>
                  <a:gd name="T43" fmla="*/ 259 h 294"/>
                  <a:gd name="T44" fmla="*/ 146 w 214"/>
                  <a:gd name="T45" fmla="*/ 259 h 294"/>
                  <a:gd name="T46" fmla="*/ 146 w 214"/>
                  <a:gd name="T47" fmla="*/ 228 h 294"/>
                  <a:gd name="T48" fmla="*/ 160 w 214"/>
                  <a:gd name="T49" fmla="*/ 228 h 294"/>
                  <a:gd name="T50" fmla="*/ 160 w 214"/>
                  <a:gd name="T51" fmla="*/ 259 h 294"/>
                  <a:gd name="T52" fmla="*/ 172 w 214"/>
                  <a:gd name="T53" fmla="*/ 73 h 294"/>
                  <a:gd name="T54" fmla="*/ 37 w 214"/>
                  <a:gd name="T55" fmla="*/ 73 h 294"/>
                  <a:gd name="T56" fmla="*/ 37 w 214"/>
                  <a:gd name="T57" fmla="*/ 36 h 294"/>
                  <a:gd name="T58" fmla="*/ 172 w 214"/>
                  <a:gd name="T59" fmla="*/ 36 h 294"/>
                  <a:gd name="T60" fmla="*/ 172 w 214"/>
                  <a:gd name="T61" fmla="*/ 7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4" h="294">
                    <a:moveTo>
                      <a:pt x="0" y="0"/>
                    </a:moveTo>
                    <a:lnTo>
                      <a:pt x="0" y="294"/>
                    </a:lnTo>
                    <a:lnTo>
                      <a:pt x="176" y="294"/>
                    </a:lnTo>
                    <a:lnTo>
                      <a:pt x="214" y="256"/>
                    </a:lnTo>
                    <a:lnTo>
                      <a:pt x="214" y="2"/>
                    </a:lnTo>
                    <a:lnTo>
                      <a:pt x="0" y="0"/>
                    </a:lnTo>
                    <a:close/>
                    <a:moveTo>
                      <a:pt x="47" y="259"/>
                    </a:moveTo>
                    <a:lnTo>
                      <a:pt x="26" y="259"/>
                    </a:lnTo>
                    <a:lnTo>
                      <a:pt x="26" y="223"/>
                    </a:lnTo>
                    <a:lnTo>
                      <a:pt x="47" y="223"/>
                    </a:lnTo>
                    <a:lnTo>
                      <a:pt x="47" y="259"/>
                    </a:lnTo>
                    <a:close/>
                    <a:moveTo>
                      <a:pt x="83" y="259"/>
                    </a:moveTo>
                    <a:lnTo>
                      <a:pt x="69" y="259"/>
                    </a:lnTo>
                    <a:lnTo>
                      <a:pt x="69" y="228"/>
                    </a:lnTo>
                    <a:lnTo>
                      <a:pt x="83" y="228"/>
                    </a:lnTo>
                    <a:lnTo>
                      <a:pt x="83" y="259"/>
                    </a:lnTo>
                    <a:close/>
                    <a:moveTo>
                      <a:pt x="121" y="259"/>
                    </a:moveTo>
                    <a:lnTo>
                      <a:pt x="108" y="259"/>
                    </a:lnTo>
                    <a:lnTo>
                      <a:pt x="108" y="228"/>
                    </a:lnTo>
                    <a:lnTo>
                      <a:pt x="121" y="228"/>
                    </a:lnTo>
                    <a:lnTo>
                      <a:pt x="121" y="259"/>
                    </a:lnTo>
                    <a:close/>
                    <a:moveTo>
                      <a:pt x="160" y="259"/>
                    </a:moveTo>
                    <a:lnTo>
                      <a:pt x="146" y="259"/>
                    </a:lnTo>
                    <a:lnTo>
                      <a:pt x="146" y="228"/>
                    </a:lnTo>
                    <a:lnTo>
                      <a:pt x="160" y="228"/>
                    </a:lnTo>
                    <a:lnTo>
                      <a:pt x="160" y="259"/>
                    </a:lnTo>
                    <a:close/>
                    <a:moveTo>
                      <a:pt x="172" y="73"/>
                    </a:moveTo>
                    <a:lnTo>
                      <a:pt x="37" y="73"/>
                    </a:lnTo>
                    <a:lnTo>
                      <a:pt x="37" y="36"/>
                    </a:lnTo>
                    <a:lnTo>
                      <a:pt x="172" y="36"/>
                    </a:lnTo>
                    <a:lnTo>
                      <a:pt x="172" y="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86" name="Freeform 279"/>
              <p:cNvSpPr>
                <a:spLocks noEditPoints="1"/>
              </p:cNvSpPr>
              <p:nvPr/>
            </p:nvSpPr>
            <p:spPr bwMode="auto">
              <a:xfrm>
                <a:off x="1373" y="2367"/>
                <a:ext cx="55" cy="77"/>
              </a:xfrm>
              <a:custGeom>
                <a:avLst/>
                <a:gdLst>
                  <a:gd name="T0" fmla="*/ 0 w 55"/>
                  <a:gd name="T1" fmla="*/ 0 h 77"/>
                  <a:gd name="T2" fmla="*/ 0 w 55"/>
                  <a:gd name="T3" fmla="*/ 77 h 77"/>
                  <a:gd name="T4" fmla="*/ 45 w 55"/>
                  <a:gd name="T5" fmla="*/ 77 h 77"/>
                  <a:gd name="T6" fmla="*/ 55 w 55"/>
                  <a:gd name="T7" fmla="*/ 66 h 77"/>
                  <a:gd name="T8" fmla="*/ 55 w 55"/>
                  <a:gd name="T9" fmla="*/ 0 h 77"/>
                  <a:gd name="T10" fmla="*/ 0 w 55"/>
                  <a:gd name="T11" fmla="*/ 0 h 77"/>
                  <a:gd name="T12" fmla="*/ 11 w 55"/>
                  <a:gd name="T13" fmla="*/ 66 h 77"/>
                  <a:gd name="T14" fmla="*/ 6 w 55"/>
                  <a:gd name="T15" fmla="*/ 66 h 77"/>
                  <a:gd name="T16" fmla="*/ 6 w 55"/>
                  <a:gd name="T17" fmla="*/ 58 h 77"/>
                  <a:gd name="T18" fmla="*/ 11 w 55"/>
                  <a:gd name="T19" fmla="*/ 58 h 77"/>
                  <a:gd name="T20" fmla="*/ 11 w 55"/>
                  <a:gd name="T21" fmla="*/ 66 h 77"/>
                  <a:gd name="T22" fmla="*/ 20 w 55"/>
                  <a:gd name="T23" fmla="*/ 66 h 77"/>
                  <a:gd name="T24" fmla="*/ 17 w 55"/>
                  <a:gd name="T25" fmla="*/ 66 h 77"/>
                  <a:gd name="T26" fmla="*/ 17 w 55"/>
                  <a:gd name="T27" fmla="*/ 59 h 77"/>
                  <a:gd name="T28" fmla="*/ 20 w 55"/>
                  <a:gd name="T29" fmla="*/ 59 h 77"/>
                  <a:gd name="T30" fmla="*/ 20 w 55"/>
                  <a:gd name="T31" fmla="*/ 66 h 77"/>
                  <a:gd name="T32" fmla="*/ 30 w 55"/>
                  <a:gd name="T33" fmla="*/ 66 h 77"/>
                  <a:gd name="T34" fmla="*/ 27 w 55"/>
                  <a:gd name="T35" fmla="*/ 66 h 77"/>
                  <a:gd name="T36" fmla="*/ 27 w 55"/>
                  <a:gd name="T37" fmla="*/ 59 h 77"/>
                  <a:gd name="T38" fmla="*/ 30 w 55"/>
                  <a:gd name="T39" fmla="*/ 59 h 77"/>
                  <a:gd name="T40" fmla="*/ 30 w 55"/>
                  <a:gd name="T41" fmla="*/ 66 h 77"/>
                  <a:gd name="T42" fmla="*/ 41 w 55"/>
                  <a:gd name="T43" fmla="*/ 66 h 77"/>
                  <a:gd name="T44" fmla="*/ 38 w 55"/>
                  <a:gd name="T45" fmla="*/ 66 h 77"/>
                  <a:gd name="T46" fmla="*/ 38 w 55"/>
                  <a:gd name="T47" fmla="*/ 59 h 77"/>
                  <a:gd name="T48" fmla="*/ 41 w 55"/>
                  <a:gd name="T49" fmla="*/ 59 h 77"/>
                  <a:gd name="T50" fmla="*/ 41 w 55"/>
                  <a:gd name="T51" fmla="*/ 66 h 77"/>
                  <a:gd name="T52" fmla="*/ 43 w 55"/>
                  <a:gd name="T53" fmla="*/ 18 h 77"/>
                  <a:gd name="T54" fmla="*/ 9 w 55"/>
                  <a:gd name="T55" fmla="*/ 18 h 77"/>
                  <a:gd name="T56" fmla="*/ 9 w 55"/>
                  <a:gd name="T57" fmla="*/ 8 h 77"/>
                  <a:gd name="T58" fmla="*/ 43 w 55"/>
                  <a:gd name="T59" fmla="*/ 8 h 77"/>
                  <a:gd name="T60" fmla="*/ 43 w 55"/>
                  <a:gd name="T61" fmla="*/ 1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0" y="77"/>
                    </a:lnTo>
                    <a:lnTo>
                      <a:pt x="45" y="77"/>
                    </a:lnTo>
                    <a:lnTo>
                      <a:pt x="55" y="66"/>
                    </a:lnTo>
                    <a:lnTo>
                      <a:pt x="55" y="0"/>
                    </a:lnTo>
                    <a:lnTo>
                      <a:pt x="0" y="0"/>
                    </a:lnTo>
                    <a:close/>
                    <a:moveTo>
                      <a:pt x="11" y="66"/>
                    </a:moveTo>
                    <a:lnTo>
                      <a:pt x="6" y="66"/>
                    </a:lnTo>
                    <a:lnTo>
                      <a:pt x="6" y="58"/>
                    </a:lnTo>
                    <a:lnTo>
                      <a:pt x="11" y="58"/>
                    </a:lnTo>
                    <a:lnTo>
                      <a:pt x="11" y="66"/>
                    </a:lnTo>
                    <a:close/>
                    <a:moveTo>
                      <a:pt x="20" y="66"/>
                    </a:moveTo>
                    <a:lnTo>
                      <a:pt x="17" y="66"/>
                    </a:lnTo>
                    <a:lnTo>
                      <a:pt x="17" y="59"/>
                    </a:lnTo>
                    <a:lnTo>
                      <a:pt x="20" y="59"/>
                    </a:lnTo>
                    <a:lnTo>
                      <a:pt x="20" y="66"/>
                    </a:lnTo>
                    <a:close/>
                    <a:moveTo>
                      <a:pt x="30" y="66"/>
                    </a:moveTo>
                    <a:lnTo>
                      <a:pt x="27" y="66"/>
                    </a:lnTo>
                    <a:lnTo>
                      <a:pt x="27" y="59"/>
                    </a:lnTo>
                    <a:lnTo>
                      <a:pt x="30" y="59"/>
                    </a:lnTo>
                    <a:lnTo>
                      <a:pt x="30" y="66"/>
                    </a:lnTo>
                    <a:close/>
                    <a:moveTo>
                      <a:pt x="41" y="66"/>
                    </a:moveTo>
                    <a:lnTo>
                      <a:pt x="38" y="66"/>
                    </a:lnTo>
                    <a:lnTo>
                      <a:pt x="38" y="59"/>
                    </a:lnTo>
                    <a:lnTo>
                      <a:pt x="41" y="59"/>
                    </a:lnTo>
                    <a:lnTo>
                      <a:pt x="41" y="66"/>
                    </a:lnTo>
                    <a:close/>
                    <a:moveTo>
                      <a:pt x="43" y="18"/>
                    </a:moveTo>
                    <a:lnTo>
                      <a:pt x="9" y="18"/>
                    </a:lnTo>
                    <a:lnTo>
                      <a:pt x="9" y="8"/>
                    </a:lnTo>
                    <a:lnTo>
                      <a:pt x="43" y="8"/>
                    </a:lnTo>
                    <a:lnTo>
                      <a:pt x="43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87" name="Freeform 280"/>
              <p:cNvSpPr>
                <a:spLocks noEditPoints="1"/>
              </p:cNvSpPr>
              <p:nvPr/>
            </p:nvSpPr>
            <p:spPr bwMode="auto">
              <a:xfrm>
                <a:off x="1095" y="1959"/>
                <a:ext cx="125" cy="201"/>
              </a:xfrm>
              <a:custGeom>
                <a:avLst/>
                <a:gdLst>
                  <a:gd name="T0" fmla="*/ 62 w 86"/>
                  <a:gd name="T1" fmla="*/ 0 h 138"/>
                  <a:gd name="T2" fmla="*/ 24 w 86"/>
                  <a:gd name="T3" fmla="*/ 0 h 138"/>
                  <a:gd name="T4" fmla="*/ 0 w 86"/>
                  <a:gd name="T5" fmla="*/ 24 h 138"/>
                  <a:gd name="T6" fmla="*/ 0 w 86"/>
                  <a:gd name="T7" fmla="*/ 114 h 138"/>
                  <a:gd name="T8" fmla="*/ 24 w 86"/>
                  <a:gd name="T9" fmla="*/ 138 h 138"/>
                  <a:gd name="T10" fmla="*/ 62 w 86"/>
                  <a:gd name="T11" fmla="*/ 138 h 138"/>
                  <a:gd name="T12" fmla="*/ 86 w 86"/>
                  <a:gd name="T13" fmla="*/ 114 h 138"/>
                  <a:gd name="T14" fmla="*/ 86 w 86"/>
                  <a:gd name="T15" fmla="*/ 24 h 138"/>
                  <a:gd name="T16" fmla="*/ 62 w 86"/>
                  <a:gd name="T17" fmla="*/ 0 h 138"/>
                  <a:gd name="T18" fmla="*/ 15 w 86"/>
                  <a:gd name="T19" fmla="*/ 11 h 138"/>
                  <a:gd name="T20" fmla="*/ 70 w 86"/>
                  <a:gd name="T21" fmla="*/ 11 h 138"/>
                  <a:gd name="T22" fmla="*/ 70 w 86"/>
                  <a:gd name="T23" fmla="*/ 22 h 138"/>
                  <a:gd name="T24" fmla="*/ 15 w 86"/>
                  <a:gd name="T25" fmla="*/ 22 h 138"/>
                  <a:gd name="T26" fmla="*/ 15 w 86"/>
                  <a:gd name="T27" fmla="*/ 11 h 138"/>
                  <a:gd name="T28" fmla="*/ 23 w 86"/>
                  <a:gd name="T29" fmla="*/ 120 h 138"/>
                  <a:gd name="T30" fmla="*/ 13 w 86"/>
                  <a:gd name="T31" fmla="*/ 109 h 138"/>
                  <a:gd name="T32" fmla="*/ 23 w 86"/>
                  <a:gd name="T33" fmla="*/ 97 h 138"/>
                  <a:gd name="T34" fmla="*/ 34 w 86"/>
                  <a:gd name="T35" fmla="*/ 109 h 138"/>
                  <a:gd name="T36" fmla="*/ 23 w 86"/>
                  <a:gd name="T37" fmla="*/ 120 h 138"/>
                  <a:gd name="T38" fmla="*/ 62 w 86"/>
                  <a:gd name="T39" fmla="*/ 120 h 138"/>
                  <a:gd name="T40" fmla="*/ 52 w 86"/>
                  <a:gd name="T41" fmla="*/ 109 h 138"/>
                  <a:gd name="T42" fmla="*/ 62 w 86"/>
                  <a:gd name="T43" fmla="*/ 97 h 138"/>
                  <a:gd name="T44" fmla="*/ 73 w 86"/>
                  <a:gd name="T45" fmla="*/ 109 h 138"/>
                  <a:gd name="T46" fmla="*/ 62 w 86"/>
                  <a:gd name="T47" fmla="*/ 12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6" h="138">
                    <a:moveTo>
                      <a:pt x="62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4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27"/>
                      <a:pt x="11" y="138"/>
                      <a:pt x="24" y="138"/>
                    </a:cubicBezTo>
                    <a:cubicBezTo>
                      <a:pt x="62" y="138"/>
                      <a:pt x="62" y="138"/>
                      <a:pt x="62" y="138"/>
                    </a:cubicBezTo>
                    <a:cubicBezTo>
                      <a:pt x="76" y="138"/>
                      <a:pt x="86" y="127"/>
                      <a:pt x="86" y="114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6" y="10"/>
                      <a:pt x="76" y="0"/>
                      <a:pt x="62" y="0"/>
                    </a:cubicBezTo>
                    <a:close/>
                    <a:moveTo>
                      <a:pt x="15" y="11"/>
                    </a:moveTo>
                    <a:cubicBezTo>
                      <a:pt x="70" y="11"/>
                      <a:pt x="70" y="11"/>
                      <a:pt x="70" y="11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15" y="22"/>
                      <a:pt x="15" y="22"/>
                      <a:pt x="15" y="22"/>
                    </a:cubicBezTo>
                    <a:lnTo>
                      <a:pt x="15" y="11"/>
                    </a:lnTo>
                    <a:close/>
                    <a:moveTo>
                      <a:pt x="23" y="120"/>
                    </a:moveTo>
                    <a:cubicBezTo>
                      <a:pt x="18" y="120"/>
                      <a:pt x="13" y="115"/>
                      <a:pt x="13" y="109"/>
                    </a:cubicBezTo>
                    <a:cubicBezTo>
                      <a:pt x="13" y="102"/>
                      <a:pt x="18" y="97"/>
                      <a:pt x="23" y="97"/>
                    </a:cubicBezTo>
                    <a:cubicBezTo>
                      <a:pt x="29" y="97"/>
                      <a:pt x="34" y="102"/>
                      <a:pt x="34" y="109"/>
                    </a:cubicBezTo>
                    <a:cubicBezTo>
                      <a:pt x="34" y="115"/>
                      <a:pt x="29" y="120"/>
                      <a:pt x="23" y="120"/>
                    </a:cubicBezTo>
                    <a:close/>
                    <a:moveTo>
                      <a:pt x="62" y="120"/>
                    </a:moveTo>
                    <a:cubicBezTo>
                      <a:pt x="56" y="120"/>
                      <a:pt x="52" y="115"/>
                      <a:pt x="52" y="109"/>
                    </a:cubicBezTo>
                    <a:cubicBezTo>
                      <a:pt x="52" y="102"/>
                      <a:pt x="56" y="97"/>
                      <a:pt x="62" y="97"/>
                    </a:cubicBezTo>
                    <a:cubicBezTo>
                      <a:pt x="68" y="97"/>
                      <a:pt x="73" y="102"/>
                      <a:pt x="73" y="109"/>
                    </a:cubicBezTo>
                    <a:cubicBezTo>
                      <a:pt x="73" y="115"/>
                      <a:pt x="68" y="120"/>
                      <a:pt x="62" y="1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88" name="Freeform 281"/>
              <p:cNvSpPr/>
              <p:nvPr/>
            </p:nvSpPr>
            <p:spPr bwMode="auto">
              <a:xfrm>
                <a:off x="1907" y="2660"/>
                <a:ext cx="67" cy="58"/>
              </a:xfrm>
              <a:custGeom>
                <a:avLst/>
                <a:gdLst>
                  <a:gd name="T0" fmla="*/ 0 w 67"/>
                  <a:gd name="T1" fmla="*/ 58 h 58"/>
                  <a:gd name="T2" fmla="*/ 33 w 67"/>
                  <a:gd name="T3" fmla="*/ 0 h 58"/>
                  <a:gd name="T4" fmla="*/ 67 w 67"/>
                  <a:gd name="T5" fmla="*/ 58 h 58"/>
                  <a:gd name="T6" fmla="*/ 0 w 67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58">
                    <a:moveTo>
                      <a:pt x="0" y="58"/>
                    </a:moveTo>
                    <a:lnTo>
                      <a:pt x="33" y="0"/>
                    </a:lnTo>
                    <a:lnTo>
                      <a:pt x="67" y="58"/>
                    </a:lnTo>
                    <a:lnTo>
                      <a:pt x="0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89" name="Freeform 282"/>
              <p:cNvSpPr/>
              <p:nvPr/>
            </p:nvSpPr>
            <p:spPr bwMode="auto">
              <a:xfrm>
                <a:off x="1907" y="2729"/>
                <a:ext cx="67" cy="58"/>
              </a:xfrm>
              <a:custGeom>
                <a:avLst/>
                <a:gdLst>
                  <a:gd name="T0" fmla="*/ 0 w 67"/>
                  <a:gd name="T1" fmla="*/ 0 h 58"/>
                  <a:gd name="T2" fmla="*/ 33 w 67"/>
                  <a:gd name="T3" fmla="*/ 58 h 58"/>
                  <a:gd name="T4" fmla="*/ 67 w 67"/>
                  <a:gd name="T5" fmla="*/ 0 h 58"/>
                  <a:gd name="T6" fmla="*/ 0 w 67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58">
                    <a:moveTo>
                      <a:pt x="0" y="0"/>
                    </a:moveTo>
                    <a:lnTo>
                      <a:pt x="33" y="58"/>
                    </a:lnTo>
                    <a:lnTo>
                      <a:pt x="6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90" name="Freeform 283"/>
              <p:cNvSpPr/>
              <p:nvPr/>
            </p:nvSpPr>
            <p:spPr bwMode="auto">
              <a:xfrm>
                <a:off x="2233" y="2711"/>
                <a:ext cx="126" cy="22"/>
              </a:xfrm>
              <a:custGeom>
                <a:avLst/>
                <a:gdLst>
                  <a:gd name="T0" fmla="*/ 126 w 126"/>
                  <a:gd name="T1" fmla="*/ 21 h 22"/>
                  <a:gd name="T2" fmla="*/ 91 w 126"/>
                  <a:gd name="T3" fmla="*/ 0 h 22"/>
                  <a:gd name="T4" fmla="*/ 33 w 126"/>
                  <a:gd name="T5" fmla="*/ 0 h 22"/>
                  <a:gd name="T6" fmla="*/ 0 w 126"/>
                  <a:gd name="T7" fmla="*/ 21 h 22"/>
                  <a:gd name="T8" fmla="*/ 0 w 126"/>
                  <a:gd name="T9" fmla="*/ 22 h 22"/>
                  <a:gd name="T10" fmla="*/ 126 w 126"/>
                  <a:gd name="T11" fmla="*/ 22 h 22"/>
                  <a:gd name="T12" fmla="*/ 126 w 126"/>
                  <a:gd name="T13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22">
                    <a:moveTo>
                      <a:pt x="126" y="21"/>
                    </a:moveTo>
                    <a:lnTo>
                      <a:pt x="91" y="0"/>
                    </a:lnTo>
                    <a:lnTo>
                      <a:pt x="33" y="0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126" y="22"/>
                    </a:lnTo>
                    <a:lnTo>
                      <a:pt x="126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91" name="Rectangle 284"/>
              <p:cNvSpPr>
                <a:spLocks noChangeArrowheads="1"/>
              </p:cNvSpPr>
              <p:nvPr/>
            </p:nvSpPr>
            <p:spPr bwMode="auto">
              <a:xfrm>
                <a:off x="2233" y="2733"/>
                <a:ext cx="126" cy="2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92" name="Rectangle 285"/>
              <p:cNvSpPr>
                <a:spLocks noChangeArrowheads="1"/>
              </p:cNvSpPr>
              <p:nvPr/>
            </p:nvSpPr>
            <p:spPr bwMode="auto">
              <a:xfrm>
                <a:off x="2282" y="2694"/>
                <a:ext cx="26" cy="2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93" name="Freeform 286"/>
              <p:cNvSpPr>
                <a:spLocks noEditPoints="1"/>
              </p:cNvSpPr>
              <p:nvPr/>
            </p:nvSpPr>
            <p:spPr bwMode="auto">
              <a:xfrm>
                <a:off x="2218" y="2577"/>
                <a:ext cx="154" cy="124"/>
              </a:xfrm>
              <a:custGeom>
                <a:avLst/>
                <a:gdLst>
                  <a:gd name="T0" fmla="*/ 0 w 154"/>
                  <a:gd name="T1" fmla="*/ 0 h 124"/>
                  <a:gd name="T2" fmla="*/ 0 w 154"/>
                  <a:gd name="T3" fmla="*/ 124 h 124"/>
                  <a:gd name="T4" fmla="*/ 154 w 154"/>
                  <a:gd name="T5" fmla="*/ 124 h 124"/>
                  <a:gd name="T6" fmla="*/ 154 w 154"/>
                  <a:gd name="T7" fmla="*/ 0 h 124"/>
                  <a:gd name="T8" fmla="*/ 0 w 154"/>
                  <a:gd name="T9" fmla="*/ 0 h 124"/>
                  <a:gd name="T10" fmla="*/ 138 w 154"/>
                  <a:gd name="T11" fmla="*/ 104 h 124"/>
                  <a:gd name="T12" fmla="*/ 16 w 154"/>
                  <a:gd name="T13" fmla="*/ 104 h 124"/>
                  <a:gd name="T14" fmla="*/ 16 w 154"/>
                  <a:gd name="T15" fmla="*/ 15 h 124"/>
                  <a:gd name="T16" fmla="*/ 138 w 154"/>
                  <a:gd name="T17" fmla="*/ 15 h 124"/>
                  <a:gd name="T18" fmla="*/ 138 w 154"/>
                  <a:gd name="T19" fmla="*/ 10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124">
                    <a:moveTo>
                      <a:pt x="0" y="0"/>
                    </a:moveTo>
                    <a:lnTo>
                      <a:pt x="0" y="124"/>
                    </a:lnTo>
                    <a:lnTo>
                      <a:pt x="154" y="124"/>
                    </a:lnTo>
                    <a:lnTo>
                      <a:pt x="154" y="0"/>
                    </a:lnTo>
                    <a:lnTo>
                      <a:pt x="0" y="0"/>
                    </a:lnTo>
                    <a:close/>
                    <a:moveTo>
                      <a:pt x="138" y="104"/>
                    </a:moveTo>
                    <a:lnTo>
                      <a:pt x="16" y="104"/>
                    </a:lnTo>
                    <a:lnTo>
                      <a:pt x="16" y="15"/>
                    </a:lnTo>
                    <a:lnTo>
                      <a:pt x="138" y="15"/>
                    </a:lnTo>
                    <a:lnTo>
                      <a:pt x="138" y="1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94" name="Rectangle 287"/>
              <p:cNvSpPr>
                <a:spLocks noChangeArrowheads="1"/>
              </p:cNvSpPr>
              <p:nvPr/>
            </p:nvSpPr>
            <p:spPr bwMode="auto">
              <a:xfrm>
                <a:off x="2343" y="2688"/>
                <a:ext cx="13" cy="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95" name="Freeform 288"/>
              <p:cNvSpPr/>
              <p:nvPr/>
            </p:nvSpPr>
            <p:spPr bwMode="auto">
              <a:xfrm>
                <a:off x="2225" y="2611"/>
                <a:ext cx="117" cy="51"/>
              </a:xfrm>
              <a:custGeom>
                <a:avLst/>
                <a:gdLst>
                  <a:gd name="T0" fmla="*/ 80 w 80"/>
                  <a:gd name="T1" fmla="*/ 0 h 35"/>
                  <a:gd name="T2" fmla="*/ 58 w 80"/>
                  <a:gd name="T3" fmla="*/ 0 h 35"/>
                  <a:gd name="T4" fmla="*/ 63 w 80"/>
                  <a:gd name="T5" fmla="*/ 7 h 35"/>
                  <a:gd name="T6" fmla="*/ 48 w 80"/>
                  <a:gd name="T7" fmla="*/ 20 h 35"/>
                  <a:gd name="T8" fmla="*/ 34 w 80"/>
                  <a:gd name="T9" fmla="*/ 1 h 35"/>
                  <a:gd name="T10" fmla="*/ 30 w 80"/>
                  <a:gd name="T11" fmla="*/ 4 h 35"/>
                  <a:gd name="T12" fmla="*/ 0 w 80"/>
                  <a:gd name="T13" fmla="*/ 28 h 35"/>
                  <a:gd name="T14" fmla="*/ 6 w 80"/>
                  <a:gd name="T15" fmla="*/ 35 h 35"/>
                  <a:gd name="T16" fmla="*/ 32 w 80"/>
                  <a:gd name="T17" fmla="*/ 14 h 35"/>
                  <a:gd name="T18" fmla="*/ 46 w 80"/>
                  <a:gd name="T19" fmla="*/ 33 h 35"/>
                  <a:gd name="T20" fmla="*/ 69 w 80"/>
                  <a:gd name="T21" fmla="*/ 15 h 35"/>
                  <a:gd name="T22" fmla="*/ 74 w 80"/>
                  <a:gd name="T23" fmla="*/ 22 h 35"/>
                  <a:gd name="T24" fmla="*/ 80 w 80"/>
                  <a:gd name="T2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" h="35">
                    <a:moveTo>
                      <a:pt x="80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59" y="11"/>
                      <a:pt x="51" y="17"/>
                      <a:pt x="48" y="20"/>
                    </a:cubicBezTo>
                    <a:cubicBezTo>
                      <a:pt x="44" y="15"/>
                      <a:pt x="34" y="1"/>
                      <a:pt x="34" y="1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35"/>
                      <a:pt x="26" y="19"/>
                      <a:pt x="32" y="14"/>
                    </a:cubicBezTo>
                    <a:cubicBezTo>
                      <a:pt x="36" y="19"/>
                      <a:pt x="46" y="33"/>
                      <a:pt x="46" y="33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4" y="22"/>
                      <a:pt x="74" y="22"/>
                      <a:pt x="74" y="22"/>
                    </a:cubicBezTo>
                    <a:lnTo>
                      <a:pt x="8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96" name="Freeform 289"/>
              <p:cNvSpPr/>
              <p:nvPr/>
            </p:nvSpPr>
            <p:spPr bwMode="auto">
              <a:xfrm>
                <a:off x="1406" y="3185"/>
                <a:ext cx="125" cy="22"/>
              </a:xfrm>
              <a:custGeom>
                <a:avLst/>
                <a:gdLst>
                  <a:gd name="T0" fmla="*/ 125 w 125"/>
                  <a:gd name="T1" fmla="*/ 22 h 22"/>
                  <a:gd name="T2" fmla="*/ 92 w 125"/>
                  <a:gd name="T3" fmla="*/ 0 h 22"/>
                  <a:gd name="T4" fmla="*/ 34 w 125"/>
                  <a:gd name="T5" fmla="*/ 0 h 22"/>
                  <a:gd name="T6" fmla="*/ 0 w 125"/>
                  <a:gd name="T7" fmla="*/ 22 h 22"/>
                  <a:gd name="T8" fmla="*/ 0 w 125"/>
                  <a:gd name="T9" fmla="*/ 22 h 22"/>
                  <a:gd name="T10" fmla="*/ 125 w 125"/>
                  <a:gd name="T11" fmla="*/ 22 h 22"/>
                  <a:gd name="T12" fmla="*/ 125 w 125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25" y="22"/>
                    </a:moveTo>
                    <a:lnTo>
                      <a:pt x="92" y="0"/>
                    </a:lnTo>
                    <a:lnTo>
                      <a:pt x="34" y="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25" y="22"/>
                    </a:lnTo>
                    <a:lnTo>
                      <a:pt x="125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97" name="Rectangle 290"/>
              <p:cNvSpPr>
                <a:spLocks noChangeArrowheads="1"/>
              </p:cNvSpPr>
              <p:nvPr/>
            </p:nvSpPr>
            <p:spPr bwMode="auto">
              <a:xfrm>
                <a:off x="1406" y="3207"/>
                <a:ext cx="125" cy="2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98" name="Rectangle 291"/>
              <p:cNvSpPr>
                <a:spLocks noChangeArrowheads="1"/>
              </p:cNvSpPr>
              <p:nvPr/>
            </p:nvSpPr>
            <p:spPr bwMode="auto">
              <a:xfrm>
                <a:off x="1456" y="3168"/>
                <a:ext cx="26" cy="2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99" name="Freeform 292"/>
              <p:cNvSpPr>
                <a:spLocks noEditPoints="1"/>
              </p:cNvSpPr>
              <p:nvPr/>
            </p:nvSpPr>
            <p:spPr bwMode="auto">
              <a:xfrm>
                <a:off x="1392" y="3051"/>
                <a:ext cx="154" cy="124"/>
              </a:xfrm>
              <a:custGeom>
                <a:avLst/>
                <a:gdLst>
                  <a:gd name="T0" fmla="*/ 0 w 154"/>
                  <a:gd name="T1" fmla="*/ 0 h 124"/>
                  <a:gd name="T2" fmla="*/ 0 w 154"/>
                  <a:gd name="T3" fmla="*/ 124 h 124"/>
                  <a:gd name="T4" fmla="*/ 154 w 154"/>
                  <a:gd name="T5" fmla="*/ 124 h 124"/>
                  <a:gd name="T6" fmla="*/ 154 w 154"/>
                  <a:gd name="T7" fmla="*/ 0 h 124"/>
                  <a:gd name="T8" fmla="*/ 0 w 154"/>
                  <a:gd name="T9" fmla="*/ 0 h 124"/>
                  <a:gd name="T10" fmla="*/ 138 w 154"/>
                  <a:gd name="T11" fmla="*/ 104 h 124"/>
                  <a:gd name="T12" fmla="*/ 16 w 154"/>
                  <a:gd name="T13" fmla="*/ 104 h 124"/>
                  <a:gd name="T14" fmla="*/ 16 w 154"/>
                  <a:gd name="T15" fmla="*/ 15 h 124"/>
                  <a:gd name="T16" fmla="*/ 138 w 154"/>
                  <a:gd name="T17" fmla="*/ 15 h 124"/>
                  <a:gd name="T18" fmla="*/ 138 w 154"/>
                  <a:gd name="T19" fmla="*/ 10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124">
                    <a:moveTo>
                      <a:pt x="0" y="0"/>
                    </a:moveTo>
                    <a:lnTo>
                      <a:pt x="0" y="124"/>
                    </a:lnTo>
                    <a:lnTo>
                      <a:pt x="154" y="124"/>
                    </a:lnTo>
                    <a:lnTo>
                      <a:pt x="154" y="0"/>
                    </a:lnTo>
                    <a:lnTo>
                      <a:pt x="0" y="0"/>
                    </a:lnTo>
                    <a:close/>
                    <a:moveTo>
                      <a:pt x="138" y="104"/>
                    </a:moveTo>
                    <a:lnTo>
                      <a:pt x="16" y="104"/>
                    </a:lnTo>
                    <a:lnTo>
                      <a:pt x="16" y="15"/>
                    </a:lnTo>
                    <a:lnTo>
                      <a:pt x="138" y="15"/>
                    </a:lnTo>
                    <a:lnTo>
                      <a:pt x="138" y="1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00" name="Rectangle 293"/>
              <p:cNvSpPr>
                <a:spLocks noChangeArrowheads="1"/>
              </p:cNvSpPr>
              <p:nvPr/>
            </p:nvSpPr>
            <p:spPr bwMode="auto">
              <a:xfrm>
                <a:off x="1517" y="3162"/>
                <a:ext cx="13" cy="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01" name="Freeform 294"/>
              <p:cNvSpPr/>
              <p:nvPr/>
            </p:nvSpPr>
            <p:spPr bwMode="auto">
              <a:xfrm>
                <a:off x="1399" y="3085"/>
                <a:ext cx="116" cy="51"/>
              </a:xfrm>
              <a:custGeom>
                <a:avLst/>
                <a:gdLst>
                  <a:gd name="T0" fmla="*/ 80 w 80"/>
                  <a:gd name="T1" fmla="*/ 1 h 35"/>
                  <a:gd name="T2" fmla="*/ 58 w 80"/>
                  <a:gd name="T3" fmla="*/ 0 h 35"/>
                  <a:gd name="T4" fmla="*/ 63 w 80"/>
                  <a:gd name="T5" fmla="*/ 8 h 35"/>
                  <a:gd name="T6" fmla="*/ 47 w 80"/>
                  <a:gd name="T7" fmla="*/ 20 h 35"/>
                  <a:gd name="T8" fmla="*/ 34 w 80"/>
                  <a:gd name="T9" fmla="*/ 1 h 35"/>
                  <a:gd name="T10" fmla="*/ 30 w 80"/>
                  <a:gd name="T11" fmla="*/ 4 h 35"/>
                  <a:gd name="T12" fmla="*/ 0 w 80"/>
                  <a:gd name="T13" fmla="*/ 28 h 35"/>
                  <a:gd name="T14" fmla="*/ 5 w 80"/>
                  <a:gd name="T15" fmla="*/ 35 h 35"/>
                  <a:gd name="T16" fmla="*/ 32 w 80"/>
                  <a:gd name="T17" fmla="*/ 14 h 35"/>
                  <a:gd name="T18" fmla="*/ 46 w 80"/>
                  <a:gd name="T19" fmla="*/ 33 h 35"/>
                  <a:gd name="T20" fmla="*/ 68 w 80"/>
                  <a:gd name="T21" fmla="*/ 15 h 35"/>
                  <a:gd name="T22" fmla="*/ 73 w 80"/>
                  <a:gd name="T23" fmla="*/ 22 h 35"/>
                  <a:gd name="T24" fmla="*/ 80 w 80"/>
                  <a:gd name="T25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" h="35">
                    <a:moveTo>
                      <a:pt x="80" y="1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58" y="11"/>
                      <a:pt x="51" y="17"/>
                      <a:pt x="47" y="20"/>
                    </a:cubicBezTo>
                    <a:cubicBezTo>
                      <a:pt x="44" y="15"/>
                      <a:pt x="34" y="1"/>
                      <a:pt x="34" y="1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26" y="19"/>
                      <a:pt x="32" y="14"/>
                    </a:cubicBezTo>
                    <a:cubicBezTo>
                      <a:pt x="35" y="19"/>
                      <a:pt x="46" y="33"/>
                      <a:pt x="46" y="33"/>
                    </a:cubicBezTo>
                    <a:cubicBezTo>
                      <a:pt x="68" y="15"/>
                      <a:pt x="68" y="15"/>
                      <a:pt x="68" y="15"/>
                    </a:cubicBezTo>
                    <a:cubicBezTo>
                      <a:pt x="73" y="22"/>
                      <a:pt x="73" y="22"/>
                      <a:pt x="73" y="22"/>
                    </a:cubicBezTo>
                    <a:lnTo>
                      <a:pt x="8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02" name="Freeform 295"/>
              <p:cNvSpPr/>
              <p:nvPr/>
            </p:nvSpPr>
            <p:spPr bwMode="auto">
              <a:xfrm>
                <a:off x="1069" y="1871"/>
                <a:ext cx="126" cy="21"/>
              </a:xfrm>
              <a:custGeom>
                <a:avLst/>
                <a:gdLst>
                  <a:gd name="T0" fmla="*/ 126 w 126"/>
                  <a:gd name="T1" fmla="*/ 20 h 21"/>
                  <a:gd name="T2" fmla="*/ 93 w 126"/>
                  <a:gd name="T3" fmla="*/ 0 h 21"/>
                  <a:gd name="T4" fmla="*/ 35 w 126"/>
                  <a:gd name="T5" fmla="*/ 0 h 21"/>
                  <a:gd name="T6" fmla="*/ 0 w 126"/>
                  <a:gd name="T7" fmla="*/ 20 h 21"/>
                  <a:gd name="T8" fmla="*/ 0 w 126"/>
                  <a:gd name="T9" fmla="*/ 21 h 21"/>
                  <a:gd name="T10" fmla="*/ 126 w 126"/>
                  <a:gd name="T11" fmla="*/ 21 h 21"/>
                  <a:gd name="T12" fmla="*/ 126 w 126"/>
                  <a:gd name="T13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21">
                    <a:moveTo>
                      <a:pt x="126" y="20"/>
                    </a:moveTo>
                    <a:lnTo>
                      <a:pt x="93" y="0"/>
                    </a:lnTo>
                    <a:lnTo>
                      <a:pt x="35" y="0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126" y="21"/>
                    </a:lnTo>
                    <a:lnTo>
                      <a:pt x="126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03" name="Rectangle 296"/>
              <p:cNvSpPr>
                <a:spLocks noChangeArrowheads="1"/>
              </p:cNvSpPr>
              <p:nvPr/>
            </p:nvSpPr>
            <p:spPr bwMode="auto">
              <a:xfrm>
                <a:off x="1069" y="1892"/>
                <a:ext cx="126" cy="2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04" name="Rectangle 297"/>
              <p:cNvSpPr>
                <a:spLocks noChangeArrowheads="1"/>
              </p:cNvSpPr>
              <p:nvPr/>
            </p:nvSpPr>
            <p:spPr bwMode="auto">
              <a:xfrm>
                <a:off x="1120" y="1852"/>
                <a:ext cx="26" cy="2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05" name="Freeform 298"/>
              <p:cNvSpPr>
                <a:spLocks noEditPoints="1"/>
              </p:cNvSpPr>
              <p:nvPr/>
            </p:nvSpPr>
            <p:spPr bwMode="auto">
              <a:xfrm>
                <a:off x="1056" y="1737"/>
                <a:ext cx="154" cy="123"/>
              </a:xfrm>
              <a:custGeom>
                <a:avLst/>
                <a:gdLst>
                  <a:gd name="T0" fmla="*/ 0 w 154"/>
                  <a:gd name="T1" fmla="*/ 0 h 123"/>
                  <a:gd name="T2" fmla="*/ 0 w 154"/>
                  <a:gd name="T3" fmla="*/ 123 h 123"/>
                  <a:gd name="T4" fmla="*/ 154 w 154"/>
                  <a:gd name="T5" fmla="*/ 123 h 123"/>
                  <a:gd name="T6" fmla="*/ 154 w 154"/>
                  <a:gd name="T7" fmla="*/ 0 h 123"/>
                  <a:gd name="T8" fmla="*/ 0 w 154"/>
                  <a:gd name="T9" fmla="*/ 0 h 123"/>
                  <a:gd name="T10" fmla="*/ 138 w 154"/>
                  <a:gd name="T11" fmla="*/ 102 h 123"/>
                  <a:gd name="T12" fmla="*/ 16 w 154"/>
                  <a:gd name="T13" fmla="*/ 102 h 123"/>
                  <a:gd name="T14" fmla="*/ 16 w 154"/>
                  <a:gd name="T15" fmla="*/ 13 h 123"/>
                  <a:gd name="T16" fmla="*/ 138 w 154"/>
                  <a:gd name="T17" fmla="*/ 13 h 123"/>
                  <a:gd name="T18" fmla="*/ 138 w 154"/>
                  <a:gd name="T19" fmla="*/ 10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123">
                    <a:moveTo>
                      <a:pt x="0" y="0"/>
                    </a:moveTo>
                    <a:lnTo>
                      <a:pt x="0" y="123"/>
                    </a:lnTo>
                    <a:lnTo>
                      <a:pt x="154" y="123"/>
                    </a:lnTo>
                    <a:lnTo>
                      <a:pt x="154" y="0"/>
                    </a:lnTo>
                    <a:lnTo>
                      <a:pt x="0" y="0"/>
                    </a:lnTo>
                    <a:close/>
                    <a:moveTo>
                      <a:pt x="138" y="102"/>
                    </a:moveTo>
                    <a:lnTo>
                      <a:pt x="16" y="102"/>
                    </a:lnTo>
                    <a:lnTo>
                      <a:pt x="16" y="13"/>
                    </a:lnTo>
                    <a:lnTo>
                      <a:pt x="138" y="13"/>
                    </a:lnTo>
                    <a:lnTo>
                      <a:pt x="138" y="10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06" name="Rectangle 299"/>
              <p:cNvSpPr>
                <a:spLocks noChangeArrowheads="1"/>
              </p:cNvSpPr>
              <p:nvPr/>
            </p:nvSpPr>
            <p:spPr bwMode="auto">
              <a:xfrm>
                <a:off x="1179" y="1847"/>
                <a:ext cx="15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07" name="Freeform 300"/>
              <p:cNvSpPr/>
              <p:nvPr/>
            </p:nvSpPr>
            <p:spPr bwMode="auto">
              <a:xfrm>
                <a:off x="1062" y="1770"/>
                <a:ext cx="117" cy="51"/>
              </a:xfrm>
              <a:custGeom>
                <a:avLst/>
                <a:gdLst>
                  <a:gd name="T0" fmla="*/ 81 w 81"/>
                  <a:gd name="T1" fmla="*/ 0 h 35"/>
                  <a:gd name="T2" fmla="*/ 58 w 81"/>
                  <a:gd name="T3" fmla="*/ 0 h 35"/>
                  <a:gd name="T4" fmla="*/ 64 w 81"/>
                  <a:gd name="T5" fmla="*/ 7 h 35"/>
                  <a:gd name="T6" fmla="*/ 48 w 81"/>
                  <a:gd name="T7" fmla="*/ 19 h 35"/>
                  <a:gd name="T8" fmla="*/ 34 w 81"/>
                  <a:gd name="T9" fmla="*/ 1 h 35"/>
                  <a:gd name="T10" fmla="*/ 31 w 81"/>
                  <a:gd name="T11" fmla="*/ 4 h 35"/>
                  <a:gd name="T12" fmla="*/ 0 w 81"/>
                  <a:gd name="T13" fmla="*/ 28 h 35"/>
                  <a:gd name="T14" fmla="*/ 6 w 81"/>
                  <a:gd name="T15" fmla="*/ 35 h 35"/>
                  <a:gd name="T16" fmla="*/ 33 w 81"/>
                  <a:gd name="T17" fmla="*/ 14 h 35"/>
                  <a:gd name="T18" fmla="*/ 46 w 81"/>
                  <a:gd name="T19" fmla="*/ 33 h 35"/>
                  <a:gd name="T20" fmla="*/ 69 w 81"/>
                  <a:gd name="T21" fmla="*/ 15 h 35"/>
                  <a:gd name="T22" fmla="*/ 74 w 81"/>
                  <a:gd name="T23" fmla="*/ 21 h 35"/>
                  <a:gd name="T24" fmla="*/ 81 w 81"/>
                  <a:gd name="T2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35">
                    <a:moveTo>
                      <a:pt x="81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59" y="11"/>
                      <a:pt x="52" y="17"/>
                      <a:pt x="48" y="19"/>
                    </a:cubicBezTo>
                    <a:cubicBezTo>
                      <a:pt x="45" y="14"/>
                      <a:pt x="34" y="1"/>
                      <a:pt x="34" y="1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35"/>
                      <a:pt x="27" y="18"/>
                      <a:pt x="33" y="14"/>
                    </a:cubicBezTo>
                    <a:cubicBezTo>
                      <a:pt x="36" y="19"/>
                      <a:pt x="46" y="33"/>
                      <a:pt x="46" y="33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4" y="21"/>
                      <a:pt x="74" y="21"/>
                      <a:pt x="74" y="21"/>
                    </a:cubicBezTo>
                    <a:lnTo>
                      <a:pt x="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08" name="Freeform 301"/>
              <p:cNvSpPr>
                <a:spLocks noEditPoints="1"/>
              </p:cNvSpPr>
              <p:nvPr/>
            </p:nvSpPr>
            <p:spPr bwMode="auto">
              <a:xfrm>
                <a:off x="2582" y="1920"/>
                <a:ext cx="151" cy="153"/>
              </a:xfrm>
              <a:custGeom>
                <a:avLst/>
                <a:gdLst>
                  <a:gd name="T0" fmla="*/ 52 w 104"/>
                  <a:gd name="T1" fmla="*/ 0 h 105"/>
                  <a:gd name="T2" fmla="*/ 0 w 104"/>
                  <a:gd name="T3" fmla="*/ 53 h 105"/>
                  <a:gd name="T4" fmla="*/ 52 w 104"/>
                  <a:gd name="T5" fmla="*/ 105 h 105"/>
                  <a:gd name="T6" fmla="*/ 104 w 104"/>
                  <a:gd name="T7" fmla="*/ 53 h 105"/>
                  <a:gd name="T8" fmla="*/ 52 w 104"/>
                  <a:gd name="T9" fmla="*/ 0 h 105"/>
                  <a:gd name="T10" fmla="*/ 52 w 104"/>
                  <a:gd name="T11" fmla="*/ 94 h 105"/>
                  <a:gd name="T12" fmla="*/ 11 w 104"/>
                  <a:gd name="T13" fmla="*/ 53 h 105"/>
                  <a:gd name="T14" fmla="*/ 52 w 104"/>
                  <a:gd name="T15" fmla="*/ 11 h 105"/>
                  <a:gd name="T16" fmla="*/ 93 w 104"/>
                  <a:gd name="T17" fmla="*/ 53 h 105"/>
                  <a:gd name="T18" fmla="*/ 52 w 104"/>
                  <a:gd name="T19" fmla="*/ 9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5">
                    <a:moveTo>
                      <a:pt x="52" y="0"/>
                    </a:moveTo>
                    <a:cubicBezTo>
                      <a:pt x="23" y="0"/>
                      <a:pt x="0" y="24"/>
                      <a:pt x="0" y="53"/>
                    </a:cubicBezTo>
                    <a:cubicBezTo>
                      <a:pt x="0" y="82"/>
                      <a:pt x="23" y="105"/>
                      <a:pt x="52" y="105"/>
                    </a:cubicBezTo>
                    <a:cubicBezTo>
                      <a:pt x="81" y="105"/>
                      <a:pt x="104" y="82"/>
                      <a:pt x="104" y="53"/>
                    </a:cubicBezTo>
                    <a:cubicBezTo>
                      <a:pt x="104" y="24"/>
                      <a:pt x="81" y="0"/>
                      <a:pt x="52" y="0"/>
                    </a:cubicBezTo>
                    <a:close/>
                    <a:moveTo>
                      <a:pt x="52" y="94"/>
                    </a:moveTo>
                    <a:cubicBezTo>
                      <a:pt x="29" y="94"/>
                      <a:pt x="11" y="76"/>
                      <a:pt x="11" y="53"/>
                    </a:cubicBezTo>
                    <a:cubicBezTo>
                      <a:pt x="11" y="30"/>
                      <a:pt x="29" y="11"/>
                      <a:pt x="52" y="11"/>
                    </a:cubicBezTo>
                    <a:cubicBezTo>
                      <a:pt x="75" y="11"/>
                      <a:pt x="93" y="30"/>
                      <a:pt x="93" y="53"/>
                    </a:cubicBezTo>
                    <a:cubicBezTo>
                      <a:pt x="93" y="76"/>
                      <a:pt x="75" y="94"/>
                      <a:pt x="52" y="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09" name="Freeform 302"/>
              <p:cNvSpPr/>
              <p:nvPr/>
            </p:nvSpPr>
            <p:spPr bwMode="auto">
              <a:xfrm>
                <a:off x="2614" y="1959"/>
                <a:ext cx="67" cy="76"/>
              </a:xfrm>
              <a:custGeom>
                <a:avLst/>
                <a:gdLst>
                  <a:gd name="T0" fmla="*/ 20 w 46"/>
                  <a:gd name="T1" fmla="*/ 0 h 52"/>
                  <a:gd name="T2" fmla="*/ 0 w 46"/>
                  <a:gd name="T3" fmla="*/ 10 h 52"/>
                  <a:gd name="T4" fmla="*/ 9 w 46"/>
                  <a:gd name="T5" fmla="*/ 7 h 52"/>
                  <a:gd name="T6" fmla="*/ 29 w 46"/>
                  <a:gd name="T7" fmla="*/ 26 h 52"/>
                  <a:gd name="T8" fmla="*/ 9 w 46"/>
                  <a:gd name="T9" fmla="*/ 46 h 52"/>
                  <a:gd name="T10" fmla="*/ 2 w 46"/>
                  <a:gd name="T11" fmla="*/ 45 h 52"/>
                  <a:gd name="T12" fmla="*/ 20 w 46"/>
                  <a:gd name="T13" fmla="*/ 52 h 52"/>
                  <a:gd name="T14" fmla="*/ 46 w 46"/>
                  <a:gd name="T15" fmla="*/ 26 h 52"/>
                  <a:gd name="T16" fmla="*/ 20 w 46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52">
                    <a:moveTo>
                      <a:pt x="20" y="0"/>
                    </a:moveTo>
                    <a:cubicBezTo>
                      <a:pt x="12" y="0"/>
                      <a:pt x="5" y="4"/>
                      <a:pt x="0" y="10"/>
                    </a:cubicBezTo>
                    <a:cubicBezTo>
                      <a:pt x="3" y="8"/>
                      <a:pt x="6" y="7"/>
                      <a:pt x="9" y="7"/>
                    </a:cubicBezTo>
                    <a:cubicBezTo>
                      <a:pt x="20" y="7"/>
                      <a:pt x="29" y="16"/>
                      <a:pt x="29" y="26"/>
                    </a:cubicBezTo>
                    <a:cubicBezTo>
                      <a:pt x="29" y="37"/>
                      <a:pt x="20" y="46"/>
                      <a:pt x="9" y="46"/>
                    </a:cubicBezTo>
                    <a:cubicBezTo>
                      <a:pt x="7" y="46"/>
                      <a:pt x="4" y="46"/>
                      <a:pt x="2" y="45"/>
                    </a:cubicBezTo>
                    <a:cubicBezTo>
                      <a:pt x="7" y="49"/>
                      <a:pt x="13" y="52"/>
                      <a:pt x="20" y="52"/>
                    </a:cubicBezTo>
                    <a:cubicBezTo>
                      <a:pt x="35" y="52"/>
                      <a:pt x="46" y="40"/>
                      <a:pt x="46" y="26"/>
                    </a:cubicBezTo>
                    <a:cubicBezTo>
                      <a:pt x="46" y="11"/>
                      <a:pt x="35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10" name="Rectangle 303"/>
              <p:cNvSpPr>
                <a:spLocks noChangeArrowheads="1"/>
              </p:cNvSpPr>
              <p:nvPr/>
            </p:nvSpPr>
            <p:spPr bwMode="auto">
              <a:xfrm>
                <a:off x="2681" y="1990"/>
                <a:ext cx="21" cy="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11" name="Freeform 304"/>
              <p:cNvSpPr>
                <a:spLocks noEditPoints="1"/>
              </p:cNvSpPr>
              <p:nvPr/>
            </p:nvSpPr>
            <p:spPr bwMode="auto">
              <a:xfrm>
                <a:off x="2000" y="1693"/>
                <a:ext cx="48" cy="47"/>
              </a:xfrm>
              <a:custGeom>
                <a:avLst/>
                <a:gdLst>
                  <a:gd name="T0" fmla="*/ 17 w 33"/>
                  <a:gd name="T1" fmla="*/ 0 h 32"/>
                  <a:gd name="T2" fmla="*/ 0 w 33"/>
                  <a:gd name="T3" fmla="*/ 16 h 32"/>
                  <a:gd name="T4" fmla="*/ 17 w 33"/>
                  <a:gd name="T5" fmla="*/ 32 h 32"/>
                  <a:gd name="T6" fmla="*/ 33 w 33"/>
                  <a:gd name="T7" fmla="*/ 16 h 32"/>
                  <a:gd name="T8" fmla="*/ 17 w 33"/>
                  <a:gd name="T9" fmla="*/ 0 h 32"/>
                  <a:gd name="T10" fmla="*/ 17 w 33"/>
                  <a:gd name="T11" fmla="*/ 29 h 32"/>
                  <a:gd name="T12" fmla="*/ 4 w 33"/>
                  <a:gd name="T13" fmla="*/ 16 h 32"/>
                  <a:gd name="T14" fmla="*/ 17 w 33"/>
                  <a:gd name="T15" fmla="*/ 3 h 32"/>
                  <a:gd name="T16" fmla="*/ 30 w 33"/>
                  <a:gd name="T17" fmla="*/ 16 h 32"/>
                  <a:gd name="T18" fmla="*/ 17 w 33"/>
                  <a:gd name="T1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32">
                    <a:moveTo>
                      <a:pt x="17" y="0"/>
                    </a:moveTo>
                    <a:cubicBezTo>
                      <a:pt x="8" y="0"/>
                      <a:pt x="0" y="7"/>
                      <a:pt x="0" y="16"/>
                    </a:cubicBezTo>
                    <a:cubicBezTo>
                      <a:pt x="0" y="25"/>
                      <a:pt x="8" y="32"/>
                      <a:pt x="17" y="32"/>
                    </a:cubicBezTo>
                    <a:cubicBezTo>
                      <a:pt x="26" y="32"/>
                      <a:pt x="33" y="25"/>
                      <a:pt x="33" y="16"/>
                    </a:cubicBezTo>
                    <a:cubicBezTo>
                      <a:pt x="33" y="7"/>
                      <a:pt x="26" y="0"/>
                      <a:pt x="17" y="0"/>
                    </a:cubicBezTo>
                    <a:close/>
                    <a:moveTo>
                      <a:pt x="17" y="29"/>
                    </a:moveTo>
                    <a:cubicBezTo>
                      <a:pt x="10" y="29"/>
                      <a:pt x="4" y="23"/>
                      <a:pt x="4" y="16"/>
                    </a:cubicBezTo>
                    <a:cubicBezTo>
                      <a:pt x="4" y="9"/>
                      <a:pt x="10" y="3"/>
                      <a:pt x="17" y="3"/>
                    </a:cubicBezTo>
                    <a:cubicBezTo>
                      <a:pt x="24" y="3"/>
                      <a:pt x="30" y="9"/>
                      <a:pt x="30" y="16"/>
                    </a:cubicBezTo>
                    <a:cubicBezTo>
                      <a:pt x="30" y="23"/>
                      <a:pt x="24" y="29"/>
                      <a:pt x="17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12" name="Freeform 305"/>
              <p:cNvSpPr/>
              <p:nvPr/>
            </p:nvSpPr>
            <p:spPr bwMode="auto">
              <a:xfrm>
                <a:off x="2010" y="1705"/>
                <a:ext cx="22" cy="23"/>
              </a:xfrm>
              <a:custGeom>
                <a:avLst/>
                <a:gdLst>
                  <a:gd name="T0" fmla="*/ 7 w 15"/>
                  <a:gd name="T1" fmla="*/ 0 h 16"/>
                  <a:gd name="T2" fmla="*/ 0 w 15"/>
                  <a:gd name="T3" fmla="*/ 3 h 16"/>
                  <a:gd name="T4" fmla="*/ 3 w 15"/>
                  <a:gd name="T5" fmla="*/ 2 h 16"/>
                  <a:gd name="T6" fmla="*/ 9 w 15"/>
                  <a:gd name="T7" fmla="*/ 8 h 16"/>
                  <a:gd name="T8" fmla="*/ 3 w 15"/>
                  <a:gd name="T9" fmla="*/ 14 h 16"/>
                  <a:gd name="T10" fmla="*/ 1 w 15"/>
                  <a:gd name="T11" fmla="*/ 14 h 16"/>
                  <a:gd name="T12" fmla="*/ 7 w 15"/>
                  <a:gd name="T13" fmla="*/ 16 h 16"/>
                  <a:gd name="T14" fmla="*/ 15 w 15"/>
                  <a:gd name="T15" fmla="*/ 8 h 16"/>
                  <a:gd name="T16" fmla="*/ 7 w 15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6">
                    <a:moveTo>
                      <a:pt x="7" y="0"/>
                    </a:moveTo>
                    <a:cubicBezTo>
                      <a:pt x="4" y="0"/>
                      <a:pt x="2" y="1"/>
                      <a:pt x="0" y="3"/>
                    </a:cubicBezTo>
                    <a:cubicBezTo>
                      <a:pt x="1" y="3"/>
                      <a:pt x="2" y="2"/>
                      <a:pt x="3" y="2"/>
                    </a:cubicBezTo>
                    <a:cubicBezTo>
                      <a:pt x="7" y="2"/>
                      <a:pt x="9" y="5"/>
                      <a:pt x="9" y="8"/>
                    </a:cubicBezTo>
                    <a:cubicBezTo>
                      <a:pt x="9" y="12"/>
                      <a:pt x="7" y="14"/>
                      <a:pt x="3" y="14"/>
                    </a:cubicBezTo>
                    <a:cubicBezTo>
                      <a:pt x="3" y="14"/>
                      <a:pt x="2" y="14"/>
                      <a:pt x="1" y="14"/>
                    </a:cubicBezTo>
                    <a:cubicBezTo>
                      <a:pt x="3" y="15"/>
                      <a:pt x="5" y="16"/>
                      <a:pt x="7" y="16"/>
                    </a:cubicBezTo>
                    <a:cubicBezTo>
                      <a:pt x="11" y="16"/>
                      <a:pt x="15" y="13"/>
                      <a:pt x="15" y="8"/>
                    </a:cubicBezTo>
                    <a:cubicBezTo>
                      <a:pt x="15" y="4"/>
                      <a:pt x="11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13" name="Rectangle 306"/>
              <p:cNvSpPr>
                <a:spLocks noChangeArrowheads="1"/>
              </p:cNvSpPr>
              <p:nvPr/>
            </p:nvSpPr>
            <p:spPr bwMode="auto">
              <a:xfrm>
                <a:off x="2032" y="1715"/>
                <a:ext cx="7" cy="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14" name="Freeform 307"/>
              <p:cNvSpPr>
                <a:spLocks noEditPoints="1"/>
              </p:cNvSpPr>
              <p:nvPr/>
            </p:nvSpPr>
            <p:spPr bwMode="auto">
              <a:xfrm>
                <a:off x="2366" y="1289"/>
                <a:ext cx="63" cy="62"/>
              </a:xfrm>
              <a:custGeom>
                <a:avLst/>
                <a:gdLst>
                  <a:gd name="T0" fmla="*/ 22 w 43"/>
                  <a:gd name="T1" fmla="*/ 0 h 43"/>
                  <a:gd name="T2" fmla="*/ 0 w 43"/>
                  <a:gd name="T3" fmla="*/ 21 h 43"/>
                  <a:gd name="T4" fmla="*/ 22 w 43"/>
                  <a:gd name="T5" fmla="*/ 43 h 43"/>
                  <a:gd name="T6" fmla="*/ 43 w 43"/>
                  <a:gd name="T7" fmla="*/ 21 h 43"/>
                  <a:gd name="T8" fmla="*/ 22 w 43"/>
                  <a:gd name="T9" fmla="*/ 0 h 43"/>
                  <a:gd name="T10" fmla="*/ 22 w 43"/>
                  <a:gd name="T11" fmla="*/ 38 h 43"/>
                  <a:gd name="T12" fmla="*/ 4 w 43"/>
                  <a:gd name="T13" fmla="*/ 21 h 43"/>
                  <a:gd name="T14" fmla="*/ 22 w 43"/>
                  <a:gd name="T15" fmla="*/ 4 h 43"/>
                  <a:gd name="T16" fmla="*/ 39 w 43"/>
                  <a:gd name="T17" fmla="*/ 21 h 43"/>
                  <a:gd name="T18" fmla="*/ 22 w 43"/>
                  <a:gd name="T19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10" y="0"/>
                      <a:pt x="0" y="9"/>
                      <a:pt x="0" y="21"/>
                    </a:cubicBezTo>
                    <a:cubicBezTo>
                      <a:pt x="0" y="33"/>
                      <a:pt x="10" y="43"/>
                      <a:pt x="22" y="43"/>
                    </a:cubicBezTo>
                    <a:cubicBezTo>
                      <a:pt x="34" y="43"/>
                      <a:pt x="43" y="33"/>
                      <a:pt x="43" y="21"/>
                    </a:cubicBezTo>
                    <a:cubicBezTo>
                      <a:pt x="43" y="9"/>
                      <a:pt x="34" y="0"/>
                      <a:pt x="22" y="0"/>
                    </a:cubicBezTo>
                    <a:close/>
                    <a:moveTo>
                      <a:pt x="22" y="38"/>
                    </a:moveTo>
                    <a:cubicBezTo>
                      <a:pt x="12" y="38"/>
                      <a:pt x="4" y="31"/>
                      <a:pt x="4" y="21"/>
                    </a:cubicBezTo>
                    <a:cubicBezTo>
                      <a:pt x="4" y="12"/>
                      <a:pt x="12" y="4"/>
                      <a:pt x="22" y="4"/>
                    </a:cubicBezTo>
                    <a:cubicBezTo>
                      <a:pt x="31" y="4"/>
                      <a:pt x="39" y="12"/>
                      <a:pt x="39" y="21"/>
                    </a:cubicBezTo>
                    <a:cubicBezTo>
                      <a:pt x="39" y="31"/>
                      <a:pt x="31" y="38"/>
                      <a:pt x="22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15" name="Freeform 308"/>
              <p:cNvSpPr/>
              <p:nvPr/>
            </p:nvSpPr>
            <p:spPr bwMode="auto">
              <a:xfrm>
                <a:off x="2379" y="1303"/>
                <a:ext cx="28" cy="32"/>
              </a:xfrm>
              <a:custGeom>
                <a:avLst/>
                <a:gdLst>
                  <a:gd name="T0" fmla="*/ 8 w 19"/>
                  <a:gd name="T1" fmla="*/ 0 h 22"/>
                  <a:gd name="T2" fmla="*/ 0 w 19"/>
                  <a:gd name="T3" fmla="*/ 5 h 22"/>
                  <a:gd name="T4" fmla="*/ 4 w 19"/>
                  <a:gd name="T5" fmla="*/ 4 h 22"/>
                  <a:gd name="T6" fmla="*/ 12 w 19"/>
                  <a:gd name="T7" fmla="*/ 12 h 22"/>
                  <a:gd name="T8" fmla="*/ 4 w 19"/>
                  <a:gd name="T9" fmla="*/ 20 h 22"/>
                  <a:gd name="T10" fmla="*/ 1 w 19"/>
                  <a:gd name="T11" fmla="*/ 19 h 22"/>
                  <a:gd name="T12" fmla="*/ 8 w 19"/>
                  <a:gd name="T13" fmla="*/ 22 h 22"/>
                  <a:gd name="T14" fmla="*/ 19 w 19"/>
                  <a:gd name="T15" fmla="*/ 11 h 22"/>
                  <a:gd name="T16" fmla="*/ 8 w 19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2">
                    <a:moveTo>
                      <a:pt x="8" y="0"/>
                    </a:moveTo>
                    <a:cubicBezTo>
                      <a:pt x="5" y="0"/>
                      <a:pt x="2" y="2"/>
                      <a:pt x="0" y="5"/>
                    </a:cubicBezTo>
                    <a:cubicBezTo>
                      <a:pt x="1" y="4"/>
                      <a:pt x="3" y="4"/>
                      <a:pt x="4" y="4"/>
                    </a:cubicBezTo>
                    <a:cubicBezTo>
                      <a:pt x="9" y="4"/>
                      <a:pt x="12" y="7"/>
                      <a:pt x="12" y="12"/>
                    </a:cubicBezTo>
                    <a:cubicBezTo>
                      <a:pt x="12" y="16"/>
                      <a:pt x="9" y="20"/>
                      <a:pt x="4" y="20"/>
                    </a:cubicBezTo>
                    <a:cubicBezTo>
                      <a:pt x="3" y="20"/>
                      <a:pt x="2" y="20"/>
                      <a:pt x="1" y="19"/>
                    </a:cubicBezTo>
                    <a:cubicBezTo>
                      <a:pt x="3" y="21"/>
                      <a:pt x="6" y="22"/>
                      <a:pt x="8" y="22"/>
                    </a:cubicBezTo>
                    <a:cubicBezTo>
                      <a:pt x="14" y="22"/>
                      <a:pt x="19" y="17"/>
                      <a:pt x="19" y="11"/>
                    </a:cubicBezTo>
                    <a:cubicBezTo>
                      <a:pt x="19" y="5"/>
                      <a:pt x="14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16" name="Rectangle 309"/>
              <p:cNvSpPr>
                <a:spLocks noChangeArrowheads="1"/>
              </p:cNvSpPr>
              <p:nvPr/>
            </p:nvSpPr>
            <p:spPr bwMode="auto">
              <a:xfrm>
                <a:off x="2407" y="1317"/>
                <a:ext cx="10" cy="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17" name="Freeform 310"/>
              <p:cNvSpPr>
                <a:spLocks noEditPoints="1"/>
              </p:cNvSpPr>
              <p:nvPr/>
            </p:nvSpPr>
            <p:spPr bwMode="auto">
              <a:xfrm>
                <a:off x="2080" y="2304"/>
                <a:ext cx="151" cy="153"/>
              </a:xfrm>
              <a:custGeom>
                <a:avLst/>
                <a:gdLst>
                  <a:gd name="T0" fmla="*/ 52 w 104"/>
                  <a:gd name="T1" fmla="*/ 0 h 105"/>
                  <a:gd name="T2" fmla="*/ 0 w 104"/>
                  <a:gd name="T3" fmla="*/ 53 h 105"/>
                  <a:gd name="T4" fmla="*/ 52 w 104"/>
                  <a:gd name="T5" fmla="*/ 105 h 105"/>
                  <a:gd name="T6" fmla="*/ 104 w 104"/>
                  <a:gd name="T7" fmla="*/ 53 h 105"/>
                  <a:gd name="T8" fmla="*/ 52 w 104"/>
                  <a:gd name="T9" fmla="*/ 0 h 105"/>
                  <a:gd name="T10" fmla="*/ 52 w 104"/>
                  <a:gd name="T11" fmla="*/ 94 h 105"/>
                  <a:gd name="T12" fmla="*/ 11 w 104"/>
                  <a:gd name="T13" fmla="*/ 53 h 105"/>
                  <a:gd name="T14" fmla="*/ 52 w 104"/>
                  <a:gd name="T15" fmla="*/ 11 h 105"/>
                  <a:gd name="T16" fmla="*/ 93 w 104"/>
                  <a:gd name="T17" fmla="*/ 53 h 105"/>
                  <a:gd name="T18" fmla="*/ 52 w 104"/>
                  <a:gd name="T19" fmla="*/ 9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5">
                    <a:moveTo>
                      <a:pt x="52" y="0"/>
                    </a:moveTo>
                    <a:cubicBezTo>
                      <a:pt x="23" y="0"/>
                      <a:pt x="0" y="24"/>
                      <a:pt x="0" y="53"/>
                    </a:cubicBezTo>
                    <a:cubicBezTo>
                      <a:pt x="0" y="82"/>
                      <a:pt x="23" y="105"/>
                      <a:pt x="52" y="105"/>
                    </a:cubicBezTo>
                    <a:cubicBezTo>
                      <a:pt x="81" y="105"/>
                      <a:pt x="104" y="82"/>
                      <a:pt x="104" y="53"/>
                    </a:cubicBezTo>
                    <a:cubicBezTo>
                      <a:pt x="104" y="24"/>
                      <a:pt x="81" y="0"/>
                      <a:pt x="52" y="0"/>
                    </a:cubicBezTo>
                    <a:close/>
                    <a:moveTo>
                      <a:pt x="52" y="94"/>
                    </a:moveTo>
                    <a:cubicBezTo>
                      <a:pt x="29" y="94"/>
                      <a:pt x="11" y="75"/>
                      <a:pt x="11" y="53"/>
                    </a:cubicBezTo>
                    <a:cubicBezTo>
                      <a:pt x="11" y="30"/>
                      <a:pt x="29" y="11"/>
                      <a:pt x="52" y="11"/>
                    </a:cubicBezTo>
                    <a:cubicBezTo>
                      <a:pt x="75" y="11"/>
                      <a:pt x="93" y="30"/>
                      <a:pt x="93" y="53"/>
                    </a:cubicBezTo>
                    <a:cubicBezTo>
                      <a:pt x="93" y="75"/>
                      <a:pt x="75" y="94"/>
                      <a:pt x="52" y="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18" name="Freeform 311"/>
              <p:cNvSpPr/>
              <p:nvPr/>
            </p:nvSpPr>
            <p:spPr bwMode="auto">
              <a:xfrm>
                <a:off x="2110" y="2342"/>
                <a:ext cx="69" cy="77"/>
              </a:xfrm>
              <a:custGeom>
                <a:avLst/>
                <a:gdLst>
                  <a:gd name="T0" fmla="*/ 21 w 47"/>
                  <a:gd name="T1" fmla="*/ 0 h 53"/>
                  <a:gd name="T2" fmla="*/ 0 w 47"/>
                  <a:gd name="T3" fmla="*/ 10 h 53"/>
                  <a:gd name="T4" fmla="*/ 10 w 47"/>
                  <a:gd name="T5" fmla="*/ 8 h 53"/>
                  <a:gd name="T6" fmla="*/ 30 w 47"/>
                  <a:gd name="T7" fmla="*/ 27 h 53"/>
                  <a:gd name="T8" fmla="*/ 10 w 47"/>
                  <a:gd name="T9" fmla="*/ 47 h 53"/>
                  <a:gd name="T10" fmla="*/ 3 w 47"/>
                  <a:gd name="T11" fmla="*/ 45 h 53"/>
                  <a:gd name="T12" fmla="*/ 21 w 47"/>
                  <a:gd name="T13" fmla="*/ 53 h 53"/>
                  <a:gd name="T14" fmla="*/ 47 w 47"/>
                  <a:gd name="T15" fmla="*/ 27 h 53"/>
                  <a:gd name="T16" fmla="*/ 21 w 47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53">
                    <a:moveTo>
                      <a:pt x="21" y="0"/>
                    </a:moveTo>
                    <a:cubicBezTo>
                      <a:pt x="13" y="0"/>
                      <a:pt x="5" y="4"/>
                      <a:pt x="0" y="10"/>
                    </a:cubicBezTo>
                    <a:cubicBezTo>
                      <a:pt x="3" y="9"/>
                      <a:pt x="7" y="8"/>
                      <a:pt x="10" y="8"/>
                    </a:cubicBezTo>
                    <a:cubicBezTo>
                      <a:pt x="21" y="8"/>
                      <a:pt x="30" y="17"/>
                      <a:pt x="30" y="27"/>
                    </a:cubicBezTo>
                    <a:cubicBezTo>
                      <a:pt x="30" y="38"/>
                      <a:pt x="21" y="47"/>
                      <a:pt x="10" y="47"/>
                    </a:cubicBezTo>
                    <a:cubicBezTo>
                      <a:pt x="8" y="47"/>
                      <a:pt x="5" y="46"/>
                      <a:pt x="3" y="45"/>
                    </a:cubicBezTo>
                    <a:cubicBezTo>
                      <a:pt x="8" y="50"/>
                      <a:pt x="14" y="53"/>
                      <a:pt x="21" y="53"/>
                    </a:cubicBezTo>
                    <a:cubicBezTo>
                      <a:pt x="35" y="53"/>
                      <a:pt x="47" y="41"/>
                      <a:pt x="47" y="27"/>
                    </a:cubicBezTo>
                    <a:cubicBezTo>
                      <a:pt x="47" y="12"/>
                      <a:pt x="35" y="0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19" name="Rectangle 312"/>
              <p:cNvSpPr>
                <a:spLocks noChangeArrowheads="1"/>
              </p:cNvSpPr>
              <p:nvPr/>
            </p:nvSpPr>
            <p:spPr bwMode="auto">
              <a:xfrm>
                <a:off x="2179" y="2374"/>
                <a:ext cx="22" cy="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20" name="Freeform 313"/>
              <p:cNvSpPr>
                <a:spLocks noEditPoints="1"/>
              </p:cNvSpPr>
              <p:nvPr/>
            </p:nvSpPr>
            <p:spPr bwMode="auto">
              <a:xfrm>
                <a:off x="1610" y="1891"/>
                <a:ext cx="151" cy="153"/>
              </a:xfrm>
              <a:custGeom>
                <a:avLst/>
                <a:gdLst>
                  <a:gd name="T0" fmla="*/ 52 w 104"/>
                  <a:gd name="T1" fmla="*/ 0 h 105"/>
                  <a:gd name="T2" fmla="*/ 0 w 104"/>
                  <a:gd name="T3" fmla="*/ 53 h 105"/>
                  <a:gd name="T4" fmla="*/ 52 w 104"/>
                  <a:gd name="T5" fmla="*/ 105 h 105"/>
                  <a:gd name="T6" fmla="*/ 104 w 104"/>
                  <a:gd name="T7" fmla="*/ 53 h 105"/>
                  <a:gd name="T8" fmla="*/ 52 w 104"/>
                  <a:gd name="T9" fmla="*/ 0 h 105"/>
                  <a:gd name="T10" fmla="*/ 52 w 104"/>
                  <a:gd name="T11" fmla="*/ 94 h 105"/>
                  <a:gd name="T12" fmla="*/ 11 w 104"/>
                  <a:gd name="T13" fmla="*/ 53 h 105"/>
                  <a:gd name="T14" fmla="*/ 52 w 104"/>
                  <a:gd name="T15" fmla="*/ 11 h 105"/>
                  <a:gd name="T16" fmla="*/ 93 w 104"/>
                  <a:gd name="T17" fmla="*/ 53 h 105"/>
                  <a:gd name="T18" fmla="*/ 52 w 104"/>
                  <a:gd name="T19" fmla="*/ 9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5">
                    <a:moveTo>
                      <a:pt x="52" y="0"/>
                    </a:moveTo>
                    <a:cubicBezTo>
                      <a:pt x="23" y="0"/>
                      <a:pt x="0" y="24"/>
                      <a:pt x="0" y="53"/>
                    </a:cubicBezTo>
                    <a:cubicBezTo>
                      <a:pt x="0" y="82"/>
                      <a:pt x="23" y="105"/>
                      <a:pt x="52" y="105"/>
                    </a:cubicBezTo>
                    <a:cubicBezTo>
                      <a:pt x="81" y="105"/>
                      <a:pt x="104" y="82"/>
                      <a:pt x="104" y="53"/>
                    </a:cubicBezTo>
                    <a:cubicBezTo>
                      <a:pt x="104" y="24"/>
                      <a:pt x="81" y="0"/>
                      <a:pt x="52" y="0"/>
                    </a:cubicBezTo>
                    <a:close/>
                    <a:moveTo>
                      <a:pt x="52" y="94"/>
                    </a:moveTo>
                    <a:cubicBezTo>
                      <a:pt x="29" y="94"/>
                      <a:pt x="11" y="76"/>
                      <a:pt x="11" y="53"/>
                    </a:cubicBezTo>
                    <a:cubicBezTo>
                      <a:pt x="11" y="30"/>
                      <a:pt x="29" y="11"/>
                      <a:pt x="52" y="11"/>
                    </a:cubicBezTo>
                    <a:cubicBezTo>
                      <a:pt x="75" y="11"/>
                      <a:pt x="93" y="30"/>
                      <a:pt x="93" y="53"/>
                    </a:cubicBezTo>
                    <a:cubicBezTo>
                      <a:pt x="93" y="76"/>
                      <a:pt x="75" y="94"/>
                      <a:pt x="52" y="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21" name="Freeform 314"/>
              <p:cNvSpPr/>
              <p:nvPr/>
            </p:nvSpPr>
            <p:spPr bwMode="auto">
              <a:xfrm>
                <a:off x="1642" y="1930"/>
                <a:ext cx="67" cy="76"/>
              </a:xfrm>
              <a:custGeom>
                <a:avLst/>
                <a:gdLst>
                  <a:gd name="T0" fmla="*/ 20 w 46"/>
                  <a:gd name="T1" fmla="*/ 0 h 52"/>
                  <a:gd name="T2" fmla="*/ 0 w 46"/>
                  <a:gd name="T3" fmla="*/ 10 h 52"/>
                  <a:gd name="T4" fmla="*/ 9 w 46"/>
                  <a:gd name="T5" fmla="*/ 7 h 52"/>
                  <a:gd name="T6" fmla="*/ 29 w 46"/>
                  <a:gd name="T7" fmla="*/ 26 h 52"/>
                  <a:gd name="T8" fmla="*/ 9 w 46"/>
                  <a:gd name="T9" fmla="*/ 46 h 52"/>
                  <a:gd name="T10" fmla="*/ 2 w 46"/>
                  <a:gd name="T11" fmla="*/ 45 h 52"/>
                  <a:gd name="T12" fmla="*/ 20 w 46"/>
                  <a:gd name="T13" fmla="*/ 52 h 52"/>
                  <a:gd name="T14" fmla="*/ 46 w 46"/>
                  <a:gd name="T15" fmla="*/ 26 h 52"/>
                  <a:gd name="T16" fmla="*/ 20 w 46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52">
                    <a:moveTo>
                      <a:pt x="20" y="0"/>
                    </a:moveTo>
                    <a:cubicBezTo>
                      <a:pt x="12" y="0"/>
                      <a:pt x="4" y="4"/>
                      <a:pt x="0" y="10"/>
                    </a:cubicBezTo>
                    <a:cubicBezTo>
                      <a:pt x="3" y="8"/>
                      <a:pt x="6" y="7"/>
                      <a:pt x="9" y="7"/>
                    </a:cubicBezTo>
                    <a:cubicBezTo>
                      <a:pt x="20" y="7"/>
                      <a:pt x="29" y="16"/>
                      <a:pt x="29" y="26"/>
                    </a:cubicBezTo>
                    <a:cubicBezTo>
                      <a:pt x="29" y="37"/>
                      <a:pt x="20" y="46"/>
                      <a:pt x="9" y="46"/>
                    </a:cubicBezTo>
                    <a:cubicBezTo>
                      <a:pt x="7" y="46"/>
                      <a:pt x="4" y="46"/>
                      <a:pt x="2" y="45"/>
                    </a:cubicBezTo>
                    <a:cubicBezTo>
                      <a:pt x="7" y="49"/>
                      <a:pt x="13" y="52"/>
                      <a:pt x="20" y="52"/>
                    </a:cubicBezTo>
                    <a:cubicBezTo>
                      <a:pt x="35" y="52"/>
                      <a:pt x="46" y="40"/>
                      <a:pt x="46" y="26"/>
                    </a:cubicBezTo>
                    <a:cubicBezTo>
                      <a:pt x="46" y="11"/>
                      <a:pt x="35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22" name="Rectangle 315"/>
              <p:cNvSpPr>
                <a:spLocks noChangeArrowheads="1"/>
              </p:cNvSpPr>
              <p:nvPr/>
            </p:nvSpPr>
            <p:spPr bwMode="auto">
              <a:xfrm>
                <a:off x="1709" y="1961"/>
                <a:ext cx="22" cy="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23" name="Oval 316"/>
              <p:cNvSpPr>
                <a:spLocks noChangeArrowheads="1"/>
              </p:cNvSpPr>
              <p:nvPr/>
            </p:nvSpPr>
            <p:spPr bwMode="auto">
              <a:xfrm>
                <a:off x="1499" y="2256"/>
                <a:ext cx="53" cy="52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24" name="Freeform 317"/>
              <p:cNvSpPr/>
              <p:nvPr/>
            </p:nvSpPr>
            <p:spPr bwMode="auto">
              <a:xfrm>
                <a:off x="1464" y="2323"/>
                <a:ext cx="123" cy="281"/>
              </a:xfrm>
              <a:custGeom>
                <a:avLst/>
                <a:gdLst>
                  <a:gd name="T0" fmla="*/ 42 w 84"/>
                  <a:gd name="T1" fmla="*/ 108 h 193"/>
                  <a:gd name="T2" fmla="*/ 50 w 84"/>
                  <a:gd name="T3" fmla="*/ 193 h 193"/>
                  <a:gd name="T4" fmla="*/ 65 w 84"/>
                  <a:gd name="T5" fmla="*/ 193 h 193"/>
                  <a:gd name="T6" fmla="*/ 65 w 84"/>
                  <a:gd name="T7" fmla="*/ 93 h 193"/>
                  <a:gd name="T8" fmla="*/ 77 w 84"/>
                  <a:gd name="T9" fmla="*/ 93 h 193"/>
                  <a:gd name="T10" fmla="*/ 81 w 84"/>
                  <a:gd name="T11" fmla="*/ 35 h 193"/>
                  <a:gd name="T12" fmla="*/ 65 w 84"/>
                  <a:gd name="T13" fmla="*/ 2 h 193"/>
                  <a:gd name="T14" fmla="*/ 54 w 84"/>
                  <a:gd name="T15" fmla="*/ 0 h 193"/>
                  <a:gd name="T16" fmla="*/ 42 w 84"/>
                  <a:gd name="T17" fmla="*/ 0 h 193"/>
                  <a:gd name="T18" fmla="*/ 30 w 84"/>
                  <a:gd name="T19" fmla="*/ 0 h 193"/>
                  <a:gd name="T20" fmla="*/ 19 w 84"/>
                  <a:gd name="T21" fmla="*/ 2 h 193"/>
                  <a:gd name="T22" fmla="*/ 3 w 84"/>
                  <a:gd name="T23" fmla="*/ 35 h 193"/>
                  <a:gd name="T24" fmla="*/ 7 w 84"/>
                  <a:gd name="T25" fmla="*/ 93 h 193"/>
                  <a:gd name="T26" fmla="*/ 19 w 84"/>
                  <a:gd name="T27" fmla="*/ 93 h 193"/>
                  <a:gd name="T28" fmla="*/ 19 w 84"/>
                  <a:gd name="T29" fmla="*/ 193 h 193"/>
                  <a:gd name="T30" fmla="*/ 34 w 84"/>
                  <a:gd name="T31" fmla="*/ 193 h 193"/>
                  <a:gd name="T32" fmla="*/ 42 w 84"/>
                  <a:gd name="T33" fmla="*/ 10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" h="193">
                    <a:moveTo>
                      <a:pt x="42" y="108"/>
                    </a:moveTo>
                    <a:cubicBezTo>
                      <a:pt x="50" y="193"/>
                      <a:pt x="50" y="193"/>
                      <a:pt x="50" y="193"/>
                    </a:cubicBezTo>
                    <a:cubicBezTo>
                      <a:pt x="65" y="193"/>
                      <a:pt x="65" y="193"/>
                      <a:pt x="65" y="193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77" y="93"/>
                      <a:pt x="77" y="93"/>
                      <a:pt x="77" y="93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4" y="9"/>
                      <a:pt x="65" y="2"/>
                    </a:cubicBezTo>
                    <a:cubicBezTo>
                      <a:pt x="62" y="1"/>
                      <a:pt x="58" y="0"/>
                      <a:pt x="54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6" y="0"/>
                      <a:pt x="22" y="1"/>
                      <a:pt x="19" y="2"/>
                    </a:cubicBezTo>
                    <a:cubicBezTo>
                      <a:pt x="0" y="9"/>
                      <a:pt x="3" y="35"/>
                      <a:pt x="3" y="35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19" y="93"/>
                      <a:pt x="19" y="93"/>
                      <a:pt x="19" y="9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34" y="193"/>
                      <a:pt x="34" y="193"/>
                      <a:pt x="34" y="193"/>
                    </a:cubicBezTo>
                    <a:lnTo>
                      <a:pt x="42" y="10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25" name="Oval 318"/>
              <p:cNvSpPr>
                <a:spLocks noChangeArrowheads="1"/>
              </p:cNvSpPr>
              <p:nvPr/>
            </p:nvSpPr>
            <p:spPr bwMode="auto">
              <a:xfrm>
                <a:off x="1024" y="3065"/>
                <a:ext cx="52" cy="5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26" name="Freeform 319"/>
              <p:cNvSpPr/>
              <p:nvPr/>
            </p:nvSpPr>
            <p:spPr bwMode="auto">
              <a:xfrm>
                <a:off x="989" y="3130"/>
                <a:ext cx="122" cy="282"/>
              </a:xfrm>
              <a:custGeom>
                <a:avLst/>
                <a:gdLst>
                  <a:gd name="T0" fmla="*/ 42 w 84"/>
                  <a:gd name="T1" fmla="*/ 108 h 194"/>
                  <a:gd name="T2" fmla="*/ 50 w 84"/>
                  <a:gd name="T3" fmla="*/ 194 h 194"/>
                  <a:gd name="T4" fmla="*/ 65 w 84"/>
                  <a:gd name="T5" fmla="*/ 194 h 194"/>
                  <a:gd name="T6" fmla="*/ 65 w 84"/>
                  <a:gd name="T7" fmla="*/ 93 h 194"/>
                  <a:gd name="T8" fmla="*/ 77 w 84"/>
                  <a:gd name="T9" fmla="*/ 93 h 194"/>
                  <a:gd name="T10" fmla="*/ 81 w 84"/>
                  <a:gd name="T11" fmla="*/ 35 h 194"/>
                  <a:gd name="T12" fmla="*/ 65 w 84"/>
                  <a:gd name="T13" fmla="*/ 2 h 194"/>
                  <a:gd name="T14" fmla="*/ 54 w 84"/>
                  <a:gd name="T15" fmla="*/ 0 h 194"/>
                  <a:gd name="T16" fmla="*/ 42 w 84"/>
                  <a:gd name="T17" fmla="*/ 0 h 194"/>
                  <a:gd name="T18" fmla="*/ 30 w 84"/>
                  <a:gd name="T19" fmla="*/ 0 h 194"/>
                  <a:gd name="T20" fmla="*/ 19 w 84"/>
                  <a:gd name="T21" fmla="*/ 2 h 194"/>
                  <a:gd name="T22" fmla="*/ 3 w 84"/>
                  <a:gd name="T23" fmla="*/ 35 h 194"/>
                  <a:gd name="T24" fmla="*/ 7 w 84"/>
                  <a:gd name="T25" fmla="*/ 93 h 194"/>
                  <a:gd name="T26" fmla="*/ 19 w 84"/>
                  <a:gd name="T27" fmla="*/ 93 h 194"/>
                  <a:gd name="T28" fmla="*/ 19 w 84"/>
                  <a:gd name="T29" fmla="*/ 194 h 194"/>
                  <a:gd name="T30" fmla="*/ 34 w 84"/>
                  <a:gd name="T31" fmla="*/ 194 h 194"/>
                  <a:gd name="T32" fmla="*/ 42 w 84"/>
                  <a:gd name="T33" fmla="*/ 10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" h="194">
                    <a:moveTo>
                      <a:pt x="42" y="108"/>
                    </a:moveTo>
                    <a:cubicBezTo>
                      <a:pt x="50" y="194"/>
                      <a:pt x="50" y="194"/>
                      <a:pt x="50" y="194"/>
                    </a:cubicBezTo>
                    <a:cubicBezTo>
                      <a:pt x="65" y="194"/>
                      <a:pt x="65" y="194"/>
                      <a:pt x="65" y="194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77" y="93"/>
                      <a:pt x="77" y="93"/>
                      <a:pt x="77" y="93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4" y="9"/>
                      <a:pt x="65" y="2"/>
                    </a:cubicBezTo>
                    <a:cubicBezTo>
                      <a:pt x="62" y="1"/>
                      <a:pt x="58" y="0"/>
                      <a:pt x="54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6" y="0"/>
                      <a:pt x="22" y="1"/>
                      <a:pt x="19" y="2"/>
                    </a:cubicBezTo>
                    <a:cubicBezTo>
                      <a:pt x="0" y="9"/>
                      <a:pt x="3" y="35"/>
                      <a:pt x="3" y="35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19" y="93"/>
                      <a:pt x="19" y="93"/>
                      <a:pt x="19" y="93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34" y="194"/>
                      <a:pt x="34" y="194"/>
                      <a:pt x="34" y="194"/>
                    </a:cubicBezTo>
                    <a:lnTo>
                      <a:pt x="42" y="10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27" name="Rectangle 320"/>
              <p:cNvSpPr>
                <a:spLocks noChangeArrowheads="1"/>
              </p:cNvSpPr>
              <p:nvPr/>
            </p:nvSpPr>
            <p:spPr bwMode="auto">
              <a:xfrm>
                <a:off x="1761" y="2064"/>
                <a:ext cx="9" cy="20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28" name="Rectangle 321"/>
              <p:cNvSpPr>
                <a:spLocks noChangeArrowheads="1"/>
              </p:cNvSpPr>
              <p:nvPr/>
            </p:nvSpPr>
            <p:spPr bwMode="auto">
              <a:xfrm>
                <a:off x="1738" y="2064"/>
                <a:ext cx="9" cy="20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29" name="Freeform 322"/>
              <p:cNvSpPr/>
              <p:nvPr/>
            </p:nvSpPr>
            <p:spPr bwMode="auto">
              <a:xfrm>
                <a:off x="1713" y="2081"/>
                <a:ext cx="80" cy="162"/>
              </a:xfrm>
              <a:custGeom>
                <a:avLst/>
                <a:gdLst>
                  <a:gd name="T0" fmla="*/ 55 w 55"/>
                  <a:gd name="T1" fmla="*/ 80 h 111"/>
                  <a:gd name="T2" fmla="*/ 51 w 55"/>
                  <a:gd name="T3" fmla="*/ 96 h 111"/>
                  <a:gd name="T4" fmla="*/ 27 w 55"/>
                  <a:gd name="T5" fmla="*/ 111 h 111"/>
                  <a:gd name="T6" fmla="*/ 0 w 55"/>
                  <a:gd name="T7" fmla="*/ 79 h 111"/>
                  <a:gd name="T8" fmla="*/ 6 w 55"/>
                  <a:gd name="T9" fmla="*/ 59 h 111"/>
                  <a:gd name="T10" fmla="*/ 25 w 55"/>
                  <a:gd name="T11" fmla="*/ 47 h 111"/>
                  <a:gd name="T12" fmla="*/ 39 w 55"/>
                  <a:gd name="T13" fmla="*/ 41 h 111"/>
                  <a:gd name="T14" fmla="*/ 43 w 55"/>
                  <a:gd name="T15" fmla="*/ 30 h 111"/>
                  <a:gd name="T16" fmla="*/ 28 w 55"/>
                  <a:gd name="T17" fmla="*/ 12 h 111"/>
                  <a:gd name="T18" fmla="*/ 15 w 55"/>
                  <a:gd name="T19" fmla="*/ 20 h 111"/>
                  <a:gd name="T20" fmla="*/ 12 w 55"/>
                  <a:gd name="T21" fmla="*/ 30 h 111"/>
                  <a:gd name="T22" fmla="*/ 3 w 55"/>
                  <a:gd name="T23" fmla="*/ 28 h 111"/>
                  <a:gd name="T24" fmla="*/ 9 w 55"/>
                  <a:gd name="T25" fmla="*/ 10 h 111"/>
                  <a:gd name="T26" fmla="*/ 28 w 55"/>
                  <a:gd name="T27" fmla="*/ 0 h 111"/>
                  <a:gd name="T28" fmla="*/ 47 w 55"/>
                  <a:gd name="T29" fmla="*/ 10 h 111"/>
                  <a:gd name="T30" fmla="*/ 52 w 55"/>
                  <a:gd name="T31" fmla="*/ 30 h 111"/>
                  <a:gd name="T32" fmla="*/ 46 w 55"/>
                  <a:gd name="T33" fmla="*/ 50 h 111"/>
                  <a:gd name="T34" fmla="*/ 28 w 55"/>
                  <a:gd name="T35" fmla="*/ 60 h 111"/>
                  <a:gd name="T36" fmla="*/ 13 w 55"/>
                  <a:gd name="T37" fmla="*/ 68 h 111"/>
                  <a:gd name="T38" fmla="*/ 10 w 55"/>
                  <a:gd name="T39" fmla="*/ 80 h 111"/>
                  <a:gd name="T40" fmla="*/ 27 w 55"/>
                  <a:gd name="T41" fmla="*/ 99 h 111"/>
                  <a:gd name="T42" fmla="*/ 41 w 55"/>
                  <a:gd name="T43" fmla="*/ 92 h 111"/>
                  <a:gd name="T44" fmla="*/ 45 w 55"/>
                  <a:gd name="T45" fmla="*/ 77 h 111"/>
                  <a:gd name="T46" fmla="*/ 55 w 55"/>
                  <a:gd name="T47" fmla="*/ 8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5" h="111">
                    <a:moveTo>
                      <a:pt x="55" y="80"/>
                    </a:moveTo>
                    <a:cubicBezTo>
                      <a:pt x="54" y="88"/>
                      <a:pt x="53" y="92"/>
                      <a:pt x="51" y="96"/>
                    </a:cubicBezTo>
                    <a:cubicBezTo>
                      <a:pt x="47" y="106"/>
                      <a:pt x="38" y="111"/>
                      <a:pt x="27" y="111"/>
                    </a:cubicBezTo>
                    <a:cubicBezTo>
                      <a:pt x="11" y="111"/>
                      <a:pt x="0" y="99"/>
                      <a:pt x="0" y="79"/>
                    </a:cubicBezTo>
                    <a:cubicBezTo>
                      <a:pt x="0" y="71"/>
                      <a:pt x="2" y="64"/>
                      <a:pt x="6" y="59"/>
                    </a:cubicBezTo>
                    <a:cubicBezTo>
                      <a:pt x="10" y="54"/>
                      <a:pt x="14" y="52"/>
                      <a:pt x="25" y="47"/>
                    </a:cubicBezTo>
                    <a:cubicBezTo>
                      <a:pt x="33" y="45"/>
                      <a:pt x="36" y="43"/>
                      <a:pt x="39" y="41"/>
                    </a:cubicBezTo>
                    <a:cubicBezTo>
                      <a:pt x="42" y="38"/>
                      <a:pt x="43" y="34"/>
                      <a:pt x="43" y="30"/>
                    </a:cubicBezTo>
                    <a:cubicBezTo>
                      <a:pt x="43" y="19"/>
                      <a:pt x="37" y="12"/>
                      <a:pt x="28" y="12"/>
                    </a:cubicBezTo>
                    <a:cubicBezTo>
                      <a:pt x="22" y="12"/>
                      <a:pt x="18" y="15"/>
                      <a:pt x="15" y="20"/>
                    </a:cubicBezTo>
                    <a:cubicBezTo>
                      <a:pt x="14" y="22"/>
                      <a:pt x="13" y="25"/>
                      <a:pt x="12" y="30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4" y="19"/>
                      <a:pt x="6" y="14"/>
                      <a:pt x="9" y="10"/>
                    </a:cubicBezTo>
                    <a:cubicBezTo>
                      <a:pt x="13" y="3"/>
                      <a:pt x="20" y="0"/>
                      <a:pt x="28" y="0"/>
                    </a:cubicBezTo>
                    <a:cubicBezTo>
                      <a:pt x="36" y="0"/>
                      <a:pt x="43" y="4"/>
                      <a:pt x="47" y="10"/>
                    </a:cubicBezTo>
                    <a:cubicBezTo>
                      <a:pt x="50" y="16"/>
                      <a:pt x="52" y="22"/>
                      <a:pt x="52" y="30"/>
                    </a:cubicBezTo>
                    <a:cubicBezTo>
                      <a:pt x="52" y="38"/>
                      <a:pt x="50" y="45"/>
                      <a:pt x="46" y="50"/>
                    </a:cubicBezTo>
                    <a:cubicBezTo>
                      <a:pt x="42" y="55"/>
                      <a:pt x="37" y="57"/>
                      <a:pt x="28" y="60"/>
                    </a:cubicBezTo>
                    <a:cubicBezTo>
                      <a:pt x="19" y="63"/>
                      <a:pt x="16" y="65"/>
                      <a:pt x="13" y="68"/>
                    </a:cubicBezTo>
                    <a:cubicBezTo>
                      <a:pt x="11" y="70"/>
                      <a:pt x="10" y="74"/>
                      <a:pt x="10" y="80"/>
                    </a:cubicBezTo>
                    <a:cubicBezTo>
                      <a:pt x="10" y="91"/>
                      <a:pt x="16" y="99"/>
                      <a:pt x="27" y="99"/>
                    </a:cubicBezTo>
                    <a:cubicBezTo>
                      <a:pt x="33" y="99"/>
                      <a:pt x="38" y="96"/>
                      <a:pt x="41" y="92"/>
                    </a:cubicBezTo>
                    <a:cubicBezTo>
                      <a:pt x="43" y="88"/>
                      <a:pt x="44" y="85"/>
                      <a:pt x="45" y="77"/>
                    </a:cubicBezTo>
                    <a:lnTo>
                      <a:pt x="55" y="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0" name="Rectangle 323"/>
              <p:cNvSpPr>
                <a:spLocks noChangeArrowheads="1"/>
              </p:cNvSpPr>
              <p:nvPr/>
            </p:nvSpPr>
            <p:spPr bwMode="auto">
              <a:xfrm>
                <a:off x="1214" y="643"/>
                <a:ext cx="10" cy="22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1" name="Rectangle 324"/>
              <p:cNvSpPr>
                <a:spLocks noChangeArrowheads="1"/>
              </p:cNvSpPr>
              <p:nvPr/>
            </p:nvSpPr>
            <p:spPr bwMode="auto">
              <a:xfrm>
                <a:off x="1188" y="643"/>
                <a:ext cx="10" cy="22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2" name="Freeform 325"/>
              <p:cNvSpPr/>
              <p:nvPr/>
            </p:nvSpPr>
            <p:spPr bwMode="auto">
              <a:xfrm>
                <a:off x="1160" y="664"/>
                <a:ext cx="91" cy="181"/>
              </a:xfrm>
              <a:custGeom>
                <a:avLst/>
                <a:gdLst>
                  <a:gd name="T0" fmla="*/ 62 w 62"/>
                  <a:gd name="T1" fmla="*/ 90 h 125"/>
                  <a:gd name="T2" fmla="*/ 58 w 62"/>
                  <a:gd name="T3" fmla="*/ 108 h 125"/>
                  <a:gd name="T4" fmla="*/ 30 w 62"/>
                  <a:gd name="T5" fmla="*/ 125 h 125"/>
                  <a:gd name="T6" fmla="*/ 0 w 62"/>
                  <a:gd name="T7" fmla="*/ 89 h 125"/>
                  <a:gd name="T8" fmla="*/ 7 w 62"/>
                  <a:gd name="T9" fmla="*/ 66 h 125"/>
                  <a:gd name="T10" fmla="*/ 28 w 62"/>
                  <a:gd name="T11" fmla="*/ 53 h 125"/>
                  <a:gd name="T12" fmla="*/ 44 w 62"/>
                  <a:gd name="T13" fmla="*/ 46 h 125"/>
                  <a:gd name="T14" fmla="*/ 48 w 62"/>
                  <a:gd name="T15" fmla="*/ 33 h 125"/>
                  <a:gd name="T16" fmla="*/ 31 w 62"/>
                  <a:gd name="T17" fmla="*/ 13 h 125"/>
                  <a:gd name="T18" fmla="*/ 17 w 62"/>
                  <a:gd name="T19" fmla="*/ 22 h 125"/>
                  <a:gd name="T20" fmla="*/ 13 w 62"/>
                  <a:gd name="T21" fmla="*/ 34 h 125"/>
                  <a:gd name="T22" fmla="*/ 3 w 62"/>
                  <a:gd name="T23" fmla="*/ 31 h 125"/>
                  <a:gd name="T24" fmla="*/ 10 w 62"/>
                  <a:gd name="T25" fmla="*/ 10 h 125"/>
                  <a:gd name="T26" fmla="*/ 31 w 62"/>
                  <a:gd name="T27" fmla="*/ 0 h 125"/>
                  <a:gd name="T28" fmla="*/ 53 w 62"/>
                  <a:gd name="T29" fmla="*/ 11 h 125"/>
                  <a:gd name="T30" fmla="*/ 59 w 62"/>
                  <a:gd name="T31" fmla="*/ 33 h 125"/>
                  <a:gd name="T32" fmla="*/ 51 w 62"/>
                  <a:gd name="T33" fmla="*/ 56 h 125"/>
                  <a:gd name="T34" fmla="*/ 31 w 62"/>
                  <a:gd name="T35" fmla="*/ 68 h 125"/>
                  <a:gd name="T36" fmla="*/ 15 w 62"/>
                  <a:gd name="T37" fmla="*/ 76 h 125"/>
                  <a:gd name="T38" fmla="*/ 11 w 62"/>
                  <a:gd name="T39" fmla="*/ 90 h 125"/>
                  <a:gd name="T40" fmla="*/ 30 w 62"/>
                  <a:gd name="T41" fmla="*/ 111 h 125"/>
                  <a:gd name="T42" fmla="*/ 46 w 62"/>
                  <a:gd name="T43" fmla="*/ 103 h 125"/>
                  <a:gd name="T44" fmla="*/ 51 w 62"/>
                  <a:gd name="T45" fmla="*/ 87 h 125"/>
                  <a:gd name="T46" fmla="*/ 62 w 62"/>
                  <a:gd name="T47" fmla="*/ 9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2" h="125">
                    <a:moveTo>
                      <a:pt x="62" y="90"/>
                    </a:moveTo>
                    <a:cubicBezTo>
                      <a:pt x="61" y="99"/>
                      <a:pt x="60" y="103"/>
                      <a:pt x="58" y="108"/>
                    </a:cubicBezTo>
                    <a:cubicBezTo>
                      <a:pt x="53" y="119"/>
                      <a:pt x="43" y="125"/>
                      <a:pt x="30" y="125"/>
                    </a:cubicBezTo>
                    <a:cubicBezTo>
                      <a:pt x="12" y="125"/>
                      <a:pt x="0" y="111"/>
                      <a:pt x="0" y="89"/>
                    </a:cubicBezTo>
                    <a:cubicBezTo>
                      <a:pt x="0" y="80"/>
                      <a:pt x="2" y="72"/>
                      <a:pt x="7" y="66"/>
                    </a:cubicBezTo>
                    <a:cubicBezTo>
                      <a:pt x="11" y="61"/>
                      <a:pt x="15" y="58"/>
                      <a:pt x="28" y="53"/>
                    </a:cubicBezTo>
                    <a:cubicBezTo>
                      <a:pt x="37" y="50"/>
                      <a:pt x="41" y="49"/>
                      <a:pt x="44" y="46"/>
                    </a:cubicBezTo>
                    <a:cubicBezTo>
                      <a:pt x="47" y="43"/>
                      <a:pt x="48" y="39"/>
                      <a:pt x="48" y="33"/>
                    </a:cubicBezTo>
                    <a:cubicBezTo>
                      <a:pt x="48" y="22"/>
                      <a:pt x="41" y="13"/>
                      <a:pt x="31" y="13"/>
                    </a:cubicBezTo>
                    <a:cubicBezTo>
                      <a:pt x="25" y="13"/>
                      <a:pt x="20" y="16"/>
                      <a:pt x="17" y="22"/>
                    </a:cubicBezTo>
                    <a:cubicBezTo>
                      <a:pt x="15" y="25"/>
                      <a:pt x="14" y="28"/>
                      <a:pt x="13" y="34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4" y="20"/>
                      <a:pt x="6" y="15"/>
                      <a:pt x="10" y="10"/>
                    </a:cubicBezTo>
                    <a:cubicBezTo>
                      <a:pt x="15" y="3"/>
                      <a:pt x="22" y="0"/>
                      <a:pt x="31" y="0"/>
                    </a:cubicBezTo>
                    <a:cubicBezTo>
                      <a:pt x="41" y="0"/>
                      <a:pt x="48" y="4"/>
                      <a:pt x="53" y="11"/>
                    </a:cubicBezTo>
                    <a:cubicBezTo>
                      <a:pt x="57" y="17"/>
                      <a:pt x="59" y="25"/>
                      <a:pt x="59" y="33"/>
                    </a:cubicBezTo>
                    <a:cubicBezTo>
                      <a:pt x="59" y="43"/>
                      <a:pt x="56" y="51"/>
                      <a:pt x="51" y="56"/>
                    </a:cubicBezTo>
                    <a:cubicBezTo>
                      <a:pt x="47" y="61"/>
                      <a:pt x="42" y="64"/>
                      <a:pt x="31" y="68"/>
                    </a:cubicBezTo>
                    <a:cubicBezTo>
                      <a:pt x="21" y="71"/>
                      <a:pt x="18" y="73"/>
                      <a:pt x="15" y="76"/>
                    </a:cubicBezTo>
                    <a:cubicBezTo>
                      <a:pt x="12" y="79"/>
                      <a:pt x="11" y="84"/>
                      <a:pt x="11" y="90"/>
                    </a:cubicBezTo>
                    <a:cubicBezTo>
                      <a:pt x="11" y="103"/>
                      <a:pt x="18" y="111"/>
                      <a:pt x="30" y="111"/>
                    </a:cubicBezTo>
                    <a:cubicBezTo>
                      <a:pt x="37" y="111"/>
                      <a:pt x="43" y="109"/>
                      <a:pt x="46" y="103"/>
                    </a:cubicBezTo>
                    <a:cubicBezTo>
                      <a:pt x="49" y="99"/>
                      <a:pt x="50" y="95"/>
                      <a:pt x="51" y="87"/>
                    </a:cubicBezTo>
                    <a:lnTo>
                      <a:pt x="62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3" name="Rectangle 326"/>
              <p:cNvSpPr>
                <a:spLocks noChangeArrowheads="1"/>
              </p:cNvSpPr>
              <p:nvPr/>
            </p:nvSpPr>
            <p:spPr bwMode="auto">
              <a:xfrm>
                <a:off x="2443" y="888"/>
                <a:ext cx="11" cy="22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4" name="Rectangle 327"/>
              <p:cNvSpPr>
                <a:spLocks noChangeArrowheads="1"/>
              </p:cNvSpPr>
              <p:nvPr/>
            </p:nvSpPr>
            <p:spPr bwMode="auto">
              <a:xfrm>
                <a:off x="2417" y="888"/>
                <a:ext cx="10" cy="22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5" name="Freeform 328"/>
              <p:cNvSpPr/>
              <p:nvPr/>
            </p:nvSpPr>
            <p:spPr bwMode="auto">
              <a:xfrm>
                <a:off x="2390" y="906"/>
                <a:ext cx="90" cy="184"/>
              </a:xfrm>
              <a:custGeom>
                <a:avLst/>
                <a:gdLst>
                  <a:gd name="T0" fmla="*/ 62 w 62"/>
                  <a:gd name="T1" fmla="*/ 91 h 126"/>
                  <a:gd name="T2" fmla="*/ 58 w 62"/>
                  <a:gd name="T3" fmla="*/ 109 h 126"/>
                  <a:gd name="T4" fmla="*/ 31 w 62"/>
                  <a:gd name="T5" fmla="*/ 126 h 126"/>
                  <a:gd name="T6" fmla="*/ 0 w 62"/>
                  <a:gd name="T7" fmla="*/ 90 h 126"/>
                  <a:gd name="T8" fmla="*/ 7 w 62"/>
                  <a:gd name="T9" fmla="*/ 67 h 126"/>
                  <a:gd name="T10" fmla="*/ 28 w 62"/>
                  <a:gd name="T11" fmla="*/ 54 h 126"/>
                  <a:gd name="T12" fmla="*/ 44 w 62"/>
                  <a:gd name="T13" fmla="*/ 46 h 126"/>
                  <a:gd name="T14" fmla="*/ 48 w 62"/>
                  <a:gd name="T15" fmla="*/ 34 h 126"/>
                  <a:gd name="T16" fmla="*/ 31 w 62"/>
                  <a:gd name="T17" fmla="*/ 14 h 126"/>
                  <a:gd name="T18" fmla="*/ 17 w 62"/>
                  <a:gd name="T19" fmla="*/ 23 h 126"/>
                  <a:gd name="T20" fmla="*/ 13 w 62"/>
                  <a:gd name="T21" fmla="*/ 34 h 126"/>
                  <a:gd name="T22" fmla="*/ 3 w 62"/>
                  <a:gd name="T23" fmla="*/ 32 h 126"/>
                  <a:gd name="T24" fmla="*/ 10 w 62"/>
                  <a:gd name="T25" fmla="*/ 11 h 126"/>
                  <a:gd name="T26" fmla="*/ 31 w 62"/>
                  <a:gd name="T27" fmla="*/ 0 h 126"/>
                  <a:gd name="T28" fmla="*/ 53 w 62"/>
                  <a:gd name="T29" fmla="*/ 12 h 126"/>
                  <a:gd name="T30" fmla="*/ 59 w 62"/>
                  <a:gd name="T31" fmla="*/ 34 h 126"/>
                  <a:gd name="T32" fmla="*/ 51 w 62"/>
                  <a:gd name="T33" fmla="*/ 57 h 126"/>
                  <a:gd name="T34" fmla="*/ 31 w 62"/>
                  <a:gd name="T35" fmla="*/ 69 h 126"/>
                  <a:gd name="T36" fmla="*/ 15 w 62"/>
                  <a:gd name="T37" fmla="*/ 77 h 126"/>
                  <a:gd name="T38" fmla="*/ 11 w 62"/>
                  <a:gd name="T39" fmla="*/ 91 h 126"/>
                  <a:gd name="T40" fmla="*/ 30 w 62"/>
                  <a:gd name="T41" fmla="*/ 112 h 126"/>
                  <a:gd name="T42" fmla="*/ 46 w 62"/>
                  <a:gd name="T43" fmla="*/ 104 h 126"/>
                  <a:gd name="T44" fmla="*/ 51 w 62"/>
                  <a:gd name="T45" fmla="*/ 88 h 126"/>
                  <a:gd name="T46" fmla="*/ 62 w 62"/>
                  <a:gd name="T47" fmla="*/ 9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2" h="126">
                    <a:moveTo>
                      <a:pt x="62" y="91"/>
                    </a:moveTo>
                    <a:cubicBezTo>
                      <a:pt x="61" y="100"/>
                      <a:pt x="60" y="104"/>
                      <a:pt x="58" y="109"/>
                    </a:cubicBezTo>
                    <a:cubicBezTo>
                      <a:pt x="53" y="120"/>
                      <a:pt x="43" y="126"/>
                      <a:pt x="31" y="126"/>
                    </a:cubicBezTo>
                    <a:cubicBezTo>
                      <a:pt x="12" y="126"/>
                      <a:pt x="0" y="112"/>
                      <a:pt x="0" y="90"/>
                    </a:cubicBezTo>
                    <a:cubicBezTo>
                      <a:pt x="0" y="81"/>
                      <a:pt x="2" y="72"/>
                      <a:pt x="7" y="67"/>
                    </a:cubicBezTo>
                    <a:cubicBezTo>
                      <a:pt x="11" y="62"/>
                      <a:pt x="15" y="59"/>
                      <a:pt x="28" y="54"/>
                    </a:cubicBezTo>
                    <a:cubicBezTo>
                      <a:pt x="37" y="51"/>
                      <a:pt x="41" y="49"/>
                      <a:pt x="44" y="46"/>
                    </a:cubicBezTo>
                    <a:cubicBezTo>
                      <a:pt x="47" y="44"/>
                      <a:pt x="48" y="39"/>
                      <a:pt x="48" y="34"/>
                    </a:cubicBezTo>
                    <a:cubicBezTo>
                      <a:pt x="48" y="22"/>
                      <a:pt x="41" y="14"/>
                      <a:pt x="31" y="14"/>
                    </a:cubicBezTo>
                    <a:cubicBezTo>
                      <a:pt x="25" y="14"/>
                      <a:pt x="20" y="17"/>
                      <a:pt x="17" y="23"/>
                    </a:cubicBezTo>
                    <a:cubicBezTo>
                      <a:pt x="15" y="26"/>
                      <a:pt x="14" y="28"/>
                      <a:pt x="13" y="34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4" y="21"/>
                      <a:pt x="6" y="16"/>
                      <a:pt x="10" y="11"/>
                    </a:cubicBezTo>
                    <a:cubicBezTo>
                      <a:pt x="15" y="4"/>
                      <a:pt x="22" y="0"/>
                      <a:pt x="31" y="0"/>
                    </a:cubicBezTo>
                    <a:cubicBezTo>
                      <a:pt x="41" y="0"/>
                      <a:pt x="48" y="5"/>
                      <a:pt x="53" y="12"/>
                    </a:cubicBezTo>
                    <a:cubicBezTo>
                      <a:pt x="57" y="18"/>
                      <a:pt x="59" y="26"/>
                      <a:pt x="59" y="34"/>
                    </a:cubicBezTo>
                    <a:cubicBezTo>
                      <a:pt x="59" y="44"/>
                      <a:pt x="56" y="52"/>
                      <a:pt x="51" y="57"/>
                    </a:cubicBezTo>
                    <a:cubicBezTo>
                      <a:pt x="47" y="62"/>
                      <a:pt x="42" y="65"/>
                      <a:pt x="31" y="69"/>
                    </a:cubicBezTo>
                    <a:cubicBezTo>
                      <a:pt x="21" y="72"/>
                      <a:pt x="18" y="73"/>
                      <a:pt x="15" y="77"/>
                    </a:cubicBezTo>
                    <a:cubicBezTo>
                      <a:pt x="12" y="80"/>
                      <a:pt x="11" y="84"/>
                      <a:pt x="11" y="91"/>
                    </a:cubicBezTo>
                    <a:cubicBezTo>
                      <a:pt x="11" y="104"/>
                      <a:pt x="18" y="112"/>
                      <a:pt x="30" y="112"/>
                    </a:cubicBezTo>
                    <a:cubicBezTo>
                      <a:pt x="37" y="112"/>
                      <a:pt x="43" y="109"/>
                      <a:pt x="46" y="104"/>
                    </a:cubicBezTo>
                    <a:cubicBezTo>
                      <a:pt x="49" y="100"/>
                      <a:pt x="50" y="96"/>
                      <a:pt x="51" y="88"/>
                    </a:cubicBezTo>
                    <a:lnTo>
                      <a:pt x="62" y="9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6" name="Rectangle 329"/>
              <p:cNvSpPr>
                <a:spLocks noChangeArrowheads="1"/>
              </p:cNvSpPr>
              <p:nvPr/>
            </p:nvSpPr>
            <p:spPr bwMode="auto">
              <a:xfrm>
                <a:off x="2065" y="1760"/>
                <a:ext cx="37" cy="4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7" name="Freeform 330"/>
              <p:cNvSpPr/>
              <p:nvPr/>
            </p:nvSpPr>
            <p:spPr bwMode="auto">
              <a:xfrm>
                <a:off x="1908" y="732"/>
                <a:ext cx="42" cy="28"/>
              </a:xfrm>
              <a:custGeom>
                <a:avLst/>
                <a:gdLst>
                  <a:gd name="T0" fmla="*/ 25 w 29"/>
                  <a:gd name="T1" fmla="*/ 19 h 19"/>
                  <a:gd name="T2" fmla="*/ 25 w 29"/>
                  <a:gd name="T3" fmla="*/ 12 h 19"/>
                  <a:gd name="T4" fmla="*/ 28 w 29"/>
                  <a:gd name="T5" fmla="*/ 4 h 19"/>
                  <a:gd name="T6" fmla="*/ 21 w 29"/>
                  <a:gd name="T7" fmla="*/ 2 h 19"/>
                  <a:gd name="T8" fmla="*/ 14 w 29"/>
                  <a:gd name="T9" fmla="*/ 0 h 19"/>
                  <a:gd name="T10" fmla="*/ 12 w 29"/>
                  <a:gd name="T11" fmla="*/ 3 h 19"/>
                  <a:gd name="T12" fmla="*/ 11 w 29"/>
                  <a:gd name="T13" fmla="*/ 1 h 19"/>
                  <a:gd name="T14" fmla="*/ 8 w 29"/>
                  <a:gd name="T15" fmla="*/ 2 h 19"/>
                  <a:gd name="T16" fmla="*/ 1 w 29"/>
                  <a:gd name="T17" fmla="*/ 13 h 19"/>
                  <a:gd name="T18" fmla="*/ 1 w 29"/>
                  <a:gd name="T19" fmla="*/ 18 h 19"/>
                  <a:gd name="T20" fmla="*/ 7 w 29"/>
                  <a:gd name="T21" fmla="*/ 19 h 19"/>
                  <a:gd name="T22" fmla="*/ 25 w 29"/>
                  <a:gd name="T2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19">
                    <a:moveTo>
                      <a:pt x="25" y="19"/>
                    </a:moveTo>
                    <a:cubicBezTo>
                      <a:pt x="25" y="19"/>
                      <a:pt x="28" y="19"/>
                      <a:pt x="25" y="12"/>
                    </a:cubicBezTo>
                    <a:cubicBezTo>
                      <a:pt x="25" y="12"/>
                      <a:pt x="29" y="9"/>
                      <a:pt x="28" y="4"/>
                    </a:cubicBezTo>
                    <a:cubicBezTo>
                      <a:pt x="28" y="4"/>
                      <a:pt x="24" y="1"/>
                      <a:pt x="21" y="2"/>
                    </a:cubicBezTo>
                    <a:cubicBezTo>
                      <a:pt x="21" y="2"/>
                      <a:pt x="13" y="1"/>
                      <a:pt x="14" y="0"/>
                    </a:cubicBezTo>
                    <a:cubicBezTo>
                      <a:pt x="14" y="0"/>
                      <a:pt x="13" y="1"/>
                      <a:pt x="12" y="3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9" y="0"/>
                      <a:pt x="8" y="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0" y="17"/>
                      <a:pt x="1" y="18"/>
                    </a:cubicBezTo>
                    <a:cubicBezTo>
                      <a:pt x="1" y="18"/>
                      <a:pt x="3" y="19"/>
                      <a:pt x="7" y="19"/>
                    </a:cubicBezTo>
                    <a:cubicBezTo>
                      <a:pt x="25" y="19"/>
                      <a:pt x="25" y="19"/>
                      <a:pt x="25" y="19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8" name="Freeform 331"/>
              <p:cNvSpPr/>
              <p:nvPr/>
            </p:nvSpPr>
            <p:spPr bwMode="auto">
              <a:xfrm>
                <a:off x="1924" y="733"/>
                <a:ext cx="5" cy="22"/>
              </a:xfrm>
              <a:custGeom>
                <a:avLst/>
                <a:gdLst>
                  <a:gd name="T0" fmla="*/ 1 w 3"/>
                  <a:gd name="T1" fmla="*/ 13 h 15"/>
                  <a:gd name="T2" fmla="*/ 3 w 3"/>
                  <a:gd name="T3" fmla="*/ 0 h 15"/>
                  <a:gd name="T4" fmla="*/ 2 w 3"/>
                  <a:gd name="T5" fmla="*/ 15 h 15"/>
                  <a:gd name="T6" fmla="*/ 1 w 3"/>
                  <a:gd name="T7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5">
                    <a:moveTo>
                      <a:pt x="1" y="13"/>
                    </a:moveTo>
                    <a:cubicBezTo>
                      <a:pt x="1" y="13"/>
                      <a:pt x="0" y="2"/>
                      <a:pt x="3" y="0"/>
                    </a:cubicBezTo>
                    <a:cubicBezTo>
                      <a:pt x="3" y="0"/>
                      <a:pt x="2" y="12"/>
                      <a:pt x="2" y="15"/>
                    </a:cubicBezTo>
                    <a:cubicBezTo>
                      <a:pt x="1" y="13"/>
                      <a:pt x="1" y="13"/>
                      <a:pt x="1" y="13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9" name="Freeform 332"/>
              <p:cNvSpPr/>
              <p:nvPr/>
            </p:nvSpPr>
            <p:spPr bwMode="auto">
              <a:xfrm>
                <a:off x="1946" y="736"/>
                <a:ext cx="1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0" name="Freeform 333"/>
              <p:cNvSpPr>
                <a:spLocks noEditPoints="1"/>
              </p:cNvSpPr>
              <p:nvPr/>
            </p:nvSpPr>
            <p:spPr bwMode="auto">
              <a:xfrm>
                <a:off x="1934" y="738"/>
                <a:ext cx="15" cy="22"/>
              </a:xfrm>
              <a:custGeom>
                <a:avLst/>
                <a:gdLst>
                  <a:gd name="T0" fmla="*/ 6 w 10"/>
                  <a:gd name="T1" fmla="*/ 8 h 15"/>
                  <a:gd name="T2" fmla="*/ 5 w 10"/>
                  <a:gd name="T3" fmla="*/ 12 h 15"/>
                  <a:gd name="T4" fmla="*/ 7 w 10"/>
                  <a:gd name="T5" fmla="*/ 15 h 15"/>
                  <a:gd name="T6" fmla="*/ 6 w 10"/>
                  <a:gd name="T7" fmla="*/ 8 h 15"/>
                  <a:gd name="T8" fmla="*/ 9 w 10"/>
                  <a:gd name="T9" fmla="*/ 0 h 15"/>
                  <a:gd name="T10" fmla="*/ 7 w 10"/>
                  <a:gd name="T11" fmla="*/ 6 h 15"/>
                  <a:gd name="T12" fmla="*/ 0 w 10"/>
                  <a:gd name="T13" fmla="*/ 10 h 15"/>
                  <a:gd name="T14" fmla="*/ 1 w 10"/>
                  <a:gd name="T15" fmla="*/ 10 h 15"/>
                  <a:gd name="T16" fmla="*/ 2 w 10"/>
                  <a:gd name="T17" fmla="*/ 10 h 15"/>
                  <a:gd name="T18" fmla="*/ 6 w 10"/>
                  <a:gd name="T19" fmla="*/ 8 h 15"/>
                  <a:gd name="T20" fmla="*/ 6 w 10"/>
                  <a:gd name="T21" fmla="*/ 8 h 15"/>
                  <a:gd name="T22" fmla="*/ 9 w 10"/>
                  <a:gd name="T2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5">
                    <a:moveTo>
                      <a:pt x="6" y="8"/>
                    </a:moveTo>
                    <a:cubicBezTo>
                      <a:pt x="6" y="8"/>
                      <a:pt x="10" y="12"/>
                      <a:pt x="5" y="12"/>
                    </a:cubicBezTo>
                    <a:cubicBezTo>
                      <a:pt x="6" y="13"/>
                      <a:pt x="6" y="14"/>
                      <a:pt x="7" y="15"/>
                    </a:cubicBezTo>
                    <a:cubicBezTo>
                      <a:pt x="10" y="13"/>
                      <a:pt x="6" y="8"/>
                      <a:pt x="6" y="8"/>
                    </a:cubicBezTo>
                    <a:moveTo>
                      <a:pt x="9" y="0"/>
                    </a:moveTo>
                    <a:cubicBezTo>
                      <a:pt x="9" y="2"/>
                      <a:pt x="7" y="6"/>
                      <a:pt x="7" y="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10" y="4"/>
                      <a:pt x="9" y="1"/>
                      <a:pt x="9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1" name="Freeform 334"/>
              <p:cNvSpPr>
                <a:spLocks noEditPoints="1"/>
              </p:cNvSpPr>
              <p:nvPr/>
            </p:nvSpPr>
            <p:spPr bwMode="auto">
              <a:xfrm>
                <a:off x="1910" y="736"/>
                <a:ext cx="16" cy="19"/>
              </a:xfrm>
              <a:custGeom>
                <a:avLst/>
                <a:gdLst>
                  <a:gd name="T0" fmla="*/ 10 w 11"/>
                  <a:gd name="T1" fmla="*/ 4 h 13"/>
                  <a:gd name="T2" fmla="*/ 11 w 11"/>
                  <a:gd name="T3" fmla="*/ 2 h 13"/>
                  <a:gd name="T4" fmla="*/ 10 w 11"/>
                  <a:gd name="T5" fmla="*/ 4 h 13"/>
                  <a:gd name="T6" fmla="*/ 11 w 11"/>
                  <a:gd name="T7" fmla="*/ 11 h 13"/>
                  <a:gd name="T8" fmla="*/ 8 w 11"/>
                  <a:gd name="T9" fmla="*/ 12 h 13"/>
                  <a:gd name="T10" fmla="*/ 7 w 11"/>
                  <a:gd name="T11" fmla="*/ 10 h 13"/>
                  <a:gd name="T12" fmla="*/ 10 w 11"/>
                  <a:gd name="T13" fmla="*/ 4 h 13"/>
                  <a:gd name="T14" fmla="*/ 11 w 11"/>
                  <a:gd name="T15" fmla="*/ 0 h 13"/>
                  <a:gd name="T16" fmla="*/ 6 w 11"/>
                  <a:gd name="T17" fmla="*/ 8 h 13"/>
                  <a:gd name="T18" fmla="*/ 9 w 11"/>
                  <a:gd name="T19" fmla="*/ 13 h 13"/>
                  <a:gd name="T20" fmla="*/ 11 w 11"/>
                  <a:gd name="T21" fmla="*/ 11 h 13"/>
                  <a:gd name="T22" fmla="*/ 11 w 11"/>
                  <a:gd name="T23" fmla="*/ 0 h 13"/>
                  <a:gd name="T24" fmla="*/ 11 w 11"/>
                  <a:gd name="T2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3">
                    <a:moveTo>
                      <a:pt x="10" y="4"/>
                    </a:moveTo>
                    <a:cubicBezTo>
                      <a:pt x="10" y="3"/>
                      <a:pt x="11" y="2"/>
                      <a:pt x="11" y="2"/>
                    </a:cubicBezTo>
                    <a:cubicBezTo>
                      <a:pt x="11" y="2"/>
                      <a:pt x="11" y="3"/>
                      <a:pt x="10" y="4"/>
                    </a:cubicBezTo>
                    <a:cubicBezTo>
                      <a:pt x="10" y="6"/>
                      <a:pt x="11" y="11"/>
                      <a:pt x="11" y="11"/>
                    </a:cubicBezTo>
                    <a:cubicBezTo>
                      <a:pt x="9" y="12"/>
                      <a:pt x="8" y="12"/>
                      <a:pt x="8" y="12"/>
                    </a:cubicBezTo>
                    <a:cubicBezTo>
                      <a:pt x="5" y="12"/>
                      <a:pt x="7" y="10"/>
                      <a:pt x="7" y="10"/>
                    </a:cubicBezTo>
                    <a:cubicBezTo>
                      <a:pt x="9" y="8"/>
                      <a:pt x="10" y="5"/>
                      <a:pt x="10" y="4"/>
                    </a:cubicBezTo>
                    <a:moveTo>
                      <a:pt x="11" y="0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0" y="11"/>
                      <a:pt x="5" y="12"/>
                      <a:pt x="9" y="13"/>
                    </a:cubicBezTo>
                    <a:cubicBezTo>
                      <a:pt x="9" y="12"/>
                      <a:pt x="10" y="12"/>
                      <a:pt x="11" y="11"/>
                    </a:cubicBezTo>
                    <a:cubicBezTo>
                      <a:pt x="10" y="7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2" name="Freeform 335"/>
              <p:cNvSpPr>
                <a:spLocks noEditPoints="1"/>
              </p:cNvSpPr>
              <p:nvPr/>
            </p:nvSpPr>
            <p:spPr bwMode="auto">
              <a:xfrm>
                <a:off x="1930" y="735"/>
                <a:ext cx="17" cy="17"/>
              </a:xfrm>
              <a:custGeom>
                <a:avLst/>
                <a:gdLst>
                  <a:gd name="T0" fmla="*/ 5 w 12"/>
                  <a:gd name="T1" fmla="*/ 4 h 12"/>
                  <a:gd name="T2" fmla="*/ 5 w 12"/>
                  <a:gd name="T3" fmla="*/ 2 h 12"/>
                  <a:gd name="T4" fmla="*/ 7 w 12"/>
                  <a:gd name="T5" fmla="*/ 2 h 12"/>
                  <a:gd name="T6" fmla="*/ 2 w 12"/>
                  <a:gd name="T7" fmla="*/ 11 h 12"/>
                  <a:gd name="T8" fmla="*/ 5 w 12"/>
                  <a:gd name="T9" fmla="*/ 4 h 12"/>
                  <a:gd name="T10" fmla="*/ 5 w 12"/>
                  <a:gd name="T11" fmla="*/ 4 h 12"/>
                  <a:gd name="T12" fmla="*/ 6 w 12"/>
                  <a:gd name="T13" fmla="*/ 0 h 12"/>
                  <a:gd name="T14" fmla="*/ 4 w 12"/>
                  <a:gd name="T15" fmla="*/ 1 h 12"/>
                  <a:gd name="T16" fmla="*/ 0 w 12"/>
                  <a:gd name="T17" fmla="*/ 12 h 12"/>
                  <a:gd name="T18" fmla="*/ 1 w 12"/>
                  <a:gd name="T19" fmla="*/ 12 h 12"/>
                  <a:gd name="T20" fmla="*/ 2 w 12"/>
                  <a:gd name="T21" fmla="*/ 12 h 12"/>
                  <a:gd name="T22" fmla="*/ 9 w 12"/>
                  <a:gd name="T23" fmla="*/ 4 h 12"/>
                  <a:gd name="T24" fmla="*/ 6 w 12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2">
                    <a:moveTo>
                      <a:pt x="5" y="4"/>
                    </a:moveTo>
                    <a:cubicBezTo>
                      <a:pt x="2" y="2"/>
                      <a:pt x="3" y="2"/>
                      <a:pt x="5" y="2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12" y="3"/>
                      <a:pt x="2" y="11"/>
                      <a:pt x="2" y="11"/>
                    </a:cubicBezTo>
                    <a:cubicBezTo>
                      <a:pt x="8" y="5"/>
                      <a:pt x="6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moveTo>
                      <a:pt x="6" y="0"/>
                    </a:moveTo>
                    <a:cubicBezTo>
                      <a:pt x="5" y="0"/>
                      <a:pt x="4" y="1"/>
                      <a:pt x="4" y="1"/>
                    </a:cubicBezTo>
                    <a:cubicBezTo>
                      <a:pt x="2" y="1"/>
                      <a:pt x="1" y="8"/>
                      <a:pt x="0" y="12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9" y="5"/>
                      <a:pt x="9" y="4"/>
                      <a:pt x="9" y="4"/>
                    </a:cubicBezTo>
                    <a:cubicBezTo>
                      <a:pt x="10" y="1"/>
                      <a:pt x="8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3" name="Freeform 336"/>
              <p:cNvSpPr/>
              <p:nvPr/>
            </p:nvSpPr>
            <p:spPr bwMode="auto">
              <a:xfrm>
                <a:off x="1937" y="749"/>
                <a:ext cx="12" cy="6"/>
              </a:xfrm>
              <a:custGeom>
                <a:avLst/>
                <a:gdLst>
                  <a:gd name="T0" fmla="*/ 4 w 8"/>
                  <a:gd name="T1" fmla="*/ 0 h 4"/>
                  <a:gd name="T2" fmla="*/ 0 w 8"/>
                  <a:gd name="T3" fmla="*/ 2 h 4"/>
                  <a:gd name="T4" fmla="*/ 3 w 8"/>
                  <a:gd name="T5" fmla="*/ 4 h 4"/>
                  <a:gd name="T6" fmla="*/ 4 w 8"/>
                  <a:gd name="T7" fmla="*/ 0 h 4"/>
                  <a:gd name="T8" fmla="*/ 4 w 8"/>
                  <a:gd name="T9" fmla="*/ 0 h 4"/>
                  <a:gd name="T10" fmla="*/ 4 w 8"/>
                  <a:gd name="T11" fmla="*/ 0 h 4"/>
                  <a:gd name="T12" fmla="*/ 4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2" y="3"/>
                      <a:pt x="3" y="4"/>
                    </a:cubicBezTo>
                    <a:cubicBezTo>
                      <a:pt x="8" y="4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4" name="Freeform 337"/>
              <p:cNvSpPr/>
              <p:nvPr/>
            </p:nvSpPr>
            <p:spPr bwMode="auto">
              <a:xfrm>
                <a:off x="1870" y="749"/>
                <a:ext cx="115" cy="141"/>
              </a:xfrm>
              <a:custGeom>
                <a:avLst/>
                <a:gdLst>
                  <a:gd name="T0" fmla="*/ 34 w 79"/>
                  <a:gd name="T1" fmla="*/ 7 h 97"/>
                  <a:gd name="T2" fmla="*/ 18 w 79"/>
                  <a:gd name="T3" fmla="*/ 27 h 97"/>
                  <a:gd name="T4" fmla="*/ 17 w 79"/>
                  <a:gd name="T5" fmla="*/ 35 h 97"/>
                  <a:gd name="T6" fmla="*/ 18 w 79"/>
                  <a:gd name="T7" fmla="*/ 41 h 97"/>
                  <a:gd name="T8" fmla="*/ 16 w 79"/>
                  <a:gd name="T9" fmla="*/ 48 h 97"/>
                  <a:gd name="T10" fmla="*/ 16 w 79"/>
                  <a:gd name="T11" fmla="*/ 52 h 97"/>
                  <a:gd name="T12" fmla="*/ 16 w 79"/>
                  <a:gd name="T13" fmla="*/ 56 h 97"/>
                  <a:gd name="T14" fmla="*/ 16 w 79"/>
                  <a:gd name="T15" fmla="*/ 59 h 97"/>
                  <a:gd name="T16" fmla="*/ 16 w 79"/>
                  <a:gd name="T17" fmla="*/ 61 h 97"/>
                  <a:gd name="T18" fmla="*/ 15 w 79"/>
                  <a:gd name="T19" fmla="*/ 67 h 97"/>
                  <a:gd name="T20" fmla="*/ 12 w 79"/>
                  <a:gd name="T21" fmla="*/ 83 h 97"/>
                  <a:gd name="T22" fmla="*/ 11 w 79"/>
                  <a:gd name="T23" fmla="*/ 88 h 97"/>
                  <a:gd name="T24" fmla="*/ 5 w 79"/>
                  <a:gd name="T25" fmla="*/ 93 h 97"/>
                  <a:gd name="T26" fmla="*/ 24 w 79"/>
                  <a:gd name="T27" fmla="*/ 96 h 97"/>
                  <a:gd name="T28" fmla="*/ 55 w 79"/>
                  <a:gd name="T29" fmla="*/ 95 h 97"/>
                  <a:gd name="T30" fmla="*/ 68 w 79"/>
                  <a:gd name="T31" fmla="*/ 94 h 97"/>
                  <a:gd name="T32" fmla="*/ 77 w 79"/>
                  <a:gd name="T33" fmla="*/ 91 h 97"/>
                  <a:gd name="T34" fmla="*/ 77 w 79"/>
                  <a:gd name="T35" fmla="*/ 87 h 97"/>
                  <a:gd name="T36" fmla="*/ 72 w 79"/>
                  <a:gd name="T37" fmla="*/ 84 h 97"/>
                  <a:gd name="T38" fmla="*/ 67 w 79"/>
                  <a:gd name="T39" fmla="*/ 84 h 97"/>
                  <a:gd name="T40" fmla="*/ 67 w 79"/>
                  <a:gd name="T41" fmla="*/ 79 h 97"/>
                  <a:gd name="T42" fmla="*/ 65 w 79"/>
                  <a:gd name="T43" fmla="*/ 75 h 97"/>
                  <a:gd name="T44" fmla="*/ 66 w 79"/>
                  <a:gd name="T45" fmla="*/ 61 h 97"/>
                  <a:gd name="T46" fmla="*/ 66 w 79"/>
                  <a:gd name="T47" fmla="*/ 50 h 97"/>
                  <a:gd name="T48" fmla="*/ 66 w 79"/>
                  <a:gd name="T49" fmla="*/ 46 h 97"/>
                  <a:gd name="T50" fmla="*/ 66 w 79"/>
                  <a:gd name="T51" fmla="*/ 39 h 97"/>
                  <a:gd name="T52" fmla="*/ 66 w 79"/>
                  <a:gd name="T53" fmla="*/ 30 h 97"/>
                  <a:gd name="T54" fmla="*/ 60 w 79"/>
                  <a:gd name="T55" fmla="*/ 18 h 97"/>
                  <a:gd name="T56" fmla="*/ 45 w 79"/>
                  <a:gd name="T57" fmla="*/ 2 h 97"/>
                  <a:gd name="T58" fmla="*/ 34 w 79"/>
                  <a:gd name="T59" fmla="*/ 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9" h="97">
                    <a:moveTo>
                      <a:pt x="34" y="7"/>
                    </a:moveTo>
                    <a:cubicBezTo>
                      <a:pt x="34" y="7"/>
                      <a:pt x="18" y="9"/>
                      <a:pt x="18" y="27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35"/>
                      <a:pt x="17" y="39"/>
                      <a:pt x="18" y="41"/>
                    </a:cubicBezTo>
                    <a:cubicBezTo>
                      <a:pt x="18" y="41"/>
                      <a:pt x="18" y="42"/>
                      <a:pt x="16" y="48"/>
                    </a:cubicBezTo>
                    <a:cubicBezTo>
                      <a:pt x="16" y="48"/>
                      <a:pt x="16" y="49"/>
                      <a:pt x="16" y="52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7"/>
                      <a:pt x="16" y="59"/>
                    </a:cubicBezTo>
                    <a:cubicBezTo>
                      <a:pt x="16" y="59"/>
                      <a:pt x="18" y="60"/>
                      <a:pt x="16" y="61"/>
                    </a:cubicBezTo>
                    <a:cubicBezTo>
                      <a:pt x="16" y="61"/>
                      <a:pt x="15" y="61"/>
                      <a:pt x="15" y="67"/>
                    </a:cubicBezTo>
                    <a:cubicBezTo>
                      <a:pt x="15" y="67"/>
                      <a:pt x="14" y="81"/>
                      <a:pt x="12" y="83"/>
                    </a:cubicBezTo>
                    <a:cubicBezTo>
                      <a:pt x="12" y="83"/>
                      <a:pt x="11" y="85"/>
                      <a:pt x="11" y="88"/>
                    </a:cubicBezTo>
                    <a:cubicBezTo>
                      <a:pt x="11" y="88"/>
                      <a:pt x="0" y="88"/>
                      <a:pt x="5" y="93"/>
                    </a:cubicBezTo>
                    <a:cubicBezTo>
                      <a:pt x="5" y="93"/>
                      <a:pt x="18" y="97"/>
                      <a:pt x="24" y="96"/>
                    </a:cubicBezTo>
                    <a:cubicBezTo>
                      <a:pt x="24" y="96"/>
                      <a:pt x="51" y="94"/>
                      <a:pt x="55" y="95"/>
                    </a:cubicBezTo>
                    <a:cubicBezTo>
                      <a:pt x="68" y="94"/>
                      <a:pt x="68" y="94"/>
                      <a:pt x="68" y="94"/>
                    </a:cubicBezTo>
                    <a:cubicBezTo>
                      <a:pt x="68" y="94"/>
                      <a:pt x="75" y="90"/>
                      <a:pt x="77" y="91"/>
                    </a:cubicBezTo>
                    <a:cubicBezTo>
                      <a:pt x="77" y="91"/>
                      <a:pt x="79" y="87"/>
                      <a:pt x="77" y="87"/>
                    </a:cubicBezTo>
                    <a:cubicBezTo>
                      <a:pt x="77" y="87"/>
                      <a:pt x="72" y="85"/>
                      <a:pt x="72" y="84"/>
                    </a:cubicBezTo>
                    <a:cubicBezTo>
                      <a:pt x="72" y="84"/>
                      <a:pt x="69" y="83"/>
                      <a:pt x="67" y="84"/>
                    </a:cubicBezTo>
                    <a:cubicBezTo>
                      <a:pt x="67" y="84"/>
                      <a:pt x="66" y="82"/>
                      <a:pt x="67" y="79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4" y="67"/>
                      <a:pt x="66" y="61"/>
                    </a:cubicBezTo>
                    <a:cubicBezTo>
                      <a:pt x="66" y="61"/>
                      <a:pt x="67" y="52"/>
                      <a:pt x="66" y="50"/>
                    </a:cubicBezTo>
                    <a:cubicBezTo>
                      <a:pt x="66" y="50"/>
                      <a:pt x="64" y="47"/>
                      <a:pt x="66" y="46"/>
                    </a:cubicBezTo>
                    <a:cubicBezTo>
                      <a:pt x="66" y="46"/>
                      <a:pt x="67" y="46"/>
                      <a:pt x="66" y="39"/>
                    </a:cubicBezTo>
                    <a:cubicBezTo>
                      <a:pt x="66" y="39"/>
                      <a:pt x="65" y="30"/>
                      <a:pt x="66" y="30"/>
                    </a:cubicBezTo>
                    <a:cubicBezTo>
                      <a:pt x="66" y="30"/>
                      <a:pt x="67" y="24"/>
                      <a:pt x="60" y="18"/>
                    </a:cubicBezTo>
                    <a:cubicBezTo>
                      <a:pt x="60" y="18"/>
                      <a:pt x="50" y="3"/>
                      <a:pt x="45" y="2"/>
                    </a:cubicBezTo>
                    <a:cubicBezTo>
                      <a:pt x="45" y="2"/>
                      <a:pt x="36" y="0"/>
                      <a:pt x="34" y="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5" name="Freeform 338"/>
              <p:cNvSpPr/>
              <p:nvPr/>
            </p:nvSpPr>
            <p:spPr bwMode="auto">
              <a:xfrm>
                <a:off x="1898" y="760"/>
                <a:ext cx="20" cy="16"/>
              </a:xfrm>
              <a:custGeom>
                <a:avLst/>
                <a:gdLst>
                  <a:gd name="T0" fmla="*/ 14 w 14"/>
                  <a:gd name="T1" fmla="*/ 0 h 11"/>
                  <a:gd name="T2" fmla="*/ 14 w 14"/>
                  <a:gd name="T3" fmla="*/ 0 h 11"/>
                  <a:gd name="T4" fmla="*/ 5 w 14"/>
                  <a:gd name="T5" fmla="*/ 6 h 11"/>
                  <a:gd name="T6" fmla="*/ 2 w 14"/>
                  <a:gd name="T7" fmla="*/ 11 h 11"/>
                  <a:gd name="T8" fmla="*/ 14 w 1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9" y="2"/>
                      <a:pt x="5" y="6"/>
                      <a:pt x="5" y="6"/>
                    </a:cubicBezTo>
                    <a:cubicBezTo>
                      <a:pt x="0" y="11"/>
                      <a:pt x="2" y="11"/>
                      <a:pt x="2" y="11"/>
                    </a:cubicBezTo>
                    <a:cubicBezTo>
                      <a:pt x="6" y="10"/>
                      <a:pt x="14" y="0"/>
                      <a:pt x="14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6" name="Freeform 339"/>
              <p:cNvSpPr/>
              <p:nvPr/>
            </p:nvSpPr>
            <p:spPr bwMode="auto">
              <a:xfrm>
                <a:off x="1911" y="79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7" name="Freeform 340"/>
              <p:cNvSpPr/>
              <p:nvPr/>
            </p:nvSpPr>
            <p:spPr bwMode="auto">
              <a:xfrm>
                <a:off x="1936" y="856"/>
                <a:ext cx="3" cy="5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4 h 4"/>
                  <a:gd name="T4" fmla="*/ 2 w 2"/>
                  <a:gd name="T5" fmla="*/ 0 h 4"/>
                  <a:gd name="T6" fmla="*/ 1 w 2"/>
                  <a:gd name="T7" fmla="*/ 0 h 4"/>
                  <a:gd name="T8" fmla="*/ 0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1" y="4"/>
                      <a:pt x="1" y="4"/>
                      <a:pt x="2" y="4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8" name="Freeform 341"/>
              <p:cNvSpPr/>
              <p:nvPr/>
            </p:nvSpPr>
            <p:spPr bwMode="auto">
              <a:xfrm>
                <a:off x="1910" y="761"/>
                <a:ext cx="17" cy="19"/>
              </a:xfrm>
              <a:custGeom>
                <a:avLst/>
                <a:gdLst>
                  <a:gd name="T0" fmla="*/ 9 w 12"/>
                  <a:gd name="T1" fmla="*/ 0 h 13"/>
                  <a:gd name="T2" fmla="*/ 3 w 12"/>
                  <a:gd name="T3" fmla="*/ 8 h 13"/>
                  <a:gd name="T4" fmla="*/ 6 w 12"/>
                  <a:gd name="T5" fmla="*/ 8 h 13"/>
                  <a:gd name="T6" fmla="*/ 9 w 12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3">
                    <a:moveTo>
                      <a:pt x="9" y="0"/>
                    </a:moveTo>
                    <a:cubicBezTo>
                      <a:pt x="9" y="0"/>
                      <a:pt x="12" y="13"/>
                      <a:pt x="3" y="8"/>
                    </a:cubicBezTo>
                    <a:cubicBezTo>
                      <a:pt x="3" y="8"/>
                      <a:pt x="0" y="5"/>
                      <a:pt x="6" y="8"/>
                    </a:cubicBezTo>
                    <a:cubicBezTo>
                      <a:pt x="6" y="8"/>
                      <a:pt x="10" y="9"/>
                      <a:pt x="9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pic>
            <p:nvPicPr>
              <p:cNvPr id="349" name="Picture 34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23" y="752"/>
                <a:ext cx="19" cy="11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350" name="Freeform 343"/>
              <p:cNvSpPr/>
              <p:nvPr/>
            </p:nvSpPr>
            <p:spPr bwMode="auto">
              <a:xfrm>
                <a:off x="1923" y="752"/>
                <a:ext cx="33" cy="15"/>
              </a:xfrm>
              <a:custGeom>
                <a:avLst/>
                <a:gdLst>
                  <a:gd name="T0" fmla="*/ 6 w 23"/>
                  <a:gd name="T1" fmla="*/ 0 h 10"/>
                  <a:gd name="T2" fmla="*/ 9 w 23"/>
                  <a:gd name="T3" fmla="*/ 7 h 10"/>
                  <a:gd name="T4" fmla="*/ 0 w 23"/>
                  <a:gd name="T5" fmla="*/ 5 h 10"/>
                  <a:gd name="T6" fmla="*/ 6 w 23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0">
                    <a:moveTo>
                      <a:pt x="6" y="0"/>
                    </a:moveTo>
                    <a:cubicBezTo>
                      <a:pt x="6" y="0"/>
                      <a:pt x="21" y="7"/>
                      <a:pt x="9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23" y="10"/>
                      <a:pt x="6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51" name="Freeform 344"/>
              <p:cNvSpPr/>
              <p:nvPr/>
            </p:nvSpPr>
            <p:spPr bwMode="auto">
              <a:xfrm>
                <a:off x="1933" y="738"/>
                <a:ext cx="14" cy="13"/>
              </a:xfrm>
              <a:custGeom>
                <a:avLst/>
                <a:gdLst>
                  <a:gd name="T0" fmla="*/ 3 w 10"/>
                  <a:gd name="T1" fmla="*/ 0 h 9"/>
                  <a:gd name="T2" fmla="*/ 3 w 10"/>
                  <a:gd name="T3" fmla="*/ 2 h 9"/>
                  <a:gd name="T4" fmla="*/ 3 w 10"/>
                  <a:gd name="T5" fmla="*/ 2 h 9"/>
                  <a:gd name="T6" fmla="*/ 0 w 10"/>
                  <a:gd name="T7" fmla="*/ 9 h 9"/>
                  <a:gd name="T8" fmla="*/ 5 w 10"/>
                  <a:gd name="T9" fmla="*/ 0 h 9"/>
                  <a:gd name="T10" fmla="*/ 3 w 10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3" y="0"/>
                    </a:moveTo>
                    <a:cubicBezTo>
                      <a:pt x="1" y="0"/>
                      <a:pt x="0" y="0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6" y="3"/>
                      <a:pt x="0" y="9"/>
                    </a:cubicBezTo>
                    <a:cubicBezTo>
                      <a:pt x="0" y="9"/>
                      <a:pt x="10" y="1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52" name="Freeform 345"/>
              <p:cNvSpPr>
                <a:spLocks noEditPoints="1"/>
              </p:cNvSpPr>
              <p:nvPr/>
            </p:nvSpPr>
            <p:spPr bwMode="auto">
              <a:xfrm>
                <a:off x="1917" y="739"/>
                <a:ext cx="9" cy="15"/>
              </a:xfrm>
              <a:custGeom>
                <a:avLst/>
                <a:gdLst>
                  <a:gd name="T0" fmla="*/ 5 w 6"/>
                  <a:gd name="T1" fmla="*/ 2 h 10"/>
                  <a:gd name="T2" fmla="*/ 2 w 6"/>
                  <a:gd name="T3" fmla="*/ 8 h 10"/>
                  <a:gd name="T4" fmla="*/ 3 w 6"/>
                  <a:gd name="T5" fmla="*/ 10 h 10"/>
                  <a:gd name="T6" fmla="*/ 6 w 6"/>
                  <a:gd name="T7" fmla="*/ 9 h 10"/>
                  <a:gd name="T8" fmla="*/ 5 w 6"/>
                  <a:gd name="T9" fmla="*/ 2 h 10"/>
                  <a:gd name="T10" fmla="*/ 6 w 6"/>
                  <a:gd name="T11" fmla="*/ 0 h 10"/>
                  <a:gd name="T12" fmla="*/ 5 w 6"/>
                  <a:gd name="T13" fmla="*/ 2 h 10"/>
                  <a:gd name="T14" fmla="*/ 6 w 6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0">
                    <a:moveTo>
                      <a:pt x="5" y="2"/>
                    </a:moveTo>
                    <a:cubicBezTo>
                      <a:pt x="5" y="3"/>
                      <a:pt x="4" y="6"/>
                      <a:pt x="2" y="8"/>
                    </a:cubicBezTo>
                    <a:cubicBezTo>
                      <a:pt x="2" y="8"/>
                      <a:pt x="0" y="10"/>
                      <a:pt x="3" y="10"/>
                    </a:cubicBezTo>
                    <a:cubicBezTo>
                      <a:pt x="3" y="10"/>
                      <a:pt x="4" y="10"/>
                      <a:pt x="6" y="9"/>
                    </a:cubicBezTo>
                    <a:cubicBezTo>
                      <a:pt x="6" y="9"/>
                      <a:pt x="5" y="4"/>
                      <a:pt x="5" y="2"/>
                    </a:cubicBezTo>
                    <a:moveTo>
                      <a:pt x="6" y="0"/>
                    </a:moveTo>
                    <a:cubicBezTo>
                      <a:pt x="6" y="0"/>
                      <a:pt x="5" y="1"/>
                      <a:pt x="5" y="2"/>
                    </a:cubicBezTo>
                    <a:cubicBezTo>
                      <a:pt x="6" y="1"/>
                      <a:pt x="6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53" name="Freeform 346"/>
              <p:cNvSpPr/>
              <p:nvPr/>
            </p:nvSpPr>
            <p:spPr bwMode="auto">
              <a:xfrm>
                <a:off x="1905" y="744"/>
                <a:ext cx="13" cy="13"/>
              </a:xfrm>
              <a:custGeom>
                <a:avLst/>
                <a:gdLst>
                  <a:gd name="T0" fmla="*/ 9 w 9"/>
                  <a:gd name="T1" fmla="*/ 0 h 9"/>
                  <a:gd name="T2" fmla="*/ 4 w 9"/>
                  <a:gd name="T3" fmla="*/ 8 h 9"/>
                  <a:gd name="T4" fmla="*/ 9 w 9"/>
                  <a:gd name="T5" fmla="*/ 8 h 9"/>
                  <a:gd name="T6" fmla="*/ 9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cubicBezTo>
                      <a:pt x="9" y="0"/>
                      <a:pt x="3" y="4"/>
                      <a:pt x="4" y="8"/>
                    </a:cubicBezTo>
                    <a:cubicBezTo>
                      <a:pt x="4" y="8"/>
                      <a:pt x="4" y="8"/>
                      <a:pt x="9" y="8"/>
                    </a:cubicBezTo>
                    <a:cubicBezTo>
                      <a:pt x="9" y="8"/>
                      <a:pt x="0" y="9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54" name="Freeform 347"/>
              <p:cNvSpPr/>
              <p:nvPr/>
            </p:nvSpPr>
            <p:spPr bwMode="auto">
              <a:xfrm>
                <a:off x="1872" y="773"/>
                <a:ext cx="67" cy="113"/>
              </a:xfrm>
              <a:custGeom>
                <a:avLst/>
                <a:gdLst>
                  <a:gd name="T0" fmla="*/ 26 w 46"/>
                  <a:gd name="T1" fmla="*/ 0 h 78"/>
                  <a:gd name="T2" fmla="*/ 20 w 46"/>
                  <a:gd name="T3" fmla="*/ 10 h 78"/>
                  <a:gd name="T4" fmla="*/ 32 w 46"/>
                  <a:gd name="T5" fmla="*/ 18 h 78"/>
                  <a:gd name="T6" fmla="*/ 20 w 46"/>
                  <a:gd name="T7" fmla="*/ 20 h 78"/>
                  <a:gd name="T8" fmla="*/ 20 w 46"/>
                  <a:gd name="T9" fmla="*/ 26 h 78"/>
                  <a:gd name="T10" fmla="*/ 18 w 46"/>
                  <a:gd name="T11" fmla="*/ 43 h 78"/>
                  <a:gd name="T12" fmla="*/ 22 w 46"/>
                  <a:gd name="T13" fmla="*/ 47 h 78"/>
                  <a:gd name="T14" fmla="*/ 14 w 46"/>
                  <a:gd name="T15" fmla="*/ 70 h 78"/>
                  <a:gd name="T16" fmla="*/ 11 w 46"/>
                  <a:gd name="T17" fmla="*/ 73 h 78"/>
                  <a:gd name="T18" fmla="*/ 4 w 46"/>
                  <a:gd name="T19" fmla="*/ 76 h 78"/>
                  <a:gd name="T20" fmla="*/ 12 w 46"/>
                  <a:gd name="T21" fmla="*/ 72 h 78"/>
                  <a:gd name="T22" fmla="*/ 12 w 46"/>
                  <a:gd name="T23" fmla="*/ 68 h 78"/>
                  <a:gd name="T24" fmla="*/ 15 w 46"/>
                  <a:gd name="T25" fmla="*/ 46 h 78"/>
                  <a:gd name="T26" fmla="*/ 15 w 46"/>
                  <a:gd name="T27" fmla="*/ 42 h 78"/>
                  <a:gd name="T28" fmla="*/ 15 w 46"/>
                  <a:gd name="T29" fmla="*/ 32 h 78"/>
                  <a:gd name="T30" fmla="*/ 18 w 46"/>
                  <a:gd name="T31" fmla="*/ 25 h 78"/>
                  <a:gd name="T32" fmla="*/ 26 w 46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78">
                    <a:moveTo>
                      <a:pt x="26" y="0"/>
                    </a:move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1" y="12"/>
                      <a:pt x="32" y="18"/>
                    </a:cubicBezTo>
                    <a:cubicBezTo>
                      <a:pt x="32" y="18"/>
                      <a:pt x="36" y="21"/>
                      <a:pt x="20" y="20"/>
                    </a:cubicBezTo>
                    <a:cubicBezTo>
                      <a:pt x="20" y="20"/>
                      <a:pt x="18" y="21"/>
                      <a:pt x="20" y="26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8" y="43"/>
                      <a:pt x="46" y="49"/>
                      <a:pt x="22" y="47"/>
                    </a:cubicBezTo>
                    <a:cubicBezTo>
                      <a:pt x="22" y="47"/>
                      <a:pt x="20" y="43"/>
                      <a:pt x="14" y="70"/>
                    </a:cubicBezTo>
                    <a:cubicBezTo>
                      <a:pt x="14" y="70"/>
                      <a:pt x="30" y="78"/>
                      <a:pt x="11" y="73"/>
                    </a:cubicBezTo>
                    <a:cubicBezTo>
                      <a:pt x="11" y="73"/>
                      <a:pt x="5" y="75"/>
                      <a:pt x="4" y="76"/>
                    </a:cubicBezTo>
                    <a:cubicBezTo>
                      <a:pt x="4" y="76"/>
                      <a:pt x="0" y="74"/>
                      <a:pt x="12" y="72"/>
                    </a:cubicBezTo>
                    <a:cubicBezTo>
                      <a:pt x="12" y="72"/>
                      <a:pt x="10" y="71"/>
                      <a:pt x="12" y="68"/>
                    </a:cubicBezTo>
                    <a:cubicBezTo>
                      <a:pt x="12" y="68"/>
                      <a:pt x="15" y="47"/>
                      <a:pt x="15" y="46"/>
                    </a:cubicBezTo>
                    <a:cubicBezTo>
                      <a:pt x="15" y="46"/>
                      <a:pt x="21" y="46"/>
                      <a:pt x="15" y="42"/>
                    </a:cubicBezTo>
                    <a:cubicBezTo>
                      <a:pt x="15" y="42"/>
                      <a:pt x="17" y="34"/>
                      <a:pt x="15" y="32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5"/>
                      <a:pt x="13" y="15"/>
                      <a:pt x="26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55" name="Freeform 348"/>
              <p:cNvSpPr/>
              <p:nvPr/>
            </p:nvSpPr>
            <p:spPr bwMode="auto">
              <a:xfrm>
                <a:off x="1897" y="786"/>
                <a:ext cx="8" cy="27"/>
              </a:xfrm>
              <a:custGeom>
                <a:avLst/>
                <a:gdLst>
                  <a:gd name="T0" fmla="*/ 3 w 6"/>
                  <a:gd name="T1" fmla="*/ 7 h 19"/>
                  <a:gd name="T2" fmla="*/ 4 w 6"/>
                  <a:gd name="T3" fmla="*/ 7 h 19"/>
                  <a:gd name="T4" fmla="*/ 3 w 6"/>
                  <a:gd name="T5" fmla="*/ 3 h 19"/>
                  <a:gd name="T6" fmla="*/ 2 w 6"/>
                  <a:gd name="T7" fmla="*/ 3 h 19"/>
                  <a:gd name="T8" fmla="*/ 1 w 6"/>
                  <a:gd name="T9" fmla="*/ 6 h 19"/>
                  <a:gd name="T10" fmla="*/ 1 w 6"/>
                  <a:gd name="T11" fmla="*/ 10 h 19"/>
                  <a:gd name="T12" fmla="*/ 1 w 6"/>
                  <a:gd name="T13" fmla="*/ 15 h 19"/>
                  <a:gd name="T14" fmla="*/ 1 w 6"/>
                  <a:gd name="T15" fmla="*/ 13 h 19"/>
                  <a:gd name="T16" fmla="*/ 1 w 6"/>
                  <a:gd name="T17" fmla="*/ 14 h 19"/>
                  <a:gd name="T18" fmla="*/ 2 w 6"/>
                  <a:gd name="T19" fmla="*/ 18 h 19"/>
                  <a:gd name="T20" fmla="*/ 2 w 6"/>
                  <a:gd name="T21" fmla="*/ 17 h 19"/>
                  <a:gd name="T22" fmla="*/ 4 w 6"/>
                  <a:gd name="T23" fmla="*/ 12 h 19"/>
                  <a:gd name="T24" fmla="*/ 1 w 6"/>
                  <a:gd name="T25" fmla="*/ 7 h 19"/>
                  <a:gd name="T26" fmla="*/ 3 w 6"/>
                  <a:gd name="T27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19">
                    <a:moveTo>
                      <a:pt x="3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6" y="3"/>
                      <a:pt x="3" y="3"/>
                    </a:cubicBezTo>
                    <a:cubicBezTo>
                      <a:pt x="3" y="3"/>
                      <a:pt x="3" y="0"/>
                      <a:pt x="2" y="3"/>
                    </a:cubicBezTo>
                    <a:cubicBezTo>
                      <a:pt x="2" y="3"/>
                      <a:pt x="1" y="3"/>
                      <a:pt x="1" y="6"/>
                    </a:cubicBezTo>
                    <a:cubicBezTo>
                      <a:pt x="1" y="6"/>
                      <a:pt x="0" y="9"/>
                      <a:pt x="1" y="10"/>
                    </a:cubicBezTo>
                    <a:cubicBezTo>
                      <a:pt x="1" y="10"/>
                      <a:pt x="5" y="15"/>
                      <a:pt x="1" y="15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0" y="12"/>
                      <a:pt x="1" y="14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9"/>
                      <a:pt x="2" y="17"/>
                    </a:cubicBezTo>
                    <a:cubicBezTo>
                      <a:pt x="2" y="17"/>
                      <a:pt x="6" y="16"/>
                      <a:pt x="4" y="12"/>
                    </a:cubicBezTo>
                    <a:cubicBezTo>
                      <a:pt x="4" y="12"/>
                      <a:pt x="1" y="8"/>
                      <a:pt x="1" y="7"/>
                    </a:cubicBezTo>
                    <a:cubicBezTo>
                      <a:pt x="1" y="7"/>
                      <a:pt x="2" y="2"/>
                      <a:pt x="3" y="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56" name="Freeform 349"/>
              <p:cNvSpPr/>
              <p:nvPr/>
            </p:nvSpPr>
            <p:spPr bwMode="auto">
              <a:xfrm>
                <a:off x="1905" y="790"/>
                <a:ext cx="6" cy="20"/>
              </a:xfrm>
              <a:custGeom>
                <a:avLst/>
                <a:gdLst>
                  <a:gd name="T0" fmla="*/ 0 w 4"/>
                  <a:gd name="T1" fmla="*/ 2 h 14"/>
                  <a:gd name="T2" fmla="*/ 0 w 4"/>
                  <a:gd name="T3" fmla="*/ 3 h 14"/>
                  <a:gd name="T4" fmla="*/ 2 w 4"/>
                  <a:gd name="T5" fmla="*/ 2 h 14"/>
                  <a:gd name="T6" fmla="*/ 1 w 4"/>
                  <a:gd name="T7" fmla="*/ 10 h 14"/>
                  <a:gd name="T8" fmla="*/ 1 w 4"/>
                  <a:gd name="T9" fmla="*/ 13 h 14"/>
                  <a:gd name="T10" fmla="*/ 1 w 4"/>
                  <a:gd name="T11" fmla="*/ 14 h 14"/>
                  <a:gd name="T12" fmla="*/ 3 w 4"/>
                  <a:gd name="T13" fmla="*/ 14 h 14"/>
                  <a:gd name="T14" fmla="*/ 4 w 4"/>
                  <a:gd name="T15" fmla="*/ 0 h 14"/>
                  <a:gd name="T16" fmla="*/ 3 w 4"/>
                  <a:gd name="T17" fmla="*/ 0 h 14"/>
                  <a:gd name="T18" fmla="*/ 0 w 4"/>
                  <a:gd name="T1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4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8"/>
                      <a:pt x="1" y="10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4" y="4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57" name="Freeform 350"/>
              <p:cNvSpPr/>
              <p:nvPr/>
            </p:nvSpPr>
            <p:spPr bwMode="auto">
              <a:xfrm>
                <a:off x="1934" y="808"/>
                <a:ext cx="5" cy="4"/>
              </a:xfrm>
              <a:custGeom>
                <a:avLst/>
                <a:gdLst>
                  <a:gd name="T0" fmla="*/ 2 w 5"/>
                  <a:gd name="T1" fmla="*/ 0 h 4"/>
                  <a:gd name="T2" fmla="*/ 0 w 5"/>
                  <a:gd name="T3" fmla="*/ 4 h 4"/>
                  <a:gd name="T4" fmla="*/ 3 w 5"/>
                  <a:gd name="T5" fmla="*/ 4 h 4"/>
                  <a:gd name="T6" fmla="*/ 5 w 5"/>
                  <a:gd name="T7" fmla="*/ 0 h 4"/>
                  <a:gd name="T8" fmla="*/ 2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58" name="Freeform 351"/>
              <p:cNvSpPr/>
              <p:nvPr/>
            </p:nvSpPr>
            <p:spPr bwMode="auto">
              <a:xfrm>
                <a:off x="1934" y="808"/>
                <a:ext cx="5" cy="4"/>
              </a:xfrm>
              <a:custGeom>
                <a:avLst/>
                <a:gdLst>
                  <a:gd name="T0" fmla="*/ 2 w 5"/>
                  <a:gd name="T1" fmla="*/ 0 h 4"/>
                  <a:gd name="T2" fmla="*/ 0 w 5"/>
                  <a:gd name="T3" fmla="*/ 4 h 4"/>
                  <a:gd name="T4" fmla="*/ 3 w 5"/>
                  <a:gd name="T5" fmla="*/ 4 h 4"/>
                  <a:gd name="T6" fmla="*/ 5 w 5"/>
                  <a:gd name="T7" fmla="*/ 0 h 4"/>
                  <a:gd name="T8" fmla="*/ 2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5" y="0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59" name="Freeform 352"/>
              <p:cNvSpPr>
                <a:spLocks noEditPoints="1"/>
              </p:cNvSpPr>
              <p:nvPr/>
            </p:nvSpPr>
            <p:spPr bwMode="auto">
              <a:xfrm>
                <a:off x="1911" y="790"/>
                <a:ext cx="13" cy="20"/>
              </a:xfrm>
              <a:custGeom>
                <a:avLst/>
                <a:gdLst>
                  <a:gd name="T0" fmla="*/ 5 w 9"/>
                  <a:gd name="T1" fmla="*/ 0 h 14"/>
                  <a:gd name="T2" fmla="*/ 1 w 9"/>
                  <a:gd name="T3" fmla="*/ 4 h 14"/>
                  <a:gd name="T4" fmla="*/ 0 w 9"/>
                  <a:gd name="T5" fmla="*/ 11 h 14"/>
                  <a:gd name="T6" fmla="*/ 3 w 9"/>
                  <a:gd name="T7" fmla="*/ 14 h 14"/>
                  <a:gd name="T8" fmla="*/ 5 w 9"/>
                  <a:gd name="T9" fmla="*/ 14 h 14"/>
                  <a:gd name="T10" fmla="*/ 8 w 9"/>
                  <a:gd name="T11" fmla="*/ 11 h 14"/>
                  <a:gd name="T12" fmla="*/ 9 w 9"/>
                  <a:gd name="T13" fmla="*/ 3 h 14"/>
                  <a:gd name="T14" fmla="*/ 5 w 9"/>
                  <a:gd name="T15" fmla="*/ 0 h 14"/>
                  <a:gd name="T16" fmla="*/ 5 w 9"/>
                  <a:gd name="T17" fmla="*/ 11 h 14"/>
                  <a:gd name="T18" fmla="*/ 3 w 9"/>
                  <a:gd name="T19" fmla="*/ 10 h 14"/>
                  <a:gd name="T20" fmla="*/ 4 w 9"/>
                  <a:gd name="T21" fmla="*/ 3 h 14"/>
                  <a:gd name="T22" fmla="*/ 6 w 9"/>
                  <a:gd name="T23" fmla="*/ 3 h 14"/>
                  <a:gd name="T24" fmla="*/ 5 w 9"/>
                  <a:gd name="T2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14">
                    <a:moveTo>
                      <a:pt x="5" y="0"/>
                    </a:moveTo>
                    <a:cubicBezTo>
                      <a:pt x="1" y="0"/>
                      <a:pt x="1" y="4"/>
                      <a:pt x="1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3" y="14"/>
                      <a:pt x="3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8" y="14"/>
                      <a:pt x="8" y="11"/>
                      <a:pt x="8" y="11"/>
                    </a:cubicBezTo>
                    <a:cubicBezTo>
                      <a:pt x="8" y="9"/>
                      <a:pt x="9" y="3"/>
                      <a:pt x="9" y="3"/>
                    </a:cubicBezTo>
                    <a:cubicBezTo>
                      <a:pt x="9" y="0"/>
                      <a:pt x="5" y="0"/>
                      <a:pt x="5" y="0"/>
                    </a:cubicBezTo>
                    <a:moveTo>
                      <a:pt x="5" y="11"/>
                    </a:moveTo>
                    <a:cubicBezTo>
                      <a:pt x="5" y="11"/>
                      <a:pt x="3" y="14"/>
                      <a:pt x="3" y="1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5" y="0"/>
                      <a:pt x="6" y="3"/>
                    </a:cubicBezTo>
                    <a:cubicBezTo>
                      <a:pt x="6" y="3"/>
                      <a:pt x="5" y="10"/>
                      <a:pt x="5" y="1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60" name="Freeform 353"/>
              <p:cNvSpPr>
                <a:spLocks noEditPoints="1"/>
              </p:cNvSpPr>
              <p:nvPr/>
            </p:nvSpPr>
            <p:spPr bwMode="auto">
              <a:xfrm>
                <a:off x="1923" y="790"/>
                <a:ext cx="13" cy="22"/>
              </a:xfrm>
              <a:custGeom>
                <a:avLst/>
                <a:gdLst>
                  <a:gd name="T0" fmla="*/ 9 w 9"/>
                  <a:gd name="T1" fmla="*/ 2 h 15"/>
                  <a:gd name="T2" fmla="*/ 7 w 9"/>
                  <a:gd name="T3" fmla="*/ 0 h 15"/>
                  <a:gd name="T4" fmla="*/ 2 w 9"/>
                  <a:gd name="T5" fmla="*/ 4 h 15"/>
                  <a:gd name="T6" fmla="*/ 4 w 9"/>
                  <a:gd name="T7" fmla="*/ 14 h 15"/>
                  <a:gd name="T8" fmla="*/ 9 w 9"/>
                  <a:gd name="T9" fmla="*/ 10 h 15"/>
                  <a:gd name="T10" fmla="*/ 9 w 9"/>
                  <a:gd name="T11" fmla="*/ 2 h 15"/>
                  <a:gd name="T12" fmla="*/ 5 w 9"/>
                  <a:gd name="T13" fmla="*/ 12 h 15"/>
                  <a:gd name="T14" fmla="*/ 4 w 9"/>
                  <a:gd name="T15" fmla="*/ 6 h 15"/>
                  <a:gd name="T16" fmla="*/ 6 w 9"/>
                  <a:gd name="T17" fmla="*/ 1 h 15"/>
                  <a:gd name="T18" fmla="*/ 6 w 9"/>
                  <a:gd name="T19" fmla="*/ 5 h 15"/>
                  <a:gd name="T20" fmla="*/ 5 w 9"/>
                  <a:gd name="T21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5">
                    <a:moveTo>
                      <a:pt x="9" y="2"/>
                    </a:moveTo>
                    <a:cubicBezTo>
                      <a:pt x="9" y="2"/>
                      <a:pt x="9" y="0"/>
                      <a:pt x="7" y="0"/>
                    </a:cubicBezTo>
                    <a:cubicBezTo>
                      <a:pt x="7" y="0"/>
                      <a:pt x="2" y="0"/>
                      <a:pt x="2" y="4"/>
                    </a:cubicBezTo>
                    <a:cubicBezTo>
                      <a:pt x="2" y="4"/>
                      <a:pt x="0" y="15"/>
                      <a:pt x="4" y="14"/>
                    </a:cubicBezTo>
                    <a:cubicBezTo>
                      <a:pt x="4" y="14"/>
                      <a:pt x="9" y="15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moveTo>
                      <a:pt x="5" y="12"/>
                    </a:moveTo>
                    <a:cubicBezTo>
                      <a:pt x="5" y="12"/>
                      <a:pt x="3" y="13"/>
                      <a:pt x="4" y="6"/>
                    </a:cubicBezTo>
                    <a:cubicBezTo>
                      <a:pt x="4" y="6"/>
                      <a:pt x="3" y="1"/>
                      <a:pt x="6" y="1"/>
                    </a:cubicBezTo>
                    <a:cubicBezTo>
                      <a:pt x="6" y="1"/>
                      <a:pt x="7" y="1"/>
                      <a:pt x="6" y="5"/>
                    </a:cubicBezTo>
                    <a:cubicBezTo>
                      <a:pt x="6" y="5"/>
                      <a:pt x="7" y="13"/>
                      <a:pt x="5" y="12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61" name="Freeform 354"/>
              <p:cNvSpPr>
                <a:spLocks noEditPoints="1"/>
              </p:cNvSpPr>
              <p:nvPr/>
            </p:nvSpPr>
            <p:spPr bwMode="auto">
              <a:xfrm>
                <a:off x="1940" y="789"/>
                <a:ext cx="12" cy="23"/>
              </a:xfrm>
              <a:custGeom>
                <a:avLst/>
                <a:gdLst>
                  <a:gd name="T0" fmla="*/ 6 w 8"/>
                  <a:gd name="T1" fmla="*/ 1 h 16"/>
                  <a:gd name="T2" fmla="*/ 2 w 8"/>
                  <a:gd name="T3" fmla="*/ 1 h 16"/>
                  <a:gd name="T4" fmla="*/ 0 w 8"/>
                  <a:gd name="T5" fmla="*/ 4 h 16"/>
                  <a:gd name="T6" fmla="*/ 0 w 8"/>
                  <a:gd name="T7" fmla="*/ 12 h 16"/>
                  <a:gd name="T8" fmla="*/ 2 w 8"/>
                  <a:gd name="T9" fmla="*/ 15 h 16"/>
                  <a:gd name="T10" fmla="*/ 6 w 8"/>
                  <a:gd name="T11" fmla="*/ 13 h 16"/>
                  <a:gd name="T12" fmla="*/ 6 w 8"/>
                  <a:gd name="T13" fmla="*/ 1 h 16"/>
                  <a:gd name="T14" fmla="*/ 3 w 8"/>
                  <a:gd name="T15" fmla="*/ 14 h 16"/>
                  <a:gd name="T16" fmla="*/ 2 w 8"/>
                  <a:gd name="T17" fmla="*/ 10 h 16"/>
                  <a:gd name="T18" fmla="*/ 2 w 8"/>
                  <a:gd name="T19" fmla="*/ 2 h 16"/>
                  <a:gd name="T20" fmla="*/ 5 w 8"/>
                  <a:gd name="T21" fmla="*/ 4 h 16"/>
                  <a:gd name="T22" fmla="*/ 3 w 8"/>
                  <a:gd name="T23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6">
                    <a:moveTo>
                      <a:pt x="6" y="1"/>
                    </a:moveTo>
                    <a:cubicBezTo>
                      <a:pt x="6" y="1"/>
                      <a:pt x="4" y="0"/>
                      <a:pt x="2" y="1"/>
                    </a:cubicBezTo>
                    <a:cubicBezTo>
                      <a:pt x="2" y="1"/>
                      <a:pt x="0" y="0"/>
                      <a:pt x="0" y="4"/>
                    </a:cubicBezTo>
                    <a:cubicBezTo>
                      <a:pt x="0" y="4"/>
                      <a:pt x="1" y="8"/>
                      <a:pt x="0" y="12"/>
                    </a:cubicBezTo>
                    <a:cubicBezTo>
                      <a:pt x="0" y="12"/>
                      <a:pt x="0" y="16"/>
                      <a:pt x="2" y="15"/>
                    </a:cubicBezTo>
                    <a:cubicBezTo>
                      <a:pt x="2" y="15"/>
                      <a:pt x="6" y="16"/>
                      <a:pt x="6" y="13"/>
                    </a:cubicBezTo>
                    <a:cubicBezTo>
                      <a:pt x="6" y="13"/>
                      <a:pt x="8" y="2"/>
                      <a:pt x="6" y="1"/>
                    </a:cubicBezTo>
                    <a:moveTo>
                      <a:pt x="3" y="14"/>
                    </a:moveTo>
                    <a:cubicBezTo>
                      <a:pt x="3" y="14"/>
                      <a:pt x="1" y="13"/>
                      <a:pt x="2" y="10"/>
                    </a:cubicBezTo>
                    <a:cubicBezTo>
                      <a:pt x="2" y="10"/>
                      <a:pt x="2" y="3"/>
                      <a:pt x="2" y="2"/>
                    </a:cubicBezTo>
                    <a:cubicBezTo>
                      <a:pt x="2" y="2"/>
                      <a:pt x="4" y="1"/>
                      <a:pt x="5" y="4"/>
                    </a:cubicBezTo>
                    <a:cubicBezTo>
                      <a:pt x="5" y="4"/>
                      <a:pt x="6" y="15"/>
                      <a:pt x="3" y="1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62" name="Freeform 355"/>
              <p:cNvSpPr>
                <a:spLocks noEditPoints="1"/>
              </p:cNvSpPr>
              <p:nvPr/>
            </p:nvSpPr>
            <p:spPr bwMode="auto">
              <a:xfrm>
                <a:off x="1950" y="787"/>
                <a:ext cx="11" cy="25"/>
              </a:xfrm>
              <a:custGeom>
                <a:avLst/>
                <a:gdLst>
                  <a:gd name="T0" fmla="*/ 6 w 7"/>
                  <a:gd name="T1" fmla="*/ 3 h 17"/>
                  <a:gd name="T2" fmla="*/ 1 w 7"/>
                  <a:gd name="T3" fmla="*/ 3 h 17"/>
                  <a:gd name="T4" fmla="*/ 1 w 7"/>
                  <a:gd name="T5" fmla="*/ 13 h 17"/>
                  <a:gd name="T6" fmla="*/ 4 w 7"/>
                  <a:gd name="T7" fmla="*/ 17 h 17"/>
                  <a:gd name="T8" fmla="*/ 6 w 7"/>
                  <a:gd name="T9" fmla="*/ 12 h 17"/>
                  <a:gd name="T10" fmla="*/ 6 w 7"/>
                  <a:gd name="T11" fmla="*/ 3 h 17"/>
                  <a:gd name="T12" fmla="*/ 4 w 7"/>
                  <a:gd name="T13" fmla="*/ 15 h 17"/>
                  <a:gd name="T14" fmla="*/ 3 w 7"/>
                  <a:gd name="T15" fmla="*/ 9 h 17"/>
                  <a:gd name="T16" fmla="*/ 4 w 7"/>
                  <a:gd name="T17" fmla="*/ 3 h 17"/>
                  <a:gd name="T18" fmla="*/ 5 w 7"/>
                  <a:gd name="T19" fmla="*/ 7 h 17"/>
                  <a:gd name="T20" fmla="*/ 4 w 7"/>
                  <a:gd name="T21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17">
                    <a:moveTo>
                      <a:pt x="6" y="3"/>
                    </a:moveTo>
                    <a:cubicBezTo>
                      <a:pt x="2" y="0"/>
                      <a:pt x="1" y="3"/>
                      <a:pt x="1" y="3"/>
                    </a:cubicBezTo>
                    <a:cubicBezTo>
                      <a:pt x="2" y="4"/>
                      <a:pt x="1" y="13"/>
                      <a:pt x="1" y="13"/>
                    </a:cubicBezTo>
                    <a:cubicBezTo>
                      <a:pt x="0" y="17"/>
                      <a:pt x="4" y="17"/>
                      <a:pt x="4" y="17"/>
                    </a:cubicBezTo>
                    <a:cubicBezTo>
                      <a:pt x="6" y="17"/>
                      <a:pt x="6" y="12"/>
                      <a:pt x="6" y="12"/>
                    </a:cubicBezTo>
                    <a:cubicBezTo>
                      <a:pt x="7" y="3"/>
                      <a:pt x="6" y="3"/>
                      <a:pt x="6" y="3"/>
                    </a:cubicBezTo>
                    <a:moveTo>
                      <a:pt x="4" y="15"/>
                    </a:moveTo>
                    <a:cubicBezTo>
                      <a:pt x="4" y="15"/>
                      <a:pt x="2" y="15"/>
                      <a:pt x="3" y="9"/>
                    </a:cubicBezTo>
                    <a:cubicBezTo>
                      <a:pt x="3" y="9"/>
                      <a:pt x="2" y="3"/>
                      <a:pt x="4" y="3"/>
                    </a:cubicBezTo>
                    <a:cubicBezTo>
                      <a:pt x="4" y="3"/>
                      <a:pt x="5" y="3"/>
                      <a:pt x="5" y="7"/>
                    </a:cubicBezTo>
                    <a:cubicBezTo>
                      <a:pt x="5" y="7"/>
                      <a:pt x="6" y="15"/>
                      <a:pt x="4" y="1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63" name="Freeform 356"/>
              <p:cNvSpPr>
                <a:spLocks noEditPoints="1"/>
              </p:cNvSpPr>
              <p:nvPr/>
            </p:nvSpPr>
            <p:spPr bwMode="auto">
              <a:xfrm>
                <a:off x="1961" y="790"/>
                <a:ext cx="5" cy="25"/>
              </a:xfrm>
              <a:custGeom>
                <a:avLst/>
                <a:gdLst>
                  <a:gd name="T0" fmla="*/ 3 w 4"/>
                  <a:gd name="T1" fmla="*/ 5 h 17"/>
                  <a:gd name="T2" fmla="*/ 2 w 4"/>
                  <a:gd name="T3" fmla="*/ 1 h 17"/>
                  <a:gd name="T4" fmla="*/ 0 w 4"/>
                  <a:gd name="T5" fmla="*/ 3 h 17"/>
                  <a:gd name="T6" fmla="*/ 0 w 4"/>
                  <a:gd name="T7" fmla="*/ 13 h 17"/>
                  <a:gd name="T8" fmla="*/ 2 w 4"/>
                  <a:gd name="T9" fmla="*/ 15 h 17"/>
                  <a:gd name="T10" fmla="*/ 3 w 4"/>
                  <a:gd name="T11" fmla="*/ 10 h 17"/>
                  <a:gd name="T12" fmla="*/ 3 w 4"/>
                  <a:gd name="T13" fmla="*/ 5 h 17"/>
                  <a:gd name="T14" fmla="*/ 1 w 4"/>
                  <a:gd name="T15" fmla="*/ 14 h 17"/>
                  <a:gd name="T16" fmla="*/ 1 w 4"/>
                  <a:gd name="T17" fmla="*/ 7 h 17"/>
                  <a:gd name="T18" fmla="*/ 1 w 4"/>
                  <a:gd name="T19" fmla="*/ 3 h 17"/>
                  <a:gd name="T20" fmla="*/ 2 w 4"/>
                  <a:gd name="T21" fmla="*/ 4 h 17"/>
                  <a:gd name="T22" fmla="*/ 1 w 4"/>
                  <a:gd name="T2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7">
                    <a:moveTo>
                      <a:pt x="3" y="5"/>
                    </a:moveTo>
                    <a:cubicBezTo>
                      <a:pt x="3" y="5"/>
                      <a:pt x="3" y="1"/>
                      <a:pt x="2" y="1"/>
                    </a:cubicBezTo>
                    <a:cubicBezTo>
                      <a:pt x="2" y="1"/>
                      <a:pt x="0" y="0"/>
                      <a:pt x="0" y="3"/>
                    </a:cubicBezTo>
                    <a:cubicBezTo>
                      <a:pt x="0" y="3"/>
                      <a:pt x="0" y="6"/>
                      <a:pt x="0" y="13"/>
                    </a:cubicBezTo>
                    <a:cubicBezTo>
                      <a:pt x="0" y="13"/>
                      <a:pt x="0" y="17"/>
                      <a:pt x="2" y="15"/>
                    </a:cubicBezTo>
                    <a:cubicBezTo>
                      <a:pt x="2" y="15"/>
                      <a:pt x="4" y="14"/>
                      <a:pt x="3" y="10"/>
                    </a:cubicBezTo>
                    <a:cubicBezTo>
                      <a:pt x="3" y="10"/>
                      <a:pt x="3" y="5"/>
                      <a:pt x="3" y="5"/>
                    </a:cubicBezTo>
                    <a:moveTo>
                      <a:pt x="1" y="14"/>
                    </a:moveTo>
                    <a:cubicBezTo>
                      <a:pt x="1" y="14"/>
                      <a:pt x="0" y="13"/>
                      <a:pt x="1" y="7"/>
                    </a:cubicBezTo>
                    <a:cubicBezTo>
                      <a:pt x="1" y="7"/>
                      <a:pt x="0" y="4"/>
                      <a:pt x="1" y="3"/>
                    </a:cubicBezTo>
                    <a:cubicBezTo>
                      <a:pt x="1" y="3"/>
                      <a:pt x="2" y="2"/>
                      <a:pt x="2" y="4"/>
                    </a:cubicBezTo>
                    <a:cubicBezTo>
                      <a:pt x="2" y="4"/>
                      <a:pt x="2" y="14"/>
                      <a:pt x="1" y="1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64" name="Freeform 357"/>
              <p:cNvSpPr/>
              <p:nvPr/>
            </p:nvSpPr>
            <p:spPr bwMode="auto">
              <a:xfrm>
                <a:off x="1937" y="854"/>
                <a:ext cx="18" cy="22"/>
              </a:xfrm>
              <a:custGeom>
                <a:avLst/>
                <a:gdLst>
                  <a:gd name="T0" fmla="*/ 10 w 12"/>
                  <a:gd name="T1" fmla="*/ 6 h 15"/>
                  <a:gd name="T2" fmla="*/ 1 w 12"/>
                  <a:gd name="T3" fmla="*/ 5 h 15"/>
                  <a:gd name="T4" fmla="*/ 3 w 12"/>
                  <a:gd name="T5" fmla="*/ 15 h 15"/>
                  <a:gd name="T6" fmla="*/ 10 w 12"/>
                  <a:gd name="T7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5">
                    <a:moveTo>
                      <a:pt x="10" y="6"/>
                    </a:moveTo>
                    <a:cubicBezTo>
                      <a:pt x="12" y="0"/>
                      <a:pt x="5" y="3"/>
                      <a:pt x="1" y="5"/>
                    </a:cubicBezTo>
                    <a:cubicBezTo>
                      <a:pt x="0" y="8"/>
                      <a:pt x="2" y="13"/>
                      <a:pt x="3" y="15"/>
                    </a:cubicBezTo>
                    <a:cubicBezTo>
                      <a:pt x="5" y="11"/>
                      <a:pt x="9" y="10"/>
                      <a:pt x="10" y="6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65" name="Freeform 358"/>
              <p:cNvSpPr>
                <a:spLocks noEditPoints="1"/>
              </p:cNvSpPr>
              <p:nvPr/>
            </p:nvSpPr>
            <p:spPr bwMode="auto">
              <a:xfrm>
                <a:off x="1962" y="816"/>
                <a:ext cx="6" cy="57"/>
              </a:xfrm>
              <a:custGeom>
                <a:avLst/>
                <a:gdLst>
                  <a:gd name="T0" fmla="*/ 2 w 4"/>
                  <a:gd name="T1" fmla="*/ 31 h 39"/>
                  <a:gd name="T2" fmla="*/ 2 w 4"/>
                  <a:gd name="T3" fmla="*/ 36 h 39"/>
                  <a:gd name="T4" fmla="*/ 3 w 4"/>
                  <a:gd name="T5" fmla="*/ 39 h 39"/>
                  <a:gd name="T6" fmla="*/ 4 w 4"/>
                  <a:gd name="T7" fmla="*/ 39 h 39"/>
                  <a:gd name="T8" fmla="*/ 2 w 4"/>
                  <a:gd name="T9" fmla="*/ 31 h 39"/>
                  <a:gd name="T10" fmla="*/ 2 w 4"/>
                  <a:gd name="T11" fmla="*/ 31 h 39"/>
                  <a:gd name="T12" fmla="*/ 2 w 4"/>
                  <a:gd name="T13" fmla="*/ 31 h 39"/>
                  <a:gd name="T14" fmla="*/ 2 w 4"/>
                  <a:gd name="T15" fmla="*/ 0 h 39"/>
                  <a:gd name="T16" fmla="*/ 1 w 4"/>
                  <a:gd name="T17" fmla="*/ 2 h 39"/>
                  <a:gd name="T18" fmla="*/ 1 w 4"/>
                  <a:gd name="T19" fmla="*/ 1 h 39"/>
                  <a:gd name="T20" fmla="*/ 1 w 4"/>
                  <a:gd name="T21" fmla="*/ 15 h 39"/>
                  <a:gd name="T22" fmla="*/ 1 w 4"/>
                  <a:gd name="T23" fmla="*/ 24 h 39"/>
                  <a:gd name="T24" fmla="*/ 1 w 4"/>
                  <a:gd name="T25" fmla="*/ 16 h 39"/>
                  <a:gd name="T26" fmla="*/ 2 w 4"/>
                  <a:gd name="T2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39">
                    <a:moveTo>
                      <a:pt x="2" y="31"/>
                    </a:moveTo>
                    <a:cubicBezTo>
                      <a:pt x="2" y="34"/>
                      <a:pt x="2" y="36"/>
                      <a:pt x="2" y="36"/>
                    </a:cubicBezTo>
                    <a:cubicBezTo>
                      <a:pt x="2" y="38"/>
                      <a:pt x="2" y="39"/>
                      <a:pt x="3" y="39"/>
                    </a:cubicBezTo>
                    <a:cubicBezTo>
                      <a:pt x="3" y="39"/>
                      <a:pt x="4" y="39"/>
                      <a:pt x="4" y="3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moveTo>
                      <a:pt x="2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3" y="1"/>
                      <a:pt x="1" y="15"/>
                      <a:pt x="1" y="15"/>
                    </a:cubicBezTo>
                    <a:cubicBezTo>
                      <a:pt x="0" y="16"/>
                      <a:pt x="0" y="21"/>
                      <a:pt x="1" y="24"/>
                    </a:cubicBezTo>
                    <a:cubicBezTo>
                      <a:pt x="1" y="20"/>
                      <a:pt x="1" y="16"/>
                      <a:pt x="1" y="16"/>
                    </a:cubicBezTo>
                    <a:cubicBezTo>
                      <a:pt x="3" y="12"/>
                      <a:pt x="2" y="2"/>
                      <a:pt x="2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66" name="Freeform 359"/>
              <p:cNvSpPr/>
              <p:nvPr/>
            </p:nvSpPr>
            <p:spPr bwMode="auto">
              <a:xfrm>
                <a:off x="1975" y="87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67" name="Freeform 360"/>
              <p:cNvSpPr>
                <a:spLocks noEditPoints="1"/>
              </p:cNvSpPr>
              <p:nvPr/>
            </p:nvSpPr>
            <p:spPr bwMode="auto">
              <a:xfrm>
                <a:off x="1968" y="872"/>
                <a:ext cx="14" cy="7"/>
              </a:xfrm>
              <a:custGeom>
                <a:avLst/>
                <a:gdLst>
                  <a:gd name="T0" fmla="*/ 5 w 10"/>
                  <a:gd name="T1" fmla="*/ 0 h 5"/>
                  <a:gd name="T2" fmla="*/ 5 w 10"/>
                  <a:gd name="T3" fmla="*/ 0 h 5"/>
                  <a:gd name="T4" fmla="*/ 5 w 10"/>
                  <a:gd name="T5" fmla="*/ 1 h 5"/>
                  <a:gd name="T6" fmla="*/ 7 w 10"/>
                  <a:gd name="T7" fmla="*/ 2 h 5"/>
                  <a:gd name="T8" fmla="*/ 8 w 10"/>
                  <a:gd name="T9" fmla="*/ 3 h 5"/>
                  <a:gd name="T10" fmla="*/ 10 w 10"/>
                  <a:gd name="T11" fmla="*/ 4 h 5"/>
                  <a:gd name="T12" fmla="*/ 10 w 10"/>
                  <a:gd name="T13" fmla="*/ 5 h 5"/>
                  <a:gd name="T14" fmla="*/ 10 w 10"/>
                  <a:gd name="T15" fmla="*/ 5 h 5"/>
                  <a:gd name="T16" fmla="*/ 6 w 10"/>
                  <a:gd name="T17" fmla="*/ 1 h 5"/>
                  <a:gd name="T18" fmla="*/ 5 w 10"/>
                  <a:gd name="T19" fmla="*/ 0 h 5"/>
                  <a:gd name="T20" fmla="*/ 5 w 10"/>
                  <a:gd name="T21" fmla="*/ 0 h 5"/>
                  <a:gd name="T22" fmla="*/ 5 w 10"/>
                  <a:gd name="T23" fmla="*/ 0 h 5"/>
                  <a:gd name="T24" fmla="*/ 5 w 10"/>
                  <a:gd name="T25" fmla="*/ 0 h 5"/>
                  <a:gd name="T26" fmla="*/ 3 w 10"/>
                  <a:gd name="T27" fmla="*/ 0 h 5"/>
                  <a:gd name="T28" fmla="*/ 0 w 10"/>
                  <a:gd name="T29" fmla="*/ 1 h 5"/>
                  <a:gd name="T30" fmla="*/ 3 w 10"/>
                  <a:gd name="T31" fmla="*/ 0 h 5"/>
                  <a:gd name="T32" fmla="*/ 3 w 10"/>
                  <a:gd name="T33" fmla="*/ 0 h 5"/>
                  <a:gd name="T34" fmla="*/ 5 w 10"/>
                  <a:gd name="T35" fmla="*/ 0 h 5"/>
                  <a:gd name="T36" fmla="*/ 4 w 10"/>
                  <a:gd name="T37" fmla="*/ 0 h 5"/>
                  <a:gd name="T38" fmla="*/ 4 w 10"/>
                  <a:gd name="T39" fmla="*/ 0 h 5"/>
                  <a:gd name="T40" fmla="*/ 4 w 10"/>
                  <a:gd name="T41" fmla="*/ 0 h 5"/>
                  <a:gd name="T42" fmla="*/ 5 w 10"/>
                  <a:gd name="T43" fmla="*/ 0 h 5"/>
                  <a:gd name="T44" fmla="*/ 5 w 10"/>
                  <a:gd name="T45" fmla="*/ 0 h 5"/>
                  <a:gd name="T46" fmla="*/ 4 w 10"/>
                  <a:gd name="T47" fmla="*/ 0 h 5"/>
                  <a:gd name="T48" fmla="*/ 5 w 10"/>
                  <a:gd name="T49" fmla="*/ 0 h 5"/>
                  <a:gd name="T50" fmla="*/ 5 w 10"/>
                  <a:gd name="T5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" h="5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9" y="2"/>
                      <a:pt x="6" y="1"/>
                    </a:cubicBezTo>
                    <a:cubicBezTo>
                      <a:pt x="6" y="1"/>
                      <a:pt x="6" y="1"/>
                      <a:pt x="5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1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68" name="Freeform 361"/>
              <p:cNvSpPr>
                <a:spLocks noEditPoints="1"/>
              </p:cNvSpPr>
              <p:nvPr/>
            </p:nvSpPr>
            <p:spPr bwMode="auto">
              <a:xfrm>
                <a:off x="1961" y="781"/>
                <a:ext cx="4" cy="16"/>
              </a:xfrm>
              <a:custGeom>
                <a:avLst/>
                <a:gdLst>
                  <a:gd name="T0" fmla="*/ 3 w 3"/>
                  <a:gd name="T1" fmla="*/ 11 h 11"/>
                  <a:gd name="T2" fmla="*/ 3 w 3"/>
                  <a:gd name="T3" fmla="*/ 11 h 11"/>
                  <a:gd name="T4" fmla="*/ 3 w 3"/>
                  <a:gd name="T5" fmla="*/ 11 h 11"/>
                  <a:gd name="T6" fmla="*/ 3 w 3"/>
                  <a:gd name="T7" fmla="*/ 11 h 11"/>
                  <a:gd name="T8" fmla="*/ 0 w 3"/>
                  <a:gd name="T9" fmla="*/ 0 h 11"/>
                  <a:gd name="T10" fmla="*/ 2 w 3"/>
                  <a:gd name="T11" fmla="*/ 8 h 11"/>
                  <a:gd name="T12" fmla="*/ 3 w 3"/>
                  <a:gd name="T13" fmla="*/ 10 h 11"/>
                  <a:gd name="T14" fmla="*/ 3 w 3"/>
                  <a:gd name="T15" fmla="*/ 6 h 11"/>
                  <a:gd name="T16" fmla="*/ 0 w 3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1">
                    <a:moveTo>
                      <a:pt x="3" y="11"/>
                    </a:move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moveTo>
                      <a:pt x="0" y="0"/>
                    </a:moveTo>
                    <a:cubicBezTo>
                      <a:pt x="1" y="3"/>
                      <a:pt x="2" y="5"/>
                      <a:pt x="2" y="8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3" y="8"/>
                      <a:pt x="3" y="6"/>
                      <a:pt x="3" y="6"/>
                    </a:cubicBezTo>
                    <a:cubicBezTo>
                      <a:pt x="3" y="4"/>
                      <a:pt x="2" y="2"/>
                      <a:pt x="0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69" name="Freeform 362"/>
              <p:cNvSpPr/>
              <p:nvPr/>
            </p:nvSpPr>
            <p:spPr bwMode="auto">
              <a:xfrm>
                <a:off x="1963" y="793"/>
                <a:ext cx="2" cy="4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1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70" name="Freeform 363"/>
              <p:cNvSpPr/>
              <p:nvPr/>
            </p:nvSpPr>
            <p:spPr bwMode="auto">
              <a:xfrm>
                <a:off x="1943" y="76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71" name="Freeform 364"/>
              <p:cNvSpPr/>
              <p:nvPr/>
            </p:nvSpPr>
            <p:spPr bwMode="auto">
              <a:xfrm>
                <a:off x="1943" y="76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72" name="Freeform 365"/>
              <p:cNvSpPr/>
              <p:nvPr/>
            </p:nvSpPr>
            <p:spPr bwMode="auto">
              <a:xfrm>
                <a:off x="1870" y="880"/>
                <a:ext cx="121" cy="12"/>
              </a:xfrm>
              <a:custGeom>
                <a:avLst/>
                <a:gdLst>
                  <a:gd name="T0" fmla="*/ 78 w 83"/>
                  <a:gd name="T1" fmla="*/ 0 h 8"/>
                  <a:gd name="T2" fmla="*/ 77 w 83"/>
                  <a:gd name="T3" fmla="*/ 1 h 8"/>
                  <a:gd name="T4" fmla="*/ 77 w 83"/>
                  <a:gd name="T5" fmla="*/ 1 h 8"/>
                  <a:gd name="T6" fmla="*/ 68 w 83"/>
                  <a:gd name="T7" fmla="*/ 4 h 8"/>
                  <a:gd name="T8" fmla="*/ 55 w 83"/>
                  <a:gd name="T9" fmla="*/ 5 h 8"/>
                  <a:gd name="T10" fmla="*/ 50 w 83"/>
                  <a:gd name="T11" fmla="*/ 5 h 8"/>
                  <a:gd name="T12" fmla="*/ 24 w 83"/>
                  <a:gd name="T13" fmla="*/ 6 h 8"/>
                  <a:gd name="T14" fmla="*/ 21 w 83"/>
                  <a:gd name="T15" fmla="*/ 6 h 8"/>
                  <a:gd name="T16" fmla="*/ 5 w 83"/>
                  <a:gd name="T17" fmla="*/ 3 h 8"/>
                  <a:gd name="T18" fmla="*/ 4 w 83"/>
                  <a:gd name="T19" fmla="*/ 2 h 8"/>
                  <a:gd name="T20" fmla="*/ 4 w 83"/>
                  <a:gd name="T21" fmla="*/ 2 h 8"/>
                  <a:gd name="T22" fmla="*/ 7 w 83"/>
                  <a:gd name="T23" fmla="*/ 5 h 8"/>
                  <a:gd name="T24" fmla="*/ 21 w 83"/>
                  <a:gd name="T25" fmla="*/ 8 h 8"/>
                  <a:gd name="T26" fmla="*/ 25 w 83"/>
                  <a:gd name="T27" fmla="*/ 7 h 8"/>
                  <a:gd name="T28" fmla="*/ 56 w 83"/>
                  <a:gd name="T29" fmla="*/ 6 h 8"/>
                  <a:gd name="T30" fmla="*/ 71 w 83"/>
                  <a:gd name="T31" fmla="*/ 4 h 8"/>
                  <a:gd name="T32" fmla="*/ 80 w 83"/>
                  <a:gd name="T33" fmla="*/ 0 h 8"/>
                  <a:gd name="T34" fmla="*/ 78 w 83"/>
                  <a:gd name="T35" fmla="*/ 0 h 8"/>
                  <a:gd name="T36" fmla="*/ 78 w 8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3" h="8">
                    <a:moveTo>
                      <a:pt x="78" y="0"/>
                    </a:moveTo>
                    <a:cubicBezTo>
                      <a:pt x="78" y="0"/>
                      <a:pt x="77" y="1"/>
                      <a:pt x="77" y="1"/>
                    </a:cubicBezTo>
                    <a:cubicBezTo>
                      <a:pt x="77" y="1"/>
                      <a:pt x="77" y="1"/>
                      <a:pt x="77" y="1"/>
                    </a:cubicBezTo>
                    <a:cubicBezTo>
                      <a:pt x="74" y="1"/>
                      <a:pt x="68" y="4"/>
                      <a:pt x="68" y="4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4" y="5"/>
                      <a:pt x="52" y="5"/>
                      <a:pt x="50" y="5"/>
                    </a:cubicBezTo>
                    <a:cubicBezTo>
                      <a:pt x="41" y="5"/>
                      <a:pt x="24" y="6"/>
                      <a:pt x="24" y="6"/>
                    </a:cubicBezTo>
                    <a:cubicBezTo>
                      <a:pt x="23" y="6"/>
                      <a:pt x="22" y="6"/>
                      <a:pt x="21" y="6"/>
                    </a:cubicBezTo>
                    <a:cubicBezTo>
                      <a:pt x="15" y="6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0" y="2"/>
                      <a:pt x="7" y="5"/>
                    </a:cubicBezTo>
                    <a:cubicBezTo>
                      <a:pt x="7" y="5"/>
                      <a:pt x="14" y="8"/>
                      <a:pt x="21" y="8"/>
                    </a:cubicBezTo>
                    <a:cubicBezTo>
                      <a:pt x="22" y="8"/>
                      <a:pt x="24" y="7"/>
                      <a:pt x="25" y="7"/>
                    </a:cubicBezTo>
                    <a:cubicBezTo>
                      <a:pt x="25" y="7"/>
                      <a:pt x="52" y="6"/>
                      <a:pt x="56" y="6"/>
                    </a:cubicBezTo>
                    <a:cubicBezTo>
                      <a:pt x="56" y="6"/>
                      <a:pt x="66" y="6"/>
                      <a:pt x="71" y="4"/>
                    </a:cubicBezTo>
                    <a:cubicBezTo>
                      <a:pt x="71" y="4"/>
                      <a:pt x="83" y="0"/>
                      <a:pt x="80" y="0"/>
                    </a:cubicBezTo>
                    <a:cubicBezTo>
                      <a:pt x="79" y="0"/>
                      <a:pt x="79" y="0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73" name="Freeform 366"/>
              <p:cNvSpPr>
                <a:spLocks noEditPoints="1"/>
              </p:cNvSpPr>
              <p:nvPr/>
            </p:nvSpPr>
            <p:spPr bwMode="auto">
              <a:xfrm>
                <a:off x="1876" y="760"/>
                <a:ext cx="108" cy="129"/>
              </a:xfrm>
              <a:custGeom>
                <a:avLst/>
                <a:gdLst>
                  <a:gd name="T0" fmla="*/ 43 w 74"/>
                  <a:gd name="T1" fmla="*/ 69 h 89"/>
                  <a:gd name="T2" fmla="*/ 47 w 74"/>
                  <a:gd name="T3" fmla="*/ 34 h 89"/>
                  <a:gd name="T4" fmla="*/ 50 w 74"/>
                  <a:gd name="T5" fmla="*/ 33 h 89"/>
                  <a:gd name="T6" fmla="*/ 50 w 74"/>
                  <a:gd name="T7" fmla="*/ 35 h 89"/>
                  <a:gd name="T8" fmla="*/ 36 w 74"/>
                  <a:gd name="T9" fmla="*/ 68 h 89"/>
                  <a:gd name="T10" fmla="*/ 40 w 74"/>
                  <a:gd name="T11" fmla="*/ 79 h 89"/>
                  <a:gd name="T12" fmla="*/ 32 w 74"/>
                  <a:gd name="T13" fmla="*/ 82 h 89"/>
                  <a:gd name="T14" fmla="*/ 13 w 74"/>
                  <a:gd name="T15" fmla="*/ 88 h 89"/>
                  <a:gd name="T16" fmla="*/ 20 w 74"/>
                  <a:gd name="T17" fmla="*/ 89 h 89"/>
                  <a:gd name="T18" fmla="*/ 73 w 74"/>
                  <a:gd name="T19" fmla="*/ 84 h 89"/>
                  <a:gd name="T20" fmla="*/ 72 w 74"/>
                  <a:gd name="T21" fmla="*/ 83 h 89"/>
                  <a:gd name="T22" fmla="*/ 70 w 74"/>
                  <a:gd name="T23" fmla="*/ 79 h 89"/>
                  <a:gd name="T24" fmla="*/ 67 w 74"/>
                  <a:gd name="T25" fmla="*/ 77 h 89"/>
                  <a:gd name="T26" fmla="*/ 53 w 74"/>
                  <a:gd name="T27" fmla="*/ 84 h 89"/>
                  <a:gd name="T28" fmla="*/ 45 w 74"/>
                  <a:gd name="T29" fmla="*/ 80 h 89"/>
                  <a:gd name="T30" fmla="*/ 42 w 74"/>
                  <a:gd name="T31" fmla="*/ 66 h 89"/>
                  <a:gd name="T32" fmla="*/ 46 w 74"/>
                  <a:gd name="T33" fmla="*/ 65 h 89"/>
                  <a:gd name="T34" fmla="*/ 52 w 74"/>
                  <a:gd name="T35" fmla="*/ 59 h 89"/>
                  <a:gd name="T36" fmla="*/ 57 w 74"/>
                  <a:gd name="T37" fmla="*/ 47 h 89"/>
                  <a:gd name="T38" fmla="*/ 58 w 74"/>
                  <a:gd name="T39" fmla="*/ 37 h 89"/>
                  <a:gd name="T40" fmla="*/ 57 w 74"/>
                  <a:gd name="T41" fmla="*/ 30 h 89"/>
                  <a:gd name="T42" fmla="*/ 55 w 74"/>
                  <a:gd name="T43" fmla="*/ 36 h 89"/>
                  <a:gd name="T44" fmla="*/ 54 w 74"/>
                  <a:gd name="T45" fmla="*/ 30 h 89"/>
                  <a:gd name="T46" fmla="*/ 56 w 74"/>
                  <a:gd name="T47" fmla="*/ 30 h 89"/>
                  <a:gd name="T48" fmla="*/ 39 w 74"/>
                  <a:gd name="T49" fmla="*/ 34 h 89"/>
                  <a:gd name="T50" fmla="*/ 43 w 74"/>
                  <a:gd name="T51" fmla="*/ 33 h 89"/>
                  <a:gd name="T52" fmla="*/ 43 w 74"/>
                  <a:gd name="T53" fmla="*/ 33 h 89"/>
                  <a:gd name="T54" fmla="*/ 46 w 74"/>
                  <a:gd name="T55" fmla="*/ 27 h 89"/>
                  <a:gd name="T56" fmla="*/ 44 w 74"/>
                  <a:gd name="T57" fmla="*/ 23 h 89"/>
                  <a:gd name="T58" fmla="*/ 44 w 74"/>
                  <a:gd name="T59" fmla="*/ 24 h 89"/>
                  <a:gd name="T60" fmla="*/ 55 w 74"/>
                  <a:gd name="T61" fmla="*/ 22 h 89"/>
                  <a:gd name="T62" fmla="*/ 55 w 74"/>
                  <a:gd name="T63" fmla="*/ 22 h 89"/>
                  <a:gd name="T64" fmla="*/ 48 w 74"/>
                  <a:gd name="T65" fmla="*/ 25 h 89"/>
                  <a:gd name="T66" fmla="*/ 24 w 74"/>
                  <a:gd name="T67" fmla="*/ 21 h 89"/>
                  <a:gd name="T68" fmla="*/ 53 w 74"/>
                  <a:gd name="T69" fmla="*/ 21 h 89"/>
                  <a:gd name="T70" fmla="*/ 51 w 74"/>
                  <a:gd name="T71" fmla="*/ 24 h 89"/>
                  <a:gd name="T72" fmla="*/ 53 w 74"/>
                  <a:gd name="T73" fmla="*/ 21 h 89"/>
                  <a:gd name="T74" fmla="*/ 48 w 74"/>
                  <a:gd name="T75" fmla="*/ 16 h 89"/>
                  <a:gd name="T76" fmla="*/ 31 w 74"/>
                  <a:gd name="T77" fmla="*/ 11 h 89"/>
                  <a:gd name="T78" fmla="*/ 32 w 74"/>
                  <a:gd name="T79" fmla="*/ 0 h 89"/>
                  <a:gd name="T80" fmla="*/ 18 w 74"/>
                  <a:gd name="T81" fmla="*/ 19 h 89"/>
                  <a:gd name="T82" fmla="*/ 21 w 74"/>
                  <a:gd name="T83" fmla="*/ 19 h 89"/>
                  <a:gd name="T84" fmla="*/ 25 w 74"/>
                  <a:gd name="T85" fmla="*/ 22 h 89"/>
                  <a:gd name="T86" fmla="*/ 29 w 74"/>
                  <a:gd name="T87" fmla="*/ 21 h 89"/>
                  <a:gd name="T88" fmla="*/ 47 w 74"/>
                  <a:gd name="T89" fmla="*/ 18 h 89"/>
                  <a:gd name="T90" fmla="*/ 48 w 74"/>
                  <a:gd name="T91" fmla="*/ 20 h 89"/>
                  <a:gd name="T92" fmla="*/ 46 w 74"/>
                  <a:gd name="T93" fmla="*/ 8 h 89"/>
                  <a:gd name="T94" fmla="*/ 43 w 74"/>
                  <a:gd name="T95" fmla="*/ 3 h 89"/>
                  <a:gd name="T96" fmla="*/ 32 w 74"/>
                  <a:gd name="T9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4" h="89">
                    <a:moveTo>
                      <a:pt x="43" y="69"/>
                    </a:moveTo>
                    <a:cubicBezTo>
                      <a:pt x="43" y="69"/>
                      <a:pt x="43" y="69"/>
                      <a:pt x="43" y="70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69"/>
                      <a:pt x="43" y="69"/>
                      <a:pt x="43" y="69"/>
                    </a:cubicBezTo>
                    <a:moveTo>
                      <a:pt x="49" y="31"/>
                    </a:moveTo>
                    <a:cubicBezTo>
                      <a:pt x="48" y="31"/>
                      <a:pt x="47" y="31"/>
                      <a:pt x="46" y="32"/>
                    </a:cubicBezTo>
                    <a:cubicBezTo>
                      <a:pt x="46" y="34"/>
                      <a:pt x="47" y="34"/>
                      <a:pt x="47" y="34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8" y="34"/>
                      <a:pt x="49" y="32"/>
                      <a:pt x="49" y="31"/>
                    </a:cubicBezTo>
                    <a:moveTo>
                      <a:pt x="52" y="30"/>
                    </a:moveTo>
                    <a:cubicBezTo>
                      <a:pt x="52" y="30"/>
                      <a:pt x="51" y="30"/>
                      <a:pt x="51" y="30"/>
                    </a:cubicBezTo>
                    <a:cubicBezTo>
                      <a:pt x="51" y="32"/>
                      <a:pt x="50" y="33"/>
                      <a:pt x="50" y="33"/>
                    </a:cubicBezTo>
                    <a:cubicBezTo>
                      <a:pt x="50" y="33"/>
                      <a:pt x="50" y="34"/>
                      <a:pt x="50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0" y="35"/>
                    </a:cubicBezTo>
                    <a:cubicBezTo>
                      <a:pt x="50" y="35"/>
                      <a:pt x="48" y="36"/>
                      <a:pt x="45" y="40"/>
                    </a:cubicBezTo>
                    <a:cubicBezTo>
                      <a:pt x="43" y="41"/>
                      <a:pt x="25" y="48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5" y="54"/>
                      <a:pt x="47" y="55"/>
                      <a:pt x="36" y="68"/>
                    </a:cubicBezTo>
                    <a:cubicBezTo>
                      <a:pt x="36" y="68"/>
                      <a:pt x="24" y="80"/>
                      <a:pt x="33" y="80"/>
                    </a:cubicBezTo>
                    <a:cubicBezTo>
                      <a:pt x="34" y="80"/>
                      <a:pt x="36" y="80"/>
                      <a:pt x="39" y="79"/>
                    </a:cubicBezTo>
                    <a:cubicBezTo>
                      <a:pt x="39" y="79"/>
                      <a:pt x="39" y="79"/>
                      <a:pt x="40" y="79"/>
                    </a:cubicBezTo>
                    <a:cubicBezTo>
                      <a:pt x="40" y="79"/>
                      <a:pt x="40" y="79"/>
                      <a:pt x="40" y="79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0" y="80"/>
                      <a:pt x="36" y="82"/>
                      <a:pt x="33" y="82"/>
                    </a:cubicBezTo>
                    <a:cubicBezTo>
                      <a:pt x="32" y="82"/>
                      <a:pt x="32" y="82"/>
                      <a:pt x="32" y="82"/>
                    </a:cubicBezTo>
                    <a:cubicBezTo>
                      <a:pt x="32" y="82"/>
                      <a:pt x="32" y="82"/>
                      <a:pt x="31" y="82"/>
                    </a:cubicBezTo>
                    <a:cubicBezTo>
                      <a:pt x="30" y="82"/>
                      <a:pt x="23" y="83"/>
                      <a:pt x="21" y="87"/>
                    </a:cubicBezTo>
                    <a:cubicBezTo>
                      <a:pt x="21" y="87"/>
                      <a:pt x="20" y="89"/>
                      <a:pt x="16" y="89"/>
                    </a:cubicBezTo>
                    <a:cubicBezTo>
                      <a:pt x="16" y="89"/>
                      <a:pt x="14" y="89"/>
                      <a:pt x="13" y="88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1" y="86"/>
                    </a:cubicBezTo>
                    <a:cubicBezTo>
                      <a:pt x="1" y="86"/>
                      <a:pt x="11" y="89"/>
                      <a:pt x="17" y="89"/>
                    </a:cubicBezTo>
                    <a:cubicBezTo>
                      <a:pt x="18" y="89"/>
                      <a:pt x="19" y="89"/>
                      <a:pt x="20" y="89"/>
                    </a:cubicBezTo>
                    <a:cubicBezTo>
                      <a:pt x="20" y="89"/>
                      <a:pt x="37" y="88"/>
                      <a:pt x="46" y="88"/>
                    </a:cubicBezTo>
                    <a:cubicBezTo>
                      <a:pt x="48" y="88"/>
                      <a:pt x="50" y="88"/>
                      <a:pt x="51" y="88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64" y="87"/>
                      <a:pt x="70" y="84"/>
                      <a:pt x="73" y="84"/>
                    </a:cubicBezTo>
                    <a:cubicBezTo>
                      <a:pt x="73" y="84"/>
                      <a:pt x="73" y="84"/>
                      <a:pt x="73" y="84"/>
                    </a:cubicBezTo>
                    <a:cubicBezTo>
                      <a:pt x="73" y="84"/>
                      <a:pt x="74" y="83"/>
                      <a:pt x="74" y="83"/>
                    </a:cubicBezTo>
                    <a:cubicBezTo>
                      <a:pt x="73" y="82"/>
                      <a:pt x="73" y="82"/>
                      <a:pt x="73" y="82"/>
                    </a:cubicBezTo>
                    <a:cubicBezTo>
                      <a:pt x="73" y="83"/>
                      <a:pt x="72" y="83"/>
                      <a:pt x="72" y="83"/>
                    </a:cubicBezTo>
                    <a:cubicBezTo>
                      <a:pt x="71" y="83"/>
                      <a:pt x="71" y="83"/>
                      <a:pt x="71" y="83"/>
                    </a:cubicBezTo>
                    <a:cubicBezTo>
                      <a:pt x="72" y="81"/>
                      <a:pt x="72" y="80"/>
                      <a:pt x="71" y="80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68" y="81"/>
                      <a:pt x="64" y="85"/>
                      <a:pt x="64" y="85"/>
                    </a:cubicBezTo>
                    <a:cubicBezTo>
                      <a:pt x="63" y="84"/>
                      <a:pt x="68" y="78"/>
                      <a:pt x="68" y="78"/>
                    </a:cubicBezTo>
                    <a:cubicBezTo>
                      <a:pt x="68" y="78"/>
                      <a:pt x="68" y="78"/>
                      <a:pt x="68" y="78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6" y="78"/>
                      <a:pt x="66" y="78"/>
                      <a:pt x="64" y="79"/>
                    </a:cubicBezTo>
                    <a:cubicBezTo>
                      <a:pt x="59" y="84"/>
                      <a:pt x="56" y="85"/>
                      <a:pt x="54" y="85"/>
                    </a:cubicBezTo>
                    <a:cubicBezTo>
                      <a:pt x="53" y="85"/>
                      <a:pt x="53" y="84"/>
                      <a:pt x="53" y="84"/>
                    </a:cubicBezTo>
                    <a:cubicBezTo>
                      <a:pt x="55" y="80"/>
                      <a:pt x="63" y="78"/>
                      <a:pt x="63" y="78"/>
                    </a:cubicBezTo>
                    <a:cubicBezTo>
                      <a:pt x="63" y="78"/>
                      <a:pt x="59" y="78"/>
                      <a:pt x="55" y="78"/>
                    </a:cubicBezTo>
                    <a:cubicBezTo>
                      <a:pt x="51" y="78"/>
                      <a:pt x="47" y="78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4" y="78"/>
                      <a:pt x="42" y="73"/>
                      <a:pt x="43" y="70"/>
                    </a:cubicBezTo>
                    <a:cubicBezTo>
                      <a:pt x="42" y="70"/>
                      <a:pt x="42" y="70"/>
                      <a:pt x="41" y="70"/>
                    </a:cubicBezTo>
                    <a:cubicBezTo>
                      <a:pt x="41" y="68"/>
                      <a:pt x="41" y="67"/>
                      <a:pt x="42" y="66"/>
                    </a:cubicBezTo>
                    <a:cubicBezTo>
                      <a:pt x="43" y="66"/>
                      <a:pt x="43" y="66"/>
                      <a:pt x="43" y="66"/>
                    </a:cubicBezTo>
                    <a:cubicBezTo>
                      <a:pt x="43" y="66"/>
                      <a:pt x="43" y="66"/>
                      <a:pt x="43" y="66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3" y="66"/>
                      <a:pt x="45" y="65"/>
                      <a:pt x="46" y="65"/>
                    </a:cubicBezTo>
                    <a:cubicBezTo>
                      <a:pt x="46" y="65"/>
                      <a:pt x="46" y="65"/>
                      <a:pt x="46" y="65"/>
                    </a:cubicBezTo>
                    <a:cubicBezTo>
                      <a:pt x="48" y="63"/>
                      <a:pt x="50" y="62"/>
                      <a:pt x="52" y="62"/>
                    </a:cubicBezTo>
                    <a:cubicBezTo>
                      <a:pt x="54" y="62"/>
                      <a:pt x="56" y="62"/>
                      <a:pt x="57" y="64"/>
                    </a:cubicBezTo>
                    <a:cubicBezTo>
                      <a:pt x="57" y="64"/>
                      <a:pt x="56" y="59"/>
                      <a:pt x="52" y="59"/>
                    </a:cubicBezTo>
                    <a:cubicBezTo>
                      <a:pt x="51" y="59"/>
                      <a:pt x="51" y="59"/>
                      <a:pt x="50" y="59"/>
                    </a:cubicBezTo>
                    <a:cubicBezTo>
                      <a:pt x="50" y="59"/>
                      <a:pt x="40" y="58"/>
                      <a:pt x="55" y="55"/>
                    </a:cubicBezTo>
                    <a:cubicBezTo>
                      <a:pt x="55" y="55"/>
                      <a:pt x="62" y="54"/>
                      <a:pt x="54" y="54"/>
                    </a:cubicBezTo>
                    <a:cubicBezTo>
                      <a:pt x="54" y="54"/>
                      <a:pt x="47" y="51"/>
                      <a:pt x="57" y="47"/>
                    </a:cubicBezTo>
                    <a:cubicBezTo>
                      <a:pt x="57" y="47"/>
                      <a:pt x="65" y="42"/>
                      <a:pt x="55" y="42"/>
                    </a:cubicBezTo>
                    <a:cubicBezTo>
                      <a:pt x="55" y="42"/>
                      <a:pt x="54" y="42"/>
                      <a:pt x="53" y="42"/>
                    </a:cubicBezTo>
                    <a:cubicBezTo>
                      <a:pt x="53" y="42"/>
                      <a:pt x="53" y="42"/>
                      <a:pt x="52" y="42"/>
                    </a:cubicBezTo>
                    <a:cubicBezTo>
                      <a:pt x="49" y="42"/>
                      <a:pt x="42" y="41"/>
                      <a:pt x="58" y="37"/>
                    </a:cubicBezTo>
                    <a:cubicBezTo>
                      <a:pt x="58" y="37"/>
                      <a:pt x="58" y="37"/>
                      <a:pt x="59" y="36"/>
                    </a:cubicBezTo>
                    <a:cubicBezTo>
                      <a:pt x="58" y="36"/>
                      <a:pt x="58" y="34"/>
                      <a:pt x="58" y="34"/>
                    </a:cubicBezTo>
                    <a:cubicBezTo>
                      <a:pt x="58" y="33"/>
                      <a:pt x="58" y="32"/>
                      <a:pt x="58" y="31"/>
                    </a:cubicBezTo>
                    <a:cubicBezTo>
                      <a:pt x="58" y="31"/>
                      <a:pt x="57" y="30"/>
                      <a:pt x="57" y="30"/>
                    </a:cubicBezTo>
                    <a:cubicBezTo>
                      <a:pt x="57" y="30"/>
                      <a:pt x="57" y="31"/>
                      <a:pt x="57" y="31"/>
                    </a:cubicBezTo>
                    <a:cubicBezTo>
                      <a:pt x="57" y="31"/>
                      <a:pt x="57" y="36"/>
                      <a:pt x="56" y="36"/>
                    </a:cubicBezTo>
                    <a:cubicBezTo>
                      <a:pt x="56" y="36"/>
                      <a:pt x="55" y="36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4" y="36"/>
                      <a:pt x="51" y="35"/>
                      <a:pt x="52" y="32"/>
                    </a:cubicBezTo>
                    <a:cubicBezTo>
                      <a:pt x="52" y="32"/>
                      <a:pt x="52" y="31"/>
                      <a:pt x="52" y="30"/>
                    </a:cubicBezTo>
                    <a:moveTo>
                      <a:pt x="54" y="30"/>
                    </a:move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6" y="34"/>
                      <a:pt x="56" y="32"/>
                      <a:pt x="56" y="30"/>
                    </a:cubicBezTo>
                    <a:cubicBezTo>
                      <a:pt x="55" y="30"/>
                      <a:pt x="55" y="30"/>
                      <a:pt x="54" y="30"/>
                    </a:cubicBezTo>
                    <a:moveTo>
                      <a:pt x="44" y="29"/>
                    </a:moveTo>
                    <a:cubicBezTo>
                      <a:pt x="43" y="30"/>
                      <a:pt x="42" y="32"/>
                      <a:pt x="40" y="33"/>
                    </a:cubicBezTo>
                    <a:cubicBezTo>
                      <a:pt x="40" y="34"/>
                      <a:pt x="40" y="34"/>
                      <a:pt x="39" y="34"/>
                    </a:cubicBezTo>
                    <a:cubicBezTo>
                      <a:pt x="39" y="35"/>
                      <a:pt x="38" y="37"/>
                      <a:pt x="38" y="38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4" y="35"/>
                      <a:pt x="44" y="33"/>
                      <a:pt x="44" y="32"/>
                    </a:cubicBezTo>
                    <a:cubicBezTo>
                      <a:pt x="44" y="33"/>
                      <a:pt x="44" y="33"/>
                      <a:pt x="43" y="33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2" y="32"/>
                      <a:pt x="42" y="32"/>
                      <a:pt x="44" y="30"/>
                    </a:cubicBezTo>
                    <a:cubicBezTo>
                      <a:pt x="44" y="29"/>
                      <a:pt x="44" y="29"/>
                      <a:pt x="44" y="29"/>
                    </a:cubicBezTo>
                    <a:moveTo>
                      <a:pt x="49" y="25"/>
                    </a:moveTo>
                    <a:cubicBezTo>
                      <a:pt x="48" y="26"/>
                      <a:pt x="47" y="27"/>
                      <a:pt x="46" y="27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7" y="28"/>
                      <a:pt x="48" y="27"/>
                      <a:pt x="49" y="26"/>
                    </a:cubicBezTo>
                    <a:cubicBezTo>
                      <a:pt x="49" y="26"/>
                      <a:pt x="49" y="26"/>
                      <a:pt x="49" y="25"/>
                    </a:cubicBezTo>
                    <a:moveTo>
                      <a:pt x="44" y="23"/>
                    </a:moveTo>
                    <a:cubicBezTo>
                      <a:pt x="43" y="24"/>
                      <a:pt x="43" y="24"/>
                      <a:pt x="42" y="25"/>
                    </a:cubicBezTo>
                    <a:cubicBezTo>
                      <a:pt x="42" y="25"/>
                      <a:pt x="41" y="26"/>
                      <a:pt x="43" y="26"/>
                    </a:cubicBezTo>
                    <a:cubicBezTo>
                      <a:pt x="43" y="26"/>
                      <a:pt x="44" y="26"/>
                      <a:pt x="44" y="26"/>
                    </a:cubicBezTo>
                    <a:cubicBezTo>
                      <a:pt x="44" y="25"/>
                      <a:pt x="44" y="24"/>
                      <a:pt x="44" y="24"/>
                    </a:cubicBezTo>
                    <a:cubicBezTo>
                      <a:pt x="44" y="24"/>
                      <a:pt x="44" y="23"/>
                      <a:pt x="44" y="23"/>
                    </a:cubicBezTo>
                    <a:moveTo>
                      <a:pt x="55" y="22"/>
                    </a:move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2"/>
                      <a:pt x="54" y="23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5" y="23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moveTo>
                      <a:pt x="47" y="22"/>
                    </a:moveTo>
                    <a:cubicBezTo>
                      <a:pt x="47" y="22"/>
                      <a:pt x="46" y="22"/>
                      <a:pt x="46" y="22"/>
                    </a:cubicBezTo>
                    <a:cubicBezTo>
                      <a:pt x="46" y="23"/>
                      <a:pt x="46" y="24"/>
                      <a:pt x="46" y="26"/>
                    </a:cubicBezTo>
                    <a:cubicBezTo>
                      <a:pt x="47" y="25"/>
                      <a:pt x="47" y="25"/>
                      <a:pt x="48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2"/>
                      <a:pt x="48" y="22"/>
                      <a:pt x="47" y="22"/>
                    </a:cubicBezTo>
                    <a:moveTo>
                      <a:pt x="24" y="21"/>
                    </a:moveTo>
                    <a:cubicBezTo>
                      <a:pt x="24" y="21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1"/>
                      <a:pt x="24" y="21"/>
                    </a:cubicBezTo>
                    <a:moveTo>
                      <a:pt x="53" y="21"/>
                    </a:moveTo>
                    <a:cubicBezTo>
                      <a:pt x="52" y="21"/>
                      <a:pt x="51" y="21"/>
                      <a:pt x="50" y="22"/>
                    </a:cubicBezTo>
                    <a:cubicBezTo>
                      <a:pt x="51" y="22"/>
                      <a:pt x="51" y="23"/>
                      <a:pt x="5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4"/>
                      <a:pt x="51" y="25"/>
                      <a:pt x="51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2" y="23"/>
                      <a:pt x="52" y="22"/>
                      <a:pt x="52" y="22"/>
                    </a:cubicBezTo>
                    <a:cubicBezTo>
                      <a:pt x="52" y="22"/>
                      <a:pt x="52" y="22"/>
                      <a:pt x="53" y="21"/>
                    </a:cubicBezTo>
                    <a:moveTo>
                      <a:pt x="31" y="11"/>
                    </a:moveTo>
                    <a:cubicBezTo>
                      <a:pt x="31" y="11"/>
                      <a:pt x="33" y="11"/>
                      <a:pt x="33" y="6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17"/>
                      <a:pt x="45" y="16"/>
                      <a:pt x="48" y="16"/>
                    </a:cubicBezTo>
                    <a:cubicBezTo>
                      <a:pt x="50" y="16"/>
                      <a:pt x="51" y="17"/>
                      <a:pt x="46" y="18"/>
                    </a:cubicBezTo>
                    <a:cubicBezTo>
                      <a:pt x="46" y="18"/>
                      <a:pt x="46" y="18"/>
                      <a:pt x="45" y="18"/>
                    </a:cubicBezTo>
                    <a:cubicBezTo>
                      <a:pt x="44" y="18"/>
                      <a:pt x="39" y="18"/>
                      <a:pt x="34" y="23"/>
                    </a:cubicBezTo>
                    <a:cubicBezTo>
                      <a:pt x="34" y="23"/>
                      <a:pt x="34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moveTo>
                      <a:pt x="32" y="0"/>
                    </a:moveTo>
                    <a:cubicBezTo>
                      <a:pt x="32" y="0"/>
                      <a:pt x="35" y="11"/>
                      <a:pt x="30" y="11"/>
                    </a:cubicBezTo>
                    <a:cubicBezTo>
                      <a:pt x="29" y="11"/>
                      <a:pt x="27" y="10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9"/>
                      <a:pt x="22" y="10"/>
                      <a:pt x="18" y="19"/>
                    </a:cubicBezTo>
                    <a:cubicBezTo>
                      <a:pt x="18" y="19"/>
                      <a:pt x="20" y="20"/>
                      <a:pt x="22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0"/>
                      <a:pt x="23" y="19"/>
                      <a:pt x="21" y="19"/>
                    </a:cubicBezTo>
                    <a:cubicBezTo>
                      <a:pt x="21" y="19"/>
                      <a:pt x="20" y="19"/>
                      <a:pt x="19" y="19"/>
                    </a:cubicBezTo>
                    <a:cubicBezTo>
                      <a:pt x="19" y="19"/>
                      <a:pt x="23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ubicBezTo>
                      <a:pt x="27" y="22"/>
                      <a:pt x="27" y="21"/>
                      <a:pt x="28" y="21"/>
                    </a:cubicBezTo>
                    <a:cubicBezTo>
                      <a:pt x="28" y="21"/>
                      <a:pt x="29" y="21"/>
                      <a:pt x="2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0" y="21"/>
                      <a:pt x="32" y="22"/>
                      <a:pt x="33" y="23"/>
                    </a:cubicBezTo>
                    <a:cubicBezTo>
                      <a:pt x="33" y="24"/>
                      <a:pt x="34" y="24"/>
                      <a:pt x="34" y="24"/>
                    </a:cubicBezTo>
                    <a:cubicBezTo>
                      <a:pt x="35" y="22"/>
                      <a:pt x="37" y="21"/>
                      <a:pt x="38" y="21"/>
                    </a:cubicBezTo>
                    <a:cubicBezTo>
                      <a:pt x="41" y="20"/>
                      <a:pt x="44" y="18"/>
                      <a:pt x="47" y="18"/>
                    </a:cubicBezTo>
                    <a:cubicBezTo>
                      <a:pt x="47" y="18"/>
                      <a:pt x="48" y="18"/>
                      <a:pt x="48" y="18"/>
                    </a:cubicBezTo>
                    <a:cubicBezTo>
                      <a:pt x="48" y="18"/>
                      <a:pt x="48" y="18"/>
                      <a:pt x="49" y="18"/>
                    </a:cubicBezTo>
                    <a:cubicBezTo>
                      <a:pt x="49" y="18"/>
                      <a:pt x="49" y="18"/>
                      <a:pt x="47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9" y="20"/>
                      <a:pt x="50" y="19"/>
                      <a:pt x="53" y="17"/>
                    </a:cubicBezTo>
                    <a:cubicBezTo>
                      <a:pt x="53" y="17"/>
                      <a:pt x="49" y="17"/>
                      <a:pt x="50" y="15"/>
                    </a:cubicBezTo>
                    <a:cubicBezTo>
                      <a:pt x="50" y="15"/>
                      <a:pt x="40" y="7"/>
                      <a:pt x="45" y="7"/>
                    </a:cubicBezTo>
                    <a:cubicBezTo>
                      <a:pt x="45" y="7"/>
                      <a:pt x="46" y="7"/>
                      <a:pt x="46" y="8"/>
                    </a:cubicBezTo>
                    <a:cubicBezTo>
                      <a:pt x="46" y="8"/>
                      <a:pt x="54" y="8"/>
                      <a:pt x="58" y="15"/>
                    </a:cubicBezTo>
                    <a:cubicBezTo>
                      <a:pt x="58" y="14"/>
                      <a:pt x="58" y="13"/>
                      <a:pt x="58" y="12"/>
                    </a:cubicBezTo>
                    <a:cubicBezTo>
                      <a:pt x="58" y="12"/>
                      <a:pt x="50" y="4"/>
                      <a:pt x="47" y="1"/>
                    </a:cubicBezTo>
                    <a:cubicBezTo>
                      <a:pt x="46" y="1"/>
                      <a:pt x="46" y="3"/>
                      <a:pt x="43" y="3"/>
                    </a:cubicBezTo>
                    <a:cubicBezTo>
                      <a:pt x="42" y="3"/>
                      <a:pt x="40" y="3"/>
                      <a:pt x="38" y="2"/>
                    </a:cubicBezTo>
                    <a:cubicBezTo>
                      <a:pt x="38" y="2"/>
                      <a:pt x="36" y="1"/>
                      <a:pt x="33" y="1"/>
                    </a:cubicBezTo>
                    <a:cubicBezTo>
                      <a:pt x="33" y="1"/>
                      <a:pt x="33" y="1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74" name="Freeform 367"/>
              <p:cNvSpPr/>
              <p:nvPr/>
            </p:nvSpPr>
            <p:spPr bwMode="auto">
              <a:xfrm>
                <a:off x="1904" y="773"/>
                <a:ext cx="9" cy="19"/>
              </a:xfrm>
              <a:custGeom>
                <a:avLst/>
                <a:gdLst>
                  <a:gd name="T0" fmla="*/ 5 w 6"/>
                  <a:gd name="T1" fmla="*/ 0 h 13"/>
                  <a:gd name="T2" fmla="*/ 0 w 6"/>
                  <a:gd name="T3" fmla="*/ 10 h 13"/>
                  <a:gd name="T4" fmla="*/ 2 w 6"/>
                  <a:gd name="T5" fmla="*/ 10 h 13"/>
                  <a:gd name="T6" fmla="*/ 5 w 6"/>
                  <a:gd name="T7" fmla="*/ 12 h 13"/>
                  <a:gd name="T8" fmla="*/ 5 w 6"/>
                  <a:gd name="T9" fmla="*/ 12 h 13"/>
                  <a:gd name="T10" fmla="*/ 5 w 6"/>
                  <a:gd name="T11" fmla="*/ 12 h 13"/>
                  <a:gd name="T12" fmla="*/ 5 w 6"/>
                  <a:gd name="T13" fmla="*/ 13 h 13"/>
                  <a:gd name="T14" fmla="*/ 6 w 6"/>
                  <a:gd name="T15" fmla="*/ 13 h 13"/>
                  <a:gd name="T16" fmla="*/ 5 w 6"/>
                  <a:gd name="T17" fmla="*/ 0 h 13"/>
                  <a:gd name="T18" fmla="*/ 5 w 6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3">
                    <a:moveTo>
                      <a:pt x="5" y="0"/>
                    </a:moveTo>
                    <a:cubicBezTo>
                      <a:pt x="4" y="0"/>
                      <a:pt x="0" y="10"/>
                      <a:pt x="0" y="10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4" y="10"/>
                      <a:pt x="5" y="11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5" y="13"/>
                      <a:pt x="6" y="13"/>
                      <a:pt x="6" y="1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75" name="Freeform 368"/>
              <p:cNvSpPr>
                <a:spLocks noEditPoints="1"/>
              </p:cNvSpPr>
              <p:nvPr/>
            </p:nvSpPr>
            <p:spPr bwMode="auto">
              <a:xfrm>
                <a:off x="1921" y="768"/>
                <a:ext cx="29" cy="25"/>
              </a:xfrm>
              <a:custGeom>
                <a:avLst/>
                <a:gdLst>
                  <a:gd name="T0" fmla="*/ 0 w 20"/>
                  <a:gd name="T1" fmla="*/ 5 h 17"/>
                  <a:gd name="T2" fmla="*/ 0 w 20"/>
                  <a:gd name="T3" fmla="*/ 5 h 17"/>
                  <a:gd name="T4" fmla="*/ 0 w 20"/>
                  <a:gd name="T5" fmla="*/ 5 h 17"/>
                  <a:gd name="T6" fmla="*/ 2 w 20"/>
                  <a:gd name="T7" fmla="*/ 0 h 17"/>
                  <a:gd name="T8" fmla="*/ 0 w 20"/>
                  <a:gd name="T9" fmla="*/ 5 h 17"/>
                  <a:gd name="T10" fmla="*/ 0 w 20"/>
                  <a:gd name="T11" fmla="*/ 5 h 17"/>
                  <a:gd name="T12" fmla="*/ 3 w 20"/>
                  <a:gd name="T13" fmla="*/ 17 h 17"/>
                  <a:gd name="T14" fmla="*/ 14 w 20"/>
                  <a:gd name="T15" fmla="*/ 12 h 17"/>
                  <a:gd name="T16" fmla="*/ 15 w 20"/>
                  <a:gd name="T17" fmla="*/ 12 h 17"/>
                  <a:gd name="T18" fmla="*/ 17 w 20"/>
                  <a:gd name="T19" fmla="*/ 10 h 17"/>
                  <a:gd name="T20" fmla="*/ 8 w 20"/>
                  <a:gd name="T21" fmla="*/ 11 h 17"/>
                  <a:gd name="T22" fmla="*/ 2 w 20"/>
                  <a:gd name="T2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2" y="0"/>
                    </a:moveTo>
                    <a:cubicBezTo>
                      <a:pt x="2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3" y="17"/>
                      <a:pt x="3" y="17"/>
                    </a:cubicBezTo>
                    <a:cubicBezTo>
                      <a:pt x="8" y="12"/>
                      <a:pt x="13" y="12"/>
                      <a:pt x="14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20" y="11"/>
                      <a:pt x="19" y="10"/>
                      <a:pt x="17" y="10"/>
                    </a:cubicBezTo>
                    <a:cubicBezTo>
                      <a:pt x="14" y="10"/>
                      <a:pt x="8" y="11"/>
                      <a:pt x="8" y="1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76" name="Freeform 369"/>
              <p:cNvSpPr/>
              <p:nvPr/>
            </p:nvSpPr>
            <p:spPr bwMode="auto">
              <a:xfrm>
                <a:off x="1936" y="856"/>
                <a:ext cx="3" cy="5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4 h 4"/>
                  <a:gd name="T4" fmla="*/ 2 w 2"/>
                  <a:gd name="T5" fmla="*/ 4 h 4"/>
                  <a:gd name="T6" fmla="*/ 2 w 2"/>
                  <a:gd name="T7" fmla="*/ 4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4 h 4"/>
                  <a:gd name="T14" fmla="*/ 2 w 2"/>
                  <a:gd name="T15" fmla="*/ 0 h 4"/>
                  <a:gd name="T16" fmla="*/ 1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pic>
            <p:nvPicPr>
              <p:cNvPr id="377" name="Picture 37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18" y="754"/>
                <a:ext cx="11" cy="12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378" name="Freeform 371"/>
              <p:cNvSpPr/>
              <p:nvPr/>
            </p:nvSpPr>
            <p:spPr bwMode="auto">
              <a:xfrm>
                <a:off x="1923" y="76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79" name="Freeform 372"/>
              <p:cNvSpPr/>
              <p:nvPr/>
            </p:nvSpPr>
            <p:spPr bwMode="auto">
              <a:xfrm>
                <a:off x="1908" y="790"/>
                <a:ext cx="3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2 w 2"/>
                  <a:gd name="T9" fmla="*/ 0 h 1"/>
                  <a:gd name="T10" fmla="*/ 2 w 2"/>
                  <a:gd name="T11" fmla="*/ 0 h 1"/>
                  <a:gd name="T12" fmla="*/ 1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80" name="Freeform 373"/>
              <p:cNvSpPr/>
              <p:nvPr/>
            </p:nvSpPr>
            <p:spPr bwMode="auto">
              <a:xfrm>
                <a:off x="1934" y="808"/>
                <a:ext cx="5" cy="4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3 h 3"/>
                  <a:gd name="T4" fmla="*/ 2 w 3"/>
                  <a:gd name="T5" fmla="*/ 3 h 3"/>
                  <a:gd name="T6" fmla="*/ 3 w 3"/>
                  <a:gd name="T7" fmla="*/ 0 h 3"/>
                  <a:gd name="T8" fmla="*/ 3 w 3"/>
                  <a:gd name="T9" fmla="*/ 0 h 3"/>
                  <a:gd name="T10" fmla="*/ 3 w 3"/>
                  <a:gd name="T11" fmla="*/ 0 h 3"/>
                  <a:gd name="T12" fmla="*/ 3 w 3"/>
                  <a:gd name="T13" fmla="*/ 0 h 3"/>
                  <a:gd name="T14" fmla="*/ 1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81" name="Freeform 374"/>
              <p:cNvSpPr/>
              <p:nvPr/>
            </p:nvSpPr>
            <p:spPr bwMode="auto">
              <a:xfrm>
                <a:off x="1914" y="790"/>
                <a:ext cx="10" cy="3"/>
              </a:xfrm>
              <a:custGeom>
                <a:avLst/>
                <a:gdLst>
                  <a:gd name="T0" fmla="*/ 3 w 7"/>
                  <a:gd name="T1" fmla="*/ 0 h 2"/>
                  <a:gd name="T2" fmla="*/ 3 w 7"/>
                  <a:gd name="T3" fmla="*/ 0 h 2"/>
                  <a:gd name="T4" fmla="*/ 2 w 7"/>
                  <a:gd name="T5" fmla="*/ 0 h 2"/>
                  <a:gd name="T6" fmla="*/ 0 w 7"/>
                  <a:gd name="T7" fmla="*/ 1 h 2"/>
                  <a:gd name="T8" fmla="*/ 7 w 7"/>
                  <a:gd name="T9" fmla="*/ 2 h 2"/>
                  <a:gd name="T10" fmla="*/ 3 w 7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2" y="2"/>
                      <a:pt x="4" y="2"/>
                      <a:pt x="7" y="2"/>
                    </a:cubicBezTo>
                    <a:cubicBezTo>
                      <a:pt x="6" y="1"/>
                      <a:pt x="4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82" name="Freeform 375"/>
              <p:cNvSpPr>
                <a:spLocks noEditPoints="1"/>
              </p:cNvSpPr>
              <p:nvPr/>
            </p:nvSpPr>
            <p:spPr bwMode="auto">
              <a:xfrm>
                <a:off x="1926" y="790"/>
                <a:ext cx="8" cy="19"/>
              </a:xfrm>
              <a:custGeom>
                <a:avLst/>
                <a:gdLst>
                  <a:gd name="T0" fmla="*/ 6 w 6"/>
                  <a:gd name="T1" fmla="*/ 12 h 13"/>
                  <a:gd name="T2" fmla="*/ 5 w 6"/>
                  <a:gd name="T3" fmla="*/ 13 h 13"/>
                  <a:gd name="T4" fmla="*/ 6 w 6"/>
                  <a:gd name="T5" fmla="*/ 12 h 13"/>
                  <a:gd name="T6" fmla="*/ 4 w 6"/>
                  <a:gd name="T7" fmla="*/ 0 h 13"/>
                  <a:gd name="T8" fmla="*/ 0 w 6"/>
                  <a:gd name="T9" fmla="*/ 3 h 13"/>
                  <a:gd name="T10" fmla="*/ 0 w 6"/>
                  <a:gd name="T11" fmla="*/ 3 h 13"/>
                  <a:gd name="T12" fmla="*/ 4 w 6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6" y="12"/>
                    </a:moveTo>
                    <a:cubicBezTo>
                      <a:pt x="6" y="12"/>
                      <a:pt x="6" y="13"/>
                      <a:pt x="5" y="13"/>
                    </a:cubicBezTo>
                    <a:cubicBezTo>
                      <a:pt x="6" y="13"/>
                      <a:pt x="6" y="13"/>
                      <a:pt x="6" y="12"/>
                    </a:cubicBezTo>
                    <a:moveTo>
                      <a:pt x="4" y="0"/>
                    </a:moveTo>
                    <a:cubicBezTo>
                      <a:pt x="3" y="0"/>
                      <a:pt x="1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2" y="1"/>
                      <a:pt x="4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83" name="Freeform 376"/>
              <p:cNvSpPr>
                <a:spLocks noEditPoints="1"/>
              </p:cNvSpPr>
              <p:nvPr/>
            </p:nvSpPr>
            <p:spPr bwMode="auto">
              <a:xfrm>
                <a:off x="1940" y="789"/>
                <a:ext cx="10" cy="21"/>
              </a:xfrm>
              <a:custGeom>
                <a:avLst/>
                <a:gdLst>
                  <a:gd name="T0" fmla="*/ 7 w 7"/>
                  <a:gd name="T1" fmla="*/ 10 h 15"/>
                  <a:gd name="T2" fmla="*/ 5 w 7"/>
                  <a:gd name="T3" fmla="*/ 11 h 15"/>
                  <a:gd name="T4" fmla="*/ 3 w 7"/>
                  <a:gd name="T5" fmla="*/ 14 h 15"/>
                  <a:gd name="T6" fmla="*/ 3 w 7"/>
                  <a:gd name="T7" fmla="*/ 14 h 15"/>
                  <a:gd name="T8" fmla="*/ 2 w 7"/>
                  <a:gd name="T9" fmla="*/ 12 h 15"/>
                  <a:gd name="T10" fmla="*/ 0 w 7"/>
                  <a:gd name="T11" fmla="*/ 12 h 15"/>
                  <a:gd name="T12" fmla="*/ 2 w 7"/>
                  <a:gd name="T13" fmla="*/ 15 h 15"/>
                  <a:gd name="T14" fmla="*/ 6 w 7"/>
                  <a:gd name="T15" fmla="*/ 14 h 15"/>
                  <a:gd name="T16" fmla="*/ 6 w 7"/>
                  <a:gd name="T17" fmla="*/ 13 h 15"/>
                  <a:gd name="T18" fmla="*/ 7 w 7"/>
                  <a:gd name="T19" fmla="*/ 10 h 15"/>
                  <a:gd name="T20" fmla="*/ 2 w 7"/>
                  <a:gd name="T21" fmla="*/ 7 h 15"/>
                  <a:gd name="T22" fmla="*/ 0 w 7"/>
                  <a:gd name="T23" fmla="*/ 9 h 15"/>
                  <a:gd name="T24" fmla="*/ 0 w 7"/>
                  <a:gd name="T25" fmla="*/ 10 h 15"/>
                  <a:gd name="T26" fmla="*/ 2 w 7"/>
                  <a:gd name="T27" fmla="*/ 8 h 15"/>
                  <a:gd name="T28" fmla="*/ 2 w 7"/>
                  <a:gd name="T29" fmla="*/ 7 h 15"/>
                  <a:gd name="T30" fmla="*/ 7 w 7"/>
                  <a:gd name="T31" fmla="*/ 4 h 15"/>
                  <a:gd name="T32" fmla="*/ 5 w 7"/>
                  <a:gd name="T33" fmla="*/ 5 h 15"/>
                  <a:gd name="T34" fmla="*/ 5 w 7"/>
                  <a:gd name="T35" fmla="*/ 6 h 15"/>
                  <a:gd name="T36" fmla="*/ 7 w 7"/>
                  <a:gd name="T37" fmla="*/ 5 h 15"/>
                  <a:gd name="T38" fmla="*/ 7 w 7"/>
                  <a:gd name="T39" fmla="*/ 4 h 15"/>
                  <a:gd name="T40" fmla="*/ 3 w 7"/>
                  <a:gd name="T41" fmla="*/ 0 h 15"/>
                  <a:gd name="T42" fmla="*/ 0 w 7"/>
                  <a:gd name="T43" fmla="*/ 3 h 15"/>
                  <a:gd name="T44" fmla="*/ 0 w 7"/>
                  <a:gd name="T45" fmla="*/ 4 h 15"/>
                  <a:gd name="T46" fmla="*/ 0 w 7"/>
                  <a:gd name="T47" fmla="*/ 6 h 15"/>
                  <a:gd name="T48" fmla="*/ 2 w 7"/>
                  <a:gd name="T49" fmla="*/ 6 h 15"/>
                  <a:gd name="T50" fmla="*/ 2 w 7"/>
                  <a:gd name="T51" fmla="*/ 2 h 15"/>
                  <a:gd name="T52" fmla="*/ 3 w 7"/>
                  <a:gd name="T53" fmla="*/ 2 h 15"/>
                  <a:gd name="T54" fmla="*/ 5 w 7"/>
                  <a:gd name="T55" fmla="*/ 4 h 15"/>
                  <a:gd name="T56" fmla="*/ 5 w 7"/>
                  <a:gd name="T57" fmla="*/ 5 h 15"/>
                  <a:gd name="T58" fmla="*/ 7 w 7"/>
                  <a:gd name="T59" fmla="*/ 4 h 15"/>
                  <a:gd name="T60" fmla="*/ 6 w 7"/>
                  <a:gd name="T61" fmla="*/ 2 h 15"/>
                  <a:gd name="T62" fmla="*/ 6 w 7"/>
                  <a:gd name="T63" fmla="*/ 2 h 15"/>
                  <a:gd name="T64" fmla="*/ 4 w 7"/>
                  <a:gd name="T65" fmla="*/ 2 h 15"/>
                  <a:gd name="T66" fmla="*/ 4 w 7"/>
                  <a:gd name="T67" fmla="*/ 0 h 15"/>
                  <a:gd name="T68" fmla="*/ 3 w 7"/>
                  <a:gd name="T6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15">
                    <a:moveTo>
                      <a:pt x="7" y="10"/>
                    </a:moveTo>
                    <a:cubicBezTo>
                      <a:pt x="6" y="10"/>
                      <a:pt x="6" y="10"/>
                      <a:pt x="5" y="11"/>
                    </a:cubicBezTo>
                    <a:cubicBezTo>
                      <a:pt x="5" y="12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2" y="14"/>
                      <a:pt x="2" y="12"/>
                    </a:cubicBezTo>
                    <a:cubicBezTo>
                      <a:pt x="1" y="12"/>
                      <a:pt x="1" y="12"/>
                      <a:pt x="0" y="12"/>
                    </a:cubicBezTo>
                    <a:cubicBezTo>
                      <a:pt x="0" y="13"/>
                      <a:pt x="0" y="15"/>
                      <a:pt x="2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3"/>
                      <a:pt x="6" y="13"/>
                    </a:cubicBezTo>
                    <a:cubicBezTo>
                      <a:pt x="6" y="13"/>
                      <a:pt x="7" y="12"/>
                      <a:pt x="7" y="10"/>
                    </a:cubicBezTo>
                    <a:moveTo>
                      <a:pt x="2" y="7"/>
                    </a:moveTo>
                    <a:cubicBezTo>
                      <a:pt x="2" y="8"/>
                      <a:pt x="1" y="8"/>
                      <a:pt x="0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1" y="9"/>
                      <a:pt x="2" y="9"/>
                      <a:pt x="2" y="8"/>
                    </a:cubicBezTo>
                    <a:cubicBezTo>
                      <a:pt x="2" y="8"/>
                      <a:pt x="2" y="8"/>
                      <a:pt x="2" y="7"/>
                    </a:cubicBezTo>
                    <a:moveTo>
                      <a:pt x="7" y="4"/>
                    </a:moveTo>
                    <a:cubicBezTo>
                      <a:pt x="7" y="4"/>
                      <a:pt x="6" y="5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moveTo>
                      <a:pt x="3" y="0"/>
                    </a:moveTo>
                    <a:cubicBezTo>
                      <a:pt x="3" y="1"/>
                      <a:pt x="2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5" y="2"/>
                      <a:pt x="5" y="4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3" y="2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84" name="Freeform 377"/>
              <p:cNvSpPr>
                <a:spLocks noEditPoints="1"/>
              </p:cNvSpPr>
              <p:nvPr/>
            </p:nvSpPr>
            <p:spPr bwMode="auto">
              <a:xfrm>
                <a:off x="1950" y="790"/>
                <a:ext cx="9" cy="22"/>
              </a:xfrm>
              <a:custGeom>
                <a:avLst/>
                <a:gdLst>
                  <a:gd name="T0" fmla="*/ 3 w 6"/>
                  <a:gd name="T1" fmla="*/ 9 h 15"/>
                  <a:gd name="T2" fmla="*/ 1 w 6"/>
                  <a:gd name="T3" fmla="*/ 9 h 15"/>
                  <a:gd name="T4" fmla="*/ 1 w 6"/>
                  <a:gd name="T5" fmla="*/ 11 h 15"/>
                  <a:gd name="T6" fmla="*/ 4 w 6"/>
                  <a:gd name="T7" fmla="*/ 15 h 15"/>
                  <a:gd name="T8" fmla="*/ 4 w 6"/>
                  <a:gd name="T9" fmla="*/ 15 h 15"/>
                  <a:gd name="T10" fmla="*/ 5 w 6"/>
                  <a:gd name="T11" fmla="*/ 15 h 15"/>
                  <a:gd name="T12" fmla="*/ 6 w 6"/>
                  <a:gd name="T13" fmla="*/ 10 h 15"/>
                  <a:gd name="T14" fmla="*/ 6 w 6"/>
                  <a:gd name="T15" fmla="*/ 9 h 15"/>
                  <a:gd name="T16" fmla="*/ 5 w 6"/>
                  <a:gd name="T17" fmla="*/ 9 h 15"/>
                  <a:gd name="T18" fmla="*/ 4 w 6"/>
                  <a:gd name="T19" fmla="*/ 13 h 15"/>
                  <a:gd name="T20" fmla="*/ 4 w 6"/>
                  <a:gd name="T21" fmla="*/ 13 h 15"/>
                  <a:gd name="T22" fmla="*/ 4 w 6"/>
                  <a:gd name="T23" fmla="*/ 13 h 15"/>
                  <a:gd name="T24" fmla="*/ 3 w 6"/>
                  <a:gd name="T25" fmla="*/ 9 h 15"/>
                  <a:gd name="T26" fmla="*/ 2 w 6"/>
                  <a:gd name="T27" fmla="*/ 0 h 15"/>
                  <a:gd name="T28" fmla="*/ 2 w 6"/>
                  <a:gd name="T29" fmla="*/ 0 h 15"/>
                  <a:gd name="T30" fmla="*/ 1 w 6"/>
                  <a:gd name="T31" fmla="*/ 1 h 15"/>
                  <a:gd name="T32" fmla="*/ 1 w 6"/>
                  <a:gd name="T33" fmla="*/ 4 h 15"/>
                  <a:gd name="T34" fmla="*/ 3 w 6"/>
                  <a:gd name="T35" fmla="*/ 3 h 15"/>
                  <a:gd name="T36" fmla="*/ 4 w 6"/>
                  <a:gd name="T37" fmla="*/ 1 h 15"/>
                  <a:gd name="T38" fmla="*/ 4 w 6"/>
                  <a:gd name="T39" fmla="*/ 1 h 15"/>
                  <a:gd name="T40" fmla="*/ 4 w 6"/>
                  <a:gd name="T41" fmla="*/ 1 h 15"/>
                  <a:gd name="T42" fmla="*/ 4 w 6"/>
                  <a:gd name="T43" fmla="*/ 1 h 15"/>
                  <a:gd name="T44" fmla="*/ 2 w 6"/>
                  <a:gd name="T4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15">
                    <a:moveTo>
                      <a:pt x="3" y="9"/>
                    </a:moveTo>
                    <a:cubicBezTo>
                      <a:pt x="2" y="9"/>
                      <a:pt x="2" y="9"/>
                      <a:pt x="1" y="9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0" y="14"/>
                      <a:pt x="3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5" y="15"/>
                      <a:pt x="5" y="15"/>
                    </a:cubicBezTo>
                    <a:cubicBezTo>
                      <a:pt x="6" y="15"/>
                      <a:pt x="6" y="10"/>
                      <a:pt x="6" y="10"/>
                    </a:cubicBezTo>
                    <a:cubicBezTo>
                      <a:pt x="6" y="10"/>
                      <a:pt x="6" y="9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5" y="11"/>
                      <a:pt x="5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3" y="13"/>
                      <a:pt x="3" y="9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4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85" name="Freeform 378"/>
              <p:cNvSpPr>
                <a:spLocks noEditPoints="1"/>
              </p:cNvSpPr>
              <p:nvPr/>
            </p:nvSpPr>
            <p:spPr bwMode="auto">
              <a:xfrm>
                <a:off x="1961" y="797"/>
                <a:ext cx="5" cy="19"/>
              </a:xfrm>
              <a:custGeom>
                <a:avLst/>
                <a:gdLst>
                  <a:gd name="T0" fmla="*/ 1 w 4"/>
                  <a:gd name="T1" fmla="*/ 5 h 13"/>
                  <a:gd name="T2" fmla="*/ 1 w 4"/>
                  <a:gd name="T3" fmla="*/ 9 h 13"/>
                  <a:gd name="T4" fmla="*/ 2 w 4"/>
                  <a:gd name="T5" fmla="*/ 6 h 13"/>
                  <a:gd name="T6" fmla="*/ 2 w 4"/>
                  <a:gd name="T7" fmla="*/ 7 h 13"/>
                  <a:gd name="T8" fmla="*/ 1 w 4"/>
                  <a:gd name="T9" fmla="*/ 7 h 13"/>
                  <a:gd name="T10" fmla="*/ 1 w 4"/>
                  <a:gd name="T11" fmla="*/ 5 h 13"/>
                  <a:gd name="T12" fmla="*/ 3 w 4"/>
                  <a:gd name="T13" fmla="*/ 0 h 13"/>
                  <a:gd name="T14" fmla="*/ 3 w 4"/>
                  <a:gd name="T15" fmla="*/ 5 h 13"/>
                  <a:gd name="T16" fmla="*/ 3 w 4"/>
                  <a:gd name="T17" fmla="*/ 5 h 13"/>
                  <a:gd name="T18" fmla="*/ 3 w 4"/>
                  <a:gd name="T19" fmla="*/ 8 h 13"/>
                  <a:gd name="T20" fmla="*/ 3 w 4"/>
                  <a:gd name="T21" fmla="*/ 13 h 13"/>
                  <a:gd name="T22" fmla="*/ 3 w 4"/>
                  <a:gd name="T23" fmla="*/ 13 h 13"/>
                  <a:gd name="T24" fmla="*/ 3 w 4"/>
                  <a:gd name="T2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13">
                    <a:moveTo>
                      <a:pt x="1" y="5"/>
                    </a:moveTo>
                    <a:cubicBezTo>
                      <a:pt x="0" y="9"/>
                      <a:pt x="1" y="9"/>
                      <a:pt x="1" y="9"/>
                    </a:cubicBezTo>
                    <a:cubicBezTo>
                      <a:pt x="1" y="9"/>
                      <a:pt x="2" y="8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6"/>
                      <a:pt x="1" y="5"/>
                    </a:cubicBezTo>
                    <a:moveTo>
                      <a:pt x="3" y="0"/>
                    </a:moveTo>
                    <a:cubicBezTo>
                      <a:pt x="3" y="2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7"/>
                      <a:pt x="3" y="8"/>
                    </a:cubicBezTo>
                    <a:cubicBezTo>
                      <a:pt x="3" y="8"/>
                      <a:pt x="4" y="9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2"/>
                      <a:pt x="4" y="8"/>
                      <a:pt x="3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86" name="Freeform 379"/>
              <p:cNvSpPr>
                <a:spLocks noEditPoints="1"/>
              </p:cNvSpPr>
              <p:nvPr/>
            </p:nvSpPr>
            <p:spPr bwMode="auto">
              <a:xfrm>
                <a:off x="1939" y="851"/>
                <a:ext cx="29" cy="22"/>
              </a:xfrm>
              <a:custGeom>
                <a:avLst/>
                <a:gdLst>
                  <a:gd name="T0" fmla="*/ 20 w 20"/>
                  <a:gd name="T1" fmla="*/ 15 h 15"/>
                  <a:gd name="T2" fmla="*/ 20 w 20"/>
                  <a:gd name="T3" fmla="*/ 15 h 15"/>
                  <a:gd name="T4" fmla="*/ 20 w 20"/>
                  <a:gd name="T5" fmla="*/ 15 h 15"/>
                  <a:gd name="T6" fmla="*/ 20 w 20"/>
                  <a:gd name="T7" fmla="*/ 15 h 15"/>
                  <a:gd name="T8" fmla="*/ 20 w 20"/>
                  <a:gd name="T9" fmla="*/ 15 h 15"/>
                  <a:gd name="T10" fmla="*/ 9 w 20"/>
                  <a:gd name="T11" fmla="*/ 8 h 15"/>
                  <a:gd name="T12" fmla="*/ 9 w 20"/>
                  <a:gd name="T13" fmla="*/ 8 h 15"/>
                  <a:gd name="T14" fmla="*/ 9 w 20"/>
                  <a:gd name="T15" fmla="*/ 8 h 15"/>
                  <a:gd name="T16" fmla="*/ 9 w 20"/>
                  <a:gd name="T17" fmla="*/ 8 h 15"/>
                  <a:gd name="T18" fmla="*/ 9 w 20"/>
                  <a:gd name="T19" fmla="*/ 8 h 15"/>
                  <a:gd name="T20" fmla="*/ 9 w 20"/>
                  <a:gd name="T21" fmla="*/ 8 h 15"/>
                  <a:gd name="T22" fmla="*/ 0 w 20"/>
                  <a:gd name="T23" fmla="*/ 6 h 15"/>
                  <a:gd name="T24" fmla="*/ 0 w 20"/>
                  <a:gd name="T25" fmla="*/ 6 h 15"/>
                  <a:gd name="T26" fmla="*/ 0 w 20"/>
                  <a:gd name="T27" fmla="*/ 6 h 15"/>
                  <a:gd name="T28" fmla="*/ 5 w 20"/>
                  <a:gd name="T29" fmla="*/ 5 h 15"/>
                  <a:gd name="T30" fmla="*/ 0 w 20"/>
                  <a:gd name="T31" fmla="*/ 6 h 15"/>
                  <a:gd name="T32" fmla="*/ 5 w 20"/>
                  <a:gd name="T33" fmla="*/ 5 h 15"/>
                  <a:gd name="T34" fmla="*/ 5 w 20"/>
                  <a:gd name="T35" fmla="*/ 5 h 15"/>
                  <a:gd name="T36" fmla="*/ 5 w 20"/>
                  <a:gd name="T37" fmla="*/ 5 h 15"/>
                  <a:gd name="T38" fmla="*/ 5 w 20"/>
                  <a:gd name="T39" fmla="*/ 5 h 15"/>
                  <a:gd name="T40" fmla="*/ 7 w 20"/>
                  <a:gd name="T41" fmla="*/ 5 h 15"/>
                  <a:gd name="T42" fmla="*/ 9 w 20"/>
                  <a:gd name="T43" fmla="*/ 8 h 15"/>
                  <a:gd name="T44" fmla="*/ 7 w 20"/>
                  <a:gd name="T45" fmla="*/ 5 h 15"/>
                  <a:gd name="T46" fmla="*/ 7 w 20"/>
                  <a:gd name="T47" fmla="*/ 5 h 15"/>
                  <a:gd name="T48" fmla="*/ 7 w 20"/>
                  <a:gd name="T49" fmla="*/ 5 h 15"/>
                  <a:gd name="T50" fmla="*/ 7 w 20"/>
                  <a:gd name="T51" fmla="*/ 5 h 15"/>
                  <a:gd name="T52" fmla="*/ 7 w 20"/>
                  <a:gd name="T53" fmla="*/ 5 h 15"/>
                  <a:gd name="T54" fmla="*/ 17 w 20"/>
                  <a:gd name="T55" fmla="*/ 0 h 15"/>
                  <a:gd name="T56" fmla="*/ 18 w 20"/>
                  <a:gd name="T57" fmla="*/ 7 h 15"/>
                  <a:gd name="T58" fmla="*/ 18 w 20"/>
                  <a:gd name="T59" fmla="*/ 6 h 15"/>
                  <a:gd name="T60" fmla="*/ 18 w 20"/>
                  <a:gd name="T61" fmla="*/ 5 h 15"/>
                  <a:gd name="T62" fmla="*/ 18 w 20"/>
                  <a:gd name="T63" fmla="*/ 5 h 15"/>
                  <a:gd name="T64" fmla="*/ 17 w 20"/>
                  <a:gd name="T6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moveTo>
                      <a:pt x="9" y="8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moveTo>
                      <a:pt x="9" y="8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5" y="5"/>
                    </a:moveTo>
                    <a:cubicBezTo>
                      <a:pt x="3" y="5"/>
                      <a:pt x="2" y="6"/>
                      <a:pt x="0" y="6"/>
                    </a:cubicBezTo>
                    <a:cubicBezTo>
                      <a:pt x="2" y="6"/>
                      <a:pt x="3" y="5"/>
                      <a:pt x="5" y="5"/>
                    </a:cubicBezTo>
                    <a:moveTo>
                      <a:pt x="5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moveTo>
                      <a:pt x="7" y="5"/>
                    </a:moveTo>
                    <a:cubicBezTo>
                      <a:pt x="9" y="5"/>
                      <a:pt x="10" y="5"/>
                      <a:pt x="9" y="8"/>
                    </a:cubicBezTo>
                    <a:cubicBezTo>
                      <a:pt x="10" y="5"/>
                      <a:pt x="9" y="5"/>
                      <a:pt x="7" y="5"/>
                    </a:cubicBezTo>
                    <a:moveTo>
                      <a:pt x="7" y="5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moveTo>
                      <a:pt x="17" y="0"/>
                    </a:moveTo>
                    <a:cubicBezTo>
                      <a:pt x="17" y="3"/>
                      <a:pt x="17" y="6"/>
                      <a:pt x="18" y="7"/>
                    </a:cubicBezTo>
                    <a:cubicBezTo>
                      <a:pt x="18" y="7"/>
                      <a:pt x="18" y="6"/>
                      <a:pt x="18" y="6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7" y="3"/>
                      <a:pt x="17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87" name="Freeform 380"/>
              <p:cNvSpPr/>
              <p:nvPr/>
            </p:nvSpPr>
            <p:spPr bwMode="auto">
              <a:xfrm>
                <a:off x="1961" y="805"/>
                <a:ext cx="4" cy="7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3 h 5"/>
                  <a:gd name="T4" fmla="*/ 1 w 3"/>
                  <a:gd name="T5" fmla="*/ 5 h 5"/>
                  <a:gd name="T6" fmla="*/ 2 w 3"/>
                  <a:gd name="T7" fmla="*/ 3 h 5"/>
                  <a:gd name="T8" fmla="*/ 3 w 3"/>
                  <a:gd name="T9" fmla="*/ 3 h 5"/>
                  <a:gd name="T10" fmla="*/ 3 w 3"/>
                  <a:gd name="T11" fmla="*/ 3 h 5"/>
                  <a:gd name="T12" fmla="*/ 3 w 3"/>
                  <a:gd name="T13" fmla="*/ 0 h 5"/>
                  <a:gd name="T14" fmla="*/ 3 w 3"/>
                  <a:gd name="T15" fmla="*/ 0 h 5"/>
                  <a:gd name="T16" fmla="*/ 2 w 3"/>
                  <a:gd name="T17" fmla="*/ 1 h 5"/>
                  <a:gd name="T18" fmla="*/ 1 w 3"/>
                  <a:gd name="T19" fmla="*/ 4 h 5"/>
                  <a:gd name="T20" fmla="*/ 1 w 3"/>
                  <a:gd name="T21" fmla="*/ 0 h 5"/>
                  <a:gd name="T22" fmla="*/ 0 w 3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5"/>
                      <a:pt x="1" y="5"/>
                    </a:cubicBezTo>
                    <a:cubicBezTo>
                      <a:pt x="2" y="5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1" y="4"/>
                      <a:pt x="0" y="4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88" name="Freeform 381"/>
              <p:cNvSpPr/>
              <p:nvPr/>
            </p:nvSpPr>
            <p:spPr bwMode="auto">
              <a:xfrm>
                <a:off x="1937" y="858"/>
                <a:ext cx="16" cy="18"/>
              </a:xfrm>
              <a:custGeom>
                <a:avLst/>
                <a:gdLst>
                  <a:gd name="T0" fmla="*/ 8 w 11"/>
                  <a:gd name="T1" fmla="*/ 0 h 12"/>
                  <a:gd name="T2" fmla="*/ 8 w 11"/>
                  <a:gd name="T3" fmla="*/ 0 h 12"/>
                  <a:gd name="T4" fmla="*/ 6 w 11"/>
                  <a:gd name="T5" fmla="*/ 0 h 12"/>
                  <a:gd name="T6" fmla="*/ 6 w 11"/>
                  <a:gd name="T7" fmla="*/ 0 h 12"/>
                  <a:gd name="T8" fmla="*/ 6 w 11"/>
                  <a:gd name="T9" fmla="*/ 0 h 12"/>
                  <a:gd name="T10" fmla="*/ 1 w 11"/>
                  <a:gd name="T11" fmla="*/ 1 h 12"/>
                  <a:gd name="T12" fmla="*/ 1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2 h 12"/>
                  <a:gd name="T20" fmla="*/ 1 w 11"/>
                  <a:gd name="T21" fmla="*/ 2 h 12"/>
                  <a:gd name="T22" fmla="*/ 1 w 11"/>
                  <a:gd name="T23" fmla="*/ 2 h 12"/>
                  <a:gd name="T24" fmla="*/ 3 w 11"/>
                  <a:gd name="T25" fmla="*/ 12 h 12"/>
                  <a:gd name="T26" fmla="*/ 3 w 11"/>
                  <a:gd name="T27" fmla="*/ 12 h 12"/>
                  <a:gd name="T28" fmla="*/ 10 w 11"/>
                  <a:gd name="T29" fmla="*/ 3 h 12"/>
                  <a:gd name="T30" fmla="*/ 10 w 11"/>
                  <a:gd name="T31" fmla="*/ 3 h 12"/>
                  <a:gd name="T32" fmla="*/ 10 w 11"/>
                  <a:gd name="T33" fmla="*/ 3 h 12"/>
                  <a:gd name="T34" fmla="*/ 10 w 11"/>
                  <a:gd name="T35" fmla="*/ 3 h 12"/>
                  <a:gd name="T36" fmla="*/ 10 w 11"/>
                  <a:gd name="T37" fmla="*/ 3 h 12"/>
                  <a:gd name="T38" fmla="*/ 10 w 11"/>
                  <a:gd name="T39" fmla="*/ 3 h 12"/>
                  <a:gd name="T40" fmla="*/ 8 w 11"/>
                  <a:gd name="T41" fmla="*/ 0 h 12"/>
                  <a:gd name="T42" fmla="*/ 8 w 11"/>
                  <a:gd name="T4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2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3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5"/>
                      <a:pt x="2" y="10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5" y="8"/>
                      <a:pt x="9" y="7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0"/>
                      <a:pt x="10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89" name="Freeform 382"/>
              <p:cNvSpPr/>
              <p:nvPr/>
            </p:nvSpPr>
            <p:spPr bwMode="auto">
              <a:xfrm>
                <a:off x="1934" y="809"/>
                <a:ext cx="37" cy="67"/>
              </a:xfrm>
              <a:custGeom>
                <a:avLst/>
                <a:gdLst>
                  <a:gd name="T0" fmla="*/ 21 w 25"/>
                  <a:gd name="T1" fmla="*/ 0 h 46"/>
                  <a:gd name="T2" fmla="*/ 20 w 25"/>
                  <a:gd name="T3" fmla="*/ 2 h 46"/>
                  <a:gd name="T4" fmla="*/ 19 w 25"/>
                  <a:gd name="T5" fmla="*/ 2 h 46"/>
                  <a:gd name="T6" fmla="*/ 19 w 25"/>
                  <a:gd name="T7" fmla="*/ 2 h 46"/>
                  <a:gd name="T8" fmla="*/ 18 w 25"/>
                  <a:gd name="T9" fmla="*/ 3 h 46"/>
                  <a:gd name="T10" fmla="*/ 12 w 25"/>
                  <a:gd name="T11" fmla="*/ 8 h 46"/>
                  <a:gd name="T12" fmla="*/ 13 w 25"/>
                  <a:gd name="T13" fmla="*/ 8 h 46"/>
                  <a:gd name="T14" fmla="*/ 15 w 25"/>
                  <a:gd name="T15" fmla="*/ 8 h 46"/>
                  <a:gd name="T16" fmla="*/ 17 w 25"/>
                  <a:gd name="T17" fmla="*/ 13 h 46"/>
                  <a:gd name="T18" fmla="*/ 14 w 25"/>
                  <a:gd name="T19" fmla="*/ 20 h 46"/>
                  <a:gd name="T20" fmla="*/ 15 w 25"/>
                  <a:gd name="T21" fmla="*/ 21 h 46"/>
                  <a:gd name="T22" fmla="*/ 10 w 25"/>
                  <a:gd name="T23" fmla="*/ 25 h 46"/>
                  <a:gd name="T24" fmla="*/ 12 w 25"/>
                  <a:gd name="T25" fmla="*/ 25 h 46"/>
                  <a:gd name="T26" fmla="*/ 17 w 25"/>
                  <a:gd name="T27" fmla="*/ 30 h 46"/>
                  <a:gd name="T28" fmla="*/ 12 w 25"/>
                  <a:gd name="T29" fmla="*/ 28 h 46"/>
                  <a:gd name="T30" fmla="*/ 6 w 25"/>
                  <a:gd name="T31" fmla="*/ 31 h 46"/>
                  <a:gd name="T32" fmla="*/ 6 w 25"/>
                  <a:gd name="T33" fmla="*/ 31 h 46"/>
                  <a:gd name="T34" fmla="*/ 2 w 25"/>
                  <a:gd name="T35" fmla="*/ 32 h 46"/>
                  <a:gd name="T36" fmla="*/ 3 w 25"/>
                  <a:gd name="T37" fmla="*/ 32 h 46"/>
                  <a:gd name="T38" fmla="*/ 3 w 25"/>
                  <a:gd name="T39" fmla="*/ 32 h 46"/>
                  <a:gd name="T40" fmla="*/ 3 w 25"/>
                  <a:gd name="T41" fmla="*/ 36 h 46"/>
                  <a:gd name="T42" fmla="*/ 3 w 25"/>
                  <a:gd name="T43" fmla="*/ 35 h 46"/>
                  <a:gd name="T44" fmla="*/ 3 w 25"/>
                  <a:gd name="T45" fmla="*/ 35 h 46"/>
                  <a:gd name="T46" fmla="*/ 3 w 25"/>
                  <a:gd name="T47" fmla="*/ 35 h 46"/>
                  <a:gd name="T48" fmla="*/ 3 w 25"/>
                  <a:gd name="T49" fmla="*/ 35 h 46"/>
                  <a:gd name="T50" fmla="*/ 8 w 25"/>
                  <a:gd name="T51" fmla="*/ 34 h 46"/>
                  <a:gd name="T52" fmla="*/ 8 w 25"/>
                  <a:gd name="T53" fmla="*/ 34 h 46"/>
                  <a:gd name="T54" fmla="*/ 8 w 25"/>
                  <a:gd name="T55" fmla="*/ 34 h 46"/>
                  <a:gd name="T56" fmla="*/ 10 w 25"/>
                  <a:gd name="T57" fmla="*/ 34 h 46"/>
                  <a:gd name="T58" fmla="*/ 10 w 25"/>
                  <a:gd name="T59" fmla="*/ 34 h 46"/>
                  <a:gd name="T60" fmla="*/ 10 w 25"/>
                  <a:gd name="T61" fmla="*/ 34 h 46"/>
                  <a:gd name="T62" fmla="*/ 10 w 25"/>
                  <a:gd name="T63" fmla="*/ 34 h 46"/>
                  <a:gd name="T64" fmla="*/ 10 w 25"/>
                  <a:gd name="T65" fmla="*/ 34 h 46"/>
                  <a:gd name="T66" fmla="*/ 12 w 25"/>
                  <a:gd name="T67" fmla="*/ 37 h 46"/>
                  <a:gd name="T68" fmla="*/ 12 w 25"/>
                  <a:gd name="T69" fmla="*/ 37 h 46"/>
                  <a:gd name="T70" fmla="*/ 12 w 25"/>
                  <a:gd name="T71" fmla="*/ 37 h 46"/>
                  <a:gd name="T72" fmla="*/ 12 w 25"/>
                  <a:gd name="T73" fmla="*/ 37 h 46"/>
                  <a:gd name="T74" fmla="*/ 12 w 25"/>
                  <a:gd name="T75" fmla="*/ 37 h 46"/>
                  <a:gd name="T76" fmla="*/ 12 w 25"/>
                  <a:gd name="T77" fmla="*/ 37 h 46"/>
                  <a:gd name="T78" fmla="*/ 5 w 25"/>
                  <a:gd name="T79" fmla="*/ 46 h 46"/>
                  <a:gd name="T80" fmla="*/ 5 w 25"/>
                  <a:gd name="T81" fmla="*/ 46 h 46"/>
                  <a:gd name="T82" fmla="*/ 15 w 25"/>
                  <a:gd name="T83" fmla="*/ 44 h 46"/>
                  <a:gd name="T84" fmla="*/ 23 w 25"/>
                  <a:gd name="T85" fmla="*/ 44 h 46"/>
                  <a:gd name="T86" fmla="*/ 23 w 25"/>
                  <a:gd name="T87" fmla="*/ 44 h 46"/>
                  <a:gd name="T88" fmla="*/ 23 w 25"/>
                  <a:gd name="T89" fmla="*/ 44 h 46"/>
                  <a:gd name="T90" fmla="*/ 22 w 25"/>
                  <a:gd name="T91" fmla="*/ 44 h 46"/>
                  <a:gd name="T92" fmla="*/ 21 w 25"/>
                  <a:gd name="T93" fmla="*/ 41 h 46"/>
                  <a:gd name="T94" fmla="*/ 21 w 25"/>
                  <a:gd name="T95" fmla="*/ 36 h 46"/>
                  <a:gd name="T96" fmla="*/ 20 w 25"/>
                  <a:gd name="T97" fmla="*/ 29 h 46"/>
                  <a:gd name="T98" fmla="*/ 20 w 25"/>
                  <a:gd name="T99" fmla="*/ 20 h 46"/>
                  <a:gd name="T100" fmla="*/ 20 w 25"/>
                  <a:gd name="T101" fmla="*/ 6 h 46"/>
                  <a:gd name="T102" fmla="*/ 20 w 25"/>
                  <a:gd name="T103" fmla="*/ 7 h 46"/>
                  <a:gd name="T104" fmla="*/ 21 w 25"/>
                  <a:gd name="T105" fmla="*/ 5 h 46"/>
                  <a:gd name="T106" fmla="*/ 21 w 25"/>
                  <a:gd name="T107" fmla="*/ 5 h 46"/>
                  <a:gd name="T108" fmla="*/ 21 w 25"/>
                  <a:gd name="T10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" h="46">
                    <a:moveTo>
                      <a:pt x="21" y="0"/>
                    </a:moveTo>
                    <a:cubicBezTo>
                      <a:pt x="21" y="2"/>
                      <a:pt x="20" y="2"/>
                      <a:pt x="20" y="2"/>
                    </a:cubicBezTo>
                    <a:cubicBezTo>
                      <a:pt x="20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2" y="7"/>
                      <a:pt x="9" y="8"/>
                      <a:pt x="12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8"/>
                      <a:pt x="15" y="8"/>
                      <a:pt x="15" y="8"/>
                    </a:cubicBezTo>
                    <a:cubicBezTo>
                      <a:pt x="25" y="8"/>
                      <a:pt x="17" y="13"/>
                      <a:pt x="17" y="13"/>
                    </a:cubicBezTo>
                    <a:cubicBezTo>
                      <a:pt x="7" y="17"/>
                      <a:pt x="14" y="20"/>
                      <a:pt x="14" y="20"/>
                    </a:cubicBezTo>
                    <a:cubicBezTo>
                      <a:pt x="22" y="20"/>
                      <a:pt x="15" y="21"/>
                      <a:pt x="15" y="21"/>
                    </a:cubicBezTo>
                    <a:cubicBezTo>
                      <a:pt x="0" y="24"/>
                      <a:pt x="10" y="25"/>
                      <a:pt x="10" y="25"/>
                    </a:cubicBezTo>
                    <a:cubicBezTo>
                      <a:pt x="11" y="25"/>
                      <a:pt x="11" y="25"/>
                      <a:pt x="12" y="25"/>
                    </a:cubicBezTo>
                    <a:cubicBezTo>
                      <a:pt x="16" y="25"/>
                      <a:pt x="17" y="30"/>
                      <a:pt x="17" y="30"/>
                    </a:cubicBezTo>
                    <a:cubicBezTo>
                      <a:pt x="16" y="28"/>
                      <a:pt x="14" y="28"/>
                      <a:pt x="12" y="28"/>
                    </a:cubicBezTo>
                    <a:cubicBezTo>
                      <a:pt x="10" y="28"/>
                      <a:pt x="8" y="29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5" y="31"/>
                      <a:pt x="3" y="32"/>
                      <a:pt x="2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3"/>
                      <a:pt x="3" y="34"/>
                      <a:pt x="3" y="36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5" y="35"/>
                      <a:pt x="6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9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2" y="34"/>
                      <a:pt x="13" y="34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1" y="41"/>
                      <a:pt x="7" y="42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7" y="44"/>
                      <a:pt x="11" y="44"/>
                      <a:pt x="15" y="44"/>
                    </a:cubicBezTo>
                    <a:cubicBezTo>
                      <a:pt x="19" y="44"/>
                      <a:pt x="23" y="44"/>
                      <a:pt x="23" y="44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3" y="44"/>
                      <a:pt x="22" y="44"/>
                      <a:pt x="22" y="44"/>
                    </a:cubicBezTo>
                    <a:cubicBezTo>
                      <a:pt x="21" y="44"/>
                      <a:pt x="21" y="43"/>
                      <a:pt x="21" y="41"/>
                    </a:cubicBezTo>
                    <a:cubicBezTo>
                      <a:pt x="21" y="41"/>
                      <a:pt x="21" y="39"/>
                      <a:pt x="21" y="36"/>
                    </a:cubicBezTo>
                    <a:cubicBezTo>
                      <a:pt x="20" y="35"/>
                      <a:pt x="20" y="32"/>
                      <a:pt x="20" y="29"/>
                    </a:cubicBezTo>
                    <a:cubicBezTo>
                      <a:pt x="19" y="26"/>
                      <a:pt x="19" y="21"/>
                      <a:pt x="20" y="20"/>
                    </a:cubicBezTo>
                    <a:cubicBezTo>
                      <a:pt x="20" y="20"/>
                      <a:pt x="22" y="6"/>
                      <a:pt x="20" y="6"/>
                    </a:cubicBezTo>
                    <a:cubicBezTo>
                      <a:pt x="20" y="6"/>
                      <a:pt x="20" y="7"/>
                      <a:pt x="20" y="7"/>
                    </a:cubicBezTo>
                    <a:cubicBezTo>
                      <a:pt x="20" y="7"/>
                      <a:pt x="20" y="6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1"/>
                      <a:pt x="21" y="0"/>
                      <a:pt x="21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90" name="Freeform 383"/>
              <p:cNvSpPr/>
              <p:nvPr/>
            </p:nvSpPr>
            <p:spPr bwMode="auto">
              <a:xfrm>
                <a:off x="1962" y="809"/>
                <a:ext cx="3" cy="3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1 w 2"/>
                  <a:gd name="T9" fmla="*/ 2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91" name="Freeform 384"/>
              <p:cNvSpPr>
                <a:spLocks noEditPoints="1"/>
              </p:cNvSpPr>
              <p:nvPr/>
            </p:nvSpPr>
            <p:spPr bwMode="auto">
              <a:xfrm>
                <a:off x="1939" y="858"/>
                <a:ext cx="13" cy="18"/>
              </a:xfrm>
              <a:custGeom>
                <a:avLst/>
                <a:gdLst>
                  <a:gd name="T0" fmla="*/ 9 w 9"/>
                  <a:gd name="T1" fmla="*/ 3 h 12"/>
                  <a:gd name="T2" fmla="*/ 9 w 9"/>
                  <a:gd name="T3" fmla="*/ 3 h 12"/>
                  <a:gd name="T4" fmla="*/ 2 w 9"/>
                  <a:gd name="T5" fmla="*/ 12 h 12"/>
                  <a:gd name="T6" fmla="*/ 2 w 9"/>
                  <a:gd name="T7" fmla="*/ 12 h 12"/>
                  <a:gd name="T8" fmla="*/ 9 w 9"/>
                  <a:gd name="T9" fmla="*/ 3 h 12"/>
                  <a:gd name="T10" fmla="*/ 9 w 9"/>
                  <a:gd name="T11" fmla="*/ 3 h 12"/>
                  <a:gd name="T12" fmla="*/ 9 w 9"/>
                  <a:gd name="T13" fmla="*/ 3 h 12"/>
                  <a:gd name="T14" fmla="*/ 9 w 9"/>
                  <a:gd name="T15" fmla="*/ 3 h 12"/>
                  <a:gd name="T16" fmla="*/ 9 w 9"/>
                  <a:gd name="T17" fmla="*/ 3 h 12"/>
                  <a:gd name="T18" fmla="*/ 9 w 9"/>
                  <a:gd name="T19" fmla="*/ 3 h 12"/>
                  <a:gd name="T20" fmla="*/ 9 w 9"/>
                  <a:gd name="T21" fmla="*/ 3 h 12"/>
                  <a:gd name="T22" fmla="*/ 9 w 9"/>
                  <a:gd name="T23" fmla="*/ 3 h 12"/>
                  <a:gd name="T24" fmla="*/ 0 w 9"/>
                  <a:gd name="T25" fmla="*/ 1 h 12"/>
                  <a:gd name="T26" fmla="*/ 0 w 9"/>
                  <a:gd name="T27" fmla="*/ 1 h 12"/>
                  <a:gd name="T28" fmla="*/ 0 w 9"/>
                  <a:gd name="T29" fmla="*/ 1 h 12"/>
                  <a:gd name="T30" fmla="*/ 0 w 9"/>
                  <a:gd name="T31" fmla="*/ 1 h 12"/>
                  <a:gd name="T32" fmla="*/ 0 w 9"/>
                  <a:gd name="T33" fmla="*/ 1 h 12"/>
                  <a:gd name="T34" fmla="*/ 0 w 9"/>
                  <a:gd name="T35" fmla="*/ 1 h 12"/>
                  <a:gd name="T36" fmla="*/ 5 w 9"/>
                  <a:gd name="T37" fmla="*/ 0 h 12"/>
                  <a:gd name="T38" fmla="*/ 5 w 9"/>
                  <a:gd name="T39" fmla="*/ 0 h 12"/>
                  <a:gd name="T40" fmla="*/ 5 w 9"/>
                  <a:gd name="T41" fmla="*/ 0 h 12"/>
                  <a:gd name="T42" fmla="*/ 7 w 9"/>
                  <a:gd name="T43" fmla="*/ 0 h 12"/>
                  <a:gd name="T44" fmla="*/ 5 w 9"/>
                  <a:gd name="T45" fmla="*/ 0 h 12"/>
                  <a:gd name="T46" fmla="*/ 7 w 9"/>
                  <a:gd name="T47" fmla="*/ 0 h 12"/>
                  <a:gd name="T48" fmla="*/ 7 w 9"/>
                  <a:gd name="T49" fmla="*/ 0 h 12"/>
                  <a:gd name="T50" fmla="*/ 7 w 9"/>
                  <a:gd name="T51" fmla="*/ 0 h 12"/>
                  <a:gd name="T52" fmla="*/ 7 w 9"/>
                  <a:gd name="T53" fmla="*/ 0 h 12"/>
                  <a:gd name="T54" fmla="*/ 7 w 9"/>
                  <a:gd name="T5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" h="12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8" y="7"/>
                      <a:pt x="4" y="8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4" y="8"/>
                      <a:pt x="8" y="7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7" y="0"/>
                    </a:moveTo>
                    <a:cubicBezTo>
                      <a:pt x="7" y="0"/>
                      <a:pt x="6" y="0"/>
                      <a:pt x="5" y="0"/>
                    </a:cubicBezTo>
                    <a:cubicBezTo>
                      <a:pt x="6" y="0"/>
                      <a:pt x="7" y="0"/>
                      <a:pt x="7" y="0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92" name="Freeform 385"/>
              <p:cNvSpPr>
                <a:spLocks noEditPoints="1"/>
              </p:cNvSpPr>
              <p:nvPr/>
            </p:nvSpPr>
            <p:spPr bwMode="auto">
              <a:xfrm>
                <a:off x="1971" y="872"/>
                <a:ext cx="3" cy="2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2 h 2"/>
                  <a:gd name="T4" fmla="*/ 1 w 2"/>
                  <a:gd name="T5" fmla="*/ 1 h 2"/>
                  <a:gd name="T6" fmla="*/ 2 w 2"/>
                  <a:gd name="T7" fmla="*/ 0 h 2"/>
                  <a:gd name="T8" fmla="*/ 1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93" name="Freeform 386"/>
              <p:cNvSpPr>
                <a:spLocks noEditPoints="1"/>
              </p:cNvSpPr>
              <p:nvPr/>
            </p:nvSpPr>
            <p:spPr bwMode="auto">
              <a:xfrm>
                <a:off x="1953" y="872"/>
                <a:ext cx="21" cy="11"/>
              </a:xfrm>
              <a:custGeom>
                <a:avLst/>
                <a:gdLst>
                  <a:gd name="T0" fmla="*/ 12 w 14"/>
                  <a:gd name="T1" fmla="*/ 2 h 8"/>
                  <a:gd name="T2" fmla="*/ 13 w 14"/>
                  <a:gd name="T3" fmla="*/ 1 h 8"/>
                  <a:gd name="T4" fmla="*/ 12 w 14"/>
                  <a:gd name="T5" fmla="*/ 2 h 8"/>
                  <a:gd name="T6" fmla="*/ 13 w 14"/>
                  <a:gd name="T7" fmla="*/ 0 h 8"/>
                  <a:gd name="T8" fmla="*/ 10 w 14"/>
                  <a:gd name="T9" fmla="*/ 1 h 8"/>
                  <a:gd name="T10" fmla="*/ 10 w 14"/>
                  <a:gd name="T11" fmla="*/ 1 h 8"/>
                  <a:gd name="T12" fmla="*/ 10 w 14"/>
                  <a:gd name="T13" fmla="*/ 1 h 8"/>
                  <a:gd name="T14" fmla="*/ 10 w 14"/>
                  <a:gd name="T15" fmla="*/ 1 h 8"/>
                  <a:gd name="T16" fmla="*/ 10 w 14"/>
                  <a:gd name="T17" fmla="*/ 1 h 8"/>
                  <a:gd name="T18" fmla="*/ 0 w 14"/>
                  <a:gd name="T19" fmla="*/ 7 h 8"/>
                  <a:gd name="T20" fmla="*/ 1 w 14"/>
                  <a:gd name="T21" fmla="*/ 8 h 8"/>
                  <a:gd name="T22" fmla="*/ 11 w 14"/>
                  <a:gd name="T23" fmla="*/ 2 h 8"/>
                  <a:gd name="T24" fmla="*/ 14 w 14"/>
                  <a:gd name="T25" fmla="*/ 0 h 8"/>
                  <a:gd name="T26" fmla="*/ 14 w 14"/>
                  <a:gd name="T27" fmla="*/ 0 h 8"/>
                  <a:gd name="T28" fmla="*/ 14 w 14"/>
                  <a:gd name="T29" fmla="*/ 0 h 8"/>
                  <a:gd name="T30" fmla="*/ 13 w 14"/>
                  <a:gd name="T3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8">
                    <a:moveTo>
                      <a:pt x="12" y="2"/>
                    </a:moveTo>
                    <a:cubicBezTo>
                      <a:pt x="12" y="2"/>
                      <a:pt x="13" y="1"/>
                      <a:pt x="13" y="1"/>
                    </a:cubicBezTo>
                    <a:cubicBezTo>
                      <a:pt x="12" y="1"/>
                      <a:pt x="12" y="2"/>
                      <a:pt x="12" y="2"/>
                    </a:cubicBezTo>
                    <a:moveTo>
                      <a:pt x="13" y="0"/>
                    </a:moveTo>
                    <a:cubicBezTo>
                      <a:pt x="13" y="0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2" y="3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3" y="8"/>
                      <a:pt x="6" y="7"/>
                      <a:pt x="11" y="2"/>
                    </a:cubicBezTo>
                    <a:cubicBezTo>
                      <a:pt x="13" y="1"/>
                      <a:pt x="13" y="1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94" name="Freeform 387"/>
              <p:cNvSpPr>
                <a:spLocks noEditPoints="1"/>
              </p:cNvSpPr>
              <p:nvPr/>
            </p:nvSpPr>
            <p:spPr bwMode="auto">
              <a:xfrm>
                <a:off x="1968" y="873"/>
                <a:ext cx="14" cy="10"/>
              </a:xfrm>
              <a:custGeom>
                <a:avLst/>
                <a:gdLst>
                  <a:gd name="T0" fmla="*/ 8 w 10"/>
                  <a:gd name="T1" fmla="*/ 2 h 7"/>
                  <a:gd name="T2" fmla="*/ 8 w 10"/>
                  <a:gd name="T3" fmla="*/ 5 h 7"/>
                  <a:gd name="T4" fmla="*/ 9 w 10"/>
                  <a:gd name="T5" fmla="*/ 5 h 7"/>
                  <a:gd name="T6" fmla="*/ 10 w 10"/>
                  <a:gd name="T7" fmla="*/ 4 h 7"/>
                  <a:gd name="T8" fmla="*/ 10 w 10"/>
                  <a:gd name="T9" fmla="*/ 3 h 7"/>
                  <a:gd name="T10" fmla="*/ 8 w 10"/>
                  <a:gd name="T11" fmla="*/ 2 h 7"/>
                  <a:gd name="T12" fmla="*/ 5 w 10"/>
                  <a:gd name="T13" fmla="*/ 0 h 7"/>
                  <a:gd name="T14" fmla="*/ 5 w 10"/>
                  <a:gd name="T15" fmla="*/ 0 h 7"/>
                  <a:gd name="T16" fmla="*/ 1 w 10"/>
                  <a:gd name="T17" fmla="*/ 7 h 7"/>
                  <a:gd name="T18" fmla="*/ 7 w 10"/>
                  <a:gd name="T19" fmla="*/ 1 h 7"/>
                  <a:gd name="T20" fmla="*/ 7 w 10"/>
                  <a:gd name="T21" fmla="*/ 1 h 7"/>
                  <a:gd name="T22" fmla="*/ 5 w 10"/>
                  <a:gd name="T2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7">
                    <a:moveTo>
                      <a:pt x="8" y="2"/>
                    </a:moveTo>
                    <a:cubicBezTo>
                      <a:pt x="9" y="2"/>
                      <a:pt x="9" y="3"/>
                      <a:pt x="8" y="5"/>
                    </a:cubicBezTo>
                    <a:cubicBezTo>
                      <a:pt x="8" y="5"/>
                      <a:pt x="8" y="5"/>
                      <a:pt x="9" y="5"/>
                    </a:cubicBezTo>
                    <a:cubicBezTo>
                      <a:pt x="9" y="5"/>
                      <a:pt x="10" y="5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2"/>
                      <a:pt x="8" y="2"/>
                      <a:pt x="8" y="2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0" y="6"/>
                      <a:pt x="1" y="7"/>
                    </a:cubicBezTo>
                    <a:cubicBezTo>
                      <a:pt x="1" y="7"/>
                      <a:pt x="5" y="3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95" name="Freeform 388"/>
              <p:cNvSpPr>
                <a:spLocks noEditPoints="1"/>
              </p:cNvSpPr>
              <p:nvPr/>
            </p:nvSpPr>
            <p:spPr bwMode="auto">
              <a:xfrm>
                <a:off x="1934" y="770"/>
                <a:ext cx="29" cy="38"/>
              </a:xfrm>
              <a:custGeom>
                <a:avLst/>
                <a:gdLst>
                  <a:gd name="T0" fmla="*/ 4 w 20"/>
                  <a:gd name="T1" fmla="*/ 23 h 26"/>
                  <a:gd name="T2" fmla="*/ 3 w 20"/>
                  <a:gd name="T3" fmla="*/ 26 h 26"/>
                  <a:gd name="T4" fmla="*/ 3 w 20"/>
                  <a:gd name="T5" fmla="*/ 26 h 26"/>
                  <a:gd name="T6" fmla="*/ 3 w 20"/>
                  <a:gd name="T7" fmla="*/ 26 h 26"/>
                  <a:gd name="T8" fmla="*/ 4 w 20"/>
                  <a:gd name="T9" fmla="*/ 25 h 26"/>
                  <a:gd name="T10" fmla="*/ 4 w 20"/>
                  <a:gd name="T11" fmla="*/ 25 h 26"/>
                  <a:gd name="T12" fmla="*/ 4 w 20"/>
                  <a:gd name="T13" fmla="*/ 23 h 26"/>
                  <a:gd name="T14" fmla="*/ 9 w 20"/>
                  <a:gd name="T15" fmla="*/ 19 h 26"/>
                  <a:gd name="T16" fmla="*/ 6 w 20"/>
                  <a:gd name="T17" fmla="*/ 21 h 26"/>
                  <a:gd name="T18" fmla="*/ 6 w 20"/>
                  <a:gd name="T19" fmla="*/ 23 h 26"/>
                  <a:gd name="T20" fmla="*/ 6 w 20"/>
                  <a:gd name="T21" fmla="*/ 25 h 26"/>
                  <a:gd name="T22" fmla="*/ 9 w 20"/>
                  <a:gd name="T23" fmla="*/ 24 h 26"/>
                  <a:gd name="T24" fmla="*/ 9 w 20"/>
                  <a:gd name="T25" fmla="*/ 19 h 26"/>
                  <a:gd name="T26" fmla="*/ 12 w 20"/>
                  <a:gd name="T27" fmla="*/ 18 h 26"/>
                  <a:gd name="T28" fmla="*/ 11 w 20"/>
                  <a:gd name="T29" fmla="*/ 18 h 26"/>
                  <a:gd name="T30" fmla="*/ 11 w 20"/>
                  <a:gd name="T31" fmla="*/ 23 h 26"/>
                  <a:gd name="T32" fmla="*/ 12 w 20"/>
                  <a:gd name="T33" fmla="*/ 23 h 26"/>
                  <a:gd name="T34" fmla="*/ 12 w 20"/>
                  <a:gd name="T35" fmla="*/ 18 h 26"/>
                  <a:gd name="T36" fmla="*/ 15 w 20"/>
                  <a:gd name="T37" fmla="*/ 15 h 26"/>
                  <a:gd name="T38" fmla="*/ 14 w 20"/>
                  <a:gd name="T39" fmla="*/ 17 h 26"/>
                  <a:gd name="T40" fmla="*/ 14 w 20"/>
                  <a:gd name="T41" fmla="*/ 17 h 26"/>
                  <a:gd name="T42" fmla="*/ 14 w 20"/>
                  <a:gd name="T43" fmla="*/ 21 h 26"/>
                  <a:gd name="T44" fmla="*/ 14 w 20"/>
                  <a:gd name="T45" fmla="*/ 23 h 26"/>
                  <a:gd name="T46" fmla="*/ 14 w 20"/>
                  <a:gd name="T47" fmla="*/ 23 h 26"/>
                  <a:gd name="T48" fmla="*/ 16 w 20"/>
                  <a:gd name="T49" fmla="*/ 23 h 26"/>
                  <a:gd name="T50" fmla="*/ 16 w 20"/>
                  <a:gd name="T51" fmla="*/ 19 h 26"/>
                  <a:gd name="T52" fmla="*/ 15 w 20"/>
                  <a:gd name="T53" fmla="*/ 15 h 26"/>
                  <a:gd name="T54" fmla="*/ 5 w 20"/>
                  <a:gd name="T55" fmla="*/ 0 h 26"/>
                  <a:gd name="T56" fmla="*/ 10 w 20"/>
                  <a:gd name="T57" fmla="*/ 8 h 26"/>
                  <a:gd name="T58" fmla="*/ 13 w 20"/>
                  <a:gd name="T59" fmla="*/ 10 h 26"/>
                  <a:gd name="T60" fmla="*/ 8 w 20"/>
                  <a:gd name="T61" fmla="*/ 13 h 26"/>
                  <a:gd name="T62" fmla="*/ 10 w 20"/>
                  <a:gd name="T63" fmla="*/ 14 h 26"/>
                  <a:gd name="T64" fmla="*/ 10 w 20"/>
                  <a:gd name="T65" fmla="*/ 15 h 26"/>
                  <a:gd name="T66" fmla="*/ 13 w 20"/>
                  <a:gd name="T67" fmla="*/ 14 h 26"/>
                  <a:gd name="T68" fmla="*/ 14 w 20"/>
                  <a:gd name="T69" fmla="*/ 14 h 26"/>
                  <a:gd name="T70" fmla="*/ 17 w 20"/>
                  <a:gd name="T71" fmla="*/ 15 h 26"/>
                  <a:gd name="T72" fmla="*/ 17 w 20"/>
                  <a:gd name="T73" fmla="*/ 23 h 26"/>
                  <a:gd name="T74" fmla="*/ 18 w 20"/>
                  <a:gd name="T75" fmla="*/ 24 h 26"/>
                  <a:gd name="T76" fmla="*/ 18 w 20"/>
                  <a:gd name="T77" fmla="*/ 17 h 26"/>
                  <a:gd name="T78" fmla="*/ 19 w 20"/>
                  <a:gd name="T79" fmla="*/ 15 h 26"/>
                  <a:gd name="T80" fmla="*/ 20 w 20"/>
                  <a:gd name="T81" fmla="*/ 15 h 26"/>
                  <a:gd name="T82" fmla="*/ 20 w 20"/>
                  <a:gd name="T83" fmla="*/ 15 h 26"/>
                  <a:gd name="T84" fmla="*/ 20 w 20"/>
                  <a:gd name="T85" fmla="*/ 16 h 26"/>
                  <a:gd name="T86" fmla="*/ 18 w 20"/>
                  <a:gd name="T87" fmla="*/ 8 h 26"/>
                  <a:gd name="T88" fmla="*/ 6 w 20"/>
                  <a:gd name="T89" fmla="*/ 1 h 26"/>
                  <a:gd name="T90" fmla="*/ 5 w 20"/>
                  <a:gd name="T9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" h="26">
                    <a:moveTo>
                      <a:pt x="4" y="23"/>
                    </a:moveTo>
                    <a:cubicBezTo>
                      <a:pt x="2" y="25"/>
                      <a:pt x="2" y="25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4" y="26"/>
                      <a:pt x="4" y="26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4"/>
                      <a:pt x="4" y="23"/>
                      <a:pt x="4" y="23"/>
                    </a:cubicBezTo>
                    <a:moveTo>
                      <a:pt x="9" y="19"/>
                    </a:moveTo>
                    <a:cubicBezTo>
                      <a:pt x="8" y="20"/>
                      <a:pt x="7" y="21"/>
                      <a:pt x="6" y="21"/>
                    </a:cubicBezTo>
                    <a:cubicBezTo>
                      <a:pt x="6" y="22"/>
                      <a:pt x="6" y="23"/>
                      <a:pt x="6" y="23"/>
                    </a:cubicBezTo>
                    <a:cubicBezTo>
                      <a:pt x="6" y="24"/>
                      <a:pt x="6" y="24"/>
                      <a:pt x="6" y="25"/>
                    </a:cubicBezTo>
                    <a:cubicBezTo>
                      <a:pt x="7" y="24"/>
                      <a:pt x="8" y="24"/>
                      <a:pt x="9" y="24"/>
                    </a:cubicBezTo>
                    <a:cubicBezTo>
                      <a:pt x="9" y="22"/>
                      <a:pt x="9" y="21"/>
                      <a:pt x="9" y="19"/>
                    </a:cubicBezTo>
                    <a:moveTo>
                      <a:pt x="12" y="18"/>
                    </a:moveTo>
                    <a:cubicBezTo>
                      <a:pt x="12" y="18"/>
                      <a:pt x="12" y="18"/>
                      <a:pt x="11" y="18"/>
                    </a:cubicBezTo>
                    <a:cubicBezTo>
                      <a:pt x="11" y="20"/>
                      <a:pt x="11" y="22"/>
                      <a:pt x="11" y="23"/>
                    </a:cubicBezTo>
                    <a:cubicBezTo>
                      <a:pt x="11" y="23"/>
                      <a:pt x="12" y="23"/>
                      <a:pt x="12" y="23"/>
                    </a:cubicBezTo>
                    <a:cubicBezTo>
                      <a:pt x="12" y="21"/>
                      <a:pt x="12" y="19"/>
                      <a:pt x="12" y="18"/>
                    </a:cubicBezTo>
                    <a:moveTo>
                      <a:pt x="15" y="15"/>
                    </a:moveTo>
                    <a:cubicBezTo>
                      <a:pt x="15" y="16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9"/>
                      <a:pt x="14" y="21"/>
                      <a:pt x="14" y="21"/>
                    </a:cubicBezTo>
                    <a:cubicBezTo>
                      <a:pt x="14" y="22"/>
                      <a:pt x="14" y="22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16" y="21"/>
                      <a:pt x="16" y="19"/>
                      <a:pt x="16" y="19"/>
                    </a:cubicBezTo>
                    <a:cubicBezTo>
                      <a:pt x="16" y="16"/>
                      <a:pt x="15" y="15"/>
                      <a:pt x="15" y="15"/>
                    </a:cubicBezTo>
                    <a:moveTo>
                      <a:pt x="5" y="0"/>
                    </a:moveTo>
                    <a:cubicBezTo>
                      <a:pt x="0" y="0"/>
                      <a:pt x="10" y="8"/>
                      <a:pt x="10" y="8"/>
                    </a:cubicBezTo>
                    <a:cubicBezTo>
                      <a:pt x="9" y="10"/>
                      <a:pt x="13" y="10"/>
                      <a:pt x="13" y="10"/>
                    </a:cubicBezTo>
                    <a:cubicBezTo>
                      <a:pt x="10" y="12"/>
                      <a:pt x="9" y="13"/>
                      <a:pt x="8" y="13"/>
                    </a:cubicBezTo>
                    <a:cubicBezTo>
                      <a:pt x="9" y="14"/>
                      <a:pt x="10" y="14"/>
                      <a:pt x="10" y="14"/>
                    </a:cubicBezTo>
                    <a:cubicBezTo>
                      <a:pt x="10" y="14"/>
                      <a:pt x="10" y="15"/>
                      <a:pt x="10" y="15"/>
                    </a:cubicBezTo>
                    <a:cubicBezTo>
                      <a:pt x="11" y="14"/>
                      <a:pt x="12" y="14"/>
                      <a:pt x="13" y="14"/>
                    </a:cubicBezTo>
                    <a:cubicBezTo>
                      <a:pt x="13" y="14"/>
                      <a:pt x="13" y="14"/>
                      <a:pt x="14" y="14"/>
                    </a:cubicBezTo>
                    <a:cubicBezTo>
                      <a:pt x="15" y="14"/>
                      <a:pt x="16" y="14"/>
                      <a:pt x="17" y="15"/>
                    </a:cubicBezTo>
                    <a:cubicBezTo>
                      <a:pt x="17" y="15"/>
                      <a:pt x="18" y="15"/>
                      <a:pt x="17" y="23"/>
                    </a:cubicBezTo>
                    <a:cubicBezTo>
                      <a:pt x="17" y="23"/>
                      <a:pt x="18" y="24"/>
                      <a:pt x="18" y="24"/>
                    </a:cubicBezTo>
                    <a:cubicBezTo>
                      <a:pt x="18" y="19"/>
                      <a:pt x="18" y="17"/>
                      <a:pt x="18" y="17"/>
                    </a:cubicBezTo>
                    <a:cubicBezTo>
                      <a:pt x="18" y="15"/>
                      <a:pt x="18" y="15"/>
                      <a:pt x="19" y="15"/>
                    </a:cubicBezTo>
                    <a:cubicBezTo>
                      <a:pt x="19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6"/>
                    </a:cubicBezTo>
                    <a:cubicBezTo>
                      <a:pt x="20" y="13"/>
                      <a:pt x="19" y="11"/>
                      <a:pt x="18" y="8"/>
                    </a:cubicBezTo>
                    <a:cubicBezTo>
                      <a:pt x="14" y="1"/>
                      <a:pt x="6" y="1"/>
                      <a:pt x="6" y="1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96" name="Freeform 389"/>
              <p:cNvSpPr/>
              <p:nvPr/>
            </p:nvSpPr>
            <p:spPr bwMode="auto">
              <a:xfrm>
                <a:off x="1939" y="8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97" name="Freeform 390"/>
              <p:cNvSpPr>
                <a:spLocks noEditPoints="1"/>
              </p:cNvSpPr>
              <p:nvPr/>
            </p:nvSpPr>
            <p:spPr bwMode="auto">
              <a:xfrm>
                <a:off x="1940" y="789"/>
                <a:ext cx="10" cy="17"/>
              </a:xfrm>
              <a:custGeom>
                <a:avLst/>
                <a:gdLst>
                  <a:gd name="T0" fmla="*/ 2 w 7"/>
                  <a:gd name="T1" fmla="*/ 8 h 12"/>
                  <a:gd name="T2" fmla="*/ 0 w 7"/>
                  <a:gd name="T3" fmla="*/ 10 h 12"/>
                  <a:gd name="T4" fmla="*/ 0 w 7"/>
                  <a:gd name="T5" fmla="*/ 12 h 12"/>
                  <a:gd name="T6" fmla="*/ 0 w 7"/>
                  <a:gd name="T7" fmla="*/ 12 h 12"/>
                  <a:gd name="T8" fmla="*/ 2 w 7"/>
                  <a:gd name="T9" fmla="*/ 12 h 12"/>
                  <a:gd name="T10" fmla="*/ 2 w 7"/>
                  <a:gd name="T11" fmla="*/ 10 h 12"/>
                  <a:gd name="T12" fmla="*/ 2 w 7"/>
                  <a:gd name="T13" fmla="*/ 8 h 12"/>
                  <a:gd name="T14" fmla="*/ 7 w 7"/>
                  <a:gd name="T15" fmla="*/ 5 h 12"/>
                  <a:gd name="T16" fmla="*/ 5 w 7"/>
                  <a:gd name="T17" fmla="*/ 6 h 12"/>
                  <a:gd name="T18" fmla="*/ 5 w 7"/>
                  <a:gd name="T19" fmla="*/ 11 h 12"/>
                  <a:gd name="T20" fmla="*/ 7 w 7"/>
                  <a:gd name="T21" fmla="*/ 10 h 12"/>
                  <a:gd name="T22" fmla="*/ 7 w 7"/>
                  <a:gd name="T23" fmla="*/ 5 h 12"/>
                  <a:gd name="T24" fmla="*/ 4 w 7"/>
                  <a:gd name="T25" fmla="*/ 0 h 12"/>
                  <a:gd name="T26" fmla="*/ 4 w 7"/>
                  <a:gd name="T27" fmla="*/ 2 h 12"/>
                  <a:gd name="T28" fmla="*/ 6 w 7"/>
                  <a:gd name="T29" fmla="*/ 2 h 12"/>
                  <a:gd name="T30" fmla="*/ 6 w 7"/>
                  <a:gd name="T31" fmla="*/ 2 h 12"/>
                  <a:gd name="T32" fmla="*/ 6 w 7"/>
                  <a:gd name="T33" fmla="*/ 1 h 12"/>
                  <a:gd name="T34" fmla="*/ 4 w 7"/>
                  <a:gd name="T3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" h="12">
                    <a:moveTo>
                      <a:pt x="2" y="8"/>
                    </a:moveTo>
                    <a:cubicBezTo>
                      <a:pt x="2" y="9"/>
                      <a:pt x="1" y="9"/>
                      <a:pt x="0" y="10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2" y="12"/>
                    </a:cubicBezTo>
                    <a:cubicBezTo>
                      <a:pt x="2" y="11"/>
                      <a:pt x="2" y="11"/>
                      <a:pt x="2" y="10"/>
                    </a:cubicBezTo>
                    <a:cubicBezTo>
                      <a:pt x="2" y="10"/>
                      <a:pt x="2" y="9"/>
                      <a:pt x="2" y="8"/>
                    </a:cubicBezTo>
                    <a:moveTo>
                      <a:pt x="7" y="5"/>
                    </a:moveTo>
                    <a:cubicBezTo>
                      <a:pt x="6" y="6"/>
                      <a:pt x="6" y="6"/>
                      <a:pt x="5" y="6"/>
                    </a:cubicBezTo>
                    <a:cubicBezTo>
                      <a:pt x="5" y="8"/>
                      <a:pt x="5" y="9"/>
                      <a:pt x="5" y="11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7" y="9"/>
                      <a:pt x="7" y="7"/>
                      <a:pt x="7" y="5"/>
                    </a:cubicBezTo>
                    <a:moveTo>
                      <a:pt x="4" y="0"/>
                    </a:moveTo>
                    <a:cubicBezTo>
                      <a:pt x="3" y="2"/>
                      <a:pt x="3" y="2"/>
                      <a:pt x="4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5" y="1"/>
                      <a:pt x="4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98" name="Freeform 391"/>
              <p:cNvSpPr>
                <a:spLocks noEditPoints="1"/>
              </p:cNvSpPr>
              <p:nvPr/>
            </p:nvSpPr>
            <p:spPr bwMode="auto">
              <a:xfrm>
                <a:off x="1952" y="790"/>
                <a:ext cx="9" cy="13"/>
              </a:xfrm>
              <a:custGeom>
                <a:avLst/>
                <a:gdLst>
                  <a:gd name="T0" fmla="*/ 2 w 6"/>
                  <a:gd name="T1" fmla="*/ 3 h 9"/>
                  <a:gd name="T2" fmla="*/ 0 w 6"/>
                  <a:gd name="T3" fmla="*/ 4 h 9"/>
                  <a:gd name="T4" fmla="*/ 0 w 6"/>
                  <a:gd name="T5" fmla="*/ 9 h 9"/>
                  <a:gd name="T6" fmla="*/ 2 w 6"/>
                  <a:gd name="T7" fmla="*/ 9 h 9"/>
                  <a:gd name="T8" fmla="*/ 2 w 6"/>
                  <a:gd name="T9" fmla="*/ 7 h 9"/>
                  <a:gd name="T10" fmla="*/ 2 w 6"/>
                  <a:gd name="T11" fmla="*/ 3 h 9"/>
                  <a:gd name="T12" fmla="*/ 2 w 6"/>
                  <a:gd name="T13" fmla="*/ 0 h 9"/>
                  <a:gd name="T14" fmla="*/ 1 w 6"/>
                  <a:gd name="T15" fmla="*/ 0 h 9"/>
                  <a:gd name="T16" fmla="*/ 1 w 6"/>
                  <a:gd name="T17" fmla="*/ 0 h 9"/>
                  <a:gd name="T18" fmla="*/ 3 w 6"/>
                  <a:gd name="T19" fmla="*/ 1 h 9"/>
                  <a:gd name="T20" fmla="*/ 4 w 6"/>
                  <a:gd name="T21" fmla="*/ 5 h 9"/>
                  <a:gd name="T22" fmla="*/ 4 w 6"/>
                  <a:gd name="T23" fmla="*/ 9 h 9"/>
                  <a:gd name="T24" fmla="*/ 5 w 6"/>
                  <a:gd name="T25" fmla="*/ 9 h 9"/>
                  <a:gd name="T26" fmla="*/ 5 w 6"/>
                  <a:gd name="T27" fmla="*/ 1 h 9"/>
                  <a:gd name="T28" fmla="*/ 2 w 6"/>
                  <a:gd name="T2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9">
                    <a:moveTo>
                      <a:pt x="2" y="3"/>
                    </a:moveTo>
                    <a:cubicBezTo>
                      <a:pt x="1" y="3"/>
                      <a:pt x="1" y="3"/>
                      <a:pt x="0" y="4"/>
                    </a:cubicBezTo>
                    <a:cubicBezTo>
                      <a:pt x="0" y="5"/>
                      <a:pt x="0" y="7"/>
                      <a:pt x="0" y="9"/>
                    </a:cubicBezTo>
                    <a:cubicBezTo>
                      <a:pt x="1" y="9"/>
                      <a:pt x="1" y="9"/>
                      <a:pt x="2" y="9"/>
                    </a:cubicBezTo>
                    <a:cubicBezTo>
                      <a:pt x="2" y="8"/>
                      <a:pt x="2" y="8"/>
                      <a:pt x="2" y="7"/>
                    </a:cubicBezTo>
                    <a:cubicBezTo>
                      <a:pt x="2" y="7"/>
                      <a:pt x="2" y="5"/>
                      <a:pt x="2" y="3"/>
                    </a:cubicBezTo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4" y="2"/>
                      <a:pt x="4" y="5"/>
                    </a:cubicBezTo>
                    <a:cubicBezTo>
                      <a:pt x="4" y="5"/>
                      <a:pt x="4" y="7"/>
                      <a:pt x="4" y="9"/>
                    </a:cubicBezTo>
                    <a:cubicBezTo>
                      <a:pt x="4" y="9"/>
                      <a:pt x="5" y="9"/>
                      <a:pt x="5" y="9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99" name="Freeform 392"/>
              <p:cNvSpPr>
                <a:spLocks noEditPoints="1"/>
              </p:cNvSpPr>
              <p:nvPr/>
            </p:nvSpPr>
            <p:spPr bwMode="auto">
              <a:xfrm>
                <a:off x="1961" y="793"/>
                <a:ext cx="4" cy="15"/>
              </a:xfrm>
              <a:custGeom>
                <a:avLst/>
                <a:gdLst>
                  <a:gd name="T0" fmla="*/ 3 w 3"/>
                  <a:gd name="T1" fmla="*/ 3 h 10"/>
                  <a:gd name="T2" fmla="*/ 3 w 3"/>
                  <a:gd name="T3" fmla="*/ 8 h 10"/>
                  <a:gd name="T4" fmla="*/ 3 w 3"/>
                  <a:gd name="T5" fmla="*/ 3 h 10"/>
                  <a:gd name="T6" fmla="*/ 3 w 3"/>
                  <a:gd name="T7" fmla="*/ 3 h 10"/>
                  <a:gd name="T8" fmla="*/ 1 w 3"/>
                  <a:gd name="T9" fmla="*/ 0 h 10"/>
                  <a:gd name="T10" fmla="*/ 1 w 3"/>
                  <a:gd name="T11" fmla="*/ 1 h 10"/>
                  <a:gd name="T12" fmla="*/ 1 w 3"/>
                  <a:gd name="T13" fmla="*/ 5 h 10"/>
                  <a:gd name="T14" fmla="*/ 1 w 3"/>
                  <a:gd name="T15" fmla="*/ 8 h 10"/>
                  <a:gd name="T16" fmla="*/ 1 w 3"/>
                  <a:gd name="T17" fmla="*/ 10 h 10"/>
                  <a:gd name="T18" fmla="*/ 2 w 3"/>
                  <a:gd name="T19" fmla="*/ 10 h 10"/>
                  <a:gd name="T20" fmla="*/ 2 w 3"/>
                  <a:gd name="T21" fmla="*/ 9 h 10"/>
                  <a:gd name="T22" fmla="*/ 2 w 3"/>
                  <a:gd name="T23" fmla="*/ 2 h 10"/>
                  <a:gd name="T24" fmla="*/ 1 w 3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10">
                    <a:moveTo>
                      <a:pt x="3" y="3"/>
                    </a:moveTo>
                    <a:cubicBezTo>
                      <a:pt x="3" y="4"/>
                      <a:pt x="3" y="7"/>
                      <a:pt x="3" y="8"/>
                    </a:cubicBezTo>
                    <a:cubicBezTo>
                      <a:pt x="3" y="7"/>
                      <a:pt x="3" y="5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8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2" y="10"/>
                      <a:pt x="2" y="10"/>
                      <a:pt x="2" y="9"/>
                    </a:cubicBezTo>
                    <a:cubicBezTo>
                      <a:pt x="2" y="6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00" name="Freeform 393"/>
              <p:cNvSpPr/>
              <p:nvPr/>
            </p:nvSpPr>
            <p:spPr bwMode="auto">
              <a:xfrm>
                <a:off x="1961" y="792"/>
                <a:ext cx="4" cy="14"/>
              </a:xfrm>
              <a:custGeom>
                <a:avLst/>
                <a:gdLst>
                  <a:gd name="T0" fmla="*/ 1 w 3"/>
                  <a:gd name="T1" fmla="*/ 0 h 10"/>
                  <a:gd name="T2" fmla="*/ 0 w 3"/>
                  <a:gd name="T3" fmla="*/ 2 h 10"/>
                  <a:gd name="T4" fmla="*/ 0 w 3"/>
                  <a:gd name="T5" fmla="*/ 9 h 10"/>
                  <a:gd name="T6" fmla="*/ 1 w 3"/>
                  <a:gd name="T7" fmla="*/ 9 h 10"/>
                  <a:gd name="T8" fmla="*/ 1 w 3"/>
                  <a:gd name="T9" fmla="*/ 6 h 10"/>
                  <a:gd name="T10" fmla="*/ 1 w 3"/>
                  <a:gd name="T11" fmla="*/ 2 h 10"/>
                  <a:gd name="T12" fmla="*/ 1 w 3"/>
                  <a:gd name="T13" fmla="*/ 1 h 10"/>
                  <a:gd name="T14" fmla="*/ 2 w 3"/>
                  <a:gd name="T15" fmla="*/ 3 h 10"/>
                  <a:gd name="T16" fmla="*/ 2 w 3"/>
                  <a:gd name="T17" fmla="*/ 10 h 10"/>
                  <a:gd name="T18" fmla="*/ 3 w 3"/>
                  <a:gd name="T19" fmla="*/ 9 h 10"/>
                  <a:gd name="T20" fmla="*/ 3 w 3"/>
                  <a:gd name="T21" fmla="*/ 4 h 10"/>
                  <a:gd name="T22" fmla="*/ 2 w 3"/>
                  <a:gd name="T23" fmla="*/ 1 h 10"/>
                  <a:gd name="T24" fmla="*/ 2 w 3"/>
                  <a:gd name="T25" fmla="*/ 0 h 10"/>
                  <a:gd name="T26" fmla="*/ 2 w 3"/>
                  <a:gd name="T27" fmla="*/ 0 h 10"/>
                  <a:gd name="T28" fmla="*/ 1 w 3"/>
                  <a:gd name="T2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10">
                    <a:moveTo>
                      <a:pt x="1" y="0"/>
                    </a:moveTo>
                    <a:cubicBezTo>
                      <a:pt x="0" y="0"/>
                      <a:pt x="0" y="0"/>
                      <a:pt x="0" y="2"/>
                    </a:cubicBezTo>
                    <a:cubicBezTo>
                      <a:pt x="0" y="2"/>
                      <a:pt x="0" y="4"/>
                      <a:pt x="0" y="9"/>
                    </a:cubicBezTo>
                    <a:cubicBezTo>
                      <a:pt x="0" y="9"/>
                      <a:pt x="0" y="9"/>
                      <a:pt x="1" y="9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1" y="6"/>
                      <a:pt x="0" y="3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2" y="1"/>
                      <a:pt x="2" y="2"/>
                      <a:pt x="2" y="3"/>
                    </a:cubicBezTo>
                    <a:cubicBezTo>
                      <a:pt x="2" y="3"/>
                      <a:pt x="2" y="7"/>
                      <a:pt x="2" y="10"/>
                    </a:cubicBezTo>
                    <a:cubicBezTo>
                      <a:pt x="2" y="10"/>
                      <a:pt x="2" y="10"/>
                      <a:pt x="3" y="9"/>
                    </a:cubicBezTo>
                    <a:cubicBezTo>
                      <a:pt x="3" y="8"/>
                      <a:pt x="3" y="5"/>
                      <a:pt x="3" y="4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01" name="Freeform 394"/>
              <p:cNvSpPr/>
              <p:nvPr/>
            </p:nvSpPr>
            <p:spPr bwMode="auto">
              <a:xfrm>
                <a:off x="1911" y="790"/>
                <a:ext cx="35" cy="66"/>
              </a:xfrm>
              <a:custGeom>
                <a:avLst/>
                <a:gdLst>
                  <a:gd name="T0" fmla="*/ 24 w 24"/>
                  <a:gd name="T1" fmla="*/ 30 h 45"/>
                  <a:gd name="T2" fmla="*/ 23 w 24"/>
                  <a:gd name="T3" fmla="*/ 34 h 45"/>
                  <a:gd name="T4" fmla="*/ 21 w 24"/>
                  <a:gd name="T5" fmla="*/ 37 h 45"/>
                  <a:gd name="T6" fmla="*/ 19 w 24"/>
                  <a:gd name="T7" fmla="*/ 39 h 45"/>
                  <a:gd name="T8" fmla="*/ 15 w 24"/>
                  <a:gd name="T9" fmla="*/ 40 h 45"/>
                  <a:gd name="T10" fmla="*/ 15 w 24"/>
                  <a:gd name="T11" fmla="*/ 43 h 45"/>
                  <a:gd name="T12" fmla="*/ 15 w 24"/>
                  <a:gd name="T13" fmla="*/ 45 h 45"/>
                  <a:gd name="T14" fmla="*/ 14 w 24"/>
                  <a:gd name="T15" fmla="*/ 45 h 45"/>
                  <a:gd name="T16" fmla="*/ 10 w 24"/>
                  <a:gd name="T17" fmla="*/ 45 h 45"/>
                  <a:gd name="T18" fmla="*/ 9 w 24"/>
                  <a:gd name="T19" fmla="*/ 45 h 45"/>
                  <a:gd name="T20" fmla="*/ 9 w 24"/>
                  <a:gd name="T21" fmla="*/ 43 h 45"/>
                  <a:gd name="T22" fmla="*/ 9 w 24"/>
                  <a:gd name="T23" fmla="*/ 41 h 45"/>
                  <a:gd name="T24" fmla="*/ 3 w 24"/>
                  <a:gd name="T25" fmla="*/ 40 h 45"/>
                  <a:gd name="T26" fmla="*/ 0 w 24"/>
                  <a:gd name="T27" fmla="*/ 39 h 45"/>
                  <a:gd name="T28" fmla="*/ 0 w 24"/>
                  <a:gd name="T29" fmla="*/ 38 h 45"/>
                  <a:gd name="T30" fmla="*/ 0 w 24"/>
                  <a:gd name="T31" fmla="*/ 36 h 45"/>
                  <a:gd name="T32" fmla="*/ 1 w 24"/>
                  <a:gd name="T33" fmla="*/ 34 h 45"/>
                  <a:gd name="T34" fmla="*/ 1 w 24"/>
                  <a:gd name="T35" fmla="*/ 33 h 45"/>
                  <a:gd name="T36" fmla="*/ 2 w 24"/>
                  <a:gd name="T37" fmla="*/ 33 h 45"/>
                  <a:gd name="T38" fmla="*/ 2 w 24"/>
                  <a:gd name="T39" fmla="*/ 34 h 45"/>
                  <a:gd name="T40" fmla="*/ 5 w 24"/>
                  <a:gd name="T41" fmla="*/ 34 h 45"/>
                  <a:gd name="T42" fmla="*/ 10 w 24"/>
                  <a:gd name="T43" fmla="*/ 35 h 45"/>
                  <a:gd name="T44" fmla="*/ 15 w 24"/>
                  <a:gd name="T45" fmla="*/ 34 h 45"/>
                  <a:gd name="T46" fmla="*/ 17 w 24"/>
                  <a:gd name="T47" fmla="*/ 31 h 45"/>
                  <a:gd name="T48" fmla="*/ 15 w 24"/>
                  <a:gd name="T49" fmla="*/ 27 h 45"/>
                  <a:gd name="T50" fmla="*/ 10 w 24"/>
                  <a:gd name="T51" fmla="*/ 25 h 45"/>
                  <a:gd name="T52" fmla="*/ 7 w 24"/>
                  <a:gd name="T53" fmla="*/ 23 h 45"/>
                  <a:gd name="T54" fmla="*/ 4 w 24"/>
                  <a:gd name="T55" fmla="*/ 21 h 45"/>
                  <a:gd name="T56" fmla="*/ 1 w 24"/>
                  <a:gd name="T57" fmla="*/ 18 h 45"/>
                  <a:gd name="T58" fmla="*/ 1 w 24"/>
                  <a:gd name="T59" fmla="*/ 14 h 45"/>
                  <a:gd name="T60" fmla="*/ 3 w 24"/>
                  <a:gd name="T61" fmla="*/ 8 h 45"/>
                  <a:gd name="T62" fmla="*/ 10 w 24"/>
                  <a:gd name="T63" fmla="*/ 5 h 45"/>
                  <a:gd name="T64" fmla="*/ 10 w 24"/>
                  <a:gd name="T65" fmla="*/ 2 h 45"/>
                  <a:gd name="T66" fmla="*/ 10 w 24"/>
                  <a:gd name="T67" fmla="*/ 0 h 45"/>
                  <a:gd name="T68" fmla="*/ 12 w 24"/>
                  <a:gd name="T69" fmla="*/ 0 h 45"/>
                  <a:gd name="T70" fmla="*/ 15 w 24"/>
                  <a:gd name="T71" fmla="*/ 0 h 45"/>
                  <a:gd name="T72" fmla="*/ 16 w 24"/>
                  <a:gd name="T73" fmla="*/ 0 h 45"/>
                  <a:gd name="T74" fmla="*/ 16 w 24"/>
                  <a:gd name="T75" fmla="*/ 2 h 45"/>
                  <a:gd name="T76" fmla="*/ 16 w 24"/>
                  <a:gd name="T77" fmla="*/ 4 h 45"/>
                  <a:gd name="T78" fmla="*/ 20 w 24"/>
                  <a:gd name="T79" fmla="*/ 5 h 45"/>
                  <a:gd name="T80" fmla="*/ 22 w 24"/>
                  <a:gd name="T81" fmla="*/ 5 h 45"/>
                  <a:gd name="T82" fmla="*/ 22 w 24"/>
                  <a:gd name="T83" fmla="*/ 6 h 45"/>
                  <a:gd name="T84" fmla="*/ 22 w 24"/>
                  <a:gd name="T85" fmla="*/ 8 h 45"/>
                  <a:gd name="T86" fmla="*/ 21 w 24"/>
                  <a:gd name="T87" fmla="*/ 10 h 45"/>
                  <a:gd name="T88" fmla="*/ 20 w 24"/>
                  <a:gd name="T89" fmla="*/ 11 h 45"/>
                  <a:gd name="T90" fmla="*/ 17 w 24"/>
                  <a:gd name="T91" fmla="*/ 10 h 45"/>
                  <a:gd name="T92" fmla="*/ 14 w 24"/>
                  <a:gd name="T93" fmla="*/ 10 h 45"/>
                  <a:gd name="T94" fmla="*/ 9 w 24"/>
                  <a:gd name="T95" fmla="*/ 11 h 45"/>
                  <a:gd name="T96" fmla="*/ 8 w 24"/>
                  <a:gd name="T97" fmla="*/ 14 h 45"/>
                  <a:gd name="T98" fmla="*/ 9 w 24"/>
                  <a:gd name="T99" fmla="*/ 17 h 45"/>
                  <a:gd name="T100" fmla="*/ 14 w 24"/>
                  <a:gd name="T101" fmla="*/ 19 h 45"/>
                  <a:gd name="T102" fmla="*/ 21 w 24"/>
                  <a:gd name="T103" fmla="*/ 24 h 45"/>
                  <a:gd name="T104" fmla="*/ 24 w 24"/>
                  <a:gd name="T105" fmla="*/ 3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" h="45">
                    <a:moveTo>
                      <a:pt x="24" y="30"/>
                    </a:moveTo>
                    <a:cubicBezTo>
                      <a:pt x="24" y="32"/>
                      <a:pt x="24" y="33"/>
                      <a:pt x="23" y="34"/>
                    </a:cubicBezTo>
                    <a:cubicBezTo>
                      <a:pt x="23" y="36"/>
                      <a:pt x="22" y="37"/>
                      <a:pt x="21" y="37"/>
                    </a:cubicBezTo>
                    <a:cubicBezTo>
                      <a:pt x="21" y="38"/>
                      <a:pt x="20" y="39"/>
                      <a:pt x="19" y="39"/>
                    </a:cubicBezTo>
                    <a:cubicBezTo>
                      <a:pt x="18" y="40"/>
                      <a:pt x="16" y="40"/>
                      <a:pt x="15" y="40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44"/>
                      <a:pt x="15" y="44"/>
                      <a:pt x="15" y="45"/>
                    </a:cubicBezTo>
                    <a:cubicBezTo>
                      <a:pt x="15" y="45"/>
                      <a:pt x="14" y="45"/>
                      <a:pt x="14" y="4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5"/>
                      <a:pt x="9" y="45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6" y="41"/>
                      <a:pt x="4" y="40"/>
                      <a:pt x="3" y="40"/>
                    </a:cubicBezTo>
                    <a:cubicBezTo>
                      <a:pt x="2" y="40"/>
                      <a:pt x="1" y="39"/>
                      <a:pt x="0" y="39"/>
                    </a:cubicBezTo>
                    <a:cubicBezTo>
                      <a:pt x="0" y="39"/>
                      <a:pt x="0" y="38"/>
                      <a:pt x="0" y="38"/>
                    </a:cubicBezTo>
                    <a:cubicBezTo>
                      <a:pt x="0" y="37"/>
                      <a:pt x="0" y="36"/>
                      <a:pt x="0" y="36"/>
                    </a:cubicBezTo>
                    <a:cubicBezTo>
                      <a:pt x="0" y="35"/>
                      <a:pt x="0" y="34"/>
                      <a:pt x="1" y="34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3" y="34"/>
                      <a:pt x="4" y="34"/>
                      <a:pt x="5" y="34"/>
                    </a:cubicBezTo>
                    <a:cubicBezTo>
                      <a:pt x="6" y="35"/>
                      <a:pt x="8" y="35"/>
                      <a:pt x="10" y="35"/>
                    </a:cubicBezTo>
                    <a:cubicBezTo>
                      <a:pt x="12" y="35"/>
                      <a:pt x="13" y="35"/>
                      <a:pt x="15" y="34"/>
                    </a:cubicBezTo>
                    <a:cubicBezTo>
                      <a:pt x="16" y="33"/>
                      <a:pt x="17" y="32"/>
                      <a:pt x="17" y="31"/>
                    </a:cubicBezTo>
                    <a:cubicBezTo>
                      <a:pt x="17" y="29"/>
                      <a:pt x="16" y="28"/>
                      <a:pt x="15" y="27"/>
                    </a:cubicBezTo>
                    <a:cubicBezTo>
                      <a:pt x="14" y="27"/>
                      <a:pt x="13" y="26"/>
                      <a:pt x="10" y="25"/>
                    </a:cubicBezTo>
                    <a:cubicBezTo>
                      <a:pt x="9" y="24"/>
                      <a:pt x="8" y="24"/>
                      <a:pt x="7" y="23"/>
                    </a:cubicBezTo>
                    <a:cubicBezTo>
                      <a:pt x="6" y="22"/>
                      <a:pt x="5" y="22"/>
                      <a:pt x="4" y="21"/>
                    </a:cubicBezTo>
                    <a:cubicBezTo>
                      <a:pt x="3" y="20"/>
                      <a:pt x="2" y="19"/>
                      <a:pt x="1" y="18"/>
                    </a:cubicBezTo>
                    <a:cubicBezTo>
                      <a:pt x="1" y="17"/>
                      <a:pt x="1" y="15"/>
                      <a:pt x="1" y="14"/>
                    </a:cubicBezTo>
                    <a:cubicBezTo>
                      <a:pt x="1" y="12"/>
                      <a:pt x="1" y="10"/>
                      <a:pt x="3" y="8"/>
                    </a:cubicBezTo>
                    <a:cubicBezTo>
                      <a:pt x="4" y="6"/>
                      <a:pt x="7" y="5"/>
                      <a:pt x="10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0" y="0"/>
                      <a:pt x="10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1"/>
                      <a:pt x="16" y="2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8" y="4"/>
                      <a:pt x="19" y="5"/>
                      <a:pt x="20" y="5"/>
                    </a:cubicBezTo>
                    <a:cubicBezTo>
                      <a:pt x="20" y="5"/>
                      <a:pt x="21" y="5"/>
                      <a:pt x="22" y="5"/>
                    </a:cubicBezTo>
                    <a:cubicBezTo>
                      <a:pt x="22" y="5"/>
                      <a:pt x="22" y="6"/>
                      <a:pt x="22" y="6"/>
                    </a:cubicBezTo>
                    <a:cubicBezTo>
                      <a:pt x="22" y="7"/>
                      <a:pt x="22" y="8"/>
                      <a:pt x="22" y="8"/>
                    </a:cubicBezTo>
                    <a:cubicBezTo>
                      <a:pt x="22" y="9"/>
                      <a:pt x="21" y="9"/>
                      <a:pt x="21" y="10"/>
                    </a:cubicBezTo>
                    <a:cubicBezTo>
                      <a:pt x="21" y="11"/>
                      <a:pt x="20" y="11"/>
                      <a:pt x="20" y="11"/>
                    </a:cubicBezTo>
                    <a:cubicBezTo>
                      <a:pt x="20" y="11"/>
                      <a:pt x="19" y="10"/>
                      <a:pt x="17" y="10"/>
                    </a:cubicBezTo>
                    <a:cubicBezTo>
                      <a:pt x="16" y="10"/>
                      <a:pt x="15" y="10"/>
                      <a:pt x="14" y="10"/>
                    </a:cubicBezTo>
                    <a:cubicBezTo>
                      <a:pt x="12" y="10"/>
                      <a:pt x="10" y="10"/>
                      <a:pt x="9" y="11"/>
                    </a:cubicBezTo>
                    <a:cubicBezTo>
                      <a:pt x="8" y="12"/>
                      <a:pt x="8" y="12"/>
                      <a:pt x="8" y="14"/>
                    </a:cubicBezTo>
                    <a:cubicBezTo>
                      <a:pt x="8" y="15"/>
                      <a:pt x="8" y="16"/>
                      <a:pt x="9" y="17"/>
                    </a:cubicBezTo>
                    <a:cubicBezTo>
                      <a:pt x="10" y="17"/>
                      <a:pt x="12" y="18"/>
                      <a:pt x="14" y="19"/>
                    </a:cubicBezTo>
                    <a:cubicBezTo>
                      <a:pt x="17" y="20"/>
                      <a:pt x="20" y="22"/>
                      <a:pt x="21" y="24"/>
                    </a:cubicBezTo>
                    <a:cubicBezTo>
                      <a:pt x="23" y="26"/>
                      <a:pt x="24" y="28"/>
                      <a:pt x="24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02" name="Freeform 395"/>
              <p:cNvSpPr/>
              <p:nvPr/>
            </p:nvSpPr>
            <p:spPr bwMode="auto">
              <a:xfrm>
                <a:off x="851" y="1362"/>
                <a:ext cx="36" cy="24"/>
              </a:xfrm>
              <a:custGeom>
                <a:avLst/>
                <a:gdLst>
                  <a:gd name="T0" fmla="*/ 21 w 25"/>
                  <a:gd name="T1" fmla="*/ 17 h 17"/>
                  <a:gd name="T2" fmla="*/ 22 w 25"/>
                  <a:gd name="T3" fmla="*/ 11 h 17"/>
                  <a:gd name="T4" fmla="*/ 24 w 25"/>
                  <a:gd name="T5" fmla="*/ 4 h 17"/>
                  <a:gd name="T6" fmla="*/ 18 w 25"/>
                  <a:gd name="T7" fmla="*/ 2 h 17"/>
                  <a:gd name="T8" fmla="*/ 12 w 25"/>
                  <a:gd name="T9" fmla="*/ 0 h 17"/>
                  <a:gd name="T10" fmla="*/ 11 w 25"/>
                  <a:gd name="T11" fmla="*/ 3 h 17"/>
                  <a:gd name="T12" fmla="*/ 9 w 25"/>
                  <a:gd name="T13" fmla="*/ 2 h 17"/>
                  <a:gd name="T14" fmla="*/ 7 w 25"/>
                  <a:gd name="T15" fmla="*/ 2 h 17"/>
                  <a:gd name="T16" fmla="*/ 1 w 25"/>
                  <a:gd name="T17" fmla="*/ 11 h 17"/>
                  <a:gd name="T18" fmla="*/ 1 w 25"/>
                  <a:gd name="T19" fmla="*/ 16 h 17"/>
                  <a:gd name="T20" fmla="*/ 6 w 25"/>
                  <a:gd name="T21" fmla="*/ 17 h 17"/>
                  <a:gd name="T22" fmla="*/ 21 w 25"/>
                  <a:gd name="T2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17">
                    <a:moveTo>
                      <a:pt x="21" y="17"/>
                    </a:moveTo>
                    <a:cubicBezTo>
                      <a:pt x="21" y="17"/>
                      <a:pt x="24" y="16"/>
                      <a:pt x="22" y="11"/>
                    </a:cubicBezTo>
                    <a:cubicBezTo>
                      <a:pt x="22" y="11"/>
                      <a:pt x="25" y="8"/>
                      <a:pt x="24" y="4"/>
                    </a:cubicBezTo>
                    <a:cubicBezTo>
                      <a:pt x="24" y="4"/>
                      <a:pt x="21" y="1"/>
                      <a:pt x="18" y="2"/>
                    </a:cubicBezTo>
                    <a:cubicBezTo>
                      <a:pt x="18" y="2"/>
                      <a:pt x="11" y="1"/>
                      <a:pt x="12" y="0"/>
                    </a:cubicBezTo>
                    <a:cubicBezTo>
                      <a:pt x="12" y="0"/>
                      <a:pt x="11" y="2"/>
                      <a:pt x="11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1"/>
                      <a:pt x="7" y="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5"/>
                      <a:pt x="1" y="16"/>
                    </a:cubicBezTo>
                    <a:cubicBezTo>
                      <a:pt x="1" y="16"/>
                      <a:pt x="3" y="17"/>
                      <a:pt x="6" y="17"/>
                    </a:cubicBezTo>
                    <a:cubicBezTo>
                      <a:pt x="21" y="17"/>
                      <a:pt x="21" y="17"/>
                      <a:pt x="21" y="1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03" name="Freeform 396"/>
              <p:cNvSpPr/>
              <p:nvPr/>
            </p:nvSpPr>
            <p:spPr bwMode="auto">
              <a:xfrm>
                <a:off x="865" y="1365"/>
                <a:ext cx="3" cy="17"/>
              </a:xfrm>
              <a:custGeom>
                <a:avLst/>
                <a:gdLst>
                  <a:gd name="T0" fmla="*/ 1 w 2"/>
                  <a:gd name="T1" fmla="*/ 10 h 12"/>
                  <a:gd name="T2" fmla="*/ 2 w 2"/>
                  <a:gd name="T3" fmla="*/ 0 h 12"/>
                  <a:gd name="T4" fmla="*/ 2 w 2"/>
                  <a:gd name="T5" fmla="*/ 12 h 12"/>
                  <a:gd name="T6" fmla="*/ 1 w 2"/>
                  <a:gd name="T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2">
                    <a:moveTo>
                      <a:pt x="1" y="10"/>
                    </a:moveTo>
                    <a:cubicBezTo>
                      <a:pt x="1" y="10"/>
                      <a:pt x="0" y="1"/>
                      <a:pt x="2" y="0"/>
                    </a:cubicBezTo>
                    <a:cubicBezTo>
                      <a:pt x="2" y="0"/>
                      <a:pt x="1" y="10"/>
                      <a:pt x="2" y="12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04" name="Freeform 397"/>
              <p:cNvSpPr>
                <a:spLocks noEditPoints="1"/>
              </p:cNvSpPr>
              <p:nvPr/>
            </p:nvSpPr>
            <p:spPr bwMode="auto">
              <a:xfrm>
                <a:off x="874" y="1366"/>
                <a:ext cx="12" cy="20"/>
              </a:xfrm>
              <a:custGeom>
                <a:avLst/>
                <a:gdLst>
                  <a:gd name="T0" fmla="*/ 5 w 8"/>
                  <a:gd name="T1" fmla="*/ 8 h 14"/>
                  <a:gd name="T2" fmla="*/ 4 w 8"/>
                  <a:gd name="T3" fmla="*/ 11 h 14"/>
                  <a:gd name="T4" fmla="*/ 6 w 8"/>
                  <a:gd name="T5" fmla="*/ 14 h 14"/>
                  <a:gd name="T6" fmla="*/ 5 w 8"/>
                  <a:gd name="T7" fmla="*/ 8 h 14"/>
                  <a:gd name="T8" fmla="*/ 7 w 8"/>
                  <a:gd name="T9" fmla="*/ 1 h 14"/>
                  <a:gd name="T10" fmla="*/ 6 w 8"/>
                  <a:gd name="T11" fmla="*/ 6 h 14"/>
                  <a:gd name="T12" fmla="*/ 0 w 8"/>
                  <a:gd name="T13" fmla="*/ 9 h 14"/>
                  <a:gd name="T14" fmla="*/ 0 w 8"/>
                  <a:gd name="T15" fmla="*/ 9 h 14"/>
                  <a:gd name="T16" fmla="*/ 1 w 8"/>
                  <a:gd name="T17" fmla="*/ 10 h 14"/>
                  <a:gd name="T18" fmla="*/ 5 w 8"/>
                  <a:gd name="T19" fmla="*/ 8 h 14"/>
                  <a:gd name="T20" fmla="*/ 5 w 8"/>
                  <a:gd name="T21" fmla="*/ 8 h 14"/>
                  <a:gd name="T22" fmla="*/ 7 w 8"/>
                  <a:gd name="T23" fmla="*/ 1 h 14"/>
                  <a:gd name="T24" fmla="*/ 7 w 8"/>
                  <a:gd name="T25" fmla="*/ 0 h 14"/>
                  <a:gd name="T26" fmla="*/ 7 w 8"/>
                  <a:gd name="T27" fmla="*/ 1 h 14"/>
                  <a:gd name="T28" fmla="*/ 7 w 8"/>
                  <a:gd name="T2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14">
                    <a:moveTo>
                      <a:pt x="5" y="8"/>
                    </a:moveTo>
                    <a:cubicBezTo>
                      <a:pt x="5" y="8"/>
                      <a:pt x="8" y="11"/>
                      <a:pt x="4" y="11"/>
                    </a:cubicBezTo>
                    <a:cubicBezTo>
                      <a:pt x="4" y="12"/>
                      <a:pt x="5" y="13"/>
                      <a:pt x="6" y="14"/>
                    </a:cubicBezTo>
                    <a:cubicBezTo>
                      <a:pt x="8" y="12"/>
                      <a:pt x="5" y="8"/>
                      <a:pt x="5" y="8"/>
                    </a:cubicBezTo>
                    <a:moveTo>
                      <a:pt x="7" y="1"/>
                    </a:moveTo>
                    <a:cubicBezTo>
                      <a:pt x="7" y="3"/>
                      <a:pt x="6" y="6"/>
                      <a:pt x="6" y="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10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8" y="5"/>
                      <a:pt x="8" y="2"/>
                      <a:pt x="7" y="1"/>
                    </a:cubicBezTo>
                    <a:moveTo>
                      <a:pt x="7" y="0"/>
                    </a:moveTo>
                    <a:cubicBezTo>
                      <a:pt x="7" y="0"/>
                      <a:pt x="7" y="1"/>
                      <a:pt x="7" y="1"/>
                    </a:cubicBezTo>
                    <a:cubicBezTo>
                      <a:pt x="7" y="1"/>
                      <a:pt x="7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05" name="Freeform 398"/>
              <p:cNvSpPr>
                <a:spLocks noEditPoints="1"/>
              </p:cNvSpPr>
              <p:nvPr/>
            </p:nvSpPr>
            <p:spPr bwMode="auto">
              <a:xfrm>
                <a:off x="852" y="1366"/>
                <a:ext cx="15" cy="16"/>
              </a:xfrm>
              <a:custGeom>
                <a:avLst/>
                <a:gdLst>
                  <a:gd name="T0" fmla="*/ 9 w 10"/>
                  <a:gd name="T1" fmla="*/ 3 h 11"/>
                  <a:gd name="T2" fmla="*/ 9 w 10"/>
                  <a:gd name="T3" fmla="*/ 2 h 11"/>
                  <a:gd name="T4" fmla="*/ 9 w 10"/>
                  <a:gd name="T5" fmla="*/ 3 h 11"/>
                  <a:gd name="T6" fmla="*/ 9 w 10"/>
                  <a:gd name="T7" fmla="*/ 10 h 11"/>
                  <a:gd name="T8" fmla="*/ 7 w 10"/>
                  <a:gd name="T9" fmla="*/ 10 h 11"/>
                  <a:gd name="T10" fmla="*/ 6 w 10"/>
                  <a:gd name="T11" fmla="*/ 8 h 11"/>
                  <a:gd name="T12" fmla="*/ 9 w 10"/>
                  <a:gd name="T13" fmla="*/ 3 h 11"/>
                  <a:gd name="T14" fmla="*/ 10 w 10"/>
                  <a:gd name="T15" fmla="*/ 0 h 11"/>
                  <a:gd name="T16" fmla="*/ 5 w 10"/>
                  <a:gd name="T17" fmla="*/ 6 h 11"/>
                  <a:gd name="T18" fmla="*/ 8 w 10"/>
                  <a:gd name="T19" fmla="*/ 11 h 11"/>
                  <a:gd name="T20" fmla="*/ 10 w 10"/>
                  <a:gd name="T21" fmla="*/ 10 h 11"/>
                  <a:gd name="T22" fmla="*/ 10 w 10"/>
                  <a:gd name="T23" fmla="*/ 0 h 11"/>
                  <a:gd name="T24" fmla="*/ 10 w 10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1">
                    <a:moveTo>
                      <a:pt x="9" y="3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3"/>
                    </a:cubicBezTo>
                    <a:cubicBezTo>
                      <a:pt x="9" y="5"/>
                      <a:pt x="9" y="10"/>
                      <a:pt x="9" y="10"/>
                    </a:cubicBezTo>
                    <a:cubicBezTo>
                      <a:pt x="8" y="10"/>
                      <a:pt x="7" y="10"/>
                      <a:pt x="7" y="10"/>
                    </a:cubicBezTo>
                    <a:cubicBezTo>
                      <a:pt x="5" y="10"/>
                      <a:pt x="6" y="8"/>
                      <a:pt x="6" y="8"/>
                    </a:cubicBezTo>
                    <a:cubicBezTo>
                      <a:pt x="8" y="7"/>
                      <a:pt x="9" y="5"/>
                      <a:pt x="9" y="3"/>
                    </a:cubicBezTo>
                    <a:moveTo>
                      <a:pt x="10" y="0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0" y="9"/>
                      <a:pt x="4" y="10"/>
                      <a:pt x="8" y="11"/>
                    </a:cubicBezTo>
                    <a:cubicBezTo>
                      <a:pt x="8" y="10"/>
                      <a:pt x="9" y="10"/>
                      <a:pt x="10" y="10"/>
                    </a:cubicBezTo>
                    <a:cubicBezTo>
                      <a:pt x="9" y="6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06" name="Freeform 399"/>
              <p:cNvSpPr>
                <a:spLocks noEditPoints="1"/>
              </p:cNvSpPr>
              <p:nvPr/>
            </p:nvSpPr>
            <p:spPr bwMode="auto">
              <a:xfrm>
                <a:off x="870" y="1365"/>
                <a:ext cx="14" cy="14"/>
              </a:xfrm>
              <a:custGeom>
                <a:avLst/>
                <a:gdLst>
                  <a:gd name="T0" fmla="*/ 4 w 10"/>
                  <a:gd name="T1" fmla="*/ 4 h 10"/>
                  <a:gd name="T2" fmla="*/ 4 w 10"/>
                  <a:gd name="T3" fmla="*/ 2 h 10"/>
                  <a:gd name="T4" fmla="*/ 6 w 10"/>
                  <a:gd name="T5" fmla="*/ 2 h 10"/>
                  <a:gd name="T6" fmla="*/ 2 w 10"/>
                  <a:gd name="T7" fmla="*/ 10 h 10"/>
                  <a:gd name="T8" fmla="*/ 5 w 10"/>
                  <a:gd name="T9" fmla="*/ 4 h 10"/>
                  <a:gd name="T10" fmla="*/ 4 w 10"/>
                  <a:gd name="T11" fmla="*/ 4 h 10"/>
                  <a:gd name="T12" fmla="*/ 5 w 10"/>
                  <a:gd name="T13" fmla="*/ 0 h 10"/>
                  <a:gd name="T14" fmla="*/ 3 w 10"/>
                  <a:gd name="T15" fmla="*/ 1 h 10"/>
                  <a:gd name="T16" fmla="*/ 0 w 10"/>
                  <a:gd name="T17" fmla="*/ 10 h 10"/>
                  <a:gd name="T18" fmla="*/ 1 w 10"/>
                  <a:gd name="T19" fmla="*/ 10 h 10"/>
                  <a:gd name="T20" fmla="*/ 2 w 10"/>
                  <a:gd name="T21" fmla="*/ 10 h 10"/>
                  <a:gd name="T22" fmla="*/ 7 w 10"/>
                  <a:gd name="T23" fmla="*/ 4 h 10"/>
                  <a:gd name="T24" fmla="*/ 5 w 1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4" y="4"/>
                    </a:moveTo>
                    <a:cubicBezTo>
                      <a:pt x="1" y="2"/>
                      <a:pt x="3" y="2"/>
                      <a:pt x="4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10" y="3"/>
                      <a:pt x="2" y="10"/>
                      <a:pt x="2" y="10"/>
                    </a:cubicBezTo>
                    <a:cubicBezTo>
                      <a:pt x="7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moveTo>
                      <a:pt x="5" y="0"/>
                    </a:moveTo>
                    <a:cubicBezTo>
                      <a:pt x="4" y="0"/>
                      <a:pt x="3" y="1"/>
                      <a:pt x="3" y="1"/>
                    </a:cubicBezTo>
                    <a:cubicBezTo>
                      <a:pt x="2" y="1"/>
                      <a:pt x="1" y="7"/>
                      <a:pt x="0" y="10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8" y="1"/>
                      <a:pt x="7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07" name="Freeform 400"/>
              <p:cNvSpPr/>
              <p:nvPr/>
            </p:nvSpPr>
            <p:spPr bwMode="auto">
              <a:xfrm>
                <a:off x="875" y="1378"/>
                <a:ext cx="11" cy="4"/>
              </a:xfrm>
              <a:custGeom>
                <a:avLst/>
                <a:gdLst>
                  <a:gd name="T0" fmla="*/ 4 w 7"/>
                  <a:gd name="T1" fmla="*/ 0 h 3"/>
                  <a:gd name="T2" fmla="*/ 0 w 7"/>
                  <a:gd name="T3" fmla="*/ 2 h 3"/>
                  <a:gd name="T4" fmla="*/ 3 w 7"/>
                  <a:gd name="T5" fmla="*/ 3 h 3"/>
                  <a:gd name="T6" fmla="*/ 4 w 7"/>
                  <a:gd name="T7" fmla="*/ 0 h 3"/>
                  <a:gd name="T8" fmla="*/ 4 w 7"/>
                  <a:gd name="T9" fmla="*/ 0 h 3"/>
                  <a:gd name="T10" fmla="*/ 4 w 7"/>
                  <a:gd name="T11" fmla="*/ 0 h 3"/>
                  <a:gd name="T12" fmla="*/ 4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3" y="3"/>
                    </a:cubicBezTo>
                    <a:cubicBezTo>
                      <a:pt x="7" y="3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08" name="Freeform 401"/>
              <p:cNvSpPr/>
              <p:nvPr/>
            </p:nvSpPr>
            <p:spPr bwMode="auto">
              <a:xfrm>
                <a:off x="820" y="1378"/>
                <a:ext cx="96" cy="119"/>
              </a:xfrm>
              <a:custGeom>
                <a:avLst/>
                <a:gdLst>
                  <a:gd name="T0" fmla="*/ 28 w 66"/>
                  <a:gd name="T1" fmla="*/ 5 h 82"/>
                  <a:gd name="T2" fmla="*/ 14 w 66"/>
                  <a:gd name="T3" fmla="*/ 22 h 82"/>
                  <a:gd name="T4" fmla="*/ 14 w 66"/>
                  <a:gd name="T5" fmla="*/ 29 h 82"/>
                  <a:gd name="T6" fmla="*/ 15 w 66"/>
                  <a:gd name="T7" fmla="*/ 34 h 82"/>
                  <a:gd name="T8" fmla="*/ 13 w 66"/>
                  <a:gd name="T9" fmla="*/ 40 h 82"/>
                  <a:gd name="T10" fmla="*/ 13 w 66"/>
                  <a:gd name="T11" fmla="*/ 44 h 82"/>
                  <a:gd name="T12" fmla="*/ 13 w 66"/>
                  <a:gd name="T13" fmla="*/ 47 h 82"/>
                  <a:gd name="T14" fmla="*/ 13 w 66"/>
                  <a:gd name="T15" fmla="*/ 49 h 82"/>
                  <a:gd name="T16" fmla="*/ 13 w 66"/>
                  <a:gd name="T17" fmla="*/ 51 h 82"/>
                  <a:gd name="T18" fmla="*/ 12 w 66"/>
                  <a:gd name="T19" fmla="*/ 57 h 82"/>
                  <a:gd name="T20" fmla="*/ 10 w 66"/>
                  <a:gd name="T21" fmla="*/ 70 h 82"/>
                  <a:gd name="T22" fmla="*/ 9 w 66"/>
                  <a:gd name="T23" fmla="*/ 74 h 82"/>
                  <a:gd name="T24" fmla="*/ 3 w 66"/>
                  <a:gd name="T25" fmla="*/ 78 h 82"/>
                  <a:gd name="T26" fmla="*/ 20 w 66"/>
                  <a:gd name="T27" fmla="*/ 81 h 82"/>
                  <a:gd name="T28" fmla="*/ 46 w 66"/>
                  <a:gd name="T29" fmla="*/ 80 h 82"/>
                  <a:gd name="T30" fmla="*/ 57 w 66"/>
                  <a:gd name="T31" fmla="*/ 79 h 82"/>
                  <a:gd name="T32" fmla="*/ 65 w 66"/>
                  <a:gd name="T33" fmla="*/ 76 h 82"/>
                  <a:gd name="T34" fmla="*/ 64 w 66"/>
                  <a:gd name="T35" fmla="*/ 73 h 82"/>
                  <a:gd name="T36" fmla="*/ 60 w 66"/>
                  <a:gd name="T37" fmla="*/ 70 h 82"/>
                  <a:gd name="T38" fmla="*/ 56 w 66"/>
                  <a:gd name="T39" fmla="*/ 71 h 82"/>
                  <a:gd name="T40" fmla="*/ 56 w 66"/>
                  <a:gd name="T41" fmla="*/ 67 h 82"/>
                  <a:gd name="T42" fmla="*/ 54 w 66"/>
                  <a:gd name="T43" fmla="*/ 64 h 82"/>
                  <a:gd name="T44" fmla="*/ 55 w 66"/>
                  <a:gd name="T45" fmla="*/ 51 h 82"/>
                  <a:gd name="T46" fmla="*/ 55 w 66"/>
                  <a:gd name="T47" fmla="*/ 42 h 82"/>
                  <a:gd name="T48" fmla="*/ 55 w 66"/>
                  <a:gd name="T49" fmla="*/ 39 h 82"/>
                  <a:gd name="T50" fmla="*/ 55 w 66"/>
                  <a:gd name="T51" fmla="*/ 33 h 82"/>
                  <a:gd name="T52" fmla="*/ 56 w 66"/>
                  <a:gd name="T53" fmla="*/ 25 h 82"/>
                  <a:gd name="T54" fmla="*/ 50 w 66"/>
                  <a:gd name="T55" fmla="*/ 15 h 82"/>
                  <a:gd name="T56" fmla="*/ 37 w 66"/>
                  <a:gd name="T57" fmla="*/ 1 h 82"/>
                  <a:gd name="T58" fmla="*/ 28 w 66"/>
                  <a:gd name="T59" fmla="*/ 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6" h="82">
                    <a:moveTo>
                      <a:pt x="28" y="5"/>
                    </a:moveTo>
                    <a:cubicBezTo>
                      <a:pt x="28" y="5"/>
                      <a:pt x="15" y="7"/>
                      <a:pt x="14" y="22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3" y="33"/>
                      <a:pt x="15" y="34"/>
                    </a:cubicBezTo>
                    <a:cubicBezTo>
                      <a:pt x="15" y="34"/>
                      <a:pt x="15" y="35"/>
                      <a:pt x="13" y="40"/>
                    </a:cubicBezTo>
                    <a:cubicBezTo>
                      <a:pt x="13" y="40"/>
                      <a:pt x="13" y="41"/>
                      <a:pt x="13" y="44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47"/>
                      <a:pt x="13" y="48"/>
                      <a:pt x="13" y="49"/>
                    </a:cubicBezTo>
                    <a:cubicBezTo>
                      <a:pt x="13" y="49"/>
                      <a:pt x="14" y="50"/>
                      <a:pt x="13" y="51"/>
                    </a:cubicBezTo>
                    <a:cubicBezTo>
                      <a:pt x="13" y="51"/>
                      <a:pt x="12" y="51"/>
                      <a:pt x="12" y="57"/>
                    </a:cubicBezTo>
                    <a:cubicBezTo>
                      <a:pt x="12" y="57"/>
                      <a:pt x="11" y="68"/>
                      <a:pt x="10" y="70"/>
                    </a:cubicBezTo>
                    <a:cubicBezTo>
                      <a:pt x="10" y="70"/>
                      <a:pt x="8" y="71"/>
                      <a:pt x="9" y="74"/>
                    </a:cubicBezTo>
                    <a:cubicBezTo>
                      <a:pt x="9" y="74"/>
                      <a:pt x="0" y="74"/>
                      <a:pt x="3" y="78"/>
                    </a:cubicBezTo>
                    <a:cubicBezTo>
                      <a:pt x="3" y="78"/>
                      <a:pt x="14" y="82"/>
                      <a:pt x="20" y="81"/>
                    </a:cubicBezTo>
                    <a:cubicBezTo>
                      <a:pt x="20" y="81"/>
                      <a:pt x="43" y="80"/>
                      <a:pt x="46" y="80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57" y="79"/>
                      <a:pt x="63" y="76"/>
                      <a:pt x="65" y="76"/>
                    </a:cubicBezTo>
                    <a:cubicBezTo>
                      <a:pt x="65" y="76"/>
                      <a:pt x="66" y="74"/>
                      <a:pt x="64" y="73"/>
                    </a:cubicBezTo>
                    <a:cubicBezTo>
                      <a:pt x="64" y="73"/>
                      <a:pt x="60" y="71"/>
                      <a:pt x="60" y="70"/>
                    </a:cubicBezTo>
                    <a:cubicBezTo>
                      <a:pt x="60" y="70"/>
                      <a:pt x="58" y="70"/>
                      <a:pt x="56" y="71"/>
                    </a:cubicBezTo>
                    <a:cubicBezTo>
                      <a:pt x="56" y="71"/>
                      <a:pt x="55" y="69"/>
                      <a:pt x="56" y="67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64"/>
                      <a:pt x="53" y="56"/>
                      <a:pt x="55" y="51"/>
                    </a:cubicBezTo>
                    <a:cubicBezTo>
                      <a:pt x="55" y="51"/>
                      <a:pt x="56" y="44"/>
                      <a:pt x="55" y="42"/>
                    </a:cubicBezTo>
                    <a:cubicBezTo>
                      <a:pt x="55" y="42"/>
                      <a:pt x="54" y="40"/>
                      <a:pt x="55" y="39"/>
                    </a:cubicBezTo>
                    <a:cubicBezTo>
                      <a:pt x="55" y="39"/>
                      <a:pt x="56" y="38"/>
                      <a:pt x="55" y="33"/>
                    </a:cubicBezTo>
                    <a:cubicBezTo>
                      <a:pt x="55" y="33"/>
                      <a:pt x="55" y="25"/>
                      <a:pt x="56" y="25"/>
                    </a:cubicBezTo>
                    <a:cubicBezTo>
                      <a:pt x="56" y="25"/>
                      <a:pt x="56" y="20"/>
                      <a:pt x="50" y="15"/>
                    </a:cubicBezTo>
                    <a:cubicBezTo>
                      <a:pt x="50" y="15"/>
                      <a:pt x="41" y="2"/>
                      <a:pt x="37" y="1"/>
                    </a:cubicBezTo>
                    <a:cubicBezTo>
                      <a:pt x="37" y="1"/>
                      <a:pt x="30" y="0"/>
                      <a:pt x="28" y="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09" name="Freeform 402"/>
              <p:cNvSpPr/>
              <p:nvPr/>
            </p:nvSpPr>
            <p:spPr bwMode="auto">
              <a:xfrm>
                <a:off x="842" y="1386"/>
                <a:ext cx="19" cy="13"/>
              </a:xfrm>
              <a:custGeom>
                <a:avLst/>
                <a:gdLst>
                  <a:gd name="T0" fmla="*/ 13 w 13"/>
                  <a:gd name="T1" fmla="*/ 0 h 9"/>
                  <a:gd name="T2" fmla="*/ 12 w 13"/>
                  <a:gd name="T3" fmla="*/ 0 h 9"/>
                  <a:gd name="T4" fmla="*/ 5 w 13"/>
                  <a:gd name="T5" fmla="*/ 4 h 9"/>
                  <a:gd name="T6" fmla="*/ 2 w 13"/>
                  <a:gd name="T7" fmla="*/ 9 h 9"/>
                  <a:gd name="T8" fmla="*/ 13 w 13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3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8" y="1"/>
                      <a:pt x="5" y="4"/>
                      <a:pt x="5" y="4"/>
                    </a:cubicBezTo>
                    <a:cubicBezTo>
                      <a:pt x="0" y="9"/>
                      <a:pt x="2" y="9"/>
                      <a:pt x="2" y="9"/>
                    </a:cubicBezTo>
                    <a:cubicBezTo>
                      <a:pt x="6" y="8"/>
                      <a:pt x="13" y="0"/>
                      <a:pt x="13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10" name="Freeform 403"/>
              <p:cNvSpPr/>
              <p:nvPr/>
            </p:nvSpPr>
            <p:spPr bwMode="auto">
              <a:xfrm>
                <a:off x="854" y="141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11" name="Freeform 404"/>
              <p:cNvSpPr/>
              <p:nvPr/>
            </p:nvSpPr>
            <p:spPr bwMode="auto">
              <a:xfrm>
                <a:off x="874" y="1468"/>
                <a:ext cx="3" cy="4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2 h 3"/>
                  <a:gd name="T4" fmla="*/ 2 w 2"/>
                  <a:gd name="T5" fmla="*/ 0 h 3"/>
                  <a:gd name="T6" fmla="*/ 2 w 2"/>
                  <a:gd name="T7" fmla="*/ 0 h 3"/>
                  <a:gd name="T8" fmla="*/ 1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1" y="3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1" y="3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12" name="Freeform 405"/>
              <p:cNvSpPr/>
              <p:nvPr/>
            </p:nvSpPr>
            <p:spPr bwMode="auto">
              <a:xfrm>
                <a:off x="854" y="1388"/>
                <a:ext cx="13" cy="14"/>
              </a:xfrm>
              <a:custGeom>
                <a:avLst/>
                <a:gdLst>
                  <a:gd name="T0" fmla="*/ 7 w 9"/>
                  <a:gd name="T1" fmla="*/ 0 h 10"/>
                  <a:gd name="T2" fmla="*/ 2 w 9"/>
                  <a:gd name="T3" fmla="*/ 6 h 10"/>
                  <a:gd name="T4" fmla="*/ 4 w 9"/>
                  <a:gd name="T5" fmla="*/ 6 h 10"/>
                  <a:gd name="T6" fmla="*/ 7 w 9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0">
                    <a:moveTo>
                      <a:pt x="7" y="0"/>
                    </a:moveTo>
                    <a:cubicBezTo>
                      <a:pt x="7" y="0"/>
                      <a:pt x="9" y="10"/>
                      <a:pt x="2" y="6"/>
                    </a:cubicBezTo>
                    <a:cubicBezTo>
                      <a:pt x="2" y="6"/>
                      <a:pt x="0" y="4"/>
                      <a:pt x="4" y="6"/>
                    </a:cubicBezTo>
                    <a:cubicBezTo>
                      <a:pt x="4" y="6"/>
                      <a:pt x="8" y="7"/>
                      <a:pt x="7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</p:grpSp>
        <p:pic>
          <p:nvPicPr>
            <p:cNvPr id="30" name="Picture 40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4" y="1380"/>
              <a:ext cx="16" cy="11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1" name="Freeform 408"/>
            <p:cNvSpPr/>
            <p:nvPr/>
          </p:nvSpPr>
          <p:spPr bwMode="auto">
            <a:xfrm>
              <a:off x="864" y="1379"/>
              <a:ext cx="27" cy="13"/>
            </a:xfrm>
            <a:custGeom>
              <a:avLst/>
              <a:gdLst>
                <a:gd name="T0" fmla="*/ 5 w 19"/>
                <a:gd name="T1" fmla="*/ 0 h 9"/>
                <a:gd name="T2" fmla="*/ 8 w 19"/>
                <a:gd name="T3" fmla="*/ 6 h 9"/>
                <a:gd name="T4" fmla="*/ 0 w 19"/>
                <a:gd name="T5" fmla="*/ 5 h 9"/>
                <a:gd name="T6" fmla="*/ 5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5" y="0"/>
                  </a:moveTo>
                  <a:cubicBezTo>
                    <a:pt x="5" y="0"/>
                    <a:pt x="17" y="7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9" y="9"/>
                    <a:pt x="5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2" name="Freeform 409"/>
            <p:cNvSpPr/>
            <p:nvPr/>
          </p:nvSpPr>
          <p:spPr bwMode="auto">
            <a:xfrm>
              <a:off x="871" y="1367"/>
              <a:ext cx="13" cy="12"/>
            </a:xfrm>
            <a:custGeom>
              <a:avLst/>
              <a:gdLst>
                <a:gd name="T0" fmla="*/ 3 w 9"/>
                <a:gd name="T1" fmla="*/ 0 h 8"/>
                <a:gd name="T2" fmla="*/ 3 w 9"/>
                <a:gd name="T3" fmla="*/ 2 h 8"/>
                <a:gd name="T4" fmla="*/ 4 w 9"/>
                <a:gd name="T5" fmla="*/ 2 h 8"/>
                <a:gd name="T6" fmla="*/ 1 w 9"/>
                <a:gd name="T7" fmla="*/ 8 h 8"/>
                <a:gd name="T8" fmla="*/ 5 w 9"/>
                <a:gd name="T9" fmla="*/ 0 h 8"/>
                <a:gd name="T10" fmla="*/ 3 w 9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0" y="0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6" y="2"/>
                    <a:pt x="1" y="8"/>
                  </a:cubicBezTo>
                  <a:cubicBezTo>
                    <a:pt x="1" y="8"/>
                    <a:pt x="9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3" name="Freeform 410"/>
            <p:cNvSpPr>
              <a:spLocks noEditPoints="1"/>
            </p:cNvSpPr>
            <p:nvPr/>
          </p:nvSpPr>
          <p:spPr bwMode="auto">
            <a:xfrm>
              <a:off x="859" y="1369"/>
              <a:ext cx="6" cy="12"/>
            </a:xfrm>
            <a:custGeom>
              <a:avLst/>
              <a:gdLst>
                <a:gd name="T0" fmla="*/ 4 w 4"/>
                <a:gd name="T1" fmla="*/ 1 h 8"/>
                <a:gd name="T2" fmla="*/ 1 w 4"/>
                <a:gd name="T3" fmla="*/ 6 h 8"/>
                <a:gd name="T4" fmla="*/ 2 w 4"/>
                <a:gd name="T5" fmla="*/ 8 h 8"/>
                <a:gd name="T6" fmla="*/ 4 w 4"/>
                <a:gd name="T7" fmla="*/ 8 h 8"/>
                <a:gd name="T8" fmla="*/ 4 w 4"/>
                <a:gd name="T9" fmla="*/ 1 h 8"/>
                <a:gd name="T10" fmla="*/ 4 w 4"/>
                <a:gd name="T11" fmla="*/ 0 h 8"/>
                <a:gd name="T12" fmla="*/ 4 w 4"/>
                <a:gd name="T13" fmla="*/ 1 h 8"/>
                <a:gd name="T14" fmla="*/ 4 w 4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">
                  <a:moveTo>
                    <a:pt x="4" y="1"/>
                  </a:moveTo>
                  <a:cubicBezTo>
                    <a:pt x="4" y="3"/>
                    <a:pt x="3" y="5"/>
                    <a:pt x="1" y="6"/>
                  </a:cubicBezTo>
                  <a:cubicBezTo>
                    <a:pt x="1" y="6"/>
                    <a:pt x="0" y="8"/>
                    <a:pt x="2" y="8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4" y="8"/>
                    <a:pt x="4" y="3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4" name="Freeform 411"/>
            <p:cNvSpPr/>
            <p:nvPr/>
          </p:nvSpPr>
          <p:spPr bwMode="auto">
            <a:xfrm>
              <a:off x="848" y="1372"/>
              <a:ext cx="11" cy="11"/>
            </a:xfrm>
            <a:custGeom>
              <a:avLst/>
              <a:gdLst>
                <a:gd name="T0" fmla="*/ 8 w 8"/>
                <a:gd name="T1" fmla="*/ 0 h 8"/>
                <a:gd name="T2" fmla="*/ 4 w 8"/>
                <a:gd name="T3" fmla="*/ 7 h 8"/>
                <a:gd name="T4" fmla="*/ 8 w 8"/>
                <a:gd name="T5" fmla="*/ 7 h 8"/>
                <a:gd name="T6" fmla="*/ 8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cubicBezTo>
                    <a:pt x="8" y="0"/>
                    <a:pt x="3" y="4"/>
                    <a:pt x="4" y="7"/>
                  </a:cubicBezTo>
                  <a:cubicBezTo>
                    <a:pt x="4" y="7"/>
                    <a:pt x="4" y="7"/>
                    <a:pt x="8" y="7"/>
                  </a:cubicBezTo>
                  <a:cubicBezTo>
                    <a:pt x="8" y="7"/>
                    <a:pt x="0" y="8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" name="Freeform 412"/>
            <p:cNvSpPr/>
            <p:nvPr/>
          </p:nvSpPr>
          <p:spPr bwMode="auto">
            <a:xfrm>
              <a:off x="820" y="1397"/>
              <a:ext cx="57" cy="96"/>
            </a:xfrm>
            <a:custGeom>
              <a:avLst/>
              <a:gdLst>
                <a:gd name="T0" fmla="*/ 22 w 39"/>
                <a:gd name="T1" fmla="*/ 0 h 66"/>
                <a:gd name="T2" fmla="*/ 17 w 39"/>
                <a:gd name="T3" fmla="*/ 9 h 66"/>
                <a:gd name="T4" fmla="*/ 27 w 39"/>
                <a:gd name="T5" fmla="*/ 15 h 66"/>
                <a:gd name="T6" fmla="*/ 17 w 39"/>
                <a:gd name="T7" fmla="*/ 17 h 66"/>
                <a:gd name="T8" fmla="*/ 17 w 39"/>
                <a:gd name="T9" fmla="*/ 22 h 66"/>
                <a:gd name="T10" fmla="*/ 15 w 39"/>
                <a:gd name="T11" fmla="*/ 37 h 66"/>
                <a:gd name="T12" fmla="*/ 19 w 39"/>
                <a:gd name="T13" fmla="*/ 40 h 66"/>
                <a:gd name="T14" fmla="*/ 12 w 39"/>
                <a:gd name="T15" fmla="*/ 59 h 66"/>
                <a:gd name="T16" fmla="*/ 10 w 39"/>
                <a:gd name="T17" fmla="*/ 62 h 66"/>
                <a:gd name="T18" fmla="*/ 4 w 39"/>
                <a:gd name="T19" fmla="*/ 64 h 66"/>
                <a:gd name="T20" fmla="*/ 10 w 39"/>
                <a:gd name="T21" fmla="*/ 61 h 66"/>
                <a:gd name="T22" fmla="*/ 10 w 39"/>
                <a:gd name="T23" fmla="*/ 58 h 66"/>
                <a:gd name="T24" fmla="*/ 13 w 39"/>
                <a:gd name="T25" fmla="*/ 39 h 66"/>
                <a:gd name="T26" fmla="*/ 13 w 39"/>
                <a:gd name="T27" fmla="*/ 36 h 66"/>
                <a:gd name="T28" fmla="*/ 13 w 39"/>
                <a:gd name="T29" fmla="*/ 27 h 66"/>
                <a:gd name="T30" fmla="*/ 15 w 39"/>
                <a:gd name="T31" fmla="*/ 22 h 66"/>
                <a:gd name="T32" fmla="*/ 22 w 39"/>
                <a:gd name="T3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66">
                  <a:moveTo>
                    <a:pt x="22" y="0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8" y="10"/>
                    <a:pt x="27" y="15"/>
                  </a:cubicBezTo>
                  <a:cubicBezTo>
                    <a:pt x="27" y="15"/>
                    <a:pt x="31" y="18"/>
                    <a:pt x="17" y="17"/>
                  </a:cubicBezTo>
                  <a:cubicBezTo>
                    <a:pt x="17" y="17"/>
                    <a:pt x="15" y="18"/>
                    <a:pt x="17" y="2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39" y="42"/>
                    <a:pt x="19" y="40"/>
                  </a:cubicBezTo>
                  <a:cubicBezTo>
                    <a:pt x="19" y="40"/>
                    <a:pt x="17" y="36"/>
                    <a:pt x="12" y="59"/>
                  </a:cubicBezTo>
                  <a:cubicBezTo>
                    <a:pt x="12" y="59"/>
                    <a:pt x="26" y="66"/>
                    <a:pt x="10" y="62"/>
                  </a:cubicBezTo>
                  <a:cubicBezTo>
                    <a:pt x="10" y="62"/>
                    <a:pt x="4" y="63"/>
                    <a:pt x="4" y="64"/>
                  </a:cubicBezTo>
                  <a:cubicBezTo>
                    <a:pt x="4" y="64"/>
                    <a:pt x="0" y="63"/>
                    <a:pt x="10" y="61"/>
                  </a:cubicBezTo>
                  <a:cubicBezTo>
                    <a:pt x="10" y="61"/>
                    <a:pt x="8" y="61"/>
                    <a:pt x="10" y="58"/>
                  </a:cubicBezTo>
                  <a:cubicBezTo>
                    <a:pt x="10" y="58"/>
                    <a:pt x="13" y="40"/>
                    <a:pt x="13" y="39"/>
                  </a:cubicBezTo>
                  <a:cubicBezTo>
                    <a:pt x="13" y="39"/>
                    <a:pt x="18" y="39"/>
                    <a:pt x="13" y="36"/>
                  </a:cubicBezTo>
                  <a:cubicBezTo>
                    <a:pt x="13" y="36"/>
                    <a:pt x="15" y="29"/>
                    <a:pt x="13" y="2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1" y="13"/>
                    <a:pt x="2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" name="Freeform 413"/>
            <p:cNvSpPr/>
            <p:nvPr/>
          </p:nvSpPr>
          <p:spPr bwMode="auto">
            <a:xfrm>
              <a:off x="842" y="1408"/>
              <a:ext cx="7" cy="23"/>
            </a:xfrm>
            <a:custGeom>
              <a:avLst/>
              <a:gdLst>
                <a:gd name="T0" fmla="*/ 2 w 5"/>
                <a:gd name="T1" fmla="*/ 5 h 16"/>
                <a:gd name="T2" fmla="*/ 3 w 5"/>
                <a:gd name="T3" fmla="*/ 5 h 16"/>
                <a:gd name="T4" fmla="*/ 2 w 5"/>
                <a:gd name="T5" fmla="*/ 2 h 16"/>
                <a:gd name="T6" fmla="*/ 1 w 5"/>
                <a:gd name="T7" fmla="*/ 2 h 16"/>
                <a:gd name="T8" fmla="*/ 0 w 5"/>
                <a:gd name="T9" fmla="*/ 5 h 16"/>
                <a:gd name="T10" fmla="*/ 1 w 5"/>
                <a:gd name="T11" fmla="*/ 9 h 16"/>
                <a:gd name="T12" fmla="*/ 1 w 5"/>
                <a:gd name="T13" fmla="*/ 13 h 16"/>
                <a:gd name="T14" fmla="*/ 0 w 5"/>
                <a:gd name="T15" fmla="*/ 11 h 16"/>
                <a:gd name="T16" fmla="*/ 0 w 5"/>
                <a:gd name="T17" fmla="*/ 12 h 16"/>
                <a:gd name="T18" fmla="*/ 1 w 5"/>
                <a:gd name="T19" fmla="*/ 15 h 16"/>
                <a:gd name="T20" fmla="*/ 1 w 5"/>
                <a:gd name="T21" fmla="*/ 14 h 16"/>
                <a:gd name="T22" fmla="*/ 3 w 5"/>
                <a:gd name="T23" fmla="*/ 10 h 16"/>
                <a:gd name="T24" fmla="*/ 1 w 5"/>
                <a:gd name="T25" fmla="*/ 5 h 16"/>
                <a:gd name="T26" fmla="*/ 2 w 5"/>
                <a:gd name="T27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16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2"/>
                    <a:pt x="2" y="2"/>
                  </a:cubicBezTo>
                  <a:cubicBezTo>
                    <a:pt x="2" y="2"/>
                    <a:pt x="2" y="0"/>
                    <a:pt x="1" y="2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8"/>
                    <a:pt x="1" y="9"/>
                  </a:cubicBezTo>
                  <a:cubicBezTo>
                    <a:pt x="1" y="9"/>
                    <a:pt x="4" y="12"/>
                    <a:pt x="1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0" y="1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2" y="16"/>
                    <a:pt x="1" y="14"/>
                  </a:cubicBezTo>
                  <a:cubicBezTo>
                    <a:pt x="1" y="14"/>
                    <a:pt x="5" y="13"/>
                    <a:pt x="3" y="10"/>
                  </a:cubicBezTo>
                  <a:cubicBezTo>
                    <a:pt x="3" y="10"/>
                    <a:pt x="0" y="6"/>
                    <a:pt x="1" y="5"/>
                  </a:cubicBezTo>
                  <a:cubicBezTo>
                    <a:pt x="1" y="5"/>
                    <a:pt x="2" y="1"/>
                    <a:pt x="2" y="5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" name="Freeform 414"/>
            <p:cNvSpPr/>
            <p:nvPr/>
          </p:nvSpPr>
          <p:spPr bwMode="auto">
            <a:xfrm>
              <a:off x="848" y="1411"/>
              <a:ext cx="6" cy="18"/>
            </a:xfrm>
            <a:custGeom>
              <a:avLst/>
              <a:gdLst>
                <a:gd name="T0" fmla="*/ 0 w 4"/>
                <a:gd name="T1" fmla="*/ 2 h 12"/>
                <a:gd name="T2" fmla="*/ 0 w 4"/>
                <a:gd name="T3" fmla="*/ 3 h 12"/>
                <a:gd name="T4" fmla="*/ 2 w 4"/>
                <a:gd name="T5" fmla="*/ 2 h 12"/>
                <a:gd name="T6" fmla="*/ 2 w 4"/>
                <a:gd name="T7" fmla="*/ 9 h 12"/>
                <a:gd name="T8" fmla="*/ 2 w 4"/>
                <a:gd name="T9" fmla="*/ 12 h 12"/>
                <a:gd name="T10" fmla="*/ 1 w 4"/>
                <a:gd name="T11" fmla="*/ 12 h 12"/>
                <a:gd name="T12" fmla="*/ 3 w 4"/>
                <a:gd name="T13" fmla="*/ 12 h 12"/>
                <a:gd name="T14" fmla="*/ 4 w 4"/>
                <a:gd name="T15" fmla="*/ 1 h 12"/>
                <a:gd name="T16" fmla="*/ 3 w 4"/>
                <a:gd name="T17" fmla="*/ 0 h 12"/>
                <a:gd name="T18" fmla="*/ 0 w 4"/>
                <a:gd name="T1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2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7"/>
                    <a:pt x="2" y="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4" y="4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" name="Freeform 415"/>
            <p:cNvSpPr/>
            <p:nvPr/>
          </p:nvSpPr>
          <p:spPr bwMode="auto">
            <a:xfrm>
              <a:off x="874" y="1426"/>
              <a:ext cx="3" cy="4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4 h 4"/>
                <a:gd name="T4" fmla="*/ 1 w 3"/>
                <a:gd name="T5" fmla="*/ 4 h 4"/>
                <a:gd name="T6" fmla="*/ 3 w 3"/>
                <a:gd name="T7" fmla="*/ 0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" name="Freeform 416"/>
            <p:cNvSpPr/>
            <p:nvPr/>
          </p:nvSpPr>
          <p:spPr bwMode="auto">
            <a:xfrm>
              <a:off x="874" y="1426"/>
              <a:ext cx="3" cy="4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4 h 4"/>
                <a:gd name="T4" fmla="*/ 1 w 3"/>
                <a:gd name="T5" fmla="*/ 4 h 4"/>
                <a:gd name="T6" fmla="*/ 3 w 3"/>
                <a:gd name="T7" fmla="*/ 0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3" y="0"/>
                  </a:lnTo>
                  <a:lnTo>
                    <a:pt x="1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" name="Freeform 417"/>
            <p:cNvSpPr>
              <a:spLocks noEditPoints="1"/>
            </p:cNvSpPr>
            <p:nvPr/>
          </p:nvSpPr>
          <p:spPr bwMode="auto">
            <a:xfrm>
              <a:off x="854" y="1411"/>
              <a:ext cx="11" cy="18"/>
            </a:xfrm>
            <a:custGeom>
              <a:avLst/>
              <a:gdLst>
                <a:gd name="T0" fmla="*/ 4 w 8"/>
                <a:gd name="T1" fmla="*/ 1 h 12"/>
                <a:gd name="T2" fmla="*/ 1 w 8"/>
                <a:gd name="T3" fmla="*/ 4 h 12"/>
                <a:gd name="T4" fmla="*/ 0 w 8"/>
                <a:gd name="T5" fmla="*/ 9 h 12"/>
                <a:gd name="T6" fmla="*/ 2 w 8"/>
                <a:gd name="T7" fmla="*/ 12 h 12"/>
                <a:gd name="T8" fmla="*/ 4 w 8"/>
                <a:gd name="T9" fmla="*/ 12 h 12"/>
                <a:gd name="T10" fmla="*/ 7 w 8"/>
                <a:gd name="T11" fmla="*/ 9 h 12"/>
                <a:gd name="T12" fmla="*/ 7 w 8"/>
                <a:gd name="T13" fmla="*/ 3 h 12"/>
                <a:gd name="T14" fmla="*/ 4 w 8"/>
                <a:gd name="T15" fmla="*/ 1 h 12"/>
                <a:gd name="T16" fmla="*/ 5 w 8"/>
                <a:gd name="T17" fmla="*/ 10 h 12"/>
                <a:gd name="T18" fmla="*/ 2 w 8"/>
                <a:gd name="T19" fmla="*/ 9 h 12"/>
                <a:gd name="T20" fmla="*/ 3 w 8"/>
                <a:gd name="T21" fmla="*/ 3 h 12"/>
                <a:gd name="T22" fmla="*/ 5 w 8"/>
                <a:gd name="T23" fmla="*/ 3 h 12"/>
                <a:gd name="T24" fmla="*/ 5 w 8"/>
                <a:gd name="T2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2">
                  <a:moveTo>
                    <a:pt x="4" y="1"/>
                  </a:moveTo>
                  <a:cubicBezTo>
                    <a:pt x="1" y="1"/>
                    <a:pt x="1" y="4"/>
                    <a:pt x="1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2"/>
                    <a:pt x="2" y="12"/>
                    <a:pt x="2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7" y="9"/>
                    <a:pt x="7" y="9"/>
                  </a:cubicBezTo>
                  <a:cubicBezTo>
                    <a:pt x="6" y="8"/>
                    <a:pt x="7" y="3"/>
                    <a:pt x="7" y="3"/>
                  </a:cubicBezTo>
                  <a:cubicBezTo>
                    <a:pt x="8" y="0"/>
                    <a:pt x="4" y="1"/>
                    <a:pt x="4" y="1"/>
                  </a:cubicBezTo>
                  <a:moveTo>
                    <a:pt x="5" y="10"/>
                  </a:moveTo>
                  <a:cubicBezTo>
                    <a:pt x="5" y="10"/>
                    <a:pt x="3" y="12"/>
                    <a:pt x="2" y="9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1"/>
                    <a:pt x="5" y="3"/>
                  </a:cubicBezTo>
                  <a:cubicBezTo>
                    <a:pt x="5" y="3"/>
                    <a:pt x="4" y="9"/>
                    <a:pt x="5" y="1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" name="Freeform 418"/>
            <p:cNvSpPr>
              <a:spLocks noEditPoints="1"/>
            </p:cNvSpPr>
            <p:nvPr/>
          </p:nvSpPr>
          <p:spPr bwMode="auto">
            <a:xfrm>
              <a:off x="864" y="1411"/>
              <a:ext cx="10" cy="19"/>
            </a:xfrm>
            <a:custGeom>
              <a:avLst/>
              <a:gdLst>
                <a:gd name="T0" fmla="*/ 7 w 7"/>
                <a:gd name="T1" fmla="*/ 2 h 13"/>
                <a:gd name="T2" fmla="*/ 5 w 7"/>
                <a:gd name="T3" fmla="*/ 1 h 13"/>
                <a:gd name="T4" fmla="*/ 1 w 7"/>
                <a:gd name="T5" fmla="*/ 4 h 13"/>
                <a:gd name="T6" fmla="*/ 3 w 7"/>
                <a:gd name="T7" fmla="*/ 12 h 13"/>
                <a:gd name="T8" fmla="*/ 7 w 7"/>
                <a:gd name="T9" fmla="*/ 9 h 13"/>
                <a:gd name="T10" fmla="*/ 7 w 7"/>
                <a:gd name="T11" fmla="*/ 2 h 13"/>
                <a:gd name="T12" fmla="*/ 4 w 7"/>
                <a:gd name="T13" fmla="*/ 11 h 13"/>
                <a:gd name="T14" fmla="*/ 3 w 7"/>
                <a:gd name="T15" fmla="*/ 6 h 13"/>
                <a:gd name="T16" fmla="*/ 5 w 7"/>
                <a:gd name="T17" fmla="*/ 1 h 13"/>
                <a:gd name="T18" fmla="*/ 5 w 7"/>
                <a:gd name="T19" fmla="*/ 5 h 13"/>
                <a:gd name="T20" fmla="*/ 4 w 7"/>
                <a:gd name="T2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3">
                  <a:moveTo>
                    <a:pt x="7" y="2"/>
                  </a:moveTo>
                  <a:cubicBezTo>
                    <a:pt x="7" y="2"/>
                    <a:pt x="7" y="0"/>
                    <a:pt x="5" y="1"/>
                  </a:cubicBezTo>
                  <a:cubicBezTo>
                    <a:pt x="5" y="1"/>
                    <a:pt x="2" y="1"/>
                    <a:pt x="1" y="4"/>
                  </a:cubicBezTo>
                  <a:cubicBezTo>
                    <a:pt x="1" y="4"/>
                    <a:pt x="0" y="13"/>
                    <a:pt x="3" y="12"/>
                  </a:cubicBezTo>
                  <a:cubicBezTo>
                    <a:pt x="3" y="12"/>
                    <a:pt x="7" y="13"/>
                    <a:pt x="7" y="9"/>
                  </a:cubicBezTo>
                  <a:cubicBezTo>
                    <a:pt x="7" y="2"/>
                    <a:pt x="7" y="2"/>
                    <a:pt x="7" y="2"/>
                  </a:cubicBezTo>
                  <a:moveTo>
                    <a:pt x="4" y="11"/>
                  </a:moveTo>
                  <a:cubicBezTo>
                    <a:pt x="4" y="11"/>
                    <a:pt x="2" y="12"/>
                    <a:pt x="3" y="6"/>
                  </a:cubicBezTo>
                  <a:cubicBezTo>
                    <a:pt x="3" y="6"/>
                    <a:pt x="2" y="1"/>
                    <a:pt x="5" y="1"/>
                  </a:cubicBezTo>
                  <a:cubicBezTo>
                    <a:pt x="5" y="1"/>
                    <a:pt x="5" y="1"/>
                    <a:pt x="5" y="5"/>
                  </a:cubicBezTo>
                  <a:cubicBezTo>
                    <a:pt x="5" y="5"/>
                    <a:pt x="6" y="11"/>
                    <a:pt x="4" y="11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" name="Freeform 419"/>
            <p:cNvSpPr>
              <a:spLocks noEditPoints="1"/>
            </p:cNvSpPr>
            <p:nvPr/>
          </p:nvSpPr>
          <p:spPr bwMode="auto">
            <a:xfrm>
              <a:off x="878" y="1410"/>
              <a:ext cx="10" cy="20"/>
            </a:xfrm>
            <a:custGeom>
              <a:avLst/>
              <a:gdLst>
                <a:gd name="T0" fmla="*/ 5 w 7"/>
                <a:gd name="T1" fmla="*/ 2 h 14"/>
                <a:gd name="T2" fmla="*/ 2 w 7"/>
                <a:gd name="T3" fmla="*/ 1 h 14"/>
                <a:gd name="T4" fmla="*/ 0 w 7"/>
                <a:gd name="T5" fmla="*/ 4 h 14"/>
                <a:gd name="T6" fmla="*/ 0 w 7"/>
                <a:gd name="T7" fmla="*/ 11 h 14"/>
                <a:gd name="T8" fmla="*/ 2 w 7"/>
                <a:gd name="T9" fmla="*/ 13 h 14"/>
                <a:gd name="T10" fmla="*/ 5 w 7"/>
                <a:gd name="T11" fmla="*/ 11 h 14"/>
                <a:gd name="T12" fmla="*/ 5 w 7"/>
                <a:gd name="T13" fmla="*/ 2 h 14"/>
                <a:gd name="T14" fmla="*/ 2 w 7"/>
                <a:gd name="T15" fmla="*/ 12 h 14"/>
                <a:gd name="T16" fmla="*/ 2 w 7"/>
                <a:gd name="T17" fmla="*/ 9 h 14"/>
                <a:gd name="T18" fmla="*/ 2 w 7"/>
                <a:gd name="T19" fmla="*/ 3 h 14"/>
                <a:gd name="T20" fmla="*/ 4 w 7"/>
                <a:gd name="T21" fmla="*/ 4 h 14"/>
                <a:gd name="T22" fmla="*/ 2 w 7"/>
                <a:gd name="T2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14">
                  <a:moveTo>
                    <a:pt x="5" y="2"/>
                  </a:moveTo>
                  <a:cubicBezTo>
                    <a:pt x="5" y="2"/>
                    <a:pt x="3" y="0"/>
                    <a:pt x="2" y="1"/>
                  </a:cubicBezTo>
                  <a:cubicBezTo>
                    <a:pt x="2" y="1"/>
                    <a:pt x="0" y="1"/>
                    <a:pt x="0" y="4"/>
                  </a:cubicBezTo>
                  <a:cubicBezTo>
                    <a:pt x="0" y="4"/>
                    <a:pt x="1" y="7"/>
                    <a:pt x="0" y="11"/>
                  </a:cubicBezTo>
                  <a:cubicBezTo>
                    <a:pt x="0" y="11"/>
                    <a:pt x="0" y="14"/>
                    <a:pt x="2" y="13"/>
                  </a:cubicBezTo>
                  <a:cubicBezTo>
                    <a:pt x="2" y="13"/>
                    <a:pt x="5" y="14"/>
                    <a:pt x="5" y="11"/>
                  </a:cubicBezTo>
                  <a:cubicBezTo>
                    <a:pt x="5" y="11"/>
                    <a:pt x="7" y="2"/>
                    <a:pt x="5" y="2"/>
                  </a:cubicBezTo>
                  <a:moveTo>
                    <a:pt x="2" y="12"/>
                  </a:moveTo>
                  <a:cubicBezTo>
                    <a:pt x="2" y="12"/>
                    <a:pt x="1" y="12"/>
                    <a:pt x="2" y="9"/>
                  </a:cubicBezTo>
                  <a:cubicBezTo>
                    <a:pt x="2" y="9"/>
                    <a:pt x="2" y="3"/>
                    <a:pt x="2" y="3"/>
                  </a:cubicBezTo>
                  <a:cubicBezTo>
                    <a:pt x="2" y="3"/>
                    <a:pt x="3" y="1"/>
                    <a:pt x="4" y="4"/>
                  </a:cubicBezTo>
                  <a:cubicBezTo>
                    <a:pt x="4" y="4"/>
                    <a:pt x="5" y="13"/>
                    <a:pt x="2" y="1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" name="Freeform 420"/>
            <p:cNvSpPr>
              <a:spLocks noEditPoints="1"/>
            </p:cNvSpPr>
            <p:nvPr/>
          </p:nvSpPr>
          <p:spPr bwMode="auto">
            <a:xfrm>
              <a:off x="887" y="1410"/>
              <a:ext cx="7" cy="20"/>
            </a:xfrm>
            <a:custGeom>
              <a:avLst/>
              <a:gdLst>
                <a:gd name="T0" fmla="*/ 5 w 5"/>
                <a:gd name="T1" fmla="*/ 2 h 14"/>
                <a:gd name="T2" fmla="*/ 1 w 5"/>
                <a:gd name="T3" fmla="*/ 2 h 14"/>
                <a:gd name="T4" fmla="*/ 0 w 5"/>
                <a:gd name="T5" fmla="*/ 11 h 14"/>
                <a:gd name="T6" fmla="*/ 3 w 5"/>
                <a:gd name="T7" fmla="*/ 14 h 14"/>
                <a:gd name="T8" fmla="*/ 5 w 5"/>
                <a:gd name="T9" fmla="*/ 10 h 14"/>
                <a:gd name="T10" fmla="*/ 5 w 5"/>
                <a:gd name="T11" fmla="*/ 2 h 14"/>
                <a:gd name="T12" fmla="*/ 3 w 5"/>
                <a:gd name="T13" fmla="*/ 12 h 14"/>
                <a:gd name="T14" fmla="*/ 2 w 5"/>
                <a:gd name="T15" fmla="*/ 7 h 14"/>
                <a:gd name="T16" fmla="*/ 3 w 5"/>
                <a:gd name="T17" fmla="*/ 2 h 14"/>
                <a:gd name="T18" fmla="*/ 4 w 5"/>
                <a:gd name="T19" fmla="*/ 6 h 14"/>
                <a:gd name="T20" fmla="*/ 3 w 5"/>
                <a:gd name="T2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5" y="2"/>
                  </a:moveTo>
                  <a:cubicBezTo>
                    <a:pt x="2" y="0"/>
                    <a:pt x="1" y="2"/>
                    <a:pt x="1" y="2"/>
                  </a:cubicBezTo>
                  <a:cubicBezTo>
                    <a:pt x="1" y="3"/>
                    <a:pt x="0" y="11"/>
                    <a:pt x="0" y="11"/>
                  </a:cubicBezTo>
                  <a:cubicBezTo>
                    <a:pt x="0" y="14"/>
                    <a:pt x="3" y="14"/>
                    <a:pt x="3" y="14"/>
                  </a:cubicBezTo>
                  <a:cubicBezTo>
                    <a:pt x="5" y="14"/>
                    <a:pt x="5" y="10"/>
                    <a:pt x="5" y="10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3" y="12"/>
                  </a:moveTo>
                  <a:cubicBezTo>
                    <a:pt x="3" y="12"/>
                    <a:pt x="2" y="12"/>
                    <a:pt x="2" y="7"/>
                  </a:cubicBezTo>
                  <a:cubicBezTo>
                    <a:pt x="2" y="7"/>
                    <a:pt x="2" y="2"/>
                    <a:pt x="3" y="2"/>
                  </a:cubicBezTo>
                  <a:cubicBezTo>
                    <a:pt x="3" y="2"/>
                    <a:pt x="4" y="2"/>
                    <a:pt x="4" y="6"/>
                  </a:cubicBezTo>
                  <a:cubicBezTo>
                    <a:pt x="4" y="6"/>
                    <a:pt x="5" y="13"/>
                    <a:pt x="3" y="1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" name="Freeform 421"/>
            <p:cNvSpPr>
              <a:spLocks noEditPoints="1"/>
            </p:cNvSpPr>
            <p:nvPr/>
          </p:nvSpPr>
          <p:spPr bwMode="auto">
            <a:xfrm>
              <a:off x="894" y="1411"/>
              <a:ext cx="6" cy="22"/>
            </a:xfrm>
            <a:custGeom>
              <a:avLst/>
              <a:gdLst>
                <a:gd name="T0" fmla="*/ 3 w 4"/>
                <a:gd name="T1" fmla="*/ 4 h 15"/>
                <a:gd name="T2" fmla="*/ 2 w 4"/>
                <a:gd name="T3" fmla="*/ 1 h 15"/>
                <a:gd name="T4" fmla="*/ 1 w 4"/>
                <a:gd name="T5" fmla="*/ 3 h 15"/>
                <a:gd name="T6" fmla="*/ 0 w 4"/>
                <a:gd name="T7" fmla="*/ 11 h 15"/>
                <a:gd name="T8" fmla="*/ 3 w 4"/>
                <a:gd name="T9" fmla="*/ 13 h 15"/>
                <a:gd name="T10" fmla="*/ 3 w 4"/>
                <a:gd name="T11" fmla="*/ 9 h 15"/>
                <a:gd name="T12" fmla="*/ 3 w 4"/>
                <a:gd name="T13" fmla="*/ 4 h 15"/>
                <a:gd name="T14" fmla="*/ 2 w 4"/>
                <a:gd name="T15" fmla="*/ 12 h 15"/>
                <a:gd name="T16" fmla="*/ 2 w 4"/>
                <a:gd name="T17" fmla="*/ 6 h 15"/>
                <a:gd name="T18" fmla="*/ 2 w 4"/>
                <a:gd name="T19" fmla="*/ 3 h 15"/>
                <a:gd name="T20" fmla="*/ 3 w 4"/>
                <a:gd name="T21" fmla="*/ 4 h 15"/>
                <a:gd name="T22" fmla="*/ 2 w 4"/>
                <a:gd name="T2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5">
                  <a:moveTo>
                    <a:pt x="3" y="4"/>
                  </a:moveTo>
                  <a:cubicBezTo>
                    <a:pt x="3" y="4"/>
                    <a:pt x="3" y="1"/>
                    <a:pt x="2" y="1"/>
                  </a:cubicBezTo>
                  <a:cubicBezTo>
                    <a:pt x="2" y="1"/>
                    <a:pt x="1" y="0"/>
                    <a:pt x="1" y="3"/>
                  </a:cubicBezTo>
                  <a:cubicBezTo>
                    <a:pt x="1" y="3"/>
                    <a:pt x="1" y="6"/>
                    <a:pt x="0" y="11"/>
                  </a:cubicBezTo>
                  <a:cubicBezTo>
                    <a:pt x="0" y="11"/>
                    <a:pt x="1" y="15"/>
                    <a:pt x="3" y="13"/>
                  </a:cubicBezTo>
                  <a:cubicBezTo>
                    <a:pt x="3" y="13"/>
                    <a:pt x="4" y="12"/>
                    <a:pt x="3" y="9"/>
                  </a:cubicBezTo>
                  <a:cubicBezTo>
                    <a:pt x="3" y="9"/>
                    <a:pt x="3" y="5"/>
                    <a:pt x="3" y="4"/>
                  </a:cubicBezTo>
                  <a:moveTo>
                    <a:pt x="2" y="12"/>
                  </a:moveTo>
                  <a:cubicBezTo>
                    <a:pt x="2" y="12"/>
                    <a:pt x="1" y="12"/>
                    <a:pt x="2" y="6"/>
                  </a:cubicBezTo>
                  <a:cubicBezTo>
                    <a:pt x="2" y="6"/>
                    <a:pt x="1" y="3"/>
                    <a:pt x="2" y="3"/>
                  </a:cubicBezTo>
                  <a:cubicBezTo>
                    <a:pt x="2" y="3"/>
                    <a:pt x="2" y="2"/>
                    <a:pt x="3" y="4"/>
                  </a:cubicBezTo>
                  <a:cubicBezTo>
                    <a:pt x="3" y="4"/>
                    <a:pt x="3" y="12"/>
                    <a:pt x="2" y="1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" name="Freeform 422"/>
            <p:cNvSpPr/>
            <p:nvPr/>
          </p:nvSpPr>
          <p:spPr bwMode="auto">
            <a:xfrm>
              <a:off x="877" y="1466"/>
              <a:ext cx="14" cy="18"/>
            </a:xfrm>
            <a:custGeom>
              <a:avLst/>
              <a:gdLst>
                <a:gd name="T0" fmla="*/ 8 w 10"/>
                <a:gd name="T1" fmla="*/ 5 h 12"/>
                <a:gd name="T2" fmla="*/ 0 w 10"/>
                <a:gd name="T3" fmla="*/ 3 h 12"/>
                <a:gd name="T4" fmla="*/ 2 w 10"/>
                <a:gd name="T5" fmla="*/ 12 h 12"/>
                <a:gd name="T6" fmla="*/ 8 w 10"/>
                <a:gd name="T7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2">
                  <a:moveTo>
                    <a:pt x="8" y="5"/>
                  </a:moveTo>
                  <a:cubicBezTo>
                    <a:pt x="10" y="0"/>
                    <a:pt x="3" y="3"/>
                    <a:pt x="0" y="3"/>
                  </a:cubicBezTo>
                  <a:cubicBezTo>
                    <a:pt x="0" y="7"/>
                    <a:pt x="1" y="11"/>
                    <a:pt x="2" y="12"/>
                  </a:cubicBezTo>
                  <a:cubicBezTo>
                    <a:pt x="3" y="9"/>
                    <a:pt x="7" y="8"/>
                    <a:pt x="8" y="5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6" name="Freeform 423"/>
            <p:cNvSpPr>
              <a:spLocks noEditPoints="1"/>
            </p:cNvSpPr>
            <p:nvPr/>
          </p:nvSpPr>
          <p:spPr bwMode="auto">
            <a:xfrm>
              <a:off x="897" y="1434"/>
              <a:ext cx="5" cy="48"/>
            </a:xfrm>
            <a:custGeom>
              <a:avLst/>
              <a:gdLst>
                <a:gd name="T0" fmla="*/ 1 w 3"/>
                <a:gd name="T1" fmla="*/ 26 h 33"/>
                <a:gd name="T2" fmla="*/ 2 w 3"/>
                <a:gd name="T3" fmla="*/ 30 h 33"/>
                <a:gd name="T4" fmla="*/ 2 w 3"/>
                <a:gd name="T5" fmla="*/ 33 h 33"/>
                <a:gd name="T6" fmla="*/ 3 w 3"/>
                <a:gd name="T7" fmla="*/ 33 h 33"/>
                <a:gd name="T8" fmla="*/ 1 w 3"/>
                <a:gd name="T9" fmla="*/ 26 h 33"/>
                <a:gd name="T10" fmla="*/ 1 w 3"/>
                <a:gd name="T11" fmla="*/ 26 h 33"/>
                <a:gd name="T12" fmla="*/ 1 w 3"/>
                <a:gd name="T13" fmla="*/ 26 h 33"/>
                <a:gd name="T14" fmla="*/ 1 w 3"/>
                <a:gd name="T15" fmla="*/ 0 h 33"/>
                <a:gd name="T16" fmla="*/ 0 w 3"/>
                <a:gd name="T17" fmla="*/ 1 h 33"/>
                <a:gd name="T18" fmla="*/ 1 w 3"/>
                <a:gd name="T19" fmla="*/ 1 h 33"/>
                <a:gd name="T20" fmla="*/ 1 w 3"/>
                <a:gd name="T21" fmla="*/ 12 h 33"/>
                <a:gd name="T22" fmla="*/ 0 w 3"/>
                <a:gd name="T23" fmla="*/ 20 h 33"/>
                <a:gd name="T24" fmla="*/ 1 w 3"/>
                <a:gd name="T25" fmla="*/ 13 h 33"/>
                <a:gd name="T26" fmla="*/ 1 w 3"/>
                <a:gd name="T2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33">
                  <a:moveTo>
                    <a:pt x="1" y="26"/>
                  </a:moveTo>
                  <a:cubicBezTo>
                    <a:pt x="1" y="28"/>
                    <a:pt x="2" y="30"/>
                    <a:pt x="2" y="30"/>
                  </a:cubicBezTo>
                  <a:cubicBezTo>
                    <a:pt x="1" y="32"/>
                    <a:pt x="1" y="33"/>
                    <a:pt x="2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2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1" y="12"/>
                    <a:pt x="1" y="12"/>
                  </a:cubicBezTo>
                  <a:cubicBezTo>
                    <a:pt x="0" y="13"/>
                    <a:pt x="0" y="17"/>
                    <a:pt x="0" y="20"/>
                  </a:cubicBezTo>
                  <a:cubicBezTo>
                    <a:pt x="0" y="17"/>
                    <a:pt x="1" y="13"/>
                    <a:pt x="1" y="13"/>
                  </a:cubicBezTo>
                  <a:cubicBezTo>
                    <a:pt x="2" y="9"/>
                    <a:pt x="1" y="1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7" name="Freeform 424"/>
            <p:cNvSpPr/>
            <p:nvPr/>
          </p:nvSpPr>
          <p:spPr bwMode="auto">
            <a:xfrm>
              <a:off x="907" y="1479"/>
              <a:ext cx="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8" name="Freeform 425"/>
            <p:cNvSpPr>
              <a:spLocks noEditPoints="1"/>
            </p:cNvSpPr>
            <p:nvPr/>
          </p:nvSpPr>
          <p:spPr bwMode="auto">
            <a:xfrm>
              <a:off x="902" y="1479"/>
              <a:ext cx="13" cy="8"/>
            </a:xfrm>
            <a:custGeom>
              <a:avLst/>
              <a:gdLst>
                <a:gd name="T0" fmla="*/ 4 w 9"/>
                <a:gd name="T1" fmla="*/ 1 h 5"/>
                <a:gd name="T2" fmla="*/ 4 w 9"/>
                <a:gd name="T3" fmla="*/ 1 h 5"/>
                <a:gd name="T4" fmla="*/ 4 w 9"/>
                <a:gd name="T5" fmla="*/ 1 h 5"/>
                <a:gd name="T6" fmla="*/ 6 w 9"/>
                <a:gd name="T7" fmla="*/ 3 h 5"/>
                <a:gd name="T8" fmla="*/ 7 w 9"/>
                <a:gd name="T9" fmla="*/ 3 h 5"/>
                <a:gd name="T10" fmla="*/ 8 w 9"/>
                <a:gd name="T11" fmla="*/ 4 h 5"/>
                <a:gd name="T12" fmla="*/ 9 w 9"/>
                <a:gd name="T13" fmla="*/ 5 h 5"/>
                <a:gd name="T14" fmla="*/ 9 w 9"/>
                <a:gd name="T15" fmla="*/ 5 h 5"/>
                <a:gd name="T16" fmla="*/ 5 w 9"/>
                <a:gd name="T17" fmla="*/ 2 h 5"/>
                <a:gd name="T18" fmla="*/ 4 w 9"/>
                <a:gd name="T19" fmla="*/ 1 h 5"/>
                <a:gd name="T20" fmla="*/ 4 w 9"/>
                <a:gd name="T21" fmla="*/ 1 h 5"/>
                <a:gd name="T22" fmla="*/ 4 w 9"/>
                <a:gd name="T23" fmla="*/ 1 h 5"/>
                <a:gd name="T24" fmla="*/ 4 w 9"/>
                <a:gd name="T25" fmla="*/ 1 h 5"/>
                <a:gd name="T26" fmla="*/ 2 w 9"/>
                <a:gd name="T27" fmla="*/ 1 h 5"/>
                <a:gd name="T28" fmla="*/ 0 w 9"/>
                <a:gd name="T29" fmla="*/ 2 h 5"/>
                <a:gd name="T30" fmla="*/ 3 w 9"/>
                <a:gd name="T31" fmla="*/ 1 h 5"/>
                <a:gd name="T32" fmla="*/ 2 w 9"/>
                <a:gd name="T33" fmla="*/ 1 h 5"/>
                <a:gd name="T34" fmla="*/ 4 w 9"/>
                <a:gd name="T35" fmla="*/ 0 h 5"/>
                <a:gd name="T36" fmla="*/ 4 w 9"/>
                <a:gd name="T37" fmla="*/ 1 h 5"/>
                <a:gd name="T38" fmla="*/ 3 w 9"/>
                <a:gd name="T39" fmla="*/ 1 h 5"/>
                <a:gd name="T40" fmla="*/ 4 w 9"/>
                <a:gd name="T41" fmla="*/ 1 h 5"/>
                <a:gd name="T42" fmla="*/ 4 w 9"/>
                <a:gd name="T43" fmla="*/ 1 h 5"/>
                <a:gd name="T44" fmla="*/ 4 w 9"/>
                <a:gd name="T45" fmla="*/ 1 h 5"/>
                <a:gd name="T46" fmla="*/ 4 w 9"/>
                <a:gd name="T47" fmla="*/ 1 h 5"/>
                <a:gd name="T48" fmla="*/ 4 w 9"/>
                <a:gd name="T49" fmla="*/ 0 h 5"/>
                <a:gd name="T50" fmla="*/ 4 w 9"/>
                <a:gd name="T5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5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8" y="2"/>
                    <a:pt x="5" y="2"/>
                  </a:cubicBezTo>
                  <a:cubicBezTo>
                    <a:pt x="5" y="2"/>
                    <a:pt x="5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2" y="1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moveTo>
                    <a:pt x="4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9" name="Freeform 426"/>
            <p:cNvSpPr>
              <a:spLocks noEditPoints="1"/>
            </p:cNvSpPr>
            <p:nvPr/>
          </p:nvSpPr>
          <p:spPr bwMode="auto">
            <a:xfrm>
              <a:off x="896" y="1404"/>
              <a:ext cx="4" cy="14"/>
            </a:xfrm>
            <a:custGeom>
              <a:avLst/>
              <a:gdLst>
                <a:gd name="T0" fmla="*/ 2 w 3"/>
                <a:gd name="T1" fmla="*/ 9 h 10"/>
                <a:gd name="T2" fmla="*/ 2 w 3"/>
                <a:gd name="T3" fmla="*/ 9 h 10"/>
                <a:gd name="T4" fmla="*/ 2 w 3"/>
                <a:gd name="T5" fmla="*/ 10 h 10"/>
                <a:gd name="T6" fmla="*/ 2 w 3"/>
                <a:gd name="T7" fmla="*/ 9 h 10"/>
                <a:gd name="T8" fmla="*/ 0 w 3"/>
                <a:gd name="T9" fmla="*/ 0 h 10"/>
                <a:gd name="T10" fmla="*/ 2 w 3"/>
                <a:gd name="T11" fmla="*/ 7 h 10"/>
                <a:gd name="T12" fmla="*/ 2 w 3"/>
                <a:gd name="T13" fmla="*/ 9 h 10"/>
                <a:gd name="T14" fmla="*/ 3 w 3"/>
                <a:gd name="T15" fmla="*/ 6 h 10"/>
                <a:gd name="T16" fmla="*/ 0 w 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0"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9"/>
                    <a:pt x="2" y="9"/>
                  </a:cubicBezTo>
                  <a:moveTo>
                    <a:pt x="0" y="0"/>
                  </a:moveTo>
                  <a:cubicBezTo>
                    <a:pt x="1" y="3"/>
                    <a:pt x="1" y="5"/>
                    <a:pt x="2" y="7"/>
                  </a:cubicBezTo>
                  <a:cubicBezTo>
                    <a:pt x="2" y="7"/>
                    <a:pt x="2" y="8"/>
                    <a:pt x="2" y="9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0" name="Freeform 427"/>
            <p:cNvSpPr/>
            <p:nvPr/>
          </p:nvSpPr>
          <p:spPr bwMode="auto">
            <a:xfrm>
              <a:off x="899" y="1414"/>
              <a:ext cx="0" cy="3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1" name="Rectangle 428"/>
            <p:cNvSpPr>
              <a:spLocks noChangeArrowheads="1"/>
            </p:cNvSpPr>
            <p:nvPr/>
          </p:nvSpPr>
          <p:spPr bwMode="auto">
            <a:xfrm>
              <a:off x="881" y="1386"/>
              <a:ext cx="1" cy="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2" name="Freeform 429"/>
            <p:cNvSpPr/>
            <p:nvPr/>
          </p:nvSpPr>
          <p:spPr bwMode="auto">
            <a:xfrm>
              <a:off x="881" y="13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3" name="Freeform 430"/>
            <p:cNvSpPr/>
            <p:nvPr/>
          </p:nvSpPr>
          <p:spPr bwMode="auto">
            <a:xfrm>
              <a:off x="820" y="1487"/>
              <a:ext cx="100" cy="10"/>
            </a:xfrm>
            <a:custGeom>
              <a:avLst/>
              <a:gdLst>
                <a:gd name="T0" fmla="*/ 65 w 69"/>
                <a:gd name="T1" fmla="*/ 0 h 7"/>
                <a:gd name="T2" fmla="*/ 65 w 69"/>
                <a:gd name="T3" fmla="*/ 1 h 7"/>
                <a:gd name="T4" fmla="*/ 65 w 69"/>
                <a:gd name="T5" fmla="*/ 1 h 7"/>
                <a:gd name="T6" fmla="*/ 57 w 69"/>
                <a:gd name="T7" fmla="*/ 4 h 7"/>
                <a:gd name="T8" fmla="*/ 46 w 69"/>
                <a:gd name="T9" fmla="*/ 5 h 7"/>
                <a:gd name="T10" fmla="*/ 42 w 69"/>
                <a:gd name="T11" fmla="*/ 5 h 7"/>
                <a:gd name="T12" fmla="*/ 20 w 69"/>
                <a:gd name="T13" fmla="*/ 6 h 7"/>
                <a:gd name="T14" fmla="*/ 17 w 69"/>
                <a:gd name="T15" fmla="*/ 6 h 7"/>
                <a:gd name="T16" fmla="*/ 3 w 69"/>
                <a:gd name="T17" fmla="*/ 3 h 7"/>
                <a:gd name="T18" fmla="*/ 3 w 69"/>
                <a:gd name="T19" fmla="*/ 2 h 7"/>
                <a:gd name="T20" fmla="*/ 2 w 69"/>
                <a:gd name="T21" fmla="*/ 2 h 7"/>
                <a:gd name="T22" fmla="*/ 5 w 69"/>
                <a:gd name="T23" fmla="*/ 5 h 7"/>
                <a:gd name="T24" fmla="*/ 17 w 69"/>
                <a:gd name="T25" fmla="*/ 7 h 7"/>
                <a:gd name="T26" fmla="*/ 21 w 69"/>
                <a:gd name="T27" fmla="*/ 7 h 7"/>
                <a:gd name="T28" fmla="*/ 46 w 69"/>
                <a:gd name="T29" fmla="*/ 6 h 7"/>
                <a:gd name="T30" fmla="*/ 59 w 69"/>
                <a:gd name="T31" fmla="*/ 4 h 7"/>
                <a:gd name="T32" fmla="*/ 67 w 69"/>
                <a:gd name="T33" fmla="*/ 1 h 7"/>
                <a:gd name="T34" fmla="*/ 65 w 69"/>
                <a:gd name="T35" fmla="*/ 1 h 7"/>
                <a:gd name="T36" fmla="*/ 65 w 69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" h="7">
                  <a:moveTo>
                    <a:pt x="65" y="0"/>
                  </a:move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2" y="1"/>
                    <a:pt x="57" y="4"/>
                    <a:pt x="57" y="4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5" y="5"/>
                    <a:pt x="44" y="5"/>
                    <a:pt x="42" y="5"/>
                  </a:cubicBezTo>
                  <a:cubicBezTo>
                    <a:pt x="34" y="5"/>
                    <a:pt x="20" y="6"/>
                    <a:pt x="20" y="6"/>
                  </a:cubicBezTo>
                  <a:cubicBezTo>
                    <a:pt x="19" y="6"/>
                    <a:pt x="18" y="6"/>
                    <a:pt x="17" y="6"/>
                  </a:cubicBezTo>
                  <a:cubicBezTo>
                    <a:pt x="12" y="6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3"/>
                    <a:pt x="5" y="5"/>
                  </a:cubicBezTo>
                  <a:cubicBezTo>
                    <a:pt x="5" y="5"/>
                    <a:pt x="11" y="7"/>
                    <a:pt x="17" y="7"/>
                  </a:cubicBezTo>
                  <a:cubicBezTo>
                    <a:pt x="18" y="7"/>
                    <a:pt x="19" y="7"/>
                    <a:pt x="21" y="7"/>
                  </a:cubicBezTo>
                  <a:cubicBezTo>
                    <a:pt x="21" y="7"/>
                    <a:pt x="43" y="6"/>
                    <a:pt x="46" y="6"/>
                  </a:cubicBezTo>
                  <a:cubicBezTo>
                    <a:pt x="46" y="6"/>
                    <a:pt x="55" y="6"/>
                    <a:pt x="59" y="4"/>
                  </a:cubicBezTo>
                  <a:cubicBezTo>
                    <a:pt x="59" y="4"/>
                    <a:pt x="69" y="1"/>
                    <a:pt x="67" y="1"/>
                  </a:cubicBezTo>
                  <a:cubicBezTo>
                    <a:pt x="66" y="1"/>
                    <a:pt x="66" y="1"/>
                    <a:pt x="65" y="1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4" name="Freeform 431"/>
            <p:cNvSpPr>
              <a:spLocks noEditPoints="1"/>
            </p:cNvSpPr>
            <p:nvPr/>
          </p:nvSpPr>
          <p:spPr bwMode="auto">
            <a:xfrm>
              <a:off x="824" y="1386"/>
              <a:ext cx="91" cy="109"/>
            </a:xfrm>
            <a:custGeom>
              <a:avLst/>
              <a:gdLst>
                <a:gd name="T0" fmla="*/ 53 w 62"/>
                <a:gd name="T1" fmla="*/ 66 h 75"/>
                <a:gd name="T2" fmla="*/ 36 w 62"/>
                <a:gd name="T3" fmla="*/ 58 h 75"/>
                <a:gd name="T4" fmla="*/ 42 w 62"/>
                <a:gd name="T5" fmla="*/ 57 h 75"/>
                <a:gd name="T6" fmla="*/ 44 w 62"/>
                <a:gd name="T7" fmla="*/ 60 h 75"/>
                <a:gd name="T8" fmla="*/ 42 w 62"/>
                <a:gd name="T9" fmla="*/ 57 h 75"/>
                <a:gd name="T10" fmla="*/ 51 w 62"/>
                <a:gd name="T11" fmla="*/ 58 h 75"/>
                <a:gd name="T12" fmla="*/ 49 w 62"/>
                <a:gd name="T13" fmla="*/ 26 h 75"/>
                <a:gd name="T14" fmla="*/ 50 w 62"/>
                <a:gd name="T15" fmla="*/ 27 h 75"/>
                <a:gd name="T16" fmla="*/ 39 w 62"/>
                <a:gd name="T17" fmla="*/ 28 h 75"/>
                <a:gd name="T18" fmla="*/ 43 w 62"/>
                <a:gd name="T19" fmla="*/ 25 h 75"/>
                <a:gd name="T20" fmla="*/ 43 w 62"/>
                <a:gd name="T21" fmla="*/ 30 h 75"/>
                <a:gd name="T22" fmla="*/ 29 w 62"/>
                <a:gd name="T23" fmla="*/ 46 h 75"/>
                <a:gd name="T24" fmla="*/ 34 w 62"/>
                <a:gd name="T25" fmla="*/ 67 h 75"/>
                <a:gd name="T26" fmla="*/ 27 w 62"/>
                <a:gd name="T27" fmla="*/ 69 h 75"/>
                <a:gd name="T28" fmla="*/ 11 w 62"/>
                <a:gd name="T29" fmla="*/ 74 h 75"/>
                <a:gd name="T30" fmla="*/ 17 w 62"/>
                <a:gd name="T31" fmla="*/ 75 h 75"/>
                <a:gd name="T32" fmla="*/ 62 w 62"/>
                <a:gd name="T33" fmla="*/ 70 h 75"/>
                <a:gd name="T34" fmla="*/ 60 w 62"/>
                <a:gd name="T35" fmla="*/ 70 h 75"/>
                <a:gd name="T36" fmla="*/ 59 w 62"/>
                <a:gd name="T37" fmla="*/ 66 h 75"/>
                <a:gd name="T38" fmla="*/ 57 w 62"/>
                <a:gd name="T39" fmla="*/ 65 h 75"/>
                <a:gd name="T40" fmla="*/ 45 w 62"/>
                <a:gd name="T41" fmla="*/ 71 h 75"/>
                <a:gd name="T42" fmla="*/ 38 w 62"/>
                <a:gd name="T43" fmla="*/ 67 h 75"/>
                <a:gd name="T44" fmla="*/ 36 w 62"/>
                <a:gd name="T45" fmla="*/ 56 h 75"/>
                <a:gd name="T46" fmla="*/ 39 w 62"/>
                <a:gd name="T47" fmla="*/ 55 h 75"/>
                <a:gd name="T48" fmla="*/ 43 w 62"/>
                <a:gd name="T49" fmla="*/ 50 h 75"/>
                <a:gd name="T50" fmla="*/ 48 w 62"/>
                <a:gd name="T51" fmla="*/ 39 h 75"/>
                <a:gd name="T52" fmla="*/ 49 w 62"/>
                <a:gd name="T53" fmla="*/ 31 h 75"/>
                <a:gd name="T54" fmla="*/ 48 w 62"/>
                <a:gd name="T55" fmla="*/ 25 h 75"/>
                <a:gd name="T56" fmla="*/ 46 w 62"/>
                <a:gd name="T57" fmla="*/ 30 h 75"/>
                <a:gd name="T58" fmla="*/ 45 w 62"/>
                <a:gd name="T59" fmla="*/ 25 h 75"/>
                <a:gd name="T60" fmla="*/ 47 w 62"/>
                <a:gd name="T61" fmla="*/ 25 h 75"/>
                <a:gd name="T62" fmla="*/ 33 w 62"/>
                <a:gd name="T63" fmla="*/ 29 h 75"/>
                <a:gd name="T64" fmla="*/ 36 w 62"/>
                <a:gd name="T65" fmla="*/ 27 h 75"/>
                <a:gd name="T66" fmla="*/ 36 w 62"/>
                <a:gd name="T67" fmla="*/ 27 h 75"/>
                <a:gd name="T68" fmla="*/ 51 w 62"/>
                <a:gd name="T69" fmla="*/ 26 h 75"/>
                <a:gd name="T70" fmla="*/ 51 w 62"/>
                <a:gd name="T71" fmla="*/ 33 h 75"/>
                <a:gd name="T72" fmla="*/ 39 w 62"/>
                <a:gd name="T73" fmla="*/ 23 h 75"/>
                <a:gd name="T74" fmla="*/ 35 w 62"/>
                <a:gd name="T75" fmla="*/ 21 h 75"/>
                <a:gd name="T76" fmla="*/ 37 w 62"/>
                <a:gd name="T77" fmla="*/ 19 h 75"/>
                <a:gd name="T78" fmla="*/ 45 w 62"/>
                <a:gd name="T79" fmla="*/ 20 h 75"/>
                <a:gd name="T80" fmla="*/ 40 w 62"/>
                <a:gd name="T81" fmla="*/ 18 h 75"/>
                <a:gd name="T82" fmla="*/ 41 w 62"/>
                <a:gd name="T83" fmla="*/ 20 h 75"/>
                <a:gd name="T84" fmla="*/ 20 w 62"/>
                <a:gd name="T85" fmla="*/ 18 h 75"/>
                <a:gd name="T86" fmla="*/ 42 w 62"/>
                <a:gd name="T87" fmla="*/ 18 h 75"/>
                <a:gd name="T88" fmla="*/ 43 w 62"/>
                <a:gd name="T89" fmla="*/ 21 h 75"/>
                <a:gd name="T90" fmla="*/ 26 w 62"/>
                <a:gd name="T91" fmla="*/ 9 h 75"/>
                <a:gd name="T92" fmla="*/ 39 w 62"/>
                <a:gd name="T93" fmla="*/ 15 h 75"/>
                <a:gd name="T94" fmla="*/ 26 w 62"/>
                <a:gd name="T95" fmla="*/ 9 h 75"/>
                <a:gd name="T96" fmla="*/ 25 w 62"/>
                <a:gd name="T97" fmla="*/ 9 h 75"/>
                <a:gd name="T98" fmla="*/ 19 w 62"/>
                <a:gd name="T99" fmla="*/ 17 h 75"/>
                <a:gd name="T100" fmla="*/ 16 w 62"/>
                <a:gd name="T101" fmla="*/ 16 h 75"/>
                <a:gd name="T102" fmla="*/ 22 w 62"/>
                <a:gd name="T103" fmla="*/ 18 h 75"/>
                <a:gd name="T104" fmla="*/ 27 w 62"/>
                <a:gd name="T105" fmla="*/ 19 h 75"/>
                <a:gd name="T106" fmla="*/ 40 w 62"/>
                <a:gd name="T107" fmla="*/ 15 h 75"/>
                <a:gd name="T108" fmla="*/ 45 w 62"/>
                <a:gd name="T109" fmla="*/ 14 h 75"/>
                <a:gd name="T110" fmla="*/ 49 w 62"/>
                <a:gd name="T111" fmla="*/ 12 h 75"/>
                <a:gd name="T112" fmla="*/ 32 w 62"/>
                <a:gd name="T113" fmla="*/ 1 h 75"/>
                <a:gd name="T114" fmla="*/ 26 w 62"/>
                <a:gd name="T1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" h="75">
                  <a:moveTo>
                    <a:pt x="53" y="66"/>
                  </a:move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moveTo>
                    <a:pt x="36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moveTo>
                    <a:pt x="41" y="57"/>
                  </a:moveTo>
                  <a:cubicBezTo>
                    <a:pt x="39" y="57"/>
                    <a:pt x="38" y="58"/>
                    <a:pt x="36" y="58"/>
                  </a:cubicBezTo>
                  <a:cubicBezTo>
                    <a:pt x="38" y="58"/>
                    <a:pt x="39" y="57"/>
                    <a:pt x="41" y="57"/>
                  </a:cubicBezTo>
                  <a:moveTo>
                    <a:pt x="42" y="57"/>
                  </a:moveTo>
                  <a:cubicBezTo>
                    <a:pt x="41" y="57"/>
                    <a:pt x="41" y="57"/>
                    <a:pt x="41" y="57"/>
                  </a:cubicBezTo>
                  <a:cubicBezTo>
                    <a:pt x="41" y="57"/>
                    <a:pt x="41" y="57"/>
                    <a:pt x="42" y="57"/>
                  </a:cubicBezTo>
                  <a:moveTo>
                    <a:pt x="42" y="57"/>
                  </a:moveTo>
                  <a:cubicBezTo>
                    <a:pt x="44" y="57"/>
                    <a:pt x="45" y="57"/>
                    <a:pt x="44" y="60"/>
                  </a:cubicBezTo>
                  <a:cubicBezTo>
                    <a:pt x="45" y="57"/>
                    <a:pt x="44" y="57"/>
                    <a:pt x="42" y="57"/>
                  </a:cubicBezTo>
                  <a:moveTo>
                    <a:pt x="42" y="57"/>
                  </a:moveTo>
                  <a:cubicBezTo>
                    <a:pt x="42" y="57"/>
                    <a:pt x="42" y="57"/>
                    <a:pt x="42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57"/>
                    <a:pt x="42" y="57"/>
                    <a:pt x="42" y="57"/>
                  </a:cubicBezTo>
                  <a:moveTo>
                    <a:pt x="50" y="53"/>
                  </a:moveTo>
                  <a:cubicBezTo>
                    <a:pt x="50" y="56"/>
                    <a:pt x="51" y="58"/>
                    <a:pt x="51" y="59"/>
                  </a:cubicBezTo>
                  <a:cubicBezTo>
                    <a:pt x="51" y="59"/>
                    <a:pt x="51" y="58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1" y="56"/>
                    <a:pt x="50" y="53"/>
                  </a:cubicBezTo>
                  <a:moveTo>
                    <a:pt x="49" y="26"/>
                  </a:moveTo>
                  <a:cubicBezTo>
                    <a:pt x="49" y="29"/>
                    <a:pt x="50" y="29"/>
                    <a:pt x="50" y="29"/>
                  </a:cubicBezTo>
                  <a:cubicBezTo>
                    <a:pt x="50" y="29"/>
                    <a:pt x="50" y="28"/>
                    <a:pt x="50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7"/>
                    <a:pt x="50" y="27"/>
                    <a:pt x="49" y="26"/>
                  </a:cubicBezTo>
                  <a:moveTo>
                    <a:pt x="41" y="25"/>
                  </a:moveTo>
                  <a:cubicBezTo>
                    <a:pt x="40" y="26"/>
                    <a:pt x="40" y="26"/>
                    <a:pt x="39" y="26"/>
                  </a:cubicBezTo>
                  <a:cubicBezTo>
                    <a:pt x="38" y="28"/>
                    <a:pt x="39" y="28"/>
                    <a:pt x="39" y="28"/>
                  </a:cubicBezTo>
                  <a:cubicBezTo>
                    <a:pt x="39" y="28"/>
                    <a:pt x="39" y="28"/>
                    <a:pt x="40" y="28"/>
                  </a:cubicBezTo>
                  <a:cubicBezTo>
                    <a:pt x="40" y="28"/>
                    <a:pt x="41" y="27"/>
                    <a:pt x="41" y="25"/>
                  </a:cubicBezTo>
                  <a:moveTo>
                    <a:pt x="44" y="25"/>
                  </a:move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2" y="27"/>
                    <a:pt x="42" y="27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2" y="30"/>
                  </a:cubicBezTo>
                  <a:cubicBezTo>
                    <a:pt x="42" y="30"/>
                    <a:pt x="40" y="30"/>
                    <a:pt x="38" y="33"/>
                  </a:cubicBezTo>
                  <a:cubicBezTo>
                    <a:pt x="36" y="34"/>
                    <a:pt x="20" y="41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40" y="46"/>
                    <a:pt x="30" y="57"/>
                  </a:cubicBezTo>
                  <a:cubicBezTo>
                    <a:pt x="30" y="57"/>
                    <a:pt x="20" y="68"/>
                    <a:pt x="27" y="68"/>
                  </a:cubicBezTo>
                  <a:cubicBezTo>
                    <a:pt x="28" y="68"/>
                    <a:pt x="30" y="67"/>
                    <a:pt x="32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0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6" y="69"/>
                    <a:pt x="26" y="69"/>
                  </a:cubicBezTo>
                  <a:cubicBezTo>
                    <a:pt x="25" y="69"/>
                    <a:pt x="19" y="69"/>
                    <a:pt x="18" y="73"/>
                  </a:cubicBezTo>
                  <a:cubicBezTo>
                    <a:pt x="18" y="73"/>
                    <a:pt x="17" y="75"/>
                    <a:pt x="14" y="75"/>
                  </a:cubicBezTo>
                  <a:cubicBezTo>
                    <a:pt x="13" y="75"/>
                    <a:pt x="12" y="75"/>
                    <a:pt x="11" y="7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9" y="75"/>
                    <a:pt x="14" y="75"/>
                  </a:cubicBezTo>
                  <a:cubicBezTo>
                    <a:pt x="15" y="75"/>
                    <a:pt x="16" y="75"/>
                    <a:pt x="17" y="75"/>
                  </a:cubicBezTo>
                  <a:cubicBezTo>
                    <a:pt x="17" y="75"/>
                    <a:pt x="31" y="74"/>
                    <a:pt x="39" y="74"/>
                  </a:cubicBezTo>
                  <a:cubicBezTo>
                    <a:pt x="41" y="74"/>
                    <a:pt x="42" y="74"/>
                    <a:pt x="43" y="74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9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1" y="70"/>
                    <a:pt x="61" y="70"/>
                    <a:pt x="60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1" y="68"/>
                    <a:pt x="60" y="67"/>
                    <a:pt x="60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7" y="68"/>
                    <a:pt x="54" y="72"/>
                    <a:pt x="54" y="72"/>
                  </a:cubicBezTo>
                  <a:cubicBezTo>
                    <a:pt x="53" y="71"/>
                    <a:pt x="57" y="66"/>
                    <a:pt x="57" y="66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5"/>
                    <a:pt x="56" y="65"/>
                    <a:pt x="56" y="65"/>
                  </a:cubicBezTo>
                  <a:cubicBezTo>
                    <a:pt x="56" y="65"/>
                    <a:pt x="55" y="66"/>
                    <a:pt x="54" y="67"/>
                  </a:cubicBezTo>
                  <a:cubicBezTo>
                    <a:pt x="50" y="70"/>
                    <a:pt x="47" y="71"/>
                    <a:pt x="46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6" y="68"/>
                    <a:pt x="53" y="66"/>
                    <a:pt x="53" y="66"/>
                  </a:cubicBezTo>
                  <a:cubicBezTo>
                    <a:pt x="53" y="66"/>
                    <a:pt x="49" y="65"/>
                    <a:pt x="46" y="65"/>
                  </a:cubicBezTo>
                  <a:cubicBezTo>
                    <a:pt x="43" y="65"/>
                    <a:pt x="39" y="66"/>
                    <a:pt x="38" y="67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7" y="66"/>
                    <a:pt x="36" y="62"/>
                    <a:pt x="36" y="58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4" y="57"/>
                    <a:pt x="35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5"/>
                    <a:pt x="38" y="55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0" y="53"/>
                    <a:pt x="42" y="52"/>
                    <a:pt x="44" y="52"/>
                  </a:cubicBezTo>
                  <a:cubicBezTo>
                    <a:pt x="45" y="52"/>
                    <a:pt x="47" y="52"/>
                    <a:pt x="48" y="54"/>
                  </a:cubicBezTo>
                  <a:cubicBezTo>
                    <a:pt x="48" y="54"/>
                    <a:pt x="47" y="50"/>
                    <a:pt x="43" y="50"/>
                  </a:cubicBezTo>
                  <a:cubicBezTo>
                    <a:pt x="43" y="50"/>
                    <a:pt x="42" y="50"/>
                    <a:pt x="42" y="50"/>
                  </a:cubicBezTo>
                  <a:cubicBezTo>
                    <a:pt x="42" y="50"/>
                    <a:pt x="34" y="48"/>
                    <a:pt x="46" y="46"/>
                  </a:cubicBezTo>
                  <a:cubicBezTo>
                    <a:pt x="46" y="46"/>
                    <a:pt x="52" y="45"/>
                    <a:pt x="45" y="45"/>
                  </a:cubicBezTo>
                  <a:cubicBezTo>
                    <a:pt x="45" y="45"/>
                    <a:pt x="40" y="43"/>
                    <a:pt x="48" y="39"/>
                  </a:cubicBezTo>
                  <a:cubicBezTo>
                    <a:pt x="48" y="39"/>
                    <a:pt x="54" y="35"/>
                    <a:pt x="47" y="35"/>
                  </a:cubicBezTo>
                  <a:cubicBezTo>
                    <a:pt x="46" y="35"/>
                    <a:pt x="46" y="35"/>
                    <a:pt x="45" y="35"/>
                  </a:cubicBezTo>
                  <a:cubicBezTo>
                    <a:pt x="45" y="35"/>
                    <a:pt x="44" y="35"/>
                    <a:pt x="44" y="35"/>
                  </a:cubicBezTo>
                  <a:cubicBezTo>
                    <a:pt x="41" y="35"/>
                    <a:pt x="35" y="35"/>
                    <a:pt x="49" y="31"/>
                  </a:cubicBezTo>
                  <a:cubicBezTo>
                    <a:pt x="49" y="31"/>
                    <a:pt x="49" y="31"/>
                    <a:pt x="49" y="30"/>
                  </a:cubicBezTo>
                  <a:cubicBezTo>
                    <a:pt x="49" y="30"/>
                    <a:pt x="48" y="28"/>
                    <a:pt x="48" y="28"/>
                  </a:cubicBezTo>
                  <a:cubicBezTo>
                    <a:pt x="49" y="27"/>
                    <a:pt x="49" y="26"/>
                    <a:pt x="49" y="26"/>
                  </a:cubicBezTo>
                  <a:cubicBezTo>
                    <a:pt x="49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6"/>
                  </a:cubicBezTo>
                  <a:cubicBezTo>
                    <a:pt x="48" y="26"/>
                    <a:pt x="48" y="30"/>
                    <a:pt x="47" y="30"/>
                  </a:cubicBezTo>
                  <a:cubicBezTo>
                    <a:pt x="47" y="30"/>
                    <a:pt x="47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5" y="30"/>
                    <a:pt x="43" y="29"/>
                    <a:pt x="43" y="27"/>
                  </a:cubicBezTo>
                  <a:cubicBezTo>
                    <a:pt x="43" y="27"/>
                    <a:pt x="44" y="26"/>
                    <a:pt x="44" y="25"/>
                  </a:cubicBezTo>
                  <a:moveTo>
                    <a:pt x="45" y="25"/>
                  </a:moveTo>
                  <a:cubicBezTo>
                    <a:pt x="45" y="25"/>
                    <a:pt x="45" y="25"/>
                    <a:pt x="45" y="25"/>
                  </a:cubicBezTo>
                  <a:cubicBezTo>
                    <a:pt x="45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8"/>
                    <a:pt x="47" y="27"/>
                    <a:pt x="47" y="25"/>
                  </a:cubicBezTo>
                  <a:cubicBezTo>
                    <a:pt x="47" y="25"/>
                    <a:pt x="46" y="25"/>
                    <a:pt x="45" y="25"/>
                  </a:cubicBezTo>
                  <a:moveTo>
                    <a:pt x="37" y="24"/>
                  </a:moveTo>
                  <a:cubicBezTo>
                    <a:pt x="36" y="25"/>
                    <a:pt x="35" y="26"/>
                    <a:pt x="34" y="27"/>
                  </a:cubicBezTo>
                  <a:cubicBezTo>
                    <a:pt x="34" y="28"/>
                    <a:pt x="33" y="28"/>
                    <a:pt x="33" y="29"/>
                  </a:cubicBezTo>
                  <a:cubicBezTo>
                    <a:pt x="32" y="30"/>
                    <a:pt x="32" y="31"/>
                    <a:pt x="32" y="32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7" y="27"/>
                    <a:pt x="37" y="27"/>
                    <a:pt x="36" y="27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7"/>
                    <a:pt x="35" y="26"/>
                    <a:pt x="37" y="25"/>
                  </a:cubicBezTo>
                  <a:cubicBezTo>
                    <a:pt x="37" y="24"/>
                    <a:pt x="37" y="24"/>
                    <a:pt x="37" y="24"/>
                  </a:cubicBezTo>
                  <a:moveTo>
                    <a:pt x="51" y="22"/>
                  </a:moveTo>
                  <a:cubicBezTo>
                    <a:pt x="51" y="23"/>
                    <a:pt x="51" y="25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7"/>
                    <a:pt x="51" y="28"/>
                    <a:pt x="51" y="28"/>
                  </a:cubicBezTo>
                  <a:cubicBezTo>
                    <a:pt x="52" y="28"/>
                    <a:pt x="52" y="29"/>
                    <a:pt x="51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31"/>
                    <a:pt x="52" y="28"/>
                    <a:pt x="51" y="22"/>
                  </a:cubicBezTo>
                  <a:moveTo>
                    <a:pt x="41" y="21"/>
                  </a:moveTo>
                  <a:cubicBezTo>
                    <a:pt x="41" y="21"/>
                    <a:pt x="40" y="22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1" y="22"/>
                  </a:cubicBezTo>
                  <a:cubicBezTo>
                    <a:pt x="41" y="22"/>
                    <a:pt x="41" y="21"/>
                    <a:pt x="41" y="21"/>
                  </a:cubicBezTo>
                  <a:moveTo>
                    <a:pt x="37" y="19"/>
                  </a:moveTo>
                  <a:cubicBezTo>
                    <a:pt x="37" y="20"/>
                    <a:pt x="36" y="20"/>
                    <a:pt x="35" y="21"/>
                  </a:cubicBezTo>
                  <a:cubicBezTo>
                    <a:pt x="35" y="21"/>
                    <a:pt x="34" y="22"/>
                    <a:pt x="36" y="22"/>
                  </a:cubicBezTo>
                  <a:cubicBezTo>
                    <a:pt x="36" y="22"/>
                    <a:pt x="37" y="22"/>
                    <a:pt x="37" y="22"/>
                  </a:cubicBezTo>
                  <a:cubicBezTo>
                    <a:pt x="37" y="21"/>
                    <a:pt x="37" y="20"/>
                    <a:pt x="37" y="20"/>
                  </a:cubicBezTo>
                  <a:cubicBezTo>
                    <a:pt x="37" y="20"/>
                    <a:pt x="37" y="19"/>
                    <a:pt x="37" y="19"/>
                  </a:cubicBezTo>
                  <a:moveTo>
                    <a:pt x="46" y="18"/>
                  </a:moveTo>
                  <a:cubicBezTo>
                    <a:pt x="46" y="18"/>
                    <a:pt x="46" y="18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5" y="18"/>
                    <a:pt x="45" y="19"/>
                    <a:pt x="45" y="20"/>
                  </a:cubicBezTo>
                  <a:cubicBezTo>
                    <a:pt x="45" y="20"/>
                    <a:pt x="45" y="20"/>
                    <a:pt x="46" y="20"/>
                  </a:cubicBezTo>
                  <a:cubicBezTo>
                    <a:pt x="46" y="20"/>
                    <a:pt x="46" y="19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moveTo>
                    <a:pt x="40" y="18"/>
                  </a:moveTo>
                  <a:cubicBezTo>
                    <a:pt x="39" y="18"/>
                    <a:pt x="39" y="19"/>
                    <a:pt x="39" y="19"/>
                  </a:cubicBezTo>
                  <a:cubicBezTo>
                    <a:pt x="39" y="19"/>
                    <a:pt x="39" y="20"/>
                    <a:pt x="39" y="21"/>
                  </a:cubicBezTo>
                  <a:cubicBezTo>
                    <a:pt x="39" y="21"/>
                    <a:pt x="40" y="21"/>
                    <a:pt x="40" y="2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19"/>
                    <a:pt x="40" y="18"/>
                    <a:pt x="40" y="18"/>
                  </a:cubicBezTo>
                  <a:moveTo>
                    <a:pt x="20" y="18"/>
                  </a:move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moveTo>
                    <a:pt x="44" y="18"/>
                  </a:moveTo>
                  <a:cubicBezTo>
                    <a:pt x="44" y="18"/>
                    <a:pt x="43" y="18"/>
                    <a:pt x="42" y="18"/>
                  </a:cubicBezTo>
                  <a:cubicBezTo>
                    <a:pt x="43" y="18"/>
                    <a:pt x="43" y="19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1"/>
                    <a:pt x="43" y="21"/>
                  </a:cubicBezTo>
                  <a:cubicBezTo>
                    <a:pt x="43" y="21"/>
                    <a:pt x="44" y="21"/>
                    <a:pt x="44" y="20"/>
                  </a:cubicBezTo>
                  <a:cubicBezTo>
                    <a:pt x="44" y="19"/>
                    <a:pt x="44" y="19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moveTo>
                    <a:pt x="26" y="9"/>
                  </a:moveTo>
                  <a:cubicBezTo>
                    <a:pt x="26" y="9"/>
                    <a:pt x="28" y="9"/>
                    <a:pt x="28" y="5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8" y="13"/>
                    <a:pt x="41" y="13"/>
                  </a:cubicBezTo>
                  <a:cubicBezTo>
                    <a:pt x="42" y="13"/>
                    <a:pt x="43" y="14"/>
                    <a:pt x="39" y="15"/>
                  </a:cubicBezTo>
                  <a:cubicBezTo>
                    <a:pt x="39" y="15"/>
                    <a:pt x="39" y="14"/>
                    <a:pt x="38" y="14"/>
                  </a:cubicBezTo>
                  <a:cubicBezTo>
                    <a:pt x="37" y="14"/>
                    <a:pt x="33" y="15"/>
                    <a:pt x="29" y="19"/>
                  </a:cubicBezTo>
                  <a:cubicBezTo>
                    <a:pt x="29" y="19"/>
                    <a:pt x="29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moveTo>
                    <a:pt x="26" y="0"/>
                  </a:moveTo>
                  <a:cubicBezTo>
                    <a:pt x="26" y="0"/>
                    <a:pt x="29" y="9"/>
                    <a:pt x="25" y="9"/>
                  </a:cubicBezTo>
                  <a:cubicBezTo>
                    <a:pt x="24" y="9"/>
                    <a:pt x="23" y="8"/>
                    <a:pt x="21" y="7"/>
                  </a:cubicBezTo>
                  <a:cubicBezTo>
                    <a:pt x="21" y="7"/>
                    <a:pt x="21" y="7"/>
                    <a:pt x="20" y="7"/>
                  </a:cubicBezTo>
                  <a:cubicBezTo>
                    <a:pt x="20" y="7"/>
                    <a:pt x="18" y="8"/>
                    <a:pt x="15" y="16"/>
                  </a:cubicBezTo>
                  <a:cubicBezTo>
                    <a:pt x="15" y="16"/>
                    <a:pt x="16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7"/>
                    <a:pt x="19" y="15"/>
                    <a:pt x="18" y="15"/>
                  </a:cubicBezTo>
                  <a:cubicBezTo>
                    <a:pt x="17" y="15"/>
                    <a:pt x="17" y="15"/>
                    <a:pt x="16" y="16"/>
                  </a:cubicBezTo>
                  <a:cubicBezTo>
                    <a:pt x="16" y="16"/>
                    <a:pt x="19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2" y="18"/>
                  </a:cubicBezTo>
                  <a:cubicBezTo>
                    <a:pt x="22" y="18"/>
                    <a:pt x="23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27" y="18"/>
                    <a:pt x="27" y="19"/>
                  </a:cubicBezTo>
                  <a:cubicBezTo>
                    <a:pt x="28" y="20"/>
                    <a:pt x="28" y="20"/>
                    <a:pt x="29" y="20"/>
                  </a:cubicBezTo>
                  <a:cubicBezTo>
                    <a:pt x="29" y="18"/>
                    <a:pt x="31" y="18"/>
                    <a:pt x="32" y="18"/>
                  </a:cubicBezTo>
                  <a:cubicBezTo>
                    <a:pt x="34" y="16"/>
                    <a:pt x="37" y="15"/>
                    <a:pt x="39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1" y="15"/>
                    <a:pt x="42" y="15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6"/>
                    <a:pt x="42" y="15"/>
                    <a:pt x="45" y="14"/>
                  </a:cubicBezTo>
                  <a:cubicBezTo>
                    <a:pt x="45" y="14"/>
                    <a:pt x="41" y="14"/>
                    <a:pt x="42" y="12"/>
                  </a:cubicBezTo>
                  <a:cubicBezTo>
                    <a:pt x="42" y="12"/>
                    <a:pt x="34" y="6"/>
                    <a:pt x="38" y="6"/>
                  </a:cubicBezTo>
                  <a:cubicBezTo>
                    <a:pt x="38" y="6"/>
                    <a:pt x="38" y="6"/>
                    <a:pt x="39" y="6"/>
                  </a:cubicBezTo>
                  <a:cubicBezTo>
                    <a:pt x="39" y="6"/>
                    <a:pt x="45" y="6"/>
                    <a:pt x="49" y="12"/>
                  </a:cubicBezTo>
                  <a:cubicBezTo>
                    <a:pt x="49" y="12"/>
                    <a:pt x="49" y="11"/>
                    <a:pt x="48" y="10"/>
                  </a:cubicBezTo>
                  <a:cubicBezTo>
                    <a:pt x="48" y="10"/>
                    <a:pt x="42" y="3"/>
                    <a:pt x="39" y="0"/>
                  </a:cubicBezTo>
                  <a:cubicBezTo>
                    <a:pt x="39" y="1"/>
                    <a:pt x="38" y="2"/>
                    <a:pt x="36" y="2"/>
                  </a:cubicBezTo>
                  <a:cubicBezTo>
                    <a:pt x="35" y="2"/>
                    <a:pt x="34" y="2"/>
                    <a:pt x="32" y="1"/>
                  </a:cubicBezTo>
                  <a:cubicBezTo>
                    <a:pt x="32" y="1"/>
                    <a:pt x="30" y="1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5" name="Freeform 432"/>
            <p:cNvSpPr/>
            <p:nvPr/>
          </p:nvSpPr>
          <p:spPr bwMode="auto">
            <a:xfrm>
              <a:off x="848" y="1397"/>
              <a:ext cx="7" cy="16"/>
            </a:xfrm>
            <a:custGeom>
              <a:avLst/>
              <a:gdLst>
                <a:gd name="T0" fmla="*/ 4 w 5"/>
                <a:gd name="T1" fmla="*/ 0 h 11"/>
                <a:gd name="T2" fmla="*/ 0 w 5"/>
                <a:gd name="T3" fmla="*/ 9 h 11"/>
                <a:gd name="T4" fmla="*/ 2 w 5"/>
                <a:gd name="T5" fmla="*/ 8 h 11"/>
                <a:gd name="T6" fmla="*/ 4 w 5"/>
                <a:gd name="T7" fmla="*/ 11 h 11"/>
                <a:gd name="T8" fmla="*/ 4 w 5"/>
                <a:gd name="T9" fmla="*/ 11 h 11"/>
                <a:gd name="T10" fmla="*/ 4 w 5"/>
                <a:gd name="T11" fmla="*/ 11 h 11"/>
                <a:gd name="T12" fmla="*/ 4 w 5"/>
                <a:gd name="T13" fmla="*/ 11 h 11"/>
                <a:gd name="T14" fmla="*/ 5 w 5"/>
                <a:gd name="T15" fmla="*/ 11 h 11"/>
                <a:gd name="T16" fmla="*/ 4 w 5"/>
                <a:gd name="T17" fmla="*/ 0 h 11"/>
                <a:gd name="T18" fmla="*/ 4 w 5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1">
                  <a:moveTo>
                    <a:pt x="4" y="0"/>
                  </a:moveTo>
                  <a:cubicBezTo>
                    <a:pt x="3" y="0"/>
                    <a:pt x="0" y="9"/>
                    <a:pt x="0" y="9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3" y="8"/>
                    <a:pt x="4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6" name="Freeform 433"/>
            <p:cNvSpPr>
              <a:spLocks noEditPoints="1"/>
            </p:cNvSpPr>
            <p:nvPr/>
          </p:nvSpPr>
          <p:spPr bwMode="auto">
            <a:xfrm>
              <a:off x="862" y="1394"/>
              <a:ext cx="25" cy="20"/>
            </a:xfrm>
            <a:custGeom>
              <a:avLst/>
              <a:gdLst>
                <a:gd name="T0" fmla="*/ 0 w 17"/>
                <a:gd name="T1" fmla="*/ 4 h 14"/>
                <a:gd name="T2" fmla="*/ 0 w 17"/>
                <a:gd name="T3" fmla="*/ 4 h 14"/>
                <a:gd name="T4" fmla="*/ 0 w 17"/>
                <a:gd name="T5" fmla="*/ 4 h 14"/>
                <a:gd name="T6" fmla="*/ 2 w 17"/>
                <a:gd name="T7" fmla="*/ 0 h 14"/>
                <a:gd name="T8" fmla="*/ 0 w 17"/>
                <a:gd name="T9" fmla="*/ 4 h 14"/>
                <a:gd name="T10" fmla="*/ 0 w 17"/>
                <a:gd name="T11" fmla="*/ 4 h 14"/>
                <a:gd name="T12" fmla="*/ 3 w 17"/>
                <a:gd name="T13" fmla="*/ 14 h 14"/>
                <a:gd name="T14" fmla="*/ 12 w 17"/>
                <a:gd name="T15" fmla="*/ 9 h 14"/>
                <a:gd name="T16" fmla="*/ 13 w 17"/>
                <a:gd name="T17" fmla="*/ 10 h 14"/>
                <a:gd name="T18" fmla="*/ 15 w 17"/>
                <a:gd name="T19" fmla="*/ 8 h 14"/>
                <a:gd name="T20" fmla="*/ 7 w 17"/>
                <a:gd name="T21" fmla="*/ 9 h 14"/>
                <a:gd name="T22" fmla="*/ 2 w 17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2" y="0"/>
                  </a:moveTo>
                  <a:cubicBezTo>
                    <a:pt x="2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4"/>
                    <a:pt x="3" y="14"/>
                    <a:pt x="3" y="14"/>
                  </a:cubicBezTo>
                  <a:cubicBezTo>
                    <a:pt x="7" y="10"/>
                    <a:pt x="11" y="9"/>
                    <a:pt x="12" y="9"/>
                  </a:cubicBezTo>
                  <a:cubicBezTo>
                    <a:pt x="13" y="9"/>
                    <a:pt x="13" y="10"/>
                    <a:pt x="13" y="10"/>
                  </a:cubicBezTo>
                  <a:cubicBezTo>
                    <a:pt x="17" y="9"/>
                    <a:pt x="16" y="8"/>
                    <a:pt x="15" y="8"/>
                  </a:cubicBezTo>
                  <a:cubicBezTo>
                    <a:pt x="12" y="8"/>
                    <a:pt x="7" y="9"/>
                    <a:pt x="7" y="9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7" name="Freeform 434"/>
            <p:cNvSpPr/>
            <p:nvPr/>
          </p:nvSpPr>
          <p:spPr bwMode="auto">
            <a:xfrm>
              <a:off x="874" y="1468"/>
              <a:ext cx="3" cy="4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3 h 3"/>
                <a:gd name="T4" fmla="*/ 2 w 2"/>
                <a:gd name="T5" fmla="*/ 2 h 3"/>
                <a:gd name="T6" fmla="*/ 2 w 2"/>
                <a:gd name="T7" fmla="*/ 2 h 3"/>
                <a:gd name="T8" fmla="*/ 2 w 2"/>
                <a:gd name="T9" fmla="*/ 2 h 3"/>
                <a:gd name="T10" fmla="*/ 2 w 2"/>
                <a:gd name="T11" fmla="*/ 2 h 3"/>
                <a:gd name="T12" fmla="*/ 2 w 2"/>
                <a:gd name="T13" fmla="*/ 2 h 3"/>
                <a:gd name="T14" fmla="*/ 2 w 2"/>
                <a:gd name="T15" fmla="*/ 0 h 3"/>
                <a:gd name="T16" fmla="*/ 2 w 2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1"/>
                    <a:pt x="1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pic>
          <p:nvPicPr>
            <p:cNvPr id="58" name="Picture 43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59" y="1383"/>
              <a:ext cx="11" cy="8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59" name="Freeform 436"/>
            <p:cNvSpPr/>
            <p:nvPr/>
          </p:nvSpPr>
          <p:spPr bwMode="auto">
            <a:xfrm>
              <a:off x="864" y="1386"/>
              <a:ext cx="1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0" name="Freeform 437"/>
            <p:cNvSpPr/>
            <p:nvPr/>
          </p:nvSpPr>
          <p:spPr bwMode="auto">
            <a:xfrm>
              <a:off x="852" y="1411"/>
              <a:ext cx="2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0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1" name="Freeform 438"/>
            <p:cNvSpPr/>
            <p:nvPr/>
          </p:nvSpPr>
          <p:spPr bwMode="auto">
            <a:xfrm>
              <a:off x="874" y="1426"/>
              <a:ext cx="3" cy="4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3 h 3"/>
                <a:gd name="T4" fmla="*/ 1 w 2"/>
                <a:gd name="T5" fmla="*/ 3 h 3"/>
                <a:gd name="T6" fmla="*/ 2 w 2"/>
                <a:gd name="T7" fmla="*/ 0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1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2" name="Freeform 439"/>
            <p:cNvSpPr/>
            <p:nvPr/>
          </p:nvSpPr>
          <p:spPr bwMode="auto">
            <a:xfrm>
              <a:off x="856" y="1413"/>
              <a:ext cx="8" cy="1"/>
            </a:xfrm>
            <a:custGeom>
              <a:avLst/>
              <a:gdLst>
                <a:gd name="T0" fmla="*/ 2 w 5"/>
                <a:gd name="T1" fmla="*/ 0 h 1"/>
                <a:gd name="T2" fmla="*/ 2 w 5"/>
                <a:gd name="T3" fmla="*/ 0 h 1"/>
                <a:gd name="T4" fmla="*/ 2 w 5"/>
                <a:gd name="T5" fmla="*/ 0 h 1"/>
                <a:gd name="T6" fmla="*/ 0 w 5"/>
                <a:gd name="T7" fmla="*/ 0 h 1"/>
                <a:gd name="T8" fmla="*/ 5 w 5"/>
                <a:gd name="T9" fmla="*/ 1 h 1"/>
                <a:gd name="T10" fmla="*/ 2 w 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3" name="Freeform 440"/>
            <p:cNvSpPr>
              <a:spLocks noEditPoints="1"/>
            </p:cNvSpPr>
            <p:nvPr/>
          </p:nvSpPr>
          <p:spPr bwMode="auto">
            <a:xfrm>
              <a:off x="867" y="1413"/>
              <a:ext cx="7" cy="16"/>
            </a:xfrm>
            <a:custGeom>
              <a:avLst/>
              <a:gdLst>
                <a:gd name="T0" fmla="*/ 5 w 5"/>
                <a:gd name="T1" fmla="*/ 9 h 11"/>
                <a:gd name="T2" fmla="*/ 4 w 5"/>
                <a:gd name="T3" fmla="*/ 11 h 11"/>
                <a:gd name="T4" fmla="*/ 5 w 5"/>
                <a:gd name="T5" fmla="*/ 9 h 11"/>
                <a:gd name="T6" fmla="*/ 3 w 5"/>
                <a:gd name="T7" fmla="*/ 0 h 11"/>
                <a:gd name="T8" fmla="*/ 0 w 5"/>
                <a:gd name="T9" fmla="*/ 2 h 11"/>
                <a:gd name="T10" fmla="*/ 0 w 5"/>
                <a:gd name="T11" fmla="*/ 2 h 11"/>
                <a:gd name="T12" fmla="*/ 3 w 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9"/>
                  </a:moveTo>
                  <a:cubicBezTo>
                    <a:pt x="5" y="10"/>
                    <a:pt x="4" y="10"/>
                    <a:pt x="4" y="11"/>
                  </a:cubicBezTo>
                  <a:cubicBezTo>
                    <a:pt x="4" y="10"/>
                    <a:pt x="5" y="10"/>
                    <a:pt x="5" y="9"/>
                  </a:cubicBezTo>
                  <a:moveTo>
                    <a:pt x="3" y="0"/>
                  </a:moveTo>
                  <a:cubicBezTo>
                    <a:pt x="2" y="0"/>
                    <a:pt x="0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4" name="Freeform 441"/>
            <p:cNvSpPr>
              <a:spLocks noEditPoints="1"/>
            </p:cNvSpPr>
            <p:nvPr/>
          </p:nvSpPr>
          <p:spPr bwMode="auto">
            <a:xfrm>
              <a:off x="878" y="1411"/>
              <a:ext cx="9" cy="19"/>
            </a:xfrm>
            <a:custGeom>
              <a:avLst/>
              <a:gdLst>
                <a:gd name="T0" fmla="*/ 6 w 6"/>
                <a:gd name="T1" fmla="*/ 8 h 13"/>
                <a:gd name="T2" fmla="*/ 4 w 6"/>
                <a:gd name="T3" fmla="*/ 8 h 13"/>
                <a:gd name="T4" fmla="*/ 3 w 6"/>
                <a:gd name="T5" fmla="*/ 11 h 13"/>
                <a:gd name="T6" fmla="*/ 2 w 6"/>
                <a:gd name="T7" fmla="*/ 11 h 13"/>
                <a:gd name="T8" fmla="*/ 2 w 6"/>
                <a:gd name="T9" fmla="*/ 9 h 13"/>
                <a:gd name="T10" fmla="*/ 0 w 6"/>
                <a:gd name="T11" fmla="*/ 10 h 13"/>
                <a:gd name="T12" fmla="*/ 2 w 6"/>
                <a:gd name="T13" fmla="*/ 13 h 13"/>
                <a:gd name="T14" fmla="*/ 5 w 6"/>
                <a:gd name="T15" fmla="*/ 11 h 13"/>
                <a:gd name="T16" fmla="*/ 5 w 6"/>
                <a:gd name="T17" fmla="*/ 10 h 13"/>
                <a:gd name="T18" fmla="*/ 6 w 6"/>
                <a:gd name="T19" fmla="*/ 8 h 13"/>
                <a:gd name="T20" fmla="*/ 2 w 6"/>
                <a:gd name="T21" fmla="*/ 6 h 13"/>
                <a:gd name="T22" fmla="*/ 0 w 6"/>
                <a:gd name="T23" fmla="*/ 7 h 13"/>
                <a:gd name="T24" fmla="*/ 0 w 6"/>
                <a:gd name="T25" fmla="*/ 8 h 13"/>
                <a:gd name="T26" fmla="*/ 2 w 6"/>
                <a:gd name="T27" fmla="*/ 6 h 13"/>
                <a:gd name="T28" fmla="*/ 2 w 6"/>
                <a:gd name="T29" fmla="*/ 6 h 13"/>
                <a:gd name="T30" fmla="*/ 6 w 6"/>
                <a:gd name="T31" fmla="*/ 3 h 13"/>
                <a:gd name="T32" fmla="*/ 4 w 6"/>
                <a:gd name="T33" fmla="*/ 4 h 13"/>
                <a:gd name="T34" fmla="*/ 4 w 6"/>
                <a:gd name="T35" fmla="*/ 5 h 13"/>
                <a:gd name="T36" fmla="*/ 6 w 6"/>
                <a:gd name="T37" fmla="*/ 4 h 13"/>
                <a:gd name="T38" fmla="*/ 6 w 6"/>
                <a:gd name="T39" fmla="*/ 3 h 13"/>
                <a:gd name="T40" fmla="*/ 3 w 6"/>
                <a:gd name="T41" fmla="*/ 0 h 13"/>
                <a:gd name="T42" fmla="*/ 0 w 6"/>
                <a:gd name="T43" fmla="*/ 2 h 13"/>
                <a:gd name="T44" fmla="*/ 0 w 6"/>
                <a:gd name="T45" fmla="*/ 3 h 13"/>
                <a:gd name="T46" fmla="*/ 0 w 6"/>
                <a:gd name="T47" fmla="*/ 5 h 13"/>
                <a:gd name="T48" fmla="*/ 2 w 6"/>
                <a:gd name="T49" fmla="*/ 4 h 13"/>
                <a:gd name="T50" fmla="*/ 2 w 6"/>
                <a:gd name="T51" fmla="*/ 2 h 13"/>
                <a:gd name="T52" fmla="*/ 3 w 6"/>
                <a:gd name="T53" fmla="*/ 1 h 13"/>
                <a:gd name="T54" fmla="*/ 4 w 6"/>
                <a:gd name="T55" fmla="*/ 3 h 13"/>
                <a:gd name="T56" fmla="*/ 4 w 6"/>
                <a:gd name="T57" fmla="*/ 3 h 13"/>
                <a:gd name="T58" fmla="*/ 6 w 6"/>
                <a:gd name="T59" fmla="*/ 3 h 13"/>
                <a:gd name="T60" fmla="*/ 5 w 6"/>
                <a:gd name="T61" fmla="*/ 1 h 13"/>
                <a:gd name="T62" fmla="*/ 5 w 6"/>
                <a:gd name="T63" fmla="*/ 1 h 13"/>
                <a:gd name="T64" fmla="*/ 4 w 6"/>
                <a:gd name="T65" fmla="*/ 1 h 13"/>
                <a:gd name="T66" fmla="*/ 3 w 6"/>
                <a:gd name="T67" fmla="*/ 0 h 13"/>
                <a:gd name="T68" fmla="*/ 3 w 6"/>
                <a:gd name="T6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" h="13">
                  <a:moveTo>
                    <a:pt x="6" y="8"/>
                  </a:moveTo>
                  <a:cubicBezTo>
                    <a:pt x="5" y="8"/>
                    <a:pt x="5" y="8"/>
                    <a:pt x="4" y="8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1"/>
                    <a:pt x="2" y="9"/>
                  </a:cubicBezTo>
                  <a:cubicBezTo>
                    <a:pt x="1" y="10"/>
                    <a:pt x="1" y="10"/>
                    <a:pt x="0" y="10"/>
                  </a:cubicBezTo>
                  <a:cubicBezTo>
                    <a:pt x="0" y="11"/>
                    <a:pt x="0" y="12"/>
                    <a:pt x="2" y="13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0"/>
                  </a:cubicBezTo>
                  <a:cubicBezTo>
                    <a:pt x="5" y="10"/>
                    <a:pt x="6" y="9"/>
                    <a:pt x="6" y="8"/>
                  </a:cubicBezTo>
                  <a:moveTo>
                    <a:pt x="2" y="6"/>
                  </a:moveTo>
                  <a:cubicBezTo>
                    <a:pt x="1" y="6"/>
                    <a:pt x="1" y="7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7"/>
                    <a:pt x="1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6" y="3"/>
                  </a:move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5" y="5"/>
                    <a:pt x="5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5"/>
                    <a:pt x="1" y="5"/>
                    <a:pt x="2" y="4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2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5" name="Freeform 442"/>
            <p:cNvSpPr>
              <a:spLocks noEditPoints="1"/>
            </p:cNvSpPr>
            <p:nvPr/>
          </p:nvSpPr>
          <p:spPr bwMode="auto">
            <a:xfrm>
              <a:off x="887" y="1411"/>
              <a:ext cx="7" cy="19"/>
            </a:xfrm>
            <a:custGeom>
              <a:avLst/>
              <a:gdLst>
                <a:gd name="T0" fmla="*/ 2 w 5"/>
                <a:gd name="T1" fmla="*/ 8 h 13"/>
                <a:gd name="T2" fmla="*/ 1 w 5"/>
                <a:gd name="T3" fmla="*/ 8 h 13"/>
                <a:gd name="T4" fmla="*/ 0 w 5"/>
                <a:gd name="T5" fmla="*/ 10 h 13"/>
                <a:gd name="T6" fmla="*/ 3 w 5"/>
                <a:gd name="T7" fmla="*/ 13 h 13"/>
                <a:gd name="T8" fmla="*/ 3 w 5"/>
                <a:gd name="T9" fmla="*/ 13 h 13"/>
                <a:gd name="T10" fmla="*/ 4 w 5"/>
                <a:gd name="T11" fmla="*/ 13 h 13"/>
                <a:gd name="T12" fmla="*/ 5 w 5"/>
                <a:gd name="T13" fmla="*/ 9 h 13"/>
                <a:gd name="T14" fmla="*/ 5 w 5"/>
                <a:gd name="T15" fmla="*/ 8 h 13"/>
                <a:gd name="T16" fmla="*/ 4 w 5"/>
                <a:gd name="T17" fmla="*/ 8 h 13"/>
                <a:gd name="T18" fmla="*/ 3 w 5"/>
                <a:gd name="T19" fmla="*/ 11 h 13"/>
                <a:gd name="T20" fmla="*/ 3 w 5"/>
                <a:gd name="T21" fmla="*/ 11 h 13"/>
                <a:gd name="T22" fmla="*/ 3 w 5"/>
                <a:gd name="T23" fmla="*/ 11 h 13"/>
                <a:gd name="T24" fmla="*/ 2 w 5"/>
                <a:gd name="T25" fmla="*/ 8 h 13"/>
                <a:gd name="T26" fmla="*/ 2 w 5"/>
                <a:gd name="T27" fmla="*/ 0 h 13"/>
                <a:gd name="T28" fmla="*/ 1 w 5"/>
                <a:gd name="T29" fmla="*/ 1 h 13"/>
                <a:gd name="T30" fmla="*/ 1 w 5"/>
                <a:gd name="T31" fmla="*/ 1 h 13"/>
                <a:gd name="T32" fmla="*/ 1 w 5"/>
                <a:gd name="T33" fmla="*/ 3 h 13"/>
                <a:gd name="T34" fmla="*/ 2 w 5"/>
                <a:gd name="T35" fmla="*/ 3 h 13"/>
                <a:gd name="T36" fmla="*/ 3 w 5"/>
                <a:gd name="T37" fmla="*/ 1 h 13"/>
                <a:gd name="T38" fmla="*/ 3 w 5"/>
                <a:gd name="T39" fmla="*/ 1 h 13"/>
                <a:gd name="T40" fmla="*/ 3 w 5"/>
                <a:gd name="T41" fmla="*/ 1 h 13"/>
                <a:gd name="T42" fmla="*/ 3 w 5"/>
                <a:gd name="T43" fmla="*/ 1 h 13"/>
                <a:gd name="T44" fmla="*/ 2 w 5"/>
                <a:gd name="T4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" h="13">
                  <a:moveTo>
                    <a:pt x="2" y="8"/>
                  </a:moveTo>
                  <a:cubicBezTo>
                    <a:pt x="2" y="8"/>
                    <a:pt x="1" y="8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2"/>
                    <a:pt x="2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10"/>
                    <a:pt x="4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2" y="11"/>
                    <a:pt x="2" y="8"/>
                  </a:cubicBezTo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6" name="Freeform 443"/>
            <p:cNvSpPr/>
            <p:nvPr/>
          </p:nvSpPr>
          <p:spPr bwMode="auto">
            <a:xfrm>
              <a:off x="894" y="1424"/>
              <a:ext cx="5" cy="6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2 h 4"/>
                <a:gd name="T4" fmla="*/ 1 w 3"/>
                <a:gd name="T5" fmla="*/ 4 h 4"/>
                <a:gd name="T6" fmla="*/ 2 w 3"/>
                <a:gd name="T7" fmla="*/ 2 h 4"/>
                <a:gd name="T8" fmla="*/ 3 w 3"/>
                <a:gd name="T9" fmla="*/ 2 h 4"/>
                <a:gd name="T10" fmla="*/ 3 w 3"/>
                <a:gd name="T11" fmla="*/ 2 h 4"/>
                <a:gd name="T12" fmla="*/ 3 w 3"/>
                <a:gd name="T13" fmla="*/ 0 h 4"/>
                <a:gd name="T14" fmla="*/ 3 w 3"/>
                <a:gd name="T15" fmla="*/ 0 h 4"/>
                <a:gd name="T16" fmla="*/ 2 w 3"/>
                <a:gd name="T17" fmla="*/ 1 h 4"/>
                <a:gd name="T18" fmla="*/ 2 w 3"/>
                <a:gd name="T19" fmla="*/ 3 h 4"/>
                <a:gd name="T20" fmla="*/ 1 w 3"/>
                <a:gd name="T21" fmla="*/ 0 h 4"/>
                <a:gd name="T22" fmla="*/ 1 w 3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2"/>
                    <a:pt x="1" y="4"/>
                    <a:pt x="1" y="4"/>
                  </a:cubicBezTo>
                  <a:cubicBezTo>
                    <a:pt x="2" y="4"/>
                    <a:pt x="3" y="3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7" name="Freeform 444"/>
            <p:cNvSpPr/>
            <p:nvPr/>
          </p:nvSpPr>
          <p:spPr bwMode="auto">
            <a:xfrm>
              <a:off x="877" y="1469"/>
              <a:ext cx="13" cy="15"/>
            </a:xfrm>
            <a:custGeom>
              <a:avLst/>
              <a:gdLst>
                <a:gd name="T0" fmla="*/ 6 w 9"/>
                <a:gd name="T1" fmla="*/ 0 h 10"/>
                <a:gd name="T2" fmla="*/ 6 w 9"/>
                <a:gd name="T3" fmla="*/ 0 h 10"/>
                <a:gd name="T4" fmla="*/ 6 w 9"/>
                <a:gd name="T5" fmla="*/ 0 h 10"/>
                <a:gd name="T6" fmla="*/ 5 w 9"/>
                <a:gd name="T7" fmla="*/ 0 h 10"/>
                <a:gd name="T8" fmla="*/ 5 w 9"/>
                <a:gd name="T9" fmla="*/ 0 h 10"/>
                <a:gd name="T10" fmla="*/ 0 w 9"/>
                <a:gd name="T11" fmla="*/ 1 h 10"/>
                <a:gd name="T12" fmla="*/ 0 w 9"/>
                <a:gd name="T13" fmla="*/ 1 h 10"/>
                <a:gd name="T14" fmla="*/ 0 w 9"/>
                <a:gd name="T15" fmla="*/ 1 h 10"/>
                <a:gd name="T16" fmla="*/ 0 w 9"/>
                <a:gd name="T17" fmla="*/ 1 h 10"/>
                <a:gd name="T18" fmla="*/ 0 w 9"/>
                <a:gd name="T19" fmla="*/ 1 h 10"/>
                <a:gd name="T20" fmla="*/ 0 w 9"/>
                <a:gd name="T21" fmla="*/ 1 h 10"/>
                <a:gd name="T22" fmla="*/ 0 w 9"/>
                <a:gd name="T23" fmla="*/ 1 h 10"/>
                <a:gd name="T24" fmla="*/ 2 w 9"/>
                <a:gd name="T25" fmla="*/ 10 h 10"/>
                <a:gd name="T26" fmla="*/ 2 w 9"/>
                <a:gd name="T27" fmla="*/ 10 h 10"/>
                <a:gd name="T28" fmla="*/ 8 w 9"/>
                <a:gd name="T29" fmla="*/ 3 h 10"/>
                <a:gd name="T30" fmla="*/ 8 w 9"/>
                <a:gd name="T31" fmla="*/ 3 h 10"/>
                <a:gd name="T32" fmla="*/ 6 w 9"/>
                <a:gd name="T33" fmla="*/ 0 h 10"/>
                <a:gd name="T34" fmla="*/ 6 w 9"/>
                <a:gd name="T3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1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7"/>
                    <a:pt x="7" y="6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8" name="Freeform 445"/>
            <p:cNvSpPr/>
            <p:nvPr/>
          </p:nvSpPr>
          <p:spPr bwMode="auto">
            <a:xfrm>
              <a:off x="874" y="1427"/>
              <a:ext cx="29" cy="57"/>
            </a:xfrm>
            <a:custGeom>
              <a:avLst/>
              <a:gdLst>
                <a:gd name="T0" fmla="*/ 17 w 20"/>
                <a:gd name="T1" fmla="*/ 0 h 39"/>
                <a:gd name="T2" fmla="*/ 17 w 20"/>
                <a:gd name="T3" fmla="*/ 2 h 39"/>
                <a:gd name="T4" fmla="*/ 16 w 20"/>
                <a:gd name="T5" fmla="*/ 2 h 39"/>
                <a:gd name="T6" fmla="*/ 15 w 20"/>
                <a:gd name="T7" fmla="*/ 2 h 39"/>
                <a:gd name="T8" fmla="*/ 15 w 20"/>
                <a:gd name="T9" fmla="*/ 3 h 39"/>
                <a:gd name="T10" fmla="*/ 10 w 20"/>
                <a:gd name="T11" fmla="*/ 7 h 39"/>
                <a:gd name="T12" fmla="*/ 11 w 20"/>
                <a:gd name="T13" fmla="*/ 7 h 39"/>
                <a:gd name="T14" fmla="*/ 13 w 20"/>
                <a:gd name="T15" fmla="*/ 7 h 39"/>
                <a:gd name="T16" fmla="*/ 14 w 20"/>
                <a:gd name="T17" fmla="*/ 11 h 39"/>
                <a:gd name="T18" fmla="*/ 11 w 20"/>
                <a:gd name="T19" fmla="*/ 17 h 39"/>
                <a:gd name="T20" fmla="*/ 12 w 20"/>
                <a:gd name="T21" fmla="*/ 18 h 39"/>
                <a:gd name="T22" fmla="*/ 8 w 20"/>
                <a:gd name="T23" fmla="*/ 22 h 39"/>
                <a:gd name="T24" fmla="*/ 9 w 20"/>
                <a:gd name="T25" fmla="*/ 22 h 39"/>
                <a:gd name="T26" fmla="*/ 14 w 20"/>
                <a:gd name="T27" fmla="*/ 26 h 39"/>
                <a:gd name="T28" fmla="*/ 10 w 20"/>
                <a:gd name="T29" fmla="*/ 24 h 39"/>
                <a:gd name="T30" fmla="*/ 5 w 20"/>
                <a:gd name="T31" fmla="*/ 27 h 39"/>
                <a:gd name="T32" fmla="*/ 5 w 20"/>
                <a:gd name="T33" fmla="*/ 27 h 39"/>
                <a:gd name="T34" fmla="*/ 2 w 20"/>
                <a:gd name="T35" fmla="*/ 28 h 39"/>
                <a:gd name="T36" fmla="*/ 2 w 20"/>
                <a:gd name="T37" fmla="*/ 28 h 39"/>
                <a:gd name="T38" fmla="*/ 2 w 20"/>
                <a:gd name="T39" fmla="*/ 28 h 39"/>
                <a:gd name="T40" fmla="*/ 2 w 20"/>
                <a:gd name="T41" fmla="*/ 30 h 39"/>
                <a:gd name="T42" fmla="*/ 2 w 20"/>
                <a:gd name="T43" fmla="*/ 30 h 39"/>
                <a:gd name="T44" fmla="*/ 2 w 20"/>
                <a:gd name="T45" fmla="*/ 30 h 39"/>
                <a:gd name="T46" fmla="*/ 2 w 20"/>
                <a:gd name="T47" fmla="*/ 30 h 39"/>
                <a:gd name="T48" fmla="*/ 2 w 20"/>
                <a:gd name="T49" fmla="*/ 30 h 39"/>
                <a:gd name="T50" fmla="*/ 7 w 20"/>
                <a:gd name="T51" fmla="*/ 29 h 39"/>
                <a:gd name="T52" fmla="*/ 7 w 20"/>
                <a:gd name="T53" fmla="*/ 29 h 39"/>
                <a:gd name="T54" fmla="*/ 8 w 20"/>
                <a:gd name="T55" fmla="*/ 29 h 39"/>
                <a:gd name="T56" fmla="*/ 8 w 20"/>
                <a:gd name="T57" fmla="*/ 29 h 39"/>
                <a:gd name="T58" fmla="*/ 8 w 20"/>
                <a:gd name="T59" fmla="*/ 29 h 39"/>
                <a:gd name="T60" fmla="*/ 8 w 20"/>
                <a:gd name="T61" fmla="*/ 29 h 39"/>
                <a:gd name="T62" fmla="*/ 8 w 20"/>
                <a:gd name="T63" fmla="*/ 29 h 39"/>
                <a:gd name="T64" fmla="*/ 8 w 20"/>
                <a:gd name="T65" fmla="*/ 29 h 39"/>
                <a:gd name="T66" fmla="*/ 10 w 20"/>
                <a:gd name="T67" fmla="*/ 32 h 39"/>
                <a:gd name="T68" fmla="*/ 10 w 20"/>
                <a:gd name="T69" fmla="*/ 32 h 39"/>
                <a:gd name="T70" fmla="*/ 4 w 20"/>
                <a:gd name="T71" fmla="*/ 39 h 39"/>
                <a:gd name="T72" fmla="*/ 4 w 20"/>
                <a:gd name="T73" fmla="*/ 39 h 39"/>
                <a:gd name="T74" fmla="*/ 12 w 20"/>
                <a:gd name="T75" fmla="*/ 37 h 39"/>
                <a:gd name="T76" fmla="*/ 19 w 20"/>
                <a:gd name="T77" fmla="*/ 38 h 39"/>
                <a:gd name="T78" fmla="*/ 19 w 20"/>
                <a:gd name="T79" fmla="*/ 38 h 39"/>
                <a:gd name="T80" fmla="*/ 19 w 20"/>
                <a:gd name="T81" fmla="*/ 38 h 39"/>
                <a:gd name="T82" fmla="*/ 18 w 20"/>
                <a:gd name="T83" fmla="*/ 38 h 39"/>
                <a:gd name="T84" fmla="*/ 18 w 20"/>
                <a:gd name="T85" fmla="*/ 35 h 39"/>
                <a:gd name="T86" fmla="*/ 17 w 20"/>
                <a:gd name="T87" fmla="*/ 31 h 39"/>
                <a:gd name="T88" fmla="*/ 16 w 20"/>
                <a:gd name="T89" fmla="*/ 25 h 39"/>
                <a:gd name="T90" fmla="*/ 17 w 20"/>
                <a:gd name="T91" fmla="*/ 17 h 39"/>
                <a:gd name="T92" fmla="*/ 17 w 20"/>
                <a:gd name="T93" fmla="*/ 6 h 39"/>
                <a:gd name="T94" fmla="*/ 16 w 20"/>
                <a:gd name="T95" fmla="*/ 6 h 39"/>
                <a:gd name="T96" fmla="*/ 17 w 20"/>
                <a:gd name="T97" fmla="*/ 5 h 39"/>
                <a:gd name="T98" fmla="*/ 17 w 20"/>
                <a:gd name="T99" fmla="*/ 5 h 39"/>
                <a:gd name="T100" fmla="*/ 17 w 20"/>
                <a:gd name="T10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" h="39">
                  <a:moveTo>
                    <a:pt x="17" y="0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5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" y="7"/>
                    <a:pt x="7" y="7"/>
                    <a:pt x="10" y="7"/>
                  </a:cubicBezTo>
                  <a:cubicBezTo>
                    <a:pt x="10" y="7"/>
                    <a:pt x="11" y="7"/>
                    <a:pt x="11" y="7"/>
                  </a:cubicBezTo>
                  <a:cubicBezTo>
                    <a:pt x="12" y="7"/>
                    <a:pt x="12" y="7"/>
                    <a:pt x="13" y="7"/>
                  </a:cubicBezTo>
                  <a:cubicBezTo>
                    <a:pt x="20" y="7"/>
                    <a:pt x="14" y="11"/>
                    <a:pt x="14" y="11"/>
                  </a:cubicBezTo>
                  <a:cubicBezTo>
                    <a:pt x="6" y="15"/>
                    <a:pt x="11" y="17"/>
                    <a:pt x="11" y="17"/>
                  </a:cubicBezTo>
                  <a:cubicBezTo>
                    <a:pt x="18" y="17"/>
                    <a:pt x="12" y="18"/>
                    <a:pt x="12" y="18"/>
                  </a:cubicBezTo>
                  <a:cubicBezTo>
                    <a:pt x="0" y="20"/>
                    <a:pt x="8" y="22"/>
                    <a:pt x="8" y="22"/>
                  </a:cubicBezTo>
                  <a:cubicBezTo>
                    <a:pt x="8" y="22"/>
                    <a:pt x="9" y="22"/>
                    <a:pt x="9" y="22"/>
                  </a:cubicBezTo>
                  <a:cubicBezTo>
                    <a:pt x="13" y="22"/>
                    <a:pt x="14" y="26"/>
                    <a:pt x="14" y="26"/>
                  </a:cubicBezTo>
                  <a:cubicBezTo>
                    <a:pt x="13" y="24"/>
                    <a:pt x="11" y="24"/>
                    <a:pt x="10" y="24"/>
                  </a:cubicBezTo>
                  <a:cubicBezTo>
                    <a:pt x="8" y="24"/>
                    <a:pt x="6" y="25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7"/>
                    <a:pt x="2" y="27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9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4" y="30"/>
                    <a:pt x="5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0" y="29"/>
                    <a:pt x="11" y="29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5"/>
                    <a:pt x="5" y="36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38"/>
                    <a:pt x="9" y="37"/>
                    <a:pt x="12" y="37"/>
                  </a:cubicBezTo>
                  <a:cubicBezTo>
                    <a:pt x="15" y="37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8" y="38"/>
                  </a:cubicBezTo>
                  <a:cubicBezTo>
                    <a:pt x="17" y="38"/>
                    <a:pt x="17" y="37"/>
                    <a:pt x="18" y="35"/>
                  </a:cubicBezTo>
                  <a:cubicBezTo>
                    <a:pt x="18" y="35"/>
                    <a:pt x="17" y="33"/>
                    <a:pt x="17" y="31"/>
                  </a:cubicBezTo>
                  <a:cubicBezTo>
                    <a:pt x="17" y="30"/>
                    <a:pt x="16" y="28"/>
                    <a:pt x="16" y="25"/>
                  </a:cubicBezTo>
                  <a:cubicBezTo>
                    <a:pt x="16" y="22"/>
                    <a:pt x="16" y="18"/>
                    <a:pt x="17" y="17"/>
                  </a:cubicBezTo>
                  <a:cubicBezTo>
                    <a:pt x="17" y="17"/>
                    <a:pt x="18" y="6"/>
                    <a:pt x="17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7" y="6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1"/>
                    <a:pt x="18" y="0"/>
                    <a:pt x="17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9" name="Freeform 446"/>
            <p:cNvSpPr/>
            <p:nvPr/>
          </p:nvSpPr>
          <p:spPr bwMode="auto">
            <a:xfrm>
              <a:off x="896" y="1427"/>
              <a:ext cx="3" cy="3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0 h 2"/>
                <a:gd name="T4" fmla="*/ 0 w 2"/>
                <a:gd name="T5" fmla="*/ 2 h 2"/>
                <a:gd name="T6" fmla="*/ 1 w 2"/>
                <a:gd name="T7" fmla="*/ 2 h 2"/>
                <a:gd name="T8" fmla="*/ 2 w 2"/>
                <a:gd name="T9" fmla="*/ 2 h 2"/>
                <a:gd name="T10" fmla="*/ 2 w 2"/>
                <a:gd name="T11" fmla="*/ 0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0" name="Freeform 447"/>
            <p:cNvSpPr>
              <a:spLocks noEditPoints="1"/>
            </p:cNvSpPr>
            <p:nvPr/>
          </p:nvSpPr>
          <p:spPr bwMode="auto">
            <a:xfrm>
              <a:off x="877" y="1469"/>
              <a:ext cx="11" cy="15"/>
            </a:xfrm>
            <a:custGeom>
              <a:avLst/>
              <a:gdLst>
                <a:gd name="T0" fmla="*/ 8 w 8"/>
                <a:gd name="T1" fmla="*/ 3 h 10"/>
                <a:gd name="T2" fmla="*/ 8 w 8"/>
                <a:gd name="T3" fmla="*/ 3 h 10"/>
                <a:gd name="T4" fmla="*/ 2 w 8"/>
                <a:gd name="T5" fmla="*/ 10 h 10"/>
                <a:gd name="T6" fmla="*/ 2 w 8"/>
                <a:gd name="T7" fmla="*/ 10 h 10"/>
                <a:gd name="T8" fmla="*/ 8 w 8"/>
                <a:gd name="T9" fmla="*/ 3 h 10"/>
                <a:gd name="T10" fmla="*/ 8 w 8"/>
                <a:gd name="T11" fmla="*/ 3 h 10"/>
                <a:gd name="T12" fmla="*/ 0 w 8"/>
                <a:gd name="T13" fmla="*/ 1 h 10"/>
                <a:gd name="T14" fmla="*/ 0 w 8"/>
                <a:gd name="T15" fmla="*/ 1 h 10"/>
                <a:gd name="T16" fmla="*/ 0 w 8"/>
                <a:gd name="T17" fmla="*/ 1 h 10"/>
                <a:gd name="T18" fmla="*/ 0 w 8"/>
                <a:gd name="T19" fmla="*/ 1 h 10"/>
                <a:gd name="T20" fmla="*/ 0 w 8"/>
                <a:gd name="T21" fmla="*/ 1 h 10"/>
                <a:gd name="T22" fmla="*/ 0 w 8"/>
                <a:gd name="T23" fmla="*/ 1 h 10"/>
                <a:gd name="T24" fmla="*/ 5 w 8"/>
                <a:gd name="T25" fmla="*/ 0 h 10"/>
                <a:gd name="T26" fmla="*/ 5 w 8"/>
                <a:gd name="T27" fmla="*/ 0 h 10"/>
                <a:gd name="T28" fmla="*/ 5 w 8"/>
                <a:gd name="T29" fmla="*/ 0 h 10"/>
                <a:gd name="T30" fmla="*/ 6 w 8"/>
                <a:gd name="T31" fmla="*/ 0 h 10"/>
                <a:gd name="T32" fmla="*/ 6 w 8"/>
                <a:gd name="T33" fmla="*/ 0 h 10"/>
                <a:gd name="T34" fmla="*/ 6 w 8"/>
                <a:gd name="T35" fmla="*/ 0 h 10"/>
                <a:gd name="T36" fmla="*/ 6 w 8"/>
                <a:gd name="T37" fmla="*/ 0 h 10"/>
                <a:gd name="T38" fmla="*/ 6 w 8"/>
                <a:gd name="T39" fmla="*/ 0 h 10"/>
                <a:gd name="T40" fmla="*/ 6 w 8"/>
                <a:gd name="T41" fmla="*/ 0 h 10"/>
                <a:gd name="T42" fmla="*/ 6 w 8"/>
                <a:gd name="T4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" h="10"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7" y="6"/>
                    <a:pt x="3" y="7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7"/>
                    <a:pt x="7" y="6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1" name="Freeform 448"/>
            <p:cNvSpPr>
              <a:spLocks noEditPoints="1"/>
            </p:cNvSpPr>
            <p:nvPr/>
          </p:nvSpPr>
          <p:spPr bwMode="auto">
            <a:xfrm>
              <a:off x="903" y="1479"/>
              <a:ext cx="3" cy="3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2 h 2"/>
                <a:gd name="T4" fmla="*/ 2 w 2"/>
                <a:gd name="T5" fmla="*/ 1 h 2"/>
                <a:gd name="T6" fmla="*/ 2 w 2"/>
                <a:gd name="T7" fmla="*/ 0 h 2"/>
                <a:gd name="T8" fmla="*/ 2 w 2"/>
                <a:gd name="T9" fmla="*/ 1 h 2"/>
                <a:gd name="T10" fmla="*/ 2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1" y="2"/>
                    <a:pt x="2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2" name="Freeform 449"/>
            <p:cNvSpPr>
              <a:spLocks noEditPoints="1"/>
            </p:cNvSpPr>
            <p:nvPr/>
          </p:nvSpPr>
          <p:spPr bwMode="auto">
            <a:xfrm>
              <a:off x="890" y="1481"/>
              <a:ext cx="17" cy="9"/>
            </a:xfrm>
            <a:custGeom>
              <a:avLst/>
              <a:gdLst>
                <a:gd name="T0" fmla="*/ 9 w 12"/>
                <a:gd name="T1" fmla="*/ 1 h 6"/>
                <a:gd name="T2" fmla="*/ 11 w 12"/>
                <a:gd name="T3" fmla="*/ 0 h 6"/>
                <a:gd name="T4" fmla="*/ 9 w 12"/>
                <a:gd name="T5" fmla="*/ 1 h 6"/>
                <a:gd name="T6" fmla="*/ 11 w 12"/>
                <a:gd name="T7" fmla="*/ 0 h 6"/>
                <a:gd name="T8" fmla="*/ 8 w 12"/>
                <a:gd name="T9" fmla="*/ 1 h 6"/>
                <a:gd name="T10" fmla="*/ 8 w 12"/>
                <a:gd name="T11" fmla="*/ 1 h 6"/>
                <a:gd name="T12" fmla="*/ 8 w 12"/>
                <a:gd name="T13" fmla="*/ 1 h 6"/>
                <a:gd name="T14" fmla="*/ 8 w 12"/>
                <a:gd name="T15" fmla="*/ 1 h 6"/>
                <a:gd name="T16" fmla="*/ 8 w 12"/>
                <a:gd name="T17" fmla="*/ 1 h 6"/>
                <a:gd name="T18" fmla="*/ 0 w 12"/>
                <a:gd name="T19" fmla="*/ 6 h 6"/>
                <a:gd name="T20" fmla="*/ 1 w 12"/>
                <a:gd name="T21" fmla="*/ 6 h 6"/>
                <a:gd name="T22" fmla="*/ 9 w 12"/>
                <a:gd name="T23" fmla="*/ 2 h 6"/>
                <a:gd name="T24" fmla="*/ 11 w 12"/>
                <a:gd name="T25" fmla="*/ 0 h 6"/>
                <a:gd name="T26" fmla="*/ 12 w 12"/>
                <a:gd name="T27" fmla="*/ 0 h 6"/>
                <a:gd name="T28" fmla="*/ 11 w 12"/>
                <a:gd name="T29" fmla="*/ 0 h 6"/>
                <a:gd name="T30" fmla="*/ 11 w 12"/>
                <a:gd name="T3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6">
                  <a:moveTo>
                    <a:pt x="9" y="1"/>
                  </a:moveTo>
                  <a:cubicBezTo>
                    <a:pt x="9" y="1"/>
                    <a:pt x="10" y="1"/>
                    <a:pt x="11" y="0"/>
                  </a:cubicBezTo>
                  <a:cubicBezTo>
                    <a:pt x="10" y="1"/>
                    <a:pt x="9" y="1"/>
                    <a:pt x="9" y="1"/>
                  </a:cubicBezTo>
                  <a:moveTo>
                    <a:pt x="11" y="0"/>
                  </a:moveTo>
                  <a:cubicBezTo>
                    <a:pt x="10" y="0"/>
                    <a:pt x="9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1" y="3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2" y="6"/>
                    <a:pt x="5" y="5"/>
                    <a:pt x="9" y="2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3" name="Freeform 450"/>
            <p:cNvSpPr>
              <a:spLocks noEditPoints="1"/>
            </p:cNvSpPr>
            <p:nvPr/>
          </p:nvSpPr>
          <p:spPr bwMode="auto">
            <a:xfrm>
              <a:off x="902" y="1481"/>
              <a:ext cx="13" cy="10"/>
            </a:xfrm>
            <a:custGeom>
              <a:avLst/>
              <a:gdLst>
                <a:gd name="T0" fmla="*/ 7 w 9"/>
                <a:gd name="T1" fmla="*/ 2 h 7"/>
                <a:gd name="T2" fmla="*/ 7 w 9"/>
                <a:gd name="T3" fmla="*/ 5 h 7"/>
                <a:gd name="T4" fmla="*/ 7 w 9"/>
                <a:gd name="T5" fmla="*/ 5 h 7"/>
                <a:gd name="T6" fmla="*/ 9 w 9"/>
                <a:gd name="T7" fmla="*/ 4 h 7"/>
                <a:gd name="T8" fmla="*/ 8 w 9"/>
                <a:gd name="T9" fmla="*/ 3 h 7"/>
                <a:gd name="T10" fmla="*/ 7 w 9"/>
                <a:gd name="T11" fmla="*/ 2 h 7"/>
                <a:gd name="T12" fmla="*/ 4 w 9"/>
                <a:gd name="T13" fmla="*/ 0 h 7"/>
                <a:gd name="T14" fmla="*/ 4 w 9"/>
                <a:gd name="T15" fmla="*/ 1 h 7"/>
                <a:gd name="T16" fmla="*/ 1 w 9"/>
                <a:gd name="T17" fmla="*/ 7 h 7"/>
                <a:gd name="T18" fmla="*/ 6 w 9"/>
                <a:gd name="T19" fmla="*/ 1 h 7"/>
                <a:gd name="T20" fmla="*/ 6 w 9"/>
                <a:gd name="T21" fmla="*/ 2 h 7"/>
                <a:gd name="T22" fmla="*/ 4 w 9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7">
                  <a:moveTo>
                    <a:pt x="7" y="2"/>
                  </a:moveTo>
                  <a:cubicBezTo>
                    <a:pt x="7" y="2"/>
                    <a:pt x="8" y="3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9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2"/>
                    <a:pt x="7" y="2"/>
                    <a:pt x="7" y="2"/>
                  </a:cubicBezTo>
                  <a:moveTo>
                    <a:pt x="4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6"/>
                    <a:pt x="1" y="7"/>
                  </a:cubicBezTo>
                  <a:cubicBezTo>
                    <a:pt x="1" y="7"/>
                    <a:pt x="4" y="3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4" name="Freeform 451"/>
            <p:cNvSpPr>
              <a:spLocks noEditPoints="1"/>
            </p:cNvSpPr>
            <p:nvPr/>
          </p:nvSpPr>
          <p:spPr bwMode="auto">
            <a:xfrm>
              <a:off x="874" y="1395"/>
              <a:ext cx="25" cy="31"/>
            </a:xfrm>
            <a:custGeom>
              <a:avLst/>
              <a:gdLst>
                <a:gd name="T0" fmla="*/ 3 w 17"/>
                <a:gd name="T1" fmla="*/ 19 h 21"/>
                <a:gd name="T2" fmla="*/ 2 w 17"/>
                <a:gd name="T3" fmla="*/ 21 h 21"/>
                <a:gd name="T4" fmla="*/ 2 w 17"/>
                <a:gd name="T5" fmla="*/ 21 h 21"/>
                <a:gd name="T6" fmla="*/ 2 w 17"/>
                <a:gd name="T7" fmla="*/ 21 h 21"/>
                <a:gd name="T8" fmla="*/ 3 w 17"/>
                <a:gd name="T9" fmla="*/ 21 h 21"/>
                <a:gd name="T10" fmla="*/ 3 w 17"/>
                <a:gd name="T11" fmla="*/ 21 h 21"/>
                <a:gd name="T12" fmla="*/ 3 w 17"/>
                <a:gd name="T13" fmla="*/ 19 h 21"/>
                <a:gd name="T14" fmla="*/ 7 w 17"/>
                <a:gd name="T15" fmla="*/ 16 h 21"/>
                <a:gd name="T16" fmla="*/ 5 w 17"/>
                <a:gd name="T17" fmla="*/ 17 h 21"/>
                <a:gd name="T18" fmla="*/ 5 w 17"/>
                <a:gd name="T19" fmla="*/ 19 h 21"/>
                <a:gd name="T20" fmla="*/ 5 w 17"/>
                <a:gd name="T21" fmla="*/ 20 h 21"/>
                <a:gd name="T22" fmla="*/ 7 w 17"/>
                <a:gd name="T23" fmla="*/ 19 h 21"/>
                <a:gd name="T24" fmla="*/ 7 w 17"/>
                <a:gd name="T25" fmla="*/ 16 h 21"/>
                <a:gd name="T26" fmla="*/ 17 w 17"/>
                <a:gd name="T27" fmla="*/ 15 h 21"/>
                <a:gd name="T28" fmla="*/ 17 w 17"/>
                <a:gd name="T29" fmla="*/ 20 h 21"/>
                <a:gd name="T30" fmla="*/ 17 w 17"/>
                <a:gd name="T31" fmla="*/ 16 h 21"/>
                <a:gd name="T32" fmla="*/ 17 w 17"/>
                <a:gd name="T33" fmla="*/ 15 h 21"/>
                <a:gd name="T34" fmla="*/ 10 w 17"/>
                <a:gd name="T35" fmla="*/ 14 h 21"/>
                <a:gd name="T36" fmla="*/ 9 w 17"/>
                <a:gd name="T37" fmla="*/ 15 h 21"/>
                <a:gd name="T38" fmla="*/ 9 w 17"/>
                <a:gd name="T39" fmla="*/ 19 h 21"/>
                <a:gd name="T40" fmla="*/ 10 w 17"/>
                <a:gd name="T41" fmla="*/ 19 h 21"/>
                <a:gd name="T42" fmla="*/ 10 w 17"/>
                <a:gd name="T43" fmla="*/ 14 h 21"/>
                <a:gd name="T44" fmla="*/ 16 w 17"/>
                <a:gd name="T45" fmla="*/ 13 h 21"/>
                <a:gd name="T46" fmla="*/ 16 w 17"/>
                <a:gd name="T47" fmla="*/ 14 h 21"/>
                <a:gd name="T48" fmla="*/ 16 w 17"/>
                <a:gd name="T49" fmla="*/ 17 h 21"/>
                <a:gd name="T50" fmla="*/ 15 w 17"/>
                <a:gd name="T51" fmla="*/ 20 h 21"/>
                <a:gd name="T52" fmla="*/ 16 w 17"/>
                <a:gd name="T53" fmla="*/ 21 h 21"/>
                <a:gd name="T54" fmla="*/ 16 w 17"/>
                <a:gd name="T55" fmla="*/ 21 h 21"/>
                <a:gd name="T56" fmla="*/ 16 w 17"/>
                <a:gd name="T57" fmla="*/ 21 h 21"/>
                <a:gd name="T58" fmla="*/ 17 w 17"/>
                <a:gd name="T59" fmla="*/ 15 h 21"/>
                <a:gd name="T60" fmla="*/ 16 w 17"/>
                <a:gd name="T61" fmla="*/ 13 h 21"/>
                <a:gd name="T62" fmla="*/ 12 w 17"/>
                <a:gd name="T63" fmla="*/ 12 h 21"/>
                <a:gd name="T64" fmla="*/ 12 w 17"/>
                <a:gd name="T65" fmla="*/ 14 h 21"/>
                <a:gd name="T66" fmla="*/ 11 w 17"/>
                <a:gd name="T67" fmla="*/ 14 h 21"/>
                <a:gd name="T68" fmla="*/ 11 w 17"/>
                <a:gd name="T69" fmla="*/ 17 h 21"/>
                <a:gd name="T70" fmla="*/ 11 w 17"/>
                <a:gd name="T71" fmla="*/ 19 h 21"/>
                <a:gd name="T72" fmla="*/ 11 w 17"/>
                <a:gd name="T73" fmla="*/ 19 h 21"/>
                <a:gd name="T74" fmla="*/ 13 w 17"/>
                <a:gd name="T75" fmla="*/ 19 h 21"/>
                <a:gd name="T76" fmla="*/ 13 w 17"/>
                <a:gd name="T77" fmla="*/ 16 h 21"/>
                <a:gd name="T78" fmla="*/ 12 w 17"/>
                <a:gd name="T79" fmla="*/ 12 h 21"/>
                <a:gd name="T80" fmla="*/ 4 w 17"/>
                <a:gd name="T81" fmla="*/ 0 h 21"/>
                <a:gd name="T82" fmla="*/ 8 w 17"/>
                <a:gd name="T83" fmla="*/ 6 h 21"/>
                <a:gd name="T84" fmla="*/ 11 w 17"/>
                <a:gd name="T85" fmla="*/ 8 h 21"/>
                <a:gd name="T86" fmla="*/ 6 w 17"/>
                <a:gd name="T87" fmla="*/ 11 h 21"/>
                <a:gd name="T88" fmla="*/ 8 w 17"/>
                <a:gd name="T89" fmla="*/ 12 h 21"/>
                <a:gd name="T90" fmla="*/ 8 w 17"/>
                <a:gd name="T91" fmla="*/ 12 h 21"/>
                <a:gd name="T92" fmla="*/ 10 w 17"/>
                <a:gd name="T93" fmla="*/ 12 h 21"/>
                <a:gd name="T94" fmla="*/ 11 w 17"/>
                <a:gd name="T95" fmla="*/ 11 h 21"/>
                <a:gd name="T96" fmla="*/ 14 w 17"/>
                <a:gd name="T97" fmla="*/ 12 h 21"/>
                <a:gd name="T98" fmla="*/ 14 w 17"/>
                <a:gd name="T99" fmla="*/ 19 h 21"/>
                <a:gd name="T100" fmla="*/ 15 w 17"/>
                <a:gd name="T101" fmla="*/ 20 h 21"/>
                <a:gd name="T102" fmla="*/ 15 w 17"/>
                <a:gd name="T103" fmla="*/ 14 h 21"/>
                <a:gd name="T104" fmla="*/ 15 w 17"/>
                <a:gd name="T105" fmla="*/ 12 h 21"/>
                <a:gd name="T106" fmla="*/ 16 w 17"/>
                <a:gd name="T107" fmla="*/ 12 h 21"/>
                <a:gd name="T108" fmla="*/ 16 w 17"/>
                <a:gd name="T109" fmla="*/ 12 h 21"/>
                <a:gd name="T110" fmla="*/ 17 w 17"/>
                <a:gd name="T111" fmla="*/ 13 h 21"/>
                <a:gd name="T112" fmla="*/ 15 w 17"/>
                <a:gd name="T113" fmla="*/ 6 h 21"/>
                <a:gd name="T114" fmla="*/ 5 w 17"/>
                <a:gd name="T115" fmla="*/ 0 h 21"/>
                <a:gd name="T116" fmla="*/ 4 w 17"/>
                <a:gd name="T1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" h="21">
                  <a:moveTo>
                    <a:pt x="3" y="19"/>
                  </a:moveTo>
                  <a:cubicBezTo>
                    <a:pt x="1" y="20"/>
                    <a:pt x="1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19"/>
                    <a:pt x="3" y="19"/>
                  </a:cubicBezTo>
                  <a:moveTo>
                    <a:pt x="7" y="16"/>
                  </a:moveTo>
                  <a:cubicBezTo>
                    <a:pt x="6" y="17"/>
                    <a:pt x="6" y="17"/>
                    <a:pt x="5" y="17"/>
                  </a:cubicBezTo>
                  <a:cubicBezTo>
                    <a:pt x="5" y="18"/>
                    <a:pt x="5" y="19"/>
                    <a:pt x="5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7" y="16"/>
                  </a:cubicBezTo>
                  <a:moveTo>
                    <a:pt x="17" y="15"/>
                  </a:moveTo>
                  <a:cubicBezTo>
                    <a:pt x="17" y="16"/>
                    <a:pt x="17" y="19"/>
                    <a:pt x="17" y="20"/>
                  </a:cubicBezTo>
                  <a:cubicBezTo>
                    <a:pt x="17" y="19"/>
                    <a:pt x="17" y="17"/>
                    <a:pt x="17" y="16"/>
                  </a:cubicBezTo>
                  <a:cubicBezTo>
                    <a:pt x="17" y="16"/>
                    <a:pt x="17" y="16"/>
                    <a:pt x="17" y="15"/>
                  </a:cubicBezTo>
                  <a:moveTo>
                    <a:pt x="10" y="14"/>
                  </a:moveTo>
                  <a:cubicBezTo>
                    <a:pt x="10" y="15"/>
                    <a:pt x="9" y="15"/>
                    <a:pt x="9" y="15"/>
                  </a:cubicBezTo>
                  <a:cubicBezTo>
                    <a:pt x="9" y="16"/>
                    <a:pt x="9" y="18"/>
                    <a:pt x="9" y="19"/>
                  </a:cubicBezTo>
                  <a:cubicBezTo>
                    <a:pt x="9" y="19"/>
                    <a:pt x="9" y="19"/>
                    <a:pt x="10" y="19"/>
                  </a:cubicBezTo>
                  <a:cubicBezTo>
                    <a:pt x="10" y="18"/>
                    <a:pt x="10" y="16"/>
                    <a:pt x="10" y="14"/>
                  </a:cubicBezTo>
                  <a:moveTo>
                    <a:pt x="16" y="13"/>
                  </a:moveTo>
                  <a:cubicBezTo>
                    <a:pt x="16" y="13"/>
                    <a:pt x="16" y="14"/>
                    <a:pt x="16" y="14"/>
                  </a:cubicBezTo>
                  <a:cubicBezTo>
                    <a:pt x="15" y="14"/>
                    <a:pt x="16" y="17"/>
                    <a:pt x="16" y="17"/>
                  </a:cubicBezTo>
                  <a:cubicBezTo>
                    <a:pt x="15" y="18"/>
                    <a:pt x="15" y="19"/>
                    <a:pt x="15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18"/>
                    <a:pt x="17" y="15"/>
                    <a:pt x="17" y="15"/>
                  </a:cubicBezTo>
                  <a:cubicBezTo>
                    <a:pt x="17" y="14"/>
                    <a:pt x="16" y="13"/>
                    <a:pt x="16" y="13"/>
                  </a:cubicBezTo>
                  <a:moveTo>
                    <a:pt x="12" y="12"/>
                  </a:moveTo>
                  <a:cubicBezTo>
                    <a:pt x="12" y="13"/>
                    <a:pt x="12" y="14"/>
                    <a:pt x="12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1" y="17"/>
                    <a:pt x="11" y="17"/>
                  </a:cubicBezTo>
                  <a:cubicBezTo>
                    <a:pt x="11" y="18"/>
                    <a:pt x="11" y="18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9"/>
                    <a:pt x="13" y="19"/>
                    <a:pt x="13" y="19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3"/>
                    <a:pt x="12" y="13"/>
                    <a:pt x="12" y="12"/>
                  </a:cubicBezTo>
                  <a:moveTo>
                    <a:pt x="4" y="0"/>
                  </a:moveTo>
                  <a:cubicBezTo>
                    <a:pt x="0" y="0"/>
                    <a:pt x="8" y="6"/>
                    <a:pt x="8" y="6"/>
                  </a:cubicBezTo>
                  <a:cubicBezTo>
                    <a:pt x="7" y="8"/>
                    <a:pt x="11" y="8"/>
                    <a:pt x="11" y="8"/>
                  </a:cubicBezTo>
                  <a:cubicBezTo>
                    <a:pt x="8" y="9"/>
                    <a:pt x="7" y="10"/>
                    <a:pt x="6" y="11"/>
                  </a:cubicBezTo>
                  <a:cubicBezTo>
                    <a:pt x="7" y="11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10" y="12"/>
                    <a:pt x="10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3" y="11"/>
                    <a:pt x="14" y="12"/>
                  </a:cubicBezTo>
                  <a:cubicBezTo>
                    <a:pt x="14" y="12"/>
                    <a:pt x="14" y="12"/>
                    <a:pt x="14" y="19"/>
                  </a:cubicBezTo>
                  <a:cubicBezTo>
                    <a:pt x="14" y="19"/>
                    <a:pt x="15" y="19"/>
                    <a:pt x="15" y="20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7" y="12"/>
                    <a:pt x="17" y="13"/>
                  </a:cubicBezTo>
                  <a:cubicBezTo>
                    <a:pt x="16" y="11"/>
                    <a:pt x="16" y="9"/>
                    <a:pt x="15" y="6"/>
                  </a:cubicBezTo>
                  <a:cubicBezTo>
                    <a:pt x="11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5" name="Freeform 452"/>
            <p:cNvSpPr/>
            <p:nvPr/>
          </p:nvSpPr>
          <p:spPr bwMode="auto">
            <a:xfrm>
              <a:off x="877" y="14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6" name="Freeform 453"/>
            <p:cNvSpPr>
              <a:spLocks noEditPoints="1"/>
            </p:cNvSpPr>
            <p:nvPr/>
          </p:nvSpPr>
          <p:spPr bwMode="auto">
            <a:xfrm>
              <a:off x="878" y="1411"/>
              <a:ext cx="9" cy="15"/>
            </a:xfrm>
            <a:custGeom>
              <a:avLst/>
              <a:gdLst>
                <a:gd name="T0" fmla="*/ 2 w 6"/>
                <a:gd name="T1" fmla="*/ 6 h 10"/>
                <a:gd name="T2" fmla="*/ 0 w 6"/>
                <a:gd name="T3" fmla="*/ 8 h 10"/>
                <a:gd name="T4" fmla="*/ 0 w 6"/>
                <a:gd name="T5" fmla="*/ 10 h 10"/>
                <a:gd name="T6" fmla="*/ 0 w 6"/>
                <a:gd name="T7" fmla="*/ 10 h 10"/>
                <a:gd name="T8" fmla="*/ 2 w 6"/>
                <a:gd name="T9" fmla="*/ 9 h 10"/>
                <a:gd name="T10" fmla="*/ 2 w 6"/>
                <a:gd name="T11" fmla="*/ 8 h 10"/>
                <a:gd name="T12" fmla="*/ 2 w 6"/>
                <a:gd name="T13" fmla="*/ 6 h 10"/>
                <a:gd name="T14" fmla="*/ 6 w 6"/>
                <a:gd name="T15" fmla="*/ 4 h 10"/>
                <a:gd name="T16" fmla="*/ 4 w 6"/>
                <a:gd name="T17" fmla="*/ 5 h 10"/>
                <a:gd name="T18" fmla="*/ 4 w 6"/>
                <a:gd name="T19" fmla="*/ 8 h 10"/>
                <a:gd name="T20" fmla="*/ 6 w 6"/>
                <a:gd name="T21" fmla="*/ 8 h 10"/>
                <a:gd name="T22" fmla="*/ 6 w 6"/>
                <a:gd name="T23" fmla="*/ 4 h 10"/>
                <a:gd name="T24" fmla="*/ 3 w 6"/>
                <a:gd name="T25" fmla="*/ 0 h 10"/>
                <a:gd name="T26" fmla="*/ 4 w 6"/>
                <a:gd name="T27" fmla="*/ 1 h 10"/>
                <a:gd name="T28" fmla="*/ 5 w 6"/>
                <a:gd name="T29" fmla="*/ 1 h 10"/>
                <a:gd name="T30" fmla="*/ 5 w 6"/>
                <a:gd name="T31" fmla="*/ 1 h 10"/>
                <a:gd name="T32" fmla="*/ 5 w 6"/>
                <a:gd name="T33" fmla="*/ 1 h 10"/>
                <a:gd name="T34" fmla="*/ 3 w 6"/>
                <a:gd name="T3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10">
                  <a:moveTo>
                    <a:pt x="2" y="6"/>
                  </a:moveTo>
                  <a:cubicBezTo>
                    <a:pt x="1" y="7"/>
                    <a:pt x="1" y="7"/>
                    <a:pt x="0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2" y="9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2" y="8"/>
                    <a:pt x="2" y="7"/>
                    <a:pt x="2" y="6"/>
                  </a:cubicBezTo>
                  <a:moveTo>
                    <a:pt x="6" y="4"/>
                  </a:moveTo>
                  <a:cubicBezTo>
                    <a:pt x="5" y="4"/>
                    <a:pt x="5" y="5"/>
                    <a:pt x="4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6" y="7"/>
                    <a:pt x="6" y="5"/>
                    <a:pt x="6" y="4"/>
                  </a:cubicBezTo>
                  <a:moveTo>
                    <a:pt x="3" y="0"/>
                  </a:moveTo>
                  <a:cubicBezTo>
                    <a:pt x="2" y="1"/>
                    <a:pt x="3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7" name="Freeform 454"/>
            <p:cNvSpPr>
              <a:spLocks noEditPoints="1"/>
            </p:cNvSpPr>
            <p:nvPr/>
          </p:nvSpPr>
          <p:spPr bwMode="auto">
            <a:xfrm>
              <a:off x="888" y="1411"/>
              <a:ext cx="6" cy="12"/>
            </a:xfrm>
            <a:custGeom>
              <a:avLst/>
              <a:gdLst>
                <a:gd name="T0" fmla="*/ 1 w 4"/>
                <a:gd name="T1" fmla="*/ 3 h 8"/>
                <a:gd name="T2" fmla="*/ 0 w 4"/>
                <a:gd name="T3" fmla="*/ 3 h 8"/>
                <a:gd name="T4" fmla="*/ 0 w 4"/>
                <a:gd name="T5" fmla="*/ 8 h 8"/>
                <a:gd name="T6" fmla="*/ 1 w 4"/>
                <a:gd name="T7" fmla="*/ 8 h 8"/>
                <a:gd name="T8" fmla="*/ 1 w 4"/>
                <a:gd name="T9" fmla="*/ 6 h 8"/>
                <a:gd name="T10" fmla="*/ 1 w 4"/>
                <a:gd name="T11" fmla="*/ 3 h 8"/>
                <a:gd name="T12" fmla="*/ 1 w 4"/>
                <a:gd name="T13" fmla="*/ 0 h 8"/>
                <a:gd name="T14" fmla="*/ 0 w 4"/>
                <a:gd name="T15" fmla="*/ 1 h 8"/>
                <a:gd name="T16" fmla="*/ 1 w 4"/>
                <a:gd name="T17" fmla="*/ 0 h 8"/>
                <a:gd name="T18" fmla="*/ 2 w 4"/>
                <a:gd name="T19" fmla="*/ 1 h 8"/>
                <a:gd name="T20" fmla="*/ 3 w 4"/>
                <a:gd name="T21" fmla="*/ 5 h 8"/>
                <a:gd name="T22" fmla="*/ 3 w 4"/>
                <a:gd name="T23" fmla="*/ 8 h 8"/>
                <a:gd name="T24" fmla="*/ 4 w 4"/>
                <a:gd name="T25" fmla="*/ 8 h 8"/>
                <a:gd name="T26" fmla="*/ 4 w 4"/>
                <a:gd name="T27" fmla="*/ 1 h 8"/>
                <a:gd name="T28" fmla="*/ 1 w 4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8">
                  <a:moveTo>
                    <a:pt x="1" y="3"/>
                  </a:moveTo>
                  <a:cubicBezTo>
                    <a:pt x="1" y="3"/>
                    <a:pt x="0" y="3"/>
                    <a:pt x="0" y="3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6"/>
                    <a:pt x="1" y="4"/>
                    <a:pt x="1" y="3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3" y="2"/>
                    <a:pt x="3" y="5"/>
                  </a:cubicBezTo>
                  <a:cubicBezTo>
                    <a:pt x="3" y="5"/>
                    <a:pt x="3" y="6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8" name="Freeform 455"/>
            <p:cNvSpPr/>
            <p:nvPr/>
          </p:nvSpPr>
          <p:spPr bwMode="auto">
            <a:xfrm>
              <a:off x="896" y="1413"/>
              <a:ext cx="3" cy="13"/>
            </a:xfrm>
            <a:custGeom>
              <a:avLst/>
              <a:gdLst>
                <a:gd name="T0" fmla="*/ 0 w 2"/>
                <a:gd name="T1" fmla="*/ 0 h 9"/>
                <a:gd name="T2" fmla="*/ 0 w 2"/>
                <a:gd name="T3" fmla="*/ 2 h 9"/>
                <a:gd name="T4" fmla="*/ 0 w 2"/>
                <a:gd name="T5" fmla="*/ 8 h 9"/>
                <a:gd name="T6" fmla="*/ 0 w 2"/>
                <a:gd name="T7" fmla="*/ 8 h 9"/>
                <a:gd name="T8" fmla="*/ 1 w 2"/>
                <a:gd name="T9" fmla="*/ 5 h 9"/>
                <a:gd name="T10" fmla="*/ 1 w 2"/>
                <a:gd name="T11" fmla="*/ 2 h 9"/>
                <a:gd name="T12" fmla="*/ 1 w 2"/>
                <a:gd name="T13" fmla="*/ 1 h 9"/>
                <a:gd name="T14" fmla="*/ 2 w 2"/>
                <a:gd name="T15" fmla="*/ 3 h 9"/>
                <a:gd name="T16" fmla="*/ 1 w 2"/>
                <a:gd name="T17" fmla="*/ 9 h 9"/>
                <a:gd name="T18" fmla="*/ 2 w 2"/>
                <a:gd name="T19" fmla="*/ 8 h 9"/>
                <a:gd name="T20" fmla="*/ 2 w 2"/>
                <a:gd name="T21" fmla="*/ 3 h 9"/>
                <a:gd name="T22" fmla="*/ 2 w 2"/>
                <a:gd name="T23" fmla="*/ 1 h 9"/>
                <a:gd name="T24" fmla="*/ 1 w 2"/>
                <a:gd name="T25" fmla="*/ 0 h 9"/>
                <a:gd name="T26" fmla="*/ 1 w 2"/>
                <a:gd name="T27" fmla="*/ 0 h 9"/>
                <a:gd name="T28" fmla="*/ 0 w 2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cubicBezTo>
                    <a:pt x="0" y="0"/>
                    <a:pt x="0" y="0"/>
                    <a:pt x="0" y="2"/>
                  </a:cubicBezTo>
                  <a:cubicBezTo>
                    <a:pt x="0" y="2"/>
                    <a:pt x="0" y="4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0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2" y="6"/>
                    <a:pt x="1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2" y="7"/>
                    <a:pt x="2" y="4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9" name="Freeform 456"/>
            <p:cNvSpPr/>
            <p:nvPr/>
          </p:nvSpPr>
          <p:spPr bwMode="auto">
            <a:xfrm>
              <a:off x="854" y="1411"/>
              <a:ext cx="29" cy="55"/>
            </a:xfrm>
            <a:custGeom>
              <a:avLst/>
              <a:gdLst>
                <a:gd name="T0" fmla="*/ 20 w 20"/>
                <a:gd name="T1" fmla="*/ 26 h 38"/>
                <a:gd name="T2" fmla="*/ 20 w 20"/>
                <a:gd name="T3" fmla="*/ 29 h 38"/>
                <a:gd name="T4" fmla="*/ 18 w 20"/>
                <a:gd name="T5" fmla="*/ 32 h 38"/>
                <a:gd name="T6" fmla="*/ 16 w 20"/>
                <a:gd name="T7" fmla="*/ 34 h 38"/>
                <a:gd name="T8" fmla="*/ 13 w 20"/>
                <a:gd name="T9" fmla="*/ 34 h 38"/>
                <a:gd name="T10" fmla="*/ 13 w 20"/>
                <a:gd name="T11" fmla="*/ 37 h 38"/>
                <a:gd name="T12" fmla="*/ 13 w 20"/>
                <a:gd name="T13" fmla="*/ 38 h 38"/>
                <a:gd name="T14" fmla="*/ 12 w 20"/>
                <a:gd name="T15" fmla="*/ 38 h 38"/>
                <a:gd name="T16" fmla="*/ 9 w 20"/>
                <a:gd name="T17" fmla="*/ 38 h 38"/>
                <a:gd name="T18" fmla="*/ 8 w 20"/>
                <a:gd name="T19" fmla="*/ 38 h 38"/>
                <a:gd name="T20" fmla="*/ 7 w 20"/>
                <a:gd name="T21" fmla="*/ 37 h 38"/>
                <a:gd name="T22" fmla="*/ 7 w 20"/>
                <a:gd name="T23" fmla="*/ 35 h 38"/>
                <a:gd name="T24" fmla="*/ 3 w 20"/>
                <a:gd name="T25" fmla="*/ 34 h 38"/>
                <a:gd name="T26" fmla="*/ 0 w 20"/>
                <a:gd name="T27" fmla="*/ 33 h 38"/>
                <a:gd name="T28" fmla="*/ 0 w 20"/>
                <a:gd name="T29" fmla="*/ 32 h 38"/>
                <a:gd name="T30" fmla="*/ 0 w 20"/>
                <a:gd name="T31" fmla="*/ 31 h 38"/>
                <a:gd name="T32" fmla="*/ 1 w 20"/>
                <a:gd name="T33" fmla="*/ 29 h 38"/>
                <a:gd name="T34" fmla="*/ 1 w 20"/>
                <a:gd name="T35" fmla="*/ 29 h 38"/>
                <a:gd name="T36" fmla="*/ 2 w 20"/>
                <a:gd name="T37" fmla="*/ 29 h 38"/>
                <a:gd name="T38" fmla="*/ 2 w 20"/>
                <a:gd name="T39" fmla="*/ 29 h 38"/>
                <a:gd name="T40" fmla="*/ 4 w 20"/>
                <a:gd name="T41" fmla="*/ 30 h 38"/>
                <a:gd name="T42" fmla="*/ 8 w 20"/>
                <a:gd name="T43" fmla="*/ 30 h 38"/>
                <a:gd name="T44" fmla="*/ 12 w 20"/>
                <a:gd name="T45" fmla="*/ 29 h 38"/>
                <a:gd name="T46" fmla="*/ 14 w 20"/>
                <a:gd name="T47" fmla="*/ 26 h 38"/>
                <a:gd name="T48" fmla="*/ 13 w 20"/>
                <a:gd name="T49" fmla="*/ 24 h 38"/>
                <a:gd name="T50" fmla="*/ 9 w 20"/>
                <a:gd name="T51" fmla="*/ 21 h 38"/>
                <a:gd name="T52" fmla="*/ 6 w 20"/>
                <a:gd name="T53" fmla="*/ 20 h 38"/>
                <a:gd name="T54" fmla="*/ 3 w 20"/>
                <a:gd name="T55" fmla="*/ 18 h 38"/>
                <a:gd name="T56" fmla="*/ 1 w 20"/>
                <a:gd name="T57" fmla="*/ 15 h 38"/>
                <a:gd name="T58" fmla="*/ 1 w 20"/>
                <a:gd name="T59" fmla="*/ 12 h 38"/>
                <a:gd name="T60" fmla="*/ 2 w 20"/>
                <a:gd name="T61" fmla="*/ 7 h 38"/>
                <a:gd name="T62" fmla="*/ 8 w 20"/>
                <a:gd name="T63" fmla="*/ 4 h 38"/>
                <a:gd name="T64" fmla="*/ 8 w 20"/>
                <a:gd name="T65" fmla="*/ 2 h 38"/>
                <a:gd name="T66" fmla="*/ 8 w 20"/>
                <a:gd name="T67" fmla="*/ 1 h 38"/>
                <a:gd name="T68" fmla="*/ 10 w 20"/>
                <a:gd name="T69" fmla="*/ 0 h 38"/>
                <a:gd name="T70" fmla="*/ 13 w 20"/>
                <a:gd name="T71" fmla="*/ 0 h 38"/>
                <a:gd name="T72" fmla="*/ 14 w 20"/>
                <a:gd name="T73" fmla="*/ 1 h 38"/>
                <a:gd name="T74" fmla="*/ 14 w 20"/>
                <a:gd name="T75" fmla="*/ 2 h 38"/>
                <a:gd name="T76" fmla="*/ 14 w 20"/>
                <a:gd name="T77" fmla="*/ 4 h 38"/>
                <a:gd name="T78" fmla="*/ 17 w 20"/>
                <a:gd name="T79" fmla="*/ 4 h 38"/>
                <a:gd name="T80" fmla="*/ 18 w 20"/>
                <a:gd name="T81" fmla="*/ 5 h 38"/>
                <a:gd name="T82" fmla="*/ 19 w 20"/>
                <a:gd name="T83" fmla="*/ 6 h 38"/>
                <a:gd name="T84" fmla="*/ 18 w 20"/>
                <a:gd name="T85" fmla="*/ 7 h 38"/>
                <a:gd name="T86" fmla="*/ 18 w 20"/>
                <a:gd name="T87" fmla="*/ 9 h 38"/>
                <a:gd name="T88" fmla="*/ 17 w 20"/>
                <a:gd name="T89" fmla="*/ 9 h 38"/>
                <a:gd name="T90" fmla="*/ 15 w 20"/>
                <a:gd name="T91" fmla="*/ 9 h 38"/>
                <a:gd name="T92" fmla="*/ 12 w 20"/>
                <a:gd name="T93" fmla="*/ 9 h 38"/>
                <a:gd name="T94" fmla="*/ 8 w 20"/>
                <a:gd name="T95" fmla="*/ 9 h 38"/>
                <a:gd name="T96" fmla="*/ 7 w 20"/>
                <a:gd name="T97" fmla="*/ 12 h 38"/>
                <a:gd name="T98" fmla="*/ 8 w 20"/>
                <a:gd name="T99" fmla="*/ 14 h 38"/>
                <a:gd name="T100" fmla="*/ 12 w 20"/>
                <a:gd name="T101" fmla="*/ 16 h 38"/>
                <a:gd name="T102" fmla="*/ 18 w 20"/>
                <a:gd name="T103" fmla="*/ 20 h 38"/>
                <a:gd name="T104" fmla="*/ 20 w 20"/>
                <a:gd name="T105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" h="38">
                  <a:moveTo>
                    <a:pt x="20" y="26"/>
                  </a:moveTo>
                  <a:cubicBezTo>
                    <a:pt x="20" y="27"/>
                    <a:pt x="20" y="29"/>
                    <a:pt x="20" y="29"/>
                  </a:cubicBezTo>
                  <a:cubicBezTo>
                    <a:pt x="19" y="30"/>
                    <a:pt x="19" y="31"/>
                    <a:pt x="18" y="32"/>
                  </a:cubicBezTo>
                  <a:cubicBezTo>
                    <a:pt x="18" y="33"/>
                    <a:pt x="17" y="33"/>
                    <a:pt x="16" y="34"/>
                  </a:cubicBezTo>
                  <a:cubicBezTo>
                    <a:pt x="15" y="34"/>
                    <a:pt x="14" y="34"/>
                    <a:pt x="13" y="34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2" y="38"/>
                    <a:pt x="12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38"/>
                    <a:pt x="7" y="37"/>
                    <a:pt x="7" y="37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5" y="35"/>
                    <a:pt x="4" y="35"/>
                    <a:pt x="3" y="34"/>
                  </a:cubicBezTo>
                  <a:cubicBezTo>
                    <a:pt x="1" y="34"/>
                    <a:pt x="1" y="34"/>
                    <a:pt x="0" y="33"/>
                  </a:cubicBezTo>
                  <a:cubicBezTo>
                    <a:pt x="0" y="33"/>
                    <a:pt x="0" y="33"/>
                    <a:pt x="0" y="32"/>
                  </a:cubicBezTo>
                  <a:cubicBezTo>
                    <a:pt x="0" y="32"/>
                    <a:pt x="0" y="31"/>
                    <a:pt x="0" y="31"/>
                  </a:cubicBezTo>
                  <a:cubicBezTo>
                    <a:pt x="0" y="30"/>
                    <a:pt x="0" y="30"/>
                    <a:pt x="1" y="29"/>
                  </a:cubicBezTo>
                  <a:cubicBezTo>
                    <a:pt x="1" y="29"/>
                    <a:pt x="1" y="28"/>
                    <a:pt x="1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9"/>
                    <a:pt x="3" y="29"/>
                    <a:pt x="4" y="30"/>
                  </a:cubicBezTo>
                  <a:cubicBezTo>
                    <a:pt x="5" y="30"/>
                    <a:pt x="7" y="30"/>
                    <a:pt x="8" y="30"/>
                  </a:cubicBezTo>
                  <a:cubicBezTo>
                    <a:pt x="10" y="30"/>
                    <a:pt x="11" y="30"/>
                    <a:pt x="12" y="29"/>
                  </a:cubicBezTo>
                  <a:cubicBezTo>
                    <a:pt x="14" y="29"/>
                    <a:pt x="14" y="28"/>
                    <a:pt x="14" y="26"/>
                  </a:cubicBezTo>
                  <a:cubicBezTo>
                    <a:pt x="14" y="25"/>
                    <a:pt x="14" y="24"/>
                    <a:pt x="13" y="24"/>
                  </a:cubicBezTo>
                  <a:cubicBezTo>
                    <a:pt x="12" y="23"/>
                    <a:pt x="11" y="22"/>
                    <a:pt x="9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4" y="19"/>
                    <a:pt x="3" y="18"/>
                  </a:cubicBezTo>
                  <a:cubicBezTo>
                    <a:pt x="2" y="17"/>
                    <a:pt x="2" y="16"/>
                    <a:pt x="1" y="15"/>
                  </a:cubicBezTo>
                  <a:cubicBezTo>
                    <a:pt x="1" y="14"/>
                    <a:pt x="1" y="13"/>
                    <a:pt x="1" y="12"/>
                  </a:cubicBezTo>
                  <a:cubicBezTo>
                    <a:pt x="1" y="10"/>
                    <a:pt x="1" y="9"/>
                    <a:pt x="2" y="7"/>
                  </a:cubicBezTo>
                  <a:cubicBezTo>
                    <a:pt x="4" y="6"/>
                    <a:pt x="6" y="5"/>
                    <a:pt x="8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14" y="1"/>
                    <a:pt x="14" y="1"/>
                    <a:pt x="14" y="2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4"/>
                    <a:pt x="17" y="4"/>
                  </a:cubicBezTo>
                  <a:cubicBezTo>
                    <a:pt x="17" y="5"/>
                    <a:pt x="18" y="5"/>
                    <a:pt x="18" y="5"/>
                  </a:cubicBezTo>
                  <a:cubicBezTo>
                    <a:pt x="18" y="5"/>
                    <a:pt x="19" y="5"/>
                    <a:pt x="19" y="6"/>
                  </a:cubicBezTo>
                  <a:cubicBezTo>
                    <a:pt x="19" y="6"/>
                    <a:pt x="19" y="7"/>
                    <a:pt x="18" y="7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7" y="10"/>
                    <a:pt x="17" y="9"/>
                  </a:cubicBezTo>
                  <a:cubicBezTo>
                    <a:pt x="17" y="9"/>
                    <a:pt x="16" y="9"/>
                    <a:pt x="15" y="9"/>
                  </a:cubicBezTo>
                  <a:cubicBezTo>
                    <a:pt x="14" y="9"/>
                    <a:pt x="13" y="9"/>
                    <a:pt x="12" y="9"/>
                  </a:cubicBezTo>
                  <a:cubicBezTo>
                    <a:pt x="10" y="9"/>
                    <a:pt x="8" y="9"/>
                    <a:pt x="8" y="9"/>
                  </a:cubicBezTo>
                  <a:cubicBezTo>
                    <a:pt x="7" y="10"/>
                    <a:pt x="7" y="11"/>
                    <a:pt x="7" y="12"/>
                  </a:cubicBezTo>
                  <a:cubicBezTo>
                    <a:pt x="7" y="13"/>
                    <a:pt x="7" y="14"/>
                    <a:pt x="8" y="14"/>
                  </a:cubicBezTo>
                  <a:cubicBezTo>
                    <a:pt x="9" y="15"/>
                    <a:pt x="10" y="16"/>
                    <a:pt x="12" y="16"/>
                  </a:cubicBezTo>
                  <a:cubicBezTo>
                    <a:pt x="14" y="18"/>
                    <a:pt x="17" y="19"/>
                    <a:pt x="18" y="20"/>
                  </a:cubicBezTo>
                  <a:cubicBezTo>
                    <a:pt x="20" y="22"/>
                    <a:pt x="20" y="24"/>
                    <a:pt x="2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0" name="Freeform 457"/>
            <p:cNvSpPr/>
            <p:nvPr/>
          </p:nvSpPr>
          <p:spPr bwMode="auto">
            <a:xfrm>
              <a:off x="1310" y="735"/>
              <a:ext cx="31" cy="20"/>
            </a:xfrm>
            <a:custGeom>
              <a:avLst/>
              <a:gdLst>
                <a:gd name="T0" fmla="*/ 18 w 21"/>
                <a:gd name="T1" fmla="*/ 14 h 14"/>
                <a:gd name="T2" fmla="*/ 19 w 21"/>
                <a:gd name="T3" fmla="*/ 9 h 14"/>
                <a:gd name="T4" fmla="*/ 21 w 21"/>
                <a:gd name="T5" fmla="*/ 3 h 14"/>
                <a:gd name="T6" fmla="*/ 16 w 21"/>
                <a:gd name="T7" fmla="*/ 1 h 14"/>
                <a:gd name="T8" fmla="*/ 11 w 21"/>
                <a:gd name="T9" fmla="*/ 0 h 14"/>
                <a:gd name="T10" fmla="*/ 9 w 21"/>
                <a:gd name="T11" fmla="*/ 2 h 14"/>
                <a:gd name="T12" fmla="*/ 8 w 21"/>
                <a:gd name="T13" fmla="*/ 1 h 14"/>
                <a:gd name="T14" fmla="*/ 6 w 21"/>
                <a:gd name="T15" fmla="*/ 2 h 14"/>
                <a:gd name="T16" fmla="*/ 1 w 21"/>
                <a:gd name="T17" fmla="*/ 9 h 14"/>
                <a:gd name="T18" fmla="*/ 1 w 21"/>
                <a:gd name="T19" fmla="*/ 13 h 14"/>
                <a:gd name="T20" fmla="*/ 5 w 21"/>
                <a:gd name="T21" fmla="*/ 14 h 14"/>
                <a:gd name="T22" fmla="*/ 18 w 21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4">
                  <a:moveTo>
                    <a:pt x="18" y="14"/>
                  </a:moveTo>
                  <a:cubicBezTo>
                    <a:pt x="18" y="14"/>
                    <a:pt x="21" y="14"/>
                    <a:pt x="19" y="9"/>
                  </a:cubicBezTo>
                  <a:cubicBezTo>
                    <a:pt x="19" y="9"/>
                    <a:pt x="21" y="6"/>
                    <a:pt x="21" y="3"/>
                  </a:cubicBezTo>
                  <a:cubicBezTo>
                    <a:pt x="21" y="3"/>
                    <a:pt x="18" y="1"/>
                    <a:pt x="16" y="1"/>
                  </a:cubicBezTo>
                  <a:cubicBezTo>
                    <a:pt x="16" y="1"/>
                    <a:pt x="10" y="1"/>
                    <a:pt x="11" y="0"/>
                  </a:cubicBezTo>
                  <a:cubicBezTo>
                    <a:pt x="11" y="0"/>
                    <a:pt x="10" y="1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6" y="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12"/>
                    <a:pt x="1" y="13"/>
                  </a:cubicBezTo>
                  <a:cubicBezTo>
                    <a:pt x="1" y="13"/>
                    <a:pt x="3" y="14"/>
                    <a:pt x="5" y="14"/>
                  </a:cubicBezTo>
                  <a:cubicBezTo>
                    <a:pt x="18" y="14"/>
                    <a:pt x="18" y="14"/>
                    <a:pt x="18" y="1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1" name="Freeform 458"/>
            <p:cNvSpPr/>
            <p:nvPr/>
          </p:nvSpPr>
          <p:spPr bwMode="auto">
            <a:xfrm>
              <a:off x="1323" y="736"/>
              <a:ext cx="2" cy="16"/>
            </a:xfrm>
            <a:custGeom>
              <a:avLst/>
              <a:gdLst>
                <a:gd name="T0" fmla="*/ 0 w 1"/>
                <a:gd name="T1" fmla="*/ 9 h 11"/>
                <a:gd name="T2" fmla="*/ 1 w 1"/>
                <a:gd name="T3" fmla="*/ 0 h 11"/>
                <a:gd name="T4" fmla="*/ 1 w 1"/>
                <a:gd name="T5" fmla="*/ 11 h 11"/>
                <a:gd name="T6" fmla="*/ 0 w 1"/>
                <a:gd name="T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1">
                  <a:moveTo>
                    <a:pt x="0" y="9"/>
                  </a:moveTo>
                  <a:cubicBezTo>
                    <a:pt x="0" y="9"/>
                    <a:pt x="0" y="1"/>
                    <a:pt x="1" y="0"/>
                  </a:cubicBezTo>
                  <a:cubicBezTo>
                    <a:pt x="1" y="0"/>
                    <a:pt x="1" y="9"/>
                    <a:pt x="1" y="11"/>
                  </a:cubicBezTo>
                  <a:cubicBezTo>
                    <a:pt x="0" y="9"/>
                    <a:pt x="0" y="9"/>
                    <a:pt x="0" y="9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2" name="Freeform 459"/>
            <p:cNvSpPr>
              <a:spLocks noEditPoints="1"/>
            </p:cNvSpPr>
            <p:nvPr/>
          </p:nvSpPr>
          <p:spPr bwMode="auto">
            <a:xfrm>
              <a:off x="1329" y="739"/>
              <a:ext cx="12" cy="16"/>
            </a:xfrm>
            <a:custGeom>
              <a:avLst/>
              <a:gdLst>
                <a:gd name="T0" fmla="*/ 5 w 8"/>
                <a:gd name="T1" fmla="*/ 6 h 11"/>
                <a:gd name="T2" fmla="*/ 4 w 8"/>
                <a:gd name="T3" fmla="*/ 9 h 11"/>
                <a:gd name="T4" fmla="*/ 6 w 8"/>
                <a:gd name="T5" fmla="*/ 11 h 11"/>
                <a:gd name="T6" fmla="*/ 5 w 8"/>
                <a:gd name="T7" fmla="*/ 6 h 11"/>
                <a:gd name="T8" fmla="*/ 7 w 8"/>
                <a:gd name="T9" fmla="*/ 0 h 11"/>
                <a:gd name="T10" fmla="*/ 6 w 8"/>
                <a:gd name="T11" fmla="*/ 4 h 11"/>
                <a:gd name="T12" fmla="*/ 0 w 8"/>
                <a:gd name="T13" fmla="*/ 7 h 11"/>
                <a:gd name="T14" fmla="*/ 1 w 8"/>
                <a:gd name="T15" fmla="*/ 7 h 11"/>
                <a:gd name="T16" fmla="*/ 2 w 8"/>
                <a:gd name="T17" fmla="*/ 7 h 11"/>
                <a:gd name="T18" fmla="*/ 5 w 8"/>
                <a:gd name="T19" fmla="*/ 6 h 11"/>
                <a:gd name="T20" fmla="*/ 5 w 8"/>
                <a:gd name="T21" fmla="*/ 6 h 11"/>
                <a:gd name="T22" fmla="*/ 7 w 8"/>
                <a:gd name="T23" fmla="*/ 0 h 11"/>
                <a:gd name="T24" fmla="*/ 6 w 8"/>
                <a:gd name="T25" fmla="*/ 0 h 11"/>
                <a:gd name="T26" fmla="*/ 7 w 8"/>
                <a:gd name="T27" fmla="*/ 0 h 11"/>
                <a:gd name="T28" fmla="*/ 6 w 8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11">
                  <a:moveTo>
                    <a:pt x="5" y="6"/>
                  </a:moveTo>
                  <a:cubicBezTo>
                    <a:pt x="5" y="6"/>
                    <a:pt x="7" y="9"/>
                    <a:pt x="4" y="9"/>
                  </a:cubicBezTo>
                  <a:cubicBezTo>
                    <a:pt x="4" y="9"/>
                    <a:pt x="5" y="10"/>
                    <a:pt x="6" y="11"/>
                  </a:cubicBezTo>
                  <a:cubicBezTo>
                    <a:pt x="8" y="9"/>
                    <a:pt x="5" y="6"/>
                    <a:pt x="5" y="6"/>
                  </a:cubicBezTo>
                  <a:moveTo>
                    <a:pt x="7" y="0"/>
                  </a:moveTo>
                  <a:cubicBezTo>
                    <a:pt x="7" y="1"/>
                    <a:pt x="6" y="4"/>
                    <a:pt x="6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3"/>
                    <a:pt x="7" y="1"/>
                    <a:pt x="7" y="0"/>
                  </a:cubicBezTo>
                  <a:moveTo>
                    <a:pt x="6" y="0"/>
                  </a:moveTo>
                  <a:cubicBezTo>
                    <a:pt x="6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3" name="Freeform 460"/>
            <p:cNvSpPr>
              <a:spLocks noEditPoints="1"/>
            </p:cNvSpPr>
            <p:nvPr/>
          </p:nvSpPr>
          <p:spPr bwMode="auto">
            <a:xfrm>
              <a:off x="1312" y="738"/>
              <a:ext cx="11" cy="13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8 w 8"/>
                <a:gd name="T5" fmla="*/ 3 h 9"/>
                <a:gd name="T6" fmla="*/ 8 w 8"/>
                <a:gd name="T7" fmla="*/ 8 h 9"/>
                <a:gd name="T8" fmla="*/ 6 w 8"/>
                <a:gd name="T9" fmla="*/ 9 h 9"/>
                <a:gd name="T10" fmla="*/ 5 w 8"/>
                <a:gd name="T11" fmla="*/ 7 h 9"/>
                <a:gd name="T12" fmla="*/ 8 w 8"/>
                <a:gd name="T13" fmla="*/ 3 h 9"/>
                <a:gd name="T14" fmla="*/ 8 w 8"/>
                <a:gd name="T15" fmla="*/ 0 h 9"/>
                <a:gd name="T16" fmla="*/ 4 w 8"/>
                <a:gd name="T17" fmla="*/ 6 h 9"/>
                <a:gd name="T18" fmla="*/ 6 w 8"/>
                <a:gd name="T19" fmla="*/ 9 h 9"/>
                <a:gd name="T20" fmla="*/ 8 w 8"/>
                <a:gd name="T21" fmla="*/ 8 h 9"/>
                <a:gd name="T22" fmla="*/ 8 w 8"/>
                <a:gd name="T23" fmla="*/ 0 h 9"/>
                <a:gd name="T24" fmla="*/ 8 w 8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9">
                  <a:moveTo>
                    <a:pt x="8" y="3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5"/>
                    <a:pt x="8" y="8"/>
                    <a:pt x="8" y="8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4" y="9"/>
                    <a:pt x="5" y="7"/>
                    <a:pt x="5" y="7"/>
                  </a:cubicBezTo>
                  <a:cubicBezTo>
                    <a:pt x="7" y="6"/>
                    <a:pt x="8" y="4"/>
                    <a:pt x="8" y="3"/>
                  </a:cubicBezTo>
                  <a:moveTo>
                    <a:pt x="8" y="0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0" y="8"/>
                    <a:pt x="4" y="9"/>
                    <a:pt x="6" y="9"/>
                  </a:cubicBezTo>
                  <a:cubicBezTo>
                    <a:pt x="7" y="9"/>
                    <a:pt x="8" y="9"/>
                    <a:pt x="8" y="8"/>
                  </a:cubicBezTo>
                  <a:cubicBezTo>
                    <a:pt x="7" y="5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4" name="Freeform 461"/>
            <p:cNvSpPr>
              <a:spLocks noEditPoints="1"/>
            </p:cNvSpPr>
            <p:nvPr/>
          </p:nvSpPr>
          <p:spPr bwMode="auto">
            <a:xfrm>
              <a:off x="1326" y="738"/>
              <a:ext cx="13" cy="11"/>
            </a:xfrm>
            <a:custGeom>
              <a:avLst/>
              <a:gdLst>
                <a:gd name="T0" fmla="*/ 4 w 9"/>
                <a:gd name="T1" fmla="*/ 3 h 8"/>
                <a:gd name="T2" fmla="*/ 4 w 9"/>
                <a:gd name="T3" fmla="*/ 1 h 8"/>
                <a:gd name="T4" fmla="*/ 5 w 9"/>
                <a:gd name="T5" fmla="*/ 1 h 8"/>
                <a:gd name="T6" fmla="*/ 2 w 9"/>
                <a:gd name="T7" fmla="*/ 8 h 8"/>
                <a:gd name="T8" fmla="*/ 4 w 9"/>
                <a:gd name="T9" fmla="*/ 3 h 8"/>
                <a:gd name="T10" fmla="*/ 4 w 9"/>
                <a:gd name="T11" fmla="*/ 3 h 8"/>
                <a:gd name="T12" fmla="*/ 5 w 9"/>
                <a:gd name="T13" fmla="*/ 0 h 8"/>
                <a:gd name="T14" fmla="*/ 3 w 9"/>
                <a:gd name="T15" fmla="*/ 0 h 8"/>
                <a:gd name="T16" fmla="*/ 0 w 9"/>
                <a:gd name="T17" fmla="*/ 8 h 8"/>
                <a:gd name="T18" fmla="*/ 1 w 9"/>
                <a:gd name="T19" fmla="*/ 8 h 8"/>
                <a:gd name="T20" fmla="*/ 2 w 9"/>
                <a:gd name="T21" fmla="*/ 8 h 8"/>
                <a:gd name="T22" fmla="*/ 6 w 9"/>
                <a:gd name="T23" fmla="*/ 3 h 8"/>
                <a:gd name="T24" fmla="*/ 5 w 9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4" y="3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9" y="2"/>
                    <a:pt x="2" y="8"/>
                    <a:pt x="2" y="8"/>
                  </a:cubicBezTo>
                  <a:cubicBezTo>
                    <a:pt x="6" y="3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5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6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7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5" name="Freeform 462"/>
            <p:cNvSpPr/>
            <p:nvPr/>
          </p:nvSpPr>
          <p:spPr bwMode="auto">
            <a:xfrm>
              <a:off x="1332" y="748"/>
              <a:ext cx="7" cy="4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1 h 3"/>
                <a:gd name="T4" fmla="*/ 2 w 5"/>
                <a:gd name="T5" fmla="*/ 3 h 3"/>
                <a:gd name="T6" fmla="*/ 3 w 5"/>
                <a:gd name="T7" fmla="*/ 0 h 3"/>
                <a:gd name="T8" fmla="*/ 3 w 5"/>
                <a:gd name="T9" fmla="*/ 0 h 3"/>
                <a:gd name="T10" fmla="*/ 3 w 5"/>
                <a:gd name="T11" fmla="*/ 0 h 3"/>
                <a:gd name="T12" fmla="*/ 3 w 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3"/>
                  </a:cubicBezTo>
                  <a:cubicBezTo>
                    <a:pt x="5" y="3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6" name="Freeform 463"/>
            <p:cNvSpPr/>
            <p:nvPr/>
          </p:nvSpPr>
          <p:spPr bwMode="auto">
            <a:xfrm>
              <a:off x="1284" y="748"/>
              <a:ext cx="83" cy="100"/>
            </a:xfrm>
            <a:custGeom>
              <a:avLst/>
              <a:gdLst>
                <a:gd name="T0" fmla="*/ 24 w 57"/>
                <a:gd name="T1" fmla="*/ 5 h 69"/>
                <a:gd name="T2" fmla="*/ 13 w 57"/>
                <a:gd name="T3" fmla="*/ 19 h 69"/>
                <a:gd name="T4" fmla="*/ 12 w 57"/>
                <a:gd name="T5" fmla="*/ 25 h 69"/>
                <a:gd name="T6" fmla="*/ 13 w 57"/>
                <a:gd name="T7" fmla="*/ 29 h 69"/>
                <a:gd name="T8" fmla="*/ 11 w 57"/>
                <a:gd name="T9" fmla="*/ 34 h 69"/>
                <a:gd name="T10" fmla="*/ 12 w 57"/>
                <a:gd name="T11" fmla="*/ 37 h 69"/>
                <a:gd name="T12" fmla="*/ 11 w 57"/>
                <a:gd name="T13" fmla="*/ 40 h 69"/>
                <a:gd name="T14" fmla="*/ 11 w 57"/>
                <a:gd name="T15" fmla="*/ 42 h 69"/>
                <a:gd name="T16" fmla="*/ 11 w 57"/>
                <a:gd name="T17" fmla="*/ 43 h 69"/>
                <a:gd name="T18" fmla="*/ 10 w 57"/>
                <a:gd name="T19" fmla="*/ 48 h 69"/>
                <a:gd name="T20" fmla="*/ 9 w 57"/>
                <a:gd name="T21" fmla="*/ 59 h 69"/>
                <a:gd name="T22" fmla="*/ 8 w 57"/>
                <a:gd name="T23" fmla="*/ 63 h 69"/>
                <a:gd name="T24" fmla="*/ 3 w 57"/>
                <a:gd name="T25" fmla="*/ 66 h 69"/>
                <a:gd name="T26" fmla="*/ 17 w 57"/>
                <a:gd name="T27" fmla="*/ 68 h 69"/>
                <a:gd name="T28" fmla="*/ 39 w 57"/>
                <a:gd name="T29" fmla="*/ 68 h 69"/>
                <a:gd name="T30" fmla="*/ 48 w 57"/>
                <a:gd name="T31" fmla="*/ 67 h 69"/>
                <a:gd name="T32" fmla="*/ 55 w 57"/>
                <a:gd name="T33" fmla="*/ 65 h 69"/>
                <a:gd name="T34" fmla="*/ 55 w 57"/>
                <a:gd name="T35" fmla="*/ 62 h 69"/>
                <a:gd name="T36" fmla="*/ 51 w 57"/>
                <a:gd name="T37" fmla="*/ 60 h 69"/>
                <a:gd name="T38" fmla="*/ 48 w 57"/>
                <a:gd name="T39" fmla="*/ 60 h 69"/>
                <a:gd name="T40" fmla="*/ 48 w 57"/>
                <a:gd name="T41" fmla="*/ 56 h 69"/>
                <a:gd name="T42" fmla="*/ 46 w 57"/>
                <a:gd name="T43" fmla="*/ 54 h 69"/>
                <a:gd name="T44" fmla="*/ 47 w 57"/>
                <a:gd name="T45" fmla="*/ 43 h 69"/>
                <a:gd name="T46" fmla="*/ 47 w 57"/>
                <a:gd name="T47" fmla="*/ 36 h 69"/>
                <a:gd name="T48" fmla="*/ 47 w 57"/>
                <a:gd name="T49" fmla="*/ 33 h 69"/>
                <a:gd name="T50" fmla="*/ 47 w 57"/>
                <a:gd name="T51" fmla="*/ 27 h 69"/>
                <a:gd name="T52" fmla="*/ 48 w 57"/>
                <a:gd name="T53" fmla="*/ 21 h 69"/>
                <a:gd name="T54" fmla="*/ 43 w 57"/>
                <a:gd name="T55" fmla="*/ 12 h 69"/>
                <a:gd name="T56" fmla="*/ 32 w 57"/>
                <a:gd name="T57" fmla="*/ 1 h 69"/>
                <a:gd name="T58" fmla="*/ 24 w 57"/>
                <a:gd name="T59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" h="69">
                  <a:moveTo>
                    <a:pt x="24" y="5"/>
                  </a:moveTo>
                  <a:cubicBezTo>
                    <a:pt x="24" y="5"/>
                    <a:pt x="13" y="6"/>
                    <a:pt x="13" y="1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7"/>
                    <a:pt x="13" y="29"/>
                  </a:cubicBezTo>
                  <a:cubicBezTo>
                    <a:pt x="13" y="29"/>
                    <a:pt x="13" y="30"/>
                    <a:pt x="11" y="34"/>
                  </a:cubicBezTo>
                  <a:cubicBezTo>
                    <a:pt x="11" y="34"/>
                    <a:pt x="11" y="35"/>
                    <a:pt x="12" y="37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1"/>
                    <a:pt x="11" y="42"/>
                  </a:cubicBezTo>
                  <a:cubicBezTo>
                    <a:pt x="11" y="42"/>
                    <a:pt x="13" y="42"/>
                    <a:pt x="11" y="43"/>
                  </a:cubicBezTo>
                  <a:cubicBezTo>
                    <a:pt x="11" y="43"/>
                    <a:pt x="10" y="43"/>
                    <a:pt x="10" y="48"/>
                  </a:cubicBezTo>
                  <a:cubicBezTo>
                    <a:pt x="10" y="48"/>
                    <a:pt x="10" y="58"/>
                    <a:pt x="9" y="59"/>
                  </a:cubicBezTo>
                  <a:cubicBezTo>
                    <a:pt x="9" y="59"/>
                    <a:pt x="8" y="60"/>
                    <a:pt x="8" y="63"/>
                  </a:cubicBezTo>
                  <a:cubicBezTo>
                    <a:pt x="8" y="63"/>
                    <a:pt x="0" y="63"/>
                    <a:pt x="3" y="66"/>
                  </a:cubicBezTo>
                  <a:cubicBezTo>
                    <a:pt x="3" y="66"/>
                    <a:pt x="13" y="69"/>
                    <a:pt x="17" y="68"/>
                  </a:cubicBezTo>
                  <a:cubicBezTo>
                    <a:pt x="17" y="68"/>
                    <a:pt x="37" y="67"/>
                    <a:pt x="39" y="68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7"/>
                    <a:pt x="53" y="64"/>
                    <a:pt x="55" y="65"/>
                  </a:cubicBezTo>
                  <a:cubicBezTo>
                    <a:pt x="55" y="65"/>
                    <a:pt x="57" y="62"/>
                    <a:pt x="55" y="62"/>
                  </a:cubicBezTo>
                  <a:cubicBezTo>
                    <a:pt x="55" y="62"/>
                    <a:pt x="52" y="60"/>
                    <a:pt x="51" y="60"/>
                  </a:cubicBezTo>
                  <a:cubicBezTo>
                    <a:pt x="51" y="60"/>
                    <a:pt x="49" y="59"/>
                    <a:pt x="48" y="60"/>
                  </a:cubicBezTo>
                  <a:cubicBezTo>
                    <a:pt x="48" y="60"/>
                    <a:pt x="47" y="58"/>
                    <a:pt x="48" y="56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46" y="47"/>
                    <a:pt x="47" y="43"/>
                  </a:cubicBezTo>
                  <a:cubicBezTo>
                    <a:pt x="47" y="43"/>
                    <a:pt x="48" y="37"/>
                    <a:pt x="47" y="36"/>
                  </a:cubicBezTo>
                  <a:cubicBezTo>
                    <a:pt x="47" y="36"/>
                    <a:pt x="46" y="33"/>
                    <a:pt x="47" y="33"/>
                  </a:cubicBezTo>
                  <a:cubicBezTo>
                    <a:pt x="47" y="33"/>
                    <a:pt x="48" y="32"/>
                    <a:pt x="47" y="27"/>
                  </a:cubicBezTo>
                  <a:cubicBezTo>
                    <a:pt x="47" y="27"/>
                    <a:pt x="47" y="21"/>
                    <a:pt x="48" y="21"/>
                  </a:cubicBezTo>
                  <a:cubicBezTo>
                    <a:pt x="48" y="21"/>
                    <a:pt x="48" y="17"/>
                    <a:pt x="43" y="12"/>
                  </a:cubicBezTo>
                  <a:cubicBezTo>
                    <a:pt x="43" y="12"/>
                    <a:pt x="35" y="2"/>
                    <a:pt x="32" y="1"/>
                  </a:cubicBezTo>
                  <a:cubicBezTo>
                    <a:pt x="32" y="1"/>
                    <a:pt x="25" y="0"/>
                    <a:pt x="24" y="5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7" name="Freeform 464"/>
            <p:cNvSpPr/>
            <p:nvPr/>
          </p:nvSpPr>
          <p:spPr bwMode="auto">
            <a:xfrm>
              <a:off x="1303" y="755"/>
              <a:ext cx="16" cy="12"/>
            </a:xfrm>
            <a:custGeom>
              <a:avLst/>
              <a:gdLst>
                <a:gd name="T0" fmla="*/ 11 w 11"/>
                <a:gd name="T1" fmla="*/ 0 h 8"/>
                <a:gd name="T2" fmla="*/ 10 w 11"/>
                <a:gd name="T3" fmla="*/ 0 h 8"/>
                <a:gd name="T4" fmla="*/ 4 w 11"/>
                <a:gd name="T5" fmla="*/ 4 h 8"/>
                <a:gd name="T6" fmla="*/ 2 w 11"/>
                <a:gd name="T7" fmla="*/ 8 h 8"/>
                <a:gd name="T8" fmla="*/ 11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4" y="4"/>
                    <a:pt x="4" y="4"/>
                  </a:cubicBezTo>
                  <a:cubicBezTo>
                    <a:pt x="0" y="8"/>
                    <a:pt x="2" y="8"/>
                    <a:pt x="2" y="8"/>
                  </a:cubicBezTo>
                  <a:cubicBezTo>
                    <a:pt x="5" y="7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8" name="Freeform 465"/>
            <p:cNvSpPr/>
            <p:nvPr/>
          </p:nvSpPr>
          <p:spPr bwMode="auto">
            <a:xfrm>
              <a:off x="1313" y="77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9" name="Freeform 466"/>
            <p:cNvSpPr/>
            <p:nvPr/>
          </p:nvSpPr>
          <p:spPr bwMode="auto">
            <a:xfrm>
              <a:off x="1331" y="824"/>
              <a:ext cx="3" cy="4"/>
            </a:xfrm>
            <a:custGeom>
              <a:avLst/>
              <a:gdLst>
                <a:gd name="T0" fmla="*/ 0 w 2"/>
                <a:gd name="T1" fmla="*/ 3 h 3"/>
                <a:gd name="T2" fmla="*/ 1 w 2"/>
                <a:gd name="T3" fmla="*/ 2 h 3"/>
                <a:gd name="T4" fmla="*/ 2 w 2"/>
                <a:gd name="T5" fmla="*/ 0 h 3"/>
                <a:gd name="T6" fmla="*/ 1 w 2"/>
                <a:gd name="T7" fmla="*/ 0 h 3"/>
                <a:gd name="T8" fmla="*/ 0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3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0" name="Freeform 467"/>
            <p:cNvSpPr/>
            <p:nvPr/>
          </p:nvSpPr>
          <p:spPr bwMode="auto">
            <a:xfrm>
              <a:off x="1313" y="757"/>
              <a:ext cx="12" cy="13"/>
            </a:xfrm>
            <a:custGeom>
              <a:avLst/>
              <a:gdLst>
                <a:gd name="T0" fmla="*/ 5 w 8"/>
                <a:gd name="T1" fmla="*/ 0 h 9"/>
                <a:gd name="T2" fmla="*/ 1 w 8"/>
                <a:gd name="T3" fmla="*/ 5 h 9"/>
                <a:gd name="T4" fmla="*/ 3 w 8"/>
                <a:gd name="T5" fmla="*/ 5 h 9"/>
                <a:gd name="T6" fmla="*/ 5 w 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0"/>
                  </a:moveTo>
                  <a:cubicBezTo>
                    <a:pt x="5" y="0"/>
                    <a:pt x="8" y="9"/>
                    <a:pt x="1" y="5"/>
                  </a:cubicBezTo>
                  <a:cubicBezTo>
                    <a:pt x="1" y="5"/>
                    <a:pt x="0" y="3"/>
                    <a:pt x="3" y="5"/>
                  </a:cubicBezTo>
                  <a:cubicBezTo>
                    <a:pt x="3" y="5"/>
                    <a:pt x="6" y="6"/>
                    <a:pt x="5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pic>
          <p:nvPicPr>
            <p:cNvPr id="91" name="Picture 46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22" y="750"/>
              <a:ext cx="14" cy="8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92" name="Freeform 469"/>
            <p:cNvSpPr/>
            <p:nvPr/>
          </p:nvSpPr>
          <p:spPr bwMode="auto">
            <a:xfrm>
              <a:off x="1322" y="749"/>
              <a:ext cx="23" cy="11"/>
            </a:xfrm>
            <a:custGeom>
              <a:avLst/>
              <a:gdLst>
                <a:gd name="T0" fmla="*/ 4 w 16"/>
                <a:gd name="T1" fmla="*/ 0 h 7"/>
                <a:gd name="T2" fmla="*/ 6 w 16"/>
                <a:gd name="T3" fmla="*/ 5 h 7"/>
                <a:gd name="T4" fmla="*/ 0 w 16"/>
                <a:gd name="T5" fmla="*/ 4 h 7"/>
                <a:gd name="T6" fmla="*/ 4 w 1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4" y="0"/>
                  </a:moveTo>
                  <a:cubicBezTo>
                    <a:pt x="4" y="0"/>
                    <a:pt x="15" y="5"/>
                    <a:pt x="6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6" y="7"/>
                    <a:pt x="4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3" name="Freeform 470"/>
            <p:cNvSpPr/>
            <p:nvPr/>
          </p:nvSpPr>
          <p:spPr bwMode="auto">
            <a:xfrm>
              <a:off x="1328" y="739"/>
              <a:ext cx="11" cy="10"/>
            </a:xfrm>
            <a:custGeom>
              <a:avLst/>
              <a:gdLst>
                <a:gd name="T0" fmla="*/ 3 w 8"/>
                <a:gd name="T1" fmla="*/ 0 h 7"/>
                <a:gd name="T2" fmla="*/ 3 w 8"/>
                <a:gd name="T3" fmla="*/ 2 h 7"/>
                <a:gd name="T4" fmla="*/ 3 w 8"/>
                <a:gd name="T5" fmla="*/ 2 h 7"/>
                <a:gd name="T6" fmla="*/ 1 w 8"/>
                <a:gd name="T7" fmla="*/ 7 h 7"/>
                <a:gd name="T8" fmla="*/ 4 w 8"/>
                <a:gd name="T9" fmla="*/ 0 h 7"/>
                <a:gd name="T10" fmla="*/ 3 w 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2" y="0"/>
                    <a:pt x="0" y="0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5" y="2"/>
                    <a:pt x="1" y="7"/>
                  </a:cubicBezTo>
                  <a:cubicBezTo>
                    <a:pt x="1" y="7"/>
                    <a:pt x="8" y="1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4" name="Freeform 471"/>
            <p:cNvSpPr>
              <a:spLocks noEditPoints="1"/>
            </p:cNvSpPr>
            <p:nvPr/>
          </p:nvSpPr>
          <p:spPr bwMode="auto">
            <a:xfrm>
              <a:off x="1318" y="741"/>
              <a:ext cx="5" cy="10"/>
            </a:xfrm>
            <a:custGeom>
              <a:avLst/>
              <a:gdLst>
                <a:gd name="T0" fmla="*/ 4 w 4"/>
                <a:gd name="T1" fmla="*/ 1 h 7"/>
                <a:gd name="T2" fmla="*/ 1 w 4"/>
                <a:gd name="T3" fmla="*/ 5 h 7"/>
                <a:gd name="T4" fmla="*/ 2 w 4"/>
                <a:gd name="T5" fmla="*/ 7 h 7"/>
                <a:gd name="T6" fmla="*/ 4 w 4"/>
                <a:gd name="T7" fmla="*/ 6 h 7"/>
                <a:gd name="T8" fmla="*/ 4 w 4"/>
                <a:gd name="T9" fmla="*/ 1 h 7"/>
                <a:gd name="T10" fmla="*/ 4 w 4"/>
                <a:gd name="T11" fmla="*/ 0 h 7"/>
                <a:gd name="T12" fmla="*/ 4 w 4"/>
                <a:gd name="T13" fmla="*/ 1 h 7"/>
                <a:gd name="T14" fmla="*/ 4 w 4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7">
                  <a:moveTo>
                    <a:pt x="4" y="1"/>
                  </a:moveTo>
                  <a:cubicBezTo>
                    <a:pt x="4" y="2"/>
                    <a:pt x="3" y="4"/>
                    <a:pt x="1" y="5"/>
                  </a:cubicBezTo>
                  <a:cubicBezTo>
                    <a:pt x="1" y="5"/>
                    <a:pt x="0" y="7"/>
                    <a:pt x="2" y="7"/>
                  </a:cubicBezTo>
                  <a:cubicBezTo>
                    <a:pt x="2" y="7"/>
                    <a:pt x="3" y="7"/>
                    <a:pt x="4" y="6"/>
                  </a:cubicBezTo>
                  <a:cubicBezTo>
                    <a:pt x="4" y="6"/>
                    <a:pt x="4" y="3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5" name="Freeform 472"/>
            <p:cNvSpPr/>
            <p:nvPr/>
          </p:nvSpPr>
          <p:spPr bwMode="auto">
            <a:xfrm>
              <a:off x="1309" y="744"/>
              <a:ext cx="10" cy="8"/>
            </a:xfrm>
            <a:custGeom>
              <a:avLst/>
              <a:gdLst>
                <a:gd name="T0" fmla="*/ 7 w 7"/>
                <a:gd name="T1" fmla="*/ 0 h 6"/>
                <a:gd name="T2" fmla="*/ 3 w 7"/>
                <a:gd name="T3" fmla="*/ 5 h 6"/>
                <a:gd name="T4" fmla="*/ 6 w 7"/>
                <a:gd name="T5" fmla="*/ 6 h 6"/>
                <a:gd name="T6" fmla="*/ 7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cubicBezTo>
                    <a:pt x="7" y="0"/>
                    <a:pt x="2" y="3"/>
                    <a:pt x="3" y="5"/>
                  </a:cubicBezTo>
                  <a:cubicBezTo>
                    <a:pt x="3" y="5"/>
                    <a:pt x="3" y="6"/>
                    <a:pt x="6" y="6"/>
                  </a:cubicBezTo>
                  <a:cubicBezTo>
                    <a:pt x="6" y="6"/>
                    <a:pt x="0" y="6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6" name="Freeform 473"/>
            <p:cNvSpPr/>
            <p:nvPr/>
          </p:nvSpPr>
          <p:spPr bwMode="auto">
            <a:xfrm>
              <a:off x="1286" y="764"/>
              <a:ext cx="46" cy="81"/>
            </a:xfrm>
            <a:custGeom>
              <a:avLst/>
              <a:gdLst>
                <a:gd name="T0" fmla="*/ 18 w 32"/>
                <a:gd name="T1" fmla="*/ 0 h 56"/>
                <a:gd name="T2" fmla="*/ 14 w 32"/>
                <a:gd name="T3" fmla="*/ 7 h 56"/>
                <a:gd name="T4" fmla="*/ 23 w 32"/>
                <a:gd name="T5" fmla="*/ 13 h 56"/>
                <a:gd name="T6" fmla="*/ 14 w 32"/>
                <a:gd name="T7" fmla="*/ 14 h 56"/>
                <a:gd name="T8" fmla="*/ 14 w 32"/>
                <a:gd name="T9" fmla="*/ 19 h 56"/>
                <a:gd name="T10" fmla="*/ 12 w 32"/>
                <a:gd name="T11" fmla="*/ 31 h 56"/>
                <a:gd name="T12" fmla="*/ 15 w 32"/>
                <a:gd name="T13" fmla="*/ 34 h 56"/>
                <a:gd name="T14" fmla="*/ 10 w 32"/>
                <a:gd name="T15" fmla="*/ 50 h 56"/>
                <a:gd name="T16" fmla="*/ 8 w 32"/>
                <a:gd name="T17" fmla="*/ 52 h 56"/>
                <a:gd name="T18" fmla="*/ 3 w 32"/>
                <a:gd name="T19" fmla="*/ 54 h 56"/>
                <a:gd name="T20" fmla="*/ 8 w 32"/>
                <a:gd name="T21" fmla="*/ 52 h 56"/>
                <a:gd name="T22" fmla="*/ 8 w 32"/>
                <a:gd name="T23" fmla="*/ 49 h 56"/>
                <a:gd name="T24" fmla="*/ 10 w 32"/>
                <a:gd name="T25" fmla="*/ 33 h 56"/>
                <a:gd name="T26" fmla="*/ 11 w 32"/>
                <a:gd name="T27" fmla="*/ 30 h 56"/>
                <a:gd name="T28" fmla="*/ 10 w 32"/>
                <a:gd name="T29" fmla="*/ 23 h 56"/>
                <a:gd name="T30" fmla="*/ 12 w 32"/>
                <a:gd name="T31" fmla="*/ 18 h 56"/>
                <a:gd name="T32" fmla="*/ 18 w 32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56">
                  <a:moveTo>
                    <a:pt x="18" y="0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5" y="9"/>
                    <a:pt x="23" y="13"/>
                  </a:cubicBezTo>
                  <a:cubicBezTo>
                    <a:pt x="23" y="13"/>
                    <a:pt x="26" y="15"/>
                    <a:pt x="14" y="14"/>
                  </a:cubicBezTo>
                  <a:cubicBezTo>
                    <a:pt x="14" y="14"/>
                    <a:pt x="12" y="15"/>
                    <a:pt x="14" y="1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32" y="36"/>
                    <a:pt x="15" y="34"/>
                  </a:cubicBezTo>
                  <a:cubicBezTo>
                    <a:pt x="15" y="34"/>
                    <a:pt x="14" y="31"/>
                    <a:pt x="10" y="50"/>
                  </a:cubicBezTo>
                  <a:cubicBezTo>
                    <a:pt x="10" y="50"/>
                    <a:pt x="21" y="56"/>
                    <a:pt x="8" y="52"/>
                  </a:cubicBezTo>
                  <a:cubicBezTo>
                    <a:pt x="8" y="52"/>
                    <a:pt x="3" y="54"/>
                    <a:pt x="3" y="54"/>
                  </a:cubicBezTo>
                  <a:cubicBezTo>
                    <a:pt x="3" y="54"/>
                    <a:pt x="0" y="53"/>
                    <a:pt x="8" y="52"/>
                  </a:cubicBezTo>
                  <a:cubicBezTo>
                    <a:pt x="8" y="52"/>
                    <a:pt x="7" y="51"/>
                    <a:pt x="8" y="49"/>
                  </a:cubicBezTo>
                  <a:cubicBezTo>
                    <a:pt x="8" y="49"/>
                    <a:pt x="11" y="34"/>
                    <a:pt x="10" y="33"/>
                  </a:cubicBezTo>
                  <a:cubicBezTo>
                    <a:pt x="10" y="33"/>
                    <a:pt x="15" y="33"/>
                    <a:pt x="11" y="30"/>
                  </a:cubicBezTo>
                  <a:cubicBezTo>
                    <a:pt x="11" y="30"/>
                    <a:pt x="12" y="24"/>
                    <a:pt x="10" y="23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9" y="11"/>
                    <a:pt x="18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7" name="Freeform 474"/>
            <p:cNvSpPr/>
            <p:nvPr/>
          </p:nvSpPr>
          <p:spPr bwMode="auto">
            <a:xfrm>
              <a:off x="1303" y="774"/>
              <a:ext cx="6" cy="19"/>
            </a:xfrm>
            <a:custGeom>
              <a:avLst/>
              <a:gdLst>
                <a:gd name="T0" fmla="*/ 2 w 4"/>
                <a:gd name="T1" fmla="*/ 4 h 13"/>
                <a:gd name="T2" fmla="*/ 3 w 4"/>
                <a:gd name="T3" fmla="*/ 4 h 13"/>
                <a:gd name="T4" fmla="*/ 2 w 4"/>
                <a:gd name="T5" fmla="*/ 2 h 13"/>
                <a:gd name="T6" fmla="*/ 1 w 4"/>
                <a:gd name="T7" fmla="*/ 2 h 13"/>
                <a:gd name="T8" fmla="*/ 0 w 4"/>
                <a:gd name="T9" fmla="*/ 4 h 13"/>
                <a:gd name="T10" fmla="*/ 1 w 4"/>
                <a:gd name="T11" fmla="*/ 7 h 13"/>
                <a:gd name="T12" fmla="*/ 1 w 4"/>
                <a:gd name="T13" fmla="*/ 11 h 13"/>
                <a:gd name="T14" fmla="*/ 1 w 4"/>
                <a:gd name="T15" fmla="*/ 9 h 13"/>
                <a:gd name="T16" fmla="*/ 0 w 4"/>
                <a:gd name="T17" fmla="*/ 10 h 13"/>
                <a:gd name="T18" fmla="*/ 1 w 4"/>
                <a:gd name="T19" fmla="*/ 13 h 13"/>
                <a:gd name="T20" fmla="*/ 1 w 4"/>
                <a:gd name="T21" fmla="*/ 12 h 13"/>
                <a:gd name="T22" fmla="*/ 3 w 4"/>
                <a:gd name="T23" fmla="*/ 8 h 13"/>
                <a:gd name="T24" fmla="*/ 1 w 4"/>
                <a:gd name="T25" fmla="*/ 4 h 13"/>
                <a:gd name="T26" fmla="*/ 2 w 4"/>
                <a:gd name="T2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13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2"/>
                    <a:pt x="2" y="2"/>
                  </a:cubicBezTo>
                  <a:cubicBezTo>
                    <a:pt x="2" y="2"/>
                    <a:pt x="2" y="0"/>
                    <a:pt x="1" y="2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4" y="10"/>
                    <a:pt x="1" y="1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8"/>
                    <a:pt x="0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cubicBezTo>
                    <a:pt x="1" y="12"/>
                    <a:pt x="4" y="11"/>
                    <a:pt x="3" y="8"/>
                  </a:cubicBezTo>
                  <a:cubicBezTo>
                    <a:pt x="3" y="8"/>
                    <a:pt x="1" y="5"/>
                    <a:pt x="1" y="4"/>
                  </a:cubicBezTo>
                  <a:cubicBezTo>
                    <a:pt x="1" y="4"/>
                    <a:pt x="1" y="1"/>
                    <a:pt x="2" y="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8" name="Freeform 475"/>
            <p:cNvSpPr/>
            <p:nvPr/>
          </p:nvSpPr>
          <p:spPr bwMode="auto">
            <a:xfrm>
              <a:off x="1309" y="777"/>
              <a:ext cx="4" cy="15"/>
            </a:xfrm>
            <a:custGeom>
              <a:avLst/>
              <a:gdLst>
                <a:gd name="T0" fmla="*/ 0 w 3"/>
                <a:gd name="T1" fmla="*/ 1 h 10"/>
                <a:gd name="T2" fmla="*/ 0 w 3"/>
                <a:gd name="T3" fmla="*/ 2 h 10"/>
                <a:gd name="T4" fmla="*/ 1 w 3"/>
                <a:gd name="T5" fmla="*/ 1 h 10"/>
                <a:gd name="T6" fmla="*/ 1 w 3"/>
                <a:gd name="T7" fmla="*/ 7 h 10"/>
                <a:gd name="T8" fmla="*/ 1 w 3"/>
                <a:gd name="T9" fmla="*/ 9 h 10"/>
                <a:gd name="T10" fmla="*/ 1 w 3"/>
                <a:gd name="T11" fmla="*/ 10 h 10"/>
                <a:gd name="T12" fmla="*/ 2 w 3"/>
                <a:gd name="T13" fmla="*/ 10 h 10"/>
                <a:gd name="T14" fmla="*/ 3 w 3"/>
                <a:gd name="T15" fmla="*/ 0 h 10"/>
                <a:gd name="T16" fmla="*/ 2 w 3"/>
                <a:gd name="T17" fmla="*/ 0 h 10"/>
                <a:gd name="T18" fmla="*/ 0 w 3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0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6"/>
                    <a:pt x="1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3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9" name="Freeform 476"/>
            <p:cNvSpPr/>
            <p:nvPr/>
          </p:nvSpPr>
          <p:spPr bwMode="auto">
            <a:xfrm>
              <a:off x="1331" y="789"/>
              <a:ext cx="3" cy="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1 w 3"/>
                <a:gd name="T5" fmla="*/ 3 h 3"/>
                <a:gd name="T6" fmla="*/ 3 w 3"/>
                <a:gd name="T7" fmla="*/ 0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0" name="Freeform 477"/>
            <p:cNvSpPr/>
            <p:nvPr/>
          </p:nvSpPr>
          <p:spPr bwMode="auto">
            <a:xfrm>
              <a:off x="1331" y="789"/>
              <a:ext cx="3" cy="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1 w 3"/>
                <a:gd name="T5" fmla="*/ 3 h 3"/>
                <a:gd name="T6" fmla="*/ 3 w 3"/>
                <a:gd name="T7" fmla="*/ 0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1" name="Freeform 478"/>
            <p:cNvSpPr>
              <a:spLocks noEditPoints="1"/>
            </p:cNvSpPr>
            <p:nvPr/>
          </p:nvSpPr>
          <p:spPr bwMode="auto">
            <a:xfrm>
              <a:off x="1313" y="777"/>
              <a:ext cx="10" cy="15"/>
            </a:xfrm>
            <a:custGeom>
              <a:avLst/>
              <a:gdLst>
                <a:gd name="T0" fmla="*/ 3 w 7"/>
                <a:gd name="T1" fmla="*/ 0 h 10"/>
                <a:gd name="T2" fmla="*/ 1 w 7"/>
                <a:gd name="T3" fmla="*/ 2 h 10"/>
                <a:gd name="T4" fmla="*/ 0 w 7"/>
                <a:gd name="T5" fmla="*/ 7 h 10"/>
                <a:gd name="T6" fmla="*/ 2 w 7"/>
                <a:gd name="T7" fmla="*/ 10 h 10"/>
                <a:gd name="T8" fmla="*/ 3 w 7"/>
                <a:gd name="T9" fmla="*/ 9 h 10"/>
                <a:gd name="T10" fmla="*/ 6 w 7"/>
                <a:gd name="T11" fmla="*/ 7 h 10"/>
                <a:gd name="T12" fmla="*/ 6 w 7"/>
                <a:gd name="T13" fmla="*/ 2 h 10"/>
                <a:gd name="T14" fmla="*/ 3 w 7"/>
                <a:gd name="T15" fmla="*/ 0 h 10"/>
                <a:gd name="T16" fmla="*/ 4 w 7"/>
                <a:gd name="T17" fmla="*/ 8 h 10"/>
                <a:gd name="T18" fmla="*/ 2 w 7"/>
                <a:gd name="T19" fmla="*/ 7 h 10"/>
                <a:gd name="T20" fmla="*/ 3 w 7"/>
                <a:gd name="T21" fmla="*/ 2 h 10"/>
                <a:gd name="T22" fmla="*/ 4 w 7"/>
                <a:gd name="T23" fmla="*/ 2 h 10"/>
                <a:gd name="T24" fmla="*/ 4 w 7"/>
                <a:gd name="T2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cubicBezTo>
                    <a:pt x="1" y="0"/>
                    <a:pt x="1" y="2"/>
                    <a:pt x="1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10"/>
                    <a:pt x="6" y="7"/>
                    <a:pt x="6" y="7"/>
                  </a:cubicBezTo>
                  <a:cubicBezTo>
                    <a:pt x="5" y="6"/>
                    <a:pt x="6" y="2"/>
                    <a:pt x="6" y="2"/>
                  </a:cubicBezTo>
                  <a:cubicBezTo>
                    <a:pt x="7" y="0"/>
                    <a:pt x="3" y="0"/>
                    <a:pt x="3" y="0"/>
                  </a:cubicBezTo>
                  <a:moveTo>
                    <a:pt x="4" y="8"/>
                  </a:moveTo>
                  <a:cubicBezTo>
                    <a:pt x="4" y="8"/>
                    <a:pt x="2" y="10"/>
                    <a:pt x="2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0"/>
                    <a:pt x="4" y="2"/>
                  </a:cubicBezTo>
                  <a:cubicBezTo>
                    <a:pt x="4" y="2"/>
                    <a:pt x="4" y="7"/>
                    <a:pt x="4" y="8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2" name="Freeform 479"/>
            <p:cNvSpPr>
              <a:spLocks noEditPoints="1"/>
            </p:cNvSpPr>
            <p:nvPr/>
          </p:nvSpPr>
          <p:spPr bwMode="auto">
            <a:xfrm>
              <a:off x="1322" y="776"/>
              <a:ext cx="9" cy="16"/>
            </a:xfrm>
            <a:custGeom>
              <a:avLst/>
              <a:gdLst>
                <a:gd name="T0" fmla="*/ 6 w 6"/>
                <a:gd name="T1" fmla="*/ 2 h 11"/>
                <a:gd name="T2" fmla="*/ 5 w 6"/>
                <a:gd name="T3" fmla="*/ 1 h 11"/>
                <a:gd name="T4" fmla="*/ 1 w 6"/>
                <a:gd name="T5" fmla="*/ 4 h 11"/>
                <a:gd name="T6" fmla="*/ 3 w 6"/>
                <a:gd name="T7" fmla="*/ 11 h 11"/>
                <a:gd name="T8" fmla="*/ 6 w 6"/>
                <a:gd name="T9" fmla="*/ 8 h 11"/>
                <a:gd name="T10" fmla="*/ 6 w 6"/>
                <a:gd name="T11" fmla="*/ 2 h 11"/>
                <a:gd name="T12" fmla="*/ 3 w 6"/>
                <a:gd name="T13" fmla="*/ 9 h 11"/>
                <a:gd name="T14" fmla="*/ 2 w 6"/>
                <a:gd name="T15" fmla="*/ 5 h 11"/>
                <a:gd name="T16" fmla="*/ 4 w 6"/>
                <a:gd name="T17" fmla="*/ 2 h 11"/>
                <a:gd name="T18" fmla="*/ 4 w 6"/>
                <a:gd name="T19" fmla="*/ 4 h 11"/>
                <a:gd name="T20" fmla="*/ 3 w 6"/>
                <a:gd name="T2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1">
                  <a:moveTo>
                    <a:pt x="6" y="2"/>
                  </a:moveTo>
                  <a:cubicBezTo>
                    <a:pt x="6" y="2"/>
                    <a:pt x="6" y="0"/>
                    <a:pt x="5" y="1"/>
                  </a:cubicBezTo>
                  <a:cubicBezTo>
                    <a:pt x="5" y="1"/>
                    <a:pt x="1" y="1"/>
                    <a:pt x="1" y="4"/>
                  </a:cubicBezTo>
                  <a:cubicBezTo>
                    <a:pt x="1" y="4"/>
                    <a:pt x="0" y="11"/>
                    <a:pt x="3" y="11"/>
                  </a:cubicBezTo>
                  <a:cubicBezTo>
                    <a:pt x="3" y="11"/>
                    <a:pt x="6" y="11"/>
                    <a:pt x="6" y="8"/>
                  </a:cubicBezTo>
                  <a:cubicBezTo>
                    <a:pt x="6" y="2"/>
                    <a:pt x="6" y="2"/>
                    <a:pt x="6" y="2"/>
                  </a:cubicBezTo>
                  <a:moveTo>
                    <a:pt x="3" y="9"/>
                  </a:moveTo>
                  <a:cubicBezTo>
                    <a:pt x="3" y="9"/>
                    <a:pt x="2" y="10"/>
                    <a:pt x="2" y="5"/>
                  </a:cubicBezTo>
                  <a:cubicBezTo>
                    <a:pt x="2" y="5"/>
                    <a:pt x="2" y="1"/>
                    <a:pt x="4" y="2"/>
                  </a:cubicBezTo>
                  <a:cubicBezTo>
                    <a:pt x="4" y="2"/>
                    <a:pt x="5" y="1"/>
                    <a:pt x="4" y="4"/>
                  </a:cubicBezTo>
                  <a:cubicBezTo>
                    <a:pt x="4" y="4"/>
                    <a:pt x="5" y="10"/>
                    <a:pt x="3" y="9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3" name="Freeform 480"/>
            <p:cNvSpPr>
              <a:spLocks noEditPoints="1"/>
            </p:cNvSpPr>
            <p:nvPr/>
          </p:nvSpPr>
          <p:spPr bwMode="auto">
            <a:xfrm>
              <a:off x="1334" y="776"/>
              <a:ext cx="8" cy="16"/>
            </a:xfrm>
            <a:custGeom>
              <a:avLst/>
              <a:gdLst>
                <a:gd name="T0" fmla="*/ 4 w 6"/>
                <a:gd name="T1" fmla="*/ 1 h 11"/>
                <a:gd name="T2" fmla="*/ 2 w 6"/>
                <a:gd name="T3" fmla="*/ 0 h 11"/>
                <a:gd name="T4" fmla="*/ 0 w 6"/>
                <a:gd name="T5" fmla="*/ 3 h 11"/>
                <a:gd name="T6" fmla="*/ 0 w 6"/>
                <a:gd name="T7" fmla="*/ 9 h 11"/>
                <a:gd name="T8" fmla="*/ 2 w 6"/>
                <a:gd name="T9" fmla="*/ 11 h 11"/>
                <a:gd name="T10" fmla="*/ 5 w 6"/>
                <a:gd name="T11" fmla="*/ 9 h 11"/>
                <a:gd name="T12" fmla="*/ 4 w 6"/>
                <a:gd name="T13" fmla="*/ 1 h 11"/>
                <a:gd name="T14" fmla="*/ 2 w 6"/>
                <a:gd name="T15" fmla="*/ 10 h 11"/>
                <a:gd name="T16" fmla="*/ 2 w 6"/>
                <a:gd name="T17" fmla="*/ 7 h 11"/>
                <a:gd name="T18" fmla="*/ 2 w 6"/>
                <a:gd name="T19" fmla="*/ 2 h 11"/>
                <a:gd name="T20" fmla="*/ 4 w 6"/>
                <a:gd name="T21" fmla="*/ 3 h 11"/>
                <a:gd name="T22" fmla="*/ 2 w 6"/>
                <a:gd name="T2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11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0" y="0"/>
                    <a:pt x="0" y="3"/>
                  </a:cubicBezTo>
                  <a:cubicBezTo>
                    <a:pt x="0" y="3"/>
                    <a:pt x="1" y="6"/>
                    <a:pt x="0" y="9"/>
                  </a:cubicBezTo>
                  <a:cubicBezTo>
                    <a:pt x="0" y="9"/>
                    <a:pt x="0" y="11"/>
                    <a:pt x="2" y="11"/>
                  </a:cubicBezTo>
                  <a:cubicBezTo>
                    <a:pt x="2" y="11"/>
                    <a:pt x="5" y="11"/>
                    <a:pt x="5" y="9"/>
                  </a:cubicBezTo>
                  <a:cubicBezTo>
                    <a:pt x="5" y="9"/>
                    <a:pt x="6" y="1"/>
                    <a:pt x="4" y="1"/>
                  </a:cubicBezTo>
                  <a:moveTo>
                    <a:pt x="2" y="10"/>
                  </a:moveTo>
                  <a:cubicBezTo>
                    <a:pt x="2" y="10"/>
                    <a:pt x="1" y="10"/>
                    <a:pt x="2" y="7"/>
                  </a:cubicBezTo>
                  <a:cubicBezTo>
                    <a:pt x="2" y="7"/>
                    <a:pt x="2" y="2"/>
                    <a:pt x="2" y="2"/>
                  </a:cubicBezTo>
                  <a:cubicBezTo>
                    <a:pt x="2" y="2"/>
                    <a:pt x="3" y="0"/>
                    <a:pt x="4" y="3"/>
                  </a:cubicBezTo>
                  <a:cubicBezTo>
                    <a:pt x="4" y="3"/>
                    <a:pt x="4" y="11"/>
                    <a:pt x="2" y="1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4" name="Freeform 481"/>
            <p:cNvSpPr>
              <a:spLocks noEditPoints="1"/>
            </p:cNvSpPr>
            <p:nvPr/>
          </p:nvSpPr>
          <p:spPr bwMode="auto">
            <a:xfrm>
              <a:off x="1341" y="774"/>
              <a:ext cx="7" cy="19"/>
            </a:xfrm>
            <a:custGeom>
              <a:avLst/>
              <a:gdLst>
                <a:gd name="T0" fmla="*/ 4 w 5"/>
                <a:gd name="T1" fmla="*/ 3 h 13"/>
                <a:gd name="T2" fmla="*/ 1 w 5"/>
                <a:gd name="T3" fmla="*/ 3 h 13"/>
                <a:gd name="T4" fmla="*/ 1 w 5"/>
                <a:gd name="T5" fmla="*/ 10 h 13"/>
                <a:gd name="T6" fmla="*/ 3 w 5"/>
                <a:gd name="T7" fmla="*/ 12 h 13"/>
                <a:gd name="T8" fmla="*/ 5 w 5"/>
                <a:gd name="T9" fmla="*/ 9 h 13"/>
                <a:gd name="T10" fmla="*/ 4 w 5"/>
                <a:gd name="T11" fmla="*/ 3 h 13"/>
                <a:gd name="T12" fmla="*/ 3 w 5"/>
                <a:gd name="T13" fmla="*/ 11 h 13"/>
                <a:gd name="T14" fmla="*/ 2 w 5"/>
                <a:gd name="T15" fmla="*/ 7 h 13"/>
                <a:gd name="T16" fmla="*/ 3 w 5"/>
                <a:gd name="T17" fmla="*/ 3 h 13"/>
                <a:gd name="T18" fmla="*/ 4 w 5"/>
                <a:gd name="T19" fmla="*/ 6 h 13"/>
                <a:gd name="T20" fmla="*/ 3 w 5"/>
                <a:gd name="T2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3">
                  <a:moveTo>
                    <a:pt x="4" y="3"/>
                  </a:moveTo>
                  <a:cubicBezTo>
                    <a:pt x="2" y="0"/>
                    <a:pt x="1" y="3"/>
                    <a:pt x="1" y="3"/>
                  </a:cubicBezTo>
                  <a:cubicBezTo>
                    <a:pt x="2" y="3"/>
                    <a:pt x="1" y="10"/>
                    <a:pt x="1" y="10"/>
                  </a:cubicBezTo>
                  <a:cubicBezTo>
                    <a:pt x="0" y="12"/>
                    <a:pt x="3" y="12"/>
                    <a:pt x="3" y="12"/>
                  </a:cubicBezTo>
                  <a:cubicBezTo>
                    <a:pt x="5" y="13"/>
                    <a:pt x="5" y="9"/>
                    <a:pt x="5" y="9"/>
                  </a:cubicBezTo>
                  <a:cubicBezTo>
                    <a:pt x="5" y="3"/>
                    <a:pt x="4" y="3"/>
                    <a:pt x="4" y="3"/>
                  </a:cubicBezTo>
                  <a:moveTo>
                    <a:pt x="3" y="11"/>
                  </a:moveTo>
                  <a:cubicBezTo>
                    <a:pt x="3" y="11"/>
                    <a:pt x="2" y="11"/>
                    <a:pt x="2" y="7"/>
                  </a:cubicBezTo>
                  <a:cubicBezTo>
                    <a:pt x="2" y="7"/>
                    <a:pt x="2" y="2"/>
                    <a:pt x="3" y="3"/>
                  </a:cubicBezTo>
                  <a:cubicBezTo>
                    <a:pt x="3" y="3"/>
                    <a:pt x="4" y="2"/>
                    <a:pt x="4" y="6"/>
                  </a:cubicBezTo>
                  <a:cubicBezTo>
                    <a:pt x="4" y="6"/>
                    <a:pt x="5" y="11"/>
                    <a:pt x="3" y="11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5" name="Freeform 482"/>
            <p:cNvSpPr>
              <a:spLocks noEditPoints="1"/>
            </p:cNvSpPr>
            <p:nvPr/>
          </p:nvSpPr>
          <p:spPr bwMode="auto">
            <a:xfrm>
              <a:off x="1348" y="776"/>
              <a:ext cx="4" cy="18"/>
            </a:xfrm>
            <a:custGeom>
              <a:avLst/>
              <a:gdLst>
                <a:gd name="T0" fmla="*/ 3 w 3"/>
                <a:gd name="T1" fmla="*/ 4 h 13"/>
                <a:gd name="T2" fmla="*/ 1 w 3"/>
                <a:gd name="T3" fmla="*/ 2 h 13"/>
                <a:gd name="T4" fmla="*/ 0 w 3"/>
                <a:gd name="T5" fmla="*/ 3 h 13"/>
                <a:gd name="T6" fmla="*/ 0 w 3"/>
                <a:gd name="T7" fmla="*/ 10 h 13"/>
                <a:gd name="T8" fmla="*/ 2 w 3"/>
                <a:gd name="T9" fmla="*/ 11 h 13"/>
                <a:gd name="T10" fmla="*/ 2 w 3"/>
                <a:gd name="T11" fmla="*/ 8 h 13"/>
                <a:gd name="T12" fmla="*/ 3 w 3"/>
                <a:gd name="T13" fmla="*/ 4 h 13"/>
                <a:gd name="T14" fmla="*/ 1 w 3"/>
                <a:gd name="T15" fmla="*/ 11 h 13"/>
                <a:gd name="T16" fmla="*/ 1 w 3"/>
                <a:gd name="T17" fmla="*/ 6 h 13"/>
                <a:gd name="T18" fmla="*/ 1 w 3"/>
                <a:gd name="T19" fmla="*/ 3 h 13"/>
                <a:gd name="T20" fmla="*/ 2 w 3"/>
                <a:gd name="T21" fmla="*/ 4 h 13"/>
                <a:gd name="T22" fmla="*/ 1 w 3"/>
                <a:gd name="T2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13">
                  <a:moveTo>
                    <a:pt x="3" y="4"/>
                  </a:moveTo>
                  <a:cubicBezTo>
                    <a:pt x="3" y="4"/>
                    <a:pt x="2" y="1"/>
                    <a:pt x="1" y="2"/>
                  </a:cubicBezTo>
                  <a:cubicBezTo>
                    <a:pt x="1" y="2"/>
                    <a:pt x="0" y="0"/>
                    <a:pt x="0" y="3"/>
                  </a:cubicBezTo>
                  <a:cubicBezTo>
                    <a:pt x="0" y="3"/>
                    <a:pt x="1" y="5"/>
                    <a:pt x="0" y="10"/>
                  </a:cubicBezTo>
                  <a:cubicBezTo>
                    <a:pt x="0" y="10"/>
                    <a:pt x="0" y="13"/>
                    <a:pt x="2" y="11"/>
                  </a:cubicBezTo>
                  <a:cubicBezTo>
                    <a:pt x="2" y="11"/>
                    <a:pt x="3" y="11"/>
                    <a:pt x="2" y="8"/>
                  </a:cubicBezTo>
                  <a:cubicBezTo>
                    <a:pt x="2" y="8"/>
                    <a:pt x="2" y="4"/>
                    <a:pt x="3" y="4"/>
                  </a:cubicBezTo>
                  <a:moveTo>
                    <a:pt x="1" y="11"/>
                  </a:moveTo>
                  <a:cubicBezTo>
                    <a:pt x="1" y="11"/>
                    <a:pt x="0" y="10"/>
                    <a:pt x="1" y="6"/>
                  </a:cubicBezTo>
                  <a:cubicBezTo>
                    <a:pt x="1" y="6"/>
                    <a:pt x="1" y="3"/>
                    <a:pt x="1" y="3"/>
                  </a:cubicBezTo>
                  <a:cubicBezTo>
                    <a:pt x="1" y="3"/>
                    <a:pt x="2" y="2"/>
                    <a:pt x="2" y="4"/>
                  </a:cubicBezTo>
                  <a:cubicBezTo>
                    <a:pt x="2" y="4"/>
                    <a:pt x="2" y="11"/>
                    <a:pt x="1" y="11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6" name="Freeform 483"/>
            <p:cNvSpPr/>
            <p:nvPr/>
          </p:nvSpPr>
          <p:spPr bwMode="auto">
            <a:xfrm>
              <a:off x="1332" y="822"/>
              <a:ext cx="13" cy="16"/>
            </a:xfrm>
            <a:custGeom>
              <a:avLst/>
              <a:gdLst>
                <a:gd name="T0" fmla="*/ 7 w 9"/>
                <a:gd name="T1" fmla="*/ 5 h 11"/>
                <a:gd name="T2" fmla="*/ 0 w 9"/>
                <a:gd name="T3" fmla="*/ 3 h 11"/>
                <a:gd name="T4" fmla="*/ 2 w 9"/>
                <a:gd name="T5" fmla="*/ 11 h 11"/>
                <a:gd name="T6" fmla="*/ 7 w 9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7" y="5"/>
                  </a:moveTo>
                  <a:cubicBezTo>
                    <a:pt x="9" y="0"/>
                    <a:pt x="3" y="3"/>
                    <a:pt x="0" y="3"/>
                  </a:cubicBezTo>
                  <a:cubicBezTo>
                    <a:pt x="0" y="6"/>
                    <a:pt x="1" y="10"/>
                    <a:pt x="2" y="11"/>
                  </a:cubicBezTo>
                  <a:cubicBezTo>
                    <a:pt x="3" y="8"/>
                    <a:pt x="6" y="7"/>
                    <a:pt x="7" y="5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7" name="Freeform 484"/>
            <p:cNvSpPr>
              <a:spLocks noEditPoints="1"/>
            </p:cNvSpPr>
            <p:nvPr/>
          </p:nvSpPr>
          <p:spPr bwMode="auto">
            <a:xfrm>
              <a:off x="1350" y="796"/>
              <a:ext cx="4" cy="41"/>
            </a:xfrm>
            <a:custGeom>
              <a:avLst/>
              <a:gdLst>
                <a:gd name="T0" fmla="*/ 1 w 3"/>
                <a:gd name="T1" fmla="*/ 22 h 28"/>
                <a:gd name="T2" fmla="*/ 2 w 3"/>
                <a:gd name="T3" fmla="*/ 26 h 28"/>
                <a:gd name="T4" fmla="*/ 2 w 3"/>
                <a:gd name="T5" fmla="*/ 28 h 28"/>
                <a:gd name="T6" fmla="*/ 3 w 3"/>
                <a:gd name="T7" fmla="*/ 28 h 28"/>
                <a:gd name="T8" fmla="*/ 1 w 3"/>
                <a:gd name="T9" fmla="*/ 22 h 28"/>
                <a:gd name="T10" fmla="*/ 1 w 3"/>
                <a:gd name="T11" fmla="*/ 22 h 28"/>
                <a:gd name="T12" fmla="*/ 1 w 3"/>
                <a:gd name="T13" fmla="*/ 22 h 28"/>
                <a:gd name="T14" fmla="*/ 1 w 3"/>
                <a:gd name="T15" fmla="*/ 0 h 28"/>
                <a:gd name="T16" fmla="*/ 1 w 3"/>
                <a:gd name="T17" fmla="*/ 1 h 28"/>
                <a:gd name="T18" fmla="*/ 1 w 3"/>
                <a:gd name="T19" fmla="*/ 1 h 28"/>
                <a:gd name="T20" fmla="*/ 1 w 3"/>
                <a:gd name="T21" fmla="*/ 10 h 28"/>
                <a:gd name="T22" fmla="*/ 1 w 3"/>
                <a:gd name="T23" fmla="*/ 17 h 28"/>
                <a:gd name="T24" fmla="*/ 1 w 3"/>
                <a:gd name="T25" fmla="*/ 11 h 28"/>
                <a:gd name="T26" fmla="*/ 1 w 3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28">
                  <a:moveTo>
                    <a:pt x="1" y="22"/>
                  </a:moveTo>
                  <a:cubicBezTo>
                    <a:pt x="1" y="24"/>
                    <a:pt x="2" y="26"/>
                    <a:pt x="2" y="26"/>
                  </a:cubicBezTo>
                  <a:cubicBezTo>
                    <a:pt x="1" y="27"/>
                    <a:pt x="2" y="28"/>
                    <a:pt x="2" y="28"/>
                  </a:cubicBezTo>
                  <a:cubicBezTo>
                    <a:pt x="2" y="28"/>
                    <a:pt x="3" y="28"/>
                    <a:pt x="3" y="28"/>
                  </a:cubicBezTo>
                  <a:cubicBezTo>
                    <a:pt x="2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1" y="10"/>
                    <a:pt x="1" y="10"/>
                  </a:cubicBezTo>
                  <a:cubicBezTo>
                    <a:pt x="0" y="11"/>
                    <a:pt x="0" y="14"/>
                    <a:pt x="1" y="17"/>
                  </a:cubicBezTo>
                  <a:cubicBezTo>
                    <a:pt x="1" y="14"/>
                    <a:pt x="1" y="11"/>
                    <a:pt x="1" y="11"/>
                  </a:cubicBezTo>
                  <a:cubicBezTo>
                    <a:pt x="2" y="8"/>
                    <a:pt x="1" y="1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8" name="Freeform 485"/>
            <p:cNvSpPr/>
            <p:nvPr/>
          </p:nvSpPr>
          <p:spPr bwMode="auto">
            <a:xfrm>
              <a:off x="1358" y="834"/>
              <a:ext cx="2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9" name="Freeform 486"/>
            <p:cNvSpPr>
              <a:spLocks noEditPoints="1"/>
            </p:cNvSpPr>
            <p:nvPr/>
          </p:nvSpPr>
          <p:spPr bwMode="auto">
            <a:xfrm>
              <a:off x="1354" y="835"/>
              <a:ext cx="10" cy="5"/>
            </a:xfrm>
            <a:custGeom>
              <a:avLst/>
              <a:gdLst>
                <a:gd name="T0" fmla="*/ 3 w 7"/>
                <a:gd name="T1" fmla="*/ 0 h 3"/>
                <a:gd name="T2" fmla="*/ 3 w 7"/>
                <a:gd name="T3" fmla="*/ 0 h 3"/>
                <a:gd name="T4" fmla="*/ 3 w 7"/>
                <a:gd name="T5" fmla="*/ 0 h 3"/>
                <a:gd name="T6" fmla="*/ 5 w 7"/>
                <a:gd name="T7" fmla="*/ 1 h 3"/>
                <a:gd name="T8" fmla="*/ 6 w 7"/>
                <a:gd name="T9" fmla="*/ 2 h 3"/>
                <a:gd name="T10" fmla="*/ 7 w 7"/>
                <a:gd name="T11" fmla="*/ 2 h 3"/>
                <a:gd name="T12" fmla="*/ 7 w 7"/>
                <a:gd name="T13" fmla="*/ 3 h 3"/>
                <a:gd name="T14" fmla="*/ 7 w 7"/>
                <a:gd name="T15" fmla="*/ 3 h 3"/>
                <a:gd name="T16" fmla="*/ 4 w 7"/>
                <a:gd name="T17" fmla="*/ 1 h 3"/>
                <a:gd name="T18" fmla="*/ 3 w 7"/>
                <a:gd name="T19" fmla="*/ 0 h 3"/>
                <a:gd name="T20" fmla="*/ 3 w 7"/>
                <a:gd name="T21" fmla="*/ 0 h 3"/>
                <a:gd name="T22" fmla="*/ 3 w 7"/>
                <a:gd name="T23" fmla="*/ 0 h 3"/>
                <a:gd name="T24" fmla="*/ 3 w 7"/>
                <a:gd name="T25" fmla="*/ 0 h 3"/>
                <a:gd name="T26" fmla="*/ 2 w 7"/>
                <a:gd name="T27" fmla="*/ 0 h 3"/>
                <a:gd name="T28" fmla="*/ 0 w 7"/>
                <a:gd name="T29" fmla="*/ 1 h 3"/>
                <a:gd name="T30" fmla="*/ 2 w 7"/>
                <a:gd name="T31" fmla="*/ 0 h 3"/>
                <a:gd name="T32" fmla="*/ 2 w 7"/>
                <a:gd name="T33" fmla="*/ 0 h 3"/>
                <a:gd name="T34" fmla="*/ 3 w 7"/>
                <a:gd name="T35" fmla="*/ 0 h 3"/>
                <a:gd name="T36" fmla="*/ 3 w 7"/>
                <a:gd name="T37" fmla="*/ 0 h 3"/>
                <a:gd name="T38" fmla="*/ 3 w 7"/>
                <a:gd name="T39" fmla="*/ 0 h 3"/>
                <a:gd name="T40" fmla="*/ 3 w 7"/>
                <a:gd name="T41" fmla="*/ 0 h 3"/>
                <a:gd name="T42" fmla="*/ 3 w 7"/>
                <a:gd name="T43" fmla="*/ 0 h 3"/>
                <a:gd name="T44" fmla="*/ 3 w 7"/>
                <a:gd name="T45" fmla="*/ 0 h 3"/>
                <a:gd name="T46" fmla="*/ 3 w 7"/>
                <a:gd name="T47" fmla="*/ 0 h 3"/>
                <a:gd name="T48" fmla="*/ 3 w 7"/>
                <a:gd name="T49" fmla="*/ 0 h 3"/>
                <a:gd name="T50" fmla="*/ 3 w 7"/>
                <a:gd name="T5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" h="3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1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0" name="Freeform 487"/>
            <p:cNvSpPr>
              <a:spLocks noEditPoints="1"/>
            </p:cNvSpPr>
            <p:nvPr/>
          </p:nvSpPr>
          <p:spPr bwMode="auto">
            <a:xfrm>
              <a:off x="1350" y="771"/>
              <a:ext cx="2" cy="10"/>
            </a:xfrm>
            <a:custGeom>
              <a:avLst/>
              <a:gdLst>
                <a:gd name="T0" fmla="*/ 2 w 2"/>
                <a:gd name="T1" fmla="*/ 7 h 7"/>
                <a:gd name="T2" fmla="*/ 1 w 2"/>
                <a:gd name="T3" fmla="*/ 7 h 7"/>
                <a:gd name="T4" fmla="*/ 1 w 2"/>
                <a:gd name="T5" fmla="*/ 7 h 7"/>
                <a:gd name="T6" fmla="*/ 2 w 2"/>
                <a:gd name="T7" fmla="*/ 7 h 7"/>
                <a:gd name="T8" fmla="*/ 0 w 2"/>
                <a:gd name="T9" fmla="*/ 0 h 7"/>
                <a:gd name="T10" fmla="*/ 1 w 2"/>
                <a:gd name="T11" fmla="*/ 5 h 7"/>
                <a:gd name="T12" fmla="*/ 2 w 2"/>
                <a:gd name="T13" fmla="*/ 7 h 7"/>
                <a:gd name="T14" fmla="*/ 2 w 2"/>
                <a:gd name="T15" fmla="*/ 4 h 7"/>
                <a:gd name="T16" fmla="*/ 0 w 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7">
                  <a:moveTo>
                    <a:pt x="2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moveTo>
                    <a:pt x="0" y="0"/>
                  </a:moveTo>
                  <a:cubicBezTo>
                    <a:pt x="0" y="2"/>
                    <a:pt x="1" y="3"/>
                    <a:pt x="1" y="5"/>
                  </a:cubicBezTo>
                  <a:cubicBezTo>
                    <a:pt x="1" y="5"/>
                    <a:pt x="1" y="6"/>
                    <a:pt x="2" y="7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1" y="2"/>
                    <a:pt x="0" y="1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1" name="Freeform 488"/>
            <p:cNvSpPr/>
            <p:nvPr/>
          </p:nvSpPr>
          <p:spPr bwMode="auto">
            <a:xfrm>
              <a:off x="1351" y="778"/>
              <a:ext cx="1" cy="3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2" name="Freeform 489"/>
            <p:cNvSpPr>
              <a:spLocks noEditPoints="1"/>
            </p:cNvSpPr>
            <p:nvPr/>
          </p:nvSpPr>
          <p:spPr bwMode="auto">
            <a:xfrm>
              <a:off x="1307" y="755"/>
              <a:ext cx="43" cy="25"/>
            </a:xfrm>
            <a:custGeom>
              <a:avLst/>
              <a:gdLst>
                <a:gd name="T0" fmla="*/ 4 w 29"/>
                <a:gd name="T1" fmla="*/ 15 h 17"/>
                <a:gd name="T2" fmla="*/ 4 w 29"/>
                <a:gd name="T3" fmla="*/ 15 h 17"/>
                <a:gd name="T4" fmla="*/ 4 w 29"/>
                <a:gd name="T5" fmla="*/ 15 h 17"/>
                <a:gd name="T6" fmla="*/ 4 w 29"/>
                <a:gd name="T7" fmla="*/ 15 h 17"/>
                <a:gd name="T8" fmla="*/ 9 w 29"/>
                <a:gd name="T9" fmla="*/ 8 h 17"/>
                <a:gd name="T10" fmla="*/ 11 w 29"/>
                <a:gd name="T11" fmla="*/ 4 h 17"/>
                <a:gd name="T12" fmla="*/ 15 w 29"/>
                <a:gd name="T13" fmla="*/ 12 h 17"/>
                <a:gd name="T14" fmla="*/ 21 w 29"/>
                <a:gd name="T15" fmla="*/ 11 h 17"/>
                <a:gd name="T16" fmla="*/ 20 w 29"/>
                <a:gd name="T17" fmla="*/ 12 h 17"/>
                <a:gd name="T18" fmla="*/ 19 w 29"/>
                <a:gd name="T19" fmla="*/ 12 h 17"/>
                <a:gd name="T20" fmla="*/ 11 w 29"/>
                <a:gd name="T21" fmla="*/ 16 h 17"/>
                <a:gd name="T22" fmla="*/ 9 w 29"/>
                <a:gd name="T23" fmla="*/ 8 h 17"/>
                <a:gd name="T24" fmla="*/ 9 w 29"/>
                <a:gd name="T25" fmla="*/ 8 h 17"/>
                <a:gd name="T26" fmla="*/ 9 w 29"/>
                <a:gd name="T27" fmla="*/ 8 h 17"/>
                <a:gd name="T28" fmla="*/ 9 w 29"/>
                <a:gd name="T29" fmla="*/ 8 h 17"/>
                <a:gd name="T30" fmla="*/ 9 w 29"/>
                <a:gd name="T31" fmla="*/ 0 h 17"/>
                <a:gd name="T32" fmla="*/ 8 w 29"/>
                <a:gd name="T33" fmla="*/ 8 h 17"/>
                <a:gd name="T34" fmla="*/ 5 w 29"/>
                <a:gd name="T35" fmla="*/ 6 h 17"/>
                <a:gd name="T36" fmla="*/ 4 w 29"/>
                <a:gd name="T37" fmla="*/ 6 h 17"/>
                <a:gd name="T38" fmla="*/ 0 w 29"/>
                <a:gd name="T39" fmla="*/ 14 h 17"/>
                <a:gd name="T40" fmla="*/ 3 w 29"/>
                <a:gd name="T41" fmla="*/ 15 h 17"/>
                <a:gd name="T42" fmla="*/ 3 w 29"/>
                <a:gd name="T43" fmla="*/ 15 h 17"/>
                <a:gd name="T44" fmla="*/ 4 w 29"/>
                <a:gd name="T45" fmla="*/ 15 h 17"/>
                <a:gd name="T46" fmla="*/ 2 w 29"/>
                <a:gd name="T47" fmla="*/ 13 h 17"/>
                <a:gd name="T48" fmla="*/ 0 w 29"/>
                <a:gd name="T49" fmla="*/ 13 h 17"/>
                <a:gd name="T50" fmla="*/ 4 w 29"/>
                <a:gd name="T51" fmla="*/ 6 h 17"/>
                <a:gd name="T52" fmla="*/ 4 w 29"/>
                <a:gd name="T53" fmla="*/ 6 h 17"/>
                <a:gd name="T54" fmla="*/ 4 w 29"/>
                <a:gd name="T55" fmla="*/ 15 h 17"/>
                <a:gd name="T56" fmla="*/ 6 w 29"/>
                <a:gd name="T57" fmla="*/ 16 h 17"/>
                <a:gd name="T58" fmla="*/ 7 w 29"/>
                <a:gd name="T59" fmla="*/ 15 h 17"/>
                <a:gd name="T60" fmla="*/ 7 w 29"/>
                <a:gd name="T61" fmla="*/ 15 h 17"/>
                <a:gd name="T62" fmla="*/ 8 w 29"/>
                <a:gd name="T63" fmla="*/ 15 h 17"/>
                <a:gd name="T64" fmla="*/ 10 w 29"/>
                <a:gd name="T65" fmla="*/ 17 h 17"/>
                <a:gd name="T66" fmla="*/ 11 w 29"/>
                <a:gd name="T67" fmla="*/ 17 h 17"/>
                <a:gd name="T68" fmla="*/ 14 w 29"/>
                <a:gd name="T69" fmla="*/ 15 h 17"/>
                <a:gd name="T70" fmla="*/ 20 w 29"/>
                <a:gd name="T71" fmla="*/ 13 h 17"/>
                <a:gd name="T72" fmla="*/ 21 w 29"/>
                <a:gd name="T73" fmla="*/ 13 h 17"/>
                <a:gd name="T74" fmla="*/ 22 w 29"/>
                <a:gd name="T75" fmla="*/ 13 h 17"/>
                <a:gd name="T76" fmla="*/ 21 w 29"/>
                <a:gd name="T77" fmla="*/ 14 h 17"/>
                <a:gd name="T78" fmla="*/ 21 w 29"/>
                <a:gd name="T79" fmla="*/ 14 h 17"/>
                <a:gd name="T80" fmla="*/ 25 w 29"/>
                <a:gd name="T81" fmla="*/ 12 h 17"/>
                <a:gd name="T82" fmla="*/ 23 w 29"/>
                <a:gd name="T83" fmla="*/ 10 h 17"/>
                <a:gd name="T84" fmla="*/ 19 w 29"/>
                <a:gd name="T85" fmla="*/ 5 h 17"/>
                <a:gd name="T86" fmla="*/ 20 w 29"/>
                <a:gd name="T87" fmla="*/ 5 h 17"/>
                <a:gd name="T88" fmla="*/ 29 w 29"/>
                <a:gd name="T89" fmla="*/ 11 h 17"/>
                <a:gd name="T90" fmla="*/ 28 w 29"/>
                <a:gd name="T91" fmla="*/ 9 h 17"/>
                <a:gd name="T92" fmla="*/ 20 w 29"/>
                <a:gd name="T93" fmla="*/ 0 h 17"/>
                <a:gd name="T94" fmla="*/ 17 w 29"/>
                <a:gd name="T95" fmla="*/ 2 h 17"/>
                <a:gd name="T96" fmla="*/ 14 w 29"/>
                <a:gd name="T97" fmla="*/ 1 h 17"/>
                <a:gd name="T98" fmla="*/ 11 w 29"/>
                <a:gd name="T99" fmla="*/ 0 h 17"/>
                <a:gd name="T100" fmla="*/ 10 w 29"/>
                <a:gd name="T101" fmla="*/ 0 h 17"/>
                <a:gd name="T102" fmla="*/ 10 w 29"/>
                <a:gd name="T103" fmla="*/ 0 h 17"/>
                <a:gd name="T104" fmla="*/ 10 w 29"/>
                <a:gd name="T105" fmla="*/ 0 h 17"/>
                <a:gd name="T106" fmla="*/ 10 w 29"/>
                <a:gd name="T107" fmla="*/ 0 h 17"/>
                <a:gd name="T108" fmla="*/ 10 w 29"/>
                <a:gd name="T109" fmla="*/ 0 h 17"/>
                <a:gd name="T110" fmla="*/ 9 w 29"/>
                <a:gd name="T111" fmla="*/ 0 h 17"/>
                <a:gd name="T112" fmla="*/ 20 w 29"/>
                <a:gd name="T113" fmla="*/ 0 h 17"/>
                <a:gd name="T114" fmla="*/ 20 w 29"/>
                <a:gd name="T115" fmla="*/ 0 h 17"/>
                <a:gd name="T116" fmla="*/ 20 w 29"/>
                <a:gd name="T117" fmla="*/ 0 h 17"/>
                <a:gd name="T118" fmla="*/ 20 w 29"/>
                <a:gd name="T1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" h="17"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moveTo>
                    <a:pt x="9" y="8"/>
                  </a:moveTo>
                  <a:cubicBezTo>
                    <a:pt x="9" y="8"/>
                    <a:pt x="10" y="7"/>
                    <a:pt x="11" y="4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9" y="11"/>
                    <a:pt x="21" y="11"/>
                  </a:cubicBezTo>
                  <a:cubicBezTo>
                    <a:pt x="23" y="11"/>
                    <a:pt x="23" y="12"/>
                    <a:pt x="20" y="12"/>
                  </a:cubicBezTo>
                  <a:cubicBezTo>
                    <a:pt x="20" y="12"/>
                    <a:pt x="20" y="12"/>
                    <a:pt x="19" y="12"/>
                  </a:cubicBezTo>
                  <a:cubicBezTo>
                    <a:pt x="18" y="12"/>
                    <a:pt x="15" y="13"/>
                    <a:pt x="11" y="16"/>
                  </a:cubicBezTo>
                  <a:cubicBezTo>
                    <a:pt x="11" y="16"/>
                    <a:pt x="11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moveTo>
                    <a:pt x="9" y="0"/>
                  </a:moveTo>
                  <a:cubicBezTo>
                    <a:pt x="9" y="0"/>
                    <a:pt x="12" y="8"/>
                    <a:pt x="8" y="8"/>
                  </a:cubicBezTo>
                  <a:cubicBezTo>
                    <a:pt x="7" y="8"/>
                    <a:pt x="6" y="7"/>
                    <a:pt x="5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4" y="6"/>
                    <a:pt x="2" y="7"/>
                    <a:pt x="0" y="14"/>
                  </a:cubicBezTo>
                  <a:cubicBezTo>
                    <a:pt x="0" y="14"/>
                    <a:pt x="1" y="14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3" y="13"/>
                    <a:pt x="2" y="13"/>
                  </a:cubicBezTo>
                  <a:cubicBezTo>
                    <a:pt x="1" y="13"/>
                    <a:pt x="1" y="13"/>
                    <a:pt x="0" y="13"/>
                  </a:cubicBezTo>
                  <a:cubicBezTo>
                    <a:pt x="0" y="13"/>
                    <a:pt x="3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6"/>
                    <a:pt x="6" y="16"/>
                  </a:cubicBezTo>
                  <a:cubicBezTo>
                    <a:pt x="6" y="15"/>
                    <a:pt x="6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5"/>
                    <a:pt x="10" y="15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6" y="14"/>
                    <a:pt x="18" y="13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2" y="13"/>
                  </a:cubicBezTo>
                  <a:cubicBezTo>
                    <a:pt x="22" y="13"/>
                    <a:pt x="22" y="13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4"/>
                    <a:pt x="23" y="13"/>
                    <a:pt x="25" y="12"/>
                  </a:cubicBezTo>
                  <a:cubicBezTo>
                    <a:pt x="25" y="12"/>
                    <a:pt x="22" y="12"/>
                    <a:pt x="23" y="10"/>
                  </a:cubicBezTo>
                  <a:cubicBezTo>
                    <a:pt x="23" y="10"/>
                    <a:pt x="15" y="5"/>
                    <a:pt x="19" y="5"/>
                  </a:cubicBezTo>
                  <a:cubicBezTo>
                    <a:pt x="19" y="5"/>
                    <a:pt x="20" y="5"/>
                    <a:pt x="20" y="5"/>
                  </a:cubicBezTo>
                  <a:cubicBezTo>
                    <a:pt x="20" y="5"/>
                    <a:pt x="25" y="5"/>
                    <a:pt x="29" y="11"/>
                  </a:cubicBezTo>
                  <a:cubicBezTo>
                    <a:pt x="28" y="10"/>
                    <a:pt x="28" y="9"/>
                    <a:pt x="28" y="9"/>
                  </a:cubicBezTo>
                  <a:cubicBezTo>
                    <a:pt x="28" y="9"/>
                    <a:pt x="23" y="3"/>
                    <a:pt x="20" y="0"/>
                  </a:cubicBezTo>
                  <a:cubicBezTo>
                    <a:pt x="20" y="1"/>
                    <a:pt x="19" y="2"/>
                    <a:pt x="17" y="2"/>
                  </a:cubicBezTo>
                  <a:cubicBezTo>
                    <a:pt x="17" y="2"/>
                    <a:pt x="15" y="2"/>
                    <a:pt x="14" y="1"/>
                  </a:cubicBezTo>
                  <a:cubicBezTo>
                    <a:pt x="14" y="1"/>
                    <a:pt x="12" y="1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3" name="Freeform 490"/>
            <p:cNvSpPr/>
            <p:nvPr/>
          </p:nvSpPr>
          <p:spPr bwMode="auto">
            <a:xfrm>
              <a:off x="1307" y="764"/>
              <a:ext cx="6" cy="13"/>
            </a:xfrm>
            <a:custGeom>
              <a:avLst/>
              <a:gdLst>
                <a:gd name="T0" fmla="*/ 4 w 4"/>
                <a:gd name="T1" fmla="*/ 0 h 9"/>
                <a:gd name="T2" fmla="*/ 0 w 4"/>
                <a:gd name="T3" fmla="*/ 7 h 9"/>
                <a:gd name="T4" fmla="*/ 2 w 4"/>
                <a:gd name="T5" fmla="*/ 7 h 9"/>
                <a:gd name="T6" fmla="*/ 4 w 4"/>
                <a:gd name="T7" fmla="*/ 9 h 9"/>
                <a:gd name="T8" fmla="*/ 4 w 4"/>
                <a:gd name="T9" fmla="*/ 9 h 9"/>
                <a:gd name="T10" fmla="*/ 4 w 4"/>
                <a:gd name="T11" fmla="*/ 9 h 9"/>
                <a:gd name="T12" fmla="*/ 4 w 4"/>
                <a:gd name="T13" fmla="*/ 9 h 9"/>
                <a:gd name="T14" fmla="*/ 4 w 4"/>
                <a:gd name="T15" fmla="*/ 9 h 9"/>
                <a:gd name="T16" fmla="*/ 4 w 4"/>
                <a:gd name="T17" fmla="*/ 0 h 9"/>
                <a:gd name="T18" fmla="*/ 4 w 4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9">
                  <a:moveTo>
                    <a:pt x="4" y="0"/>
                  </a:moveTo>
                  <a:cubicBezTo>
                    <a:pt x="3" y="0"/>
                    <a:pt x="0" y="7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3" y="7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4" name="Freeform 491"/>
            <p:cNvSpPr>
              <a:spLocks noEditPoints="1"/>
            </p:cNvSpPr>
            <p:nvPr/>
          </p:nvSpPr>
          <p:spPr bwMode="auto">
            <a:xfrm>
              <a:off x="1320" y="761"/>
              <a:ext cx="21" cy="17"/>
            </a:xfrm>
            <a:custGeom>
              <a:avLst/>
              <a:gdLst>
                <a:gd name="T0" fmla="*/ 0 w 14"/>
                <a:gd name="T1" fmla="*/ 4 h 12"/>
                <a:gd name="T2" fmla="*/ 0 w 14"/>
                <a:gd name="T3" fmla="*/ 4 h 12"/>
                <a:gd name="T4" fmla="*/ 0 w 14"/>
                <a:gd name="T5" fmla="*/ 4 h 12"/>
                <a:gd name="T6" fmla="*/ 2 w 14"/>
                <a:gd name="T7" fmla="*/ 0 h 12"/>
                <a:gd name="T8" fmla="*/ 0 w 14"/>
                <a:gd name="T9" fmla="*/ 4 h 12"/>
                <a:gd name="T10" fmla="*/ 0 w 14"/>
                <a:gd name="T11" fmla="*/ 4 h 12"/>
                <a:gd name="T12" fmla="*/ 2 w 14"/>
                <a:gd name="T13" fmla="*/ 12 h 12"/>
                <a:gd name="T14" fmla="*/ 10 w 14"/>
                <a:gd name="T15" fmla="*/ 8 h 12"/>
                <a:gd name="T16" fmla="*/ 11 w 14"/>
                <a:gd name="T17" fmla="*/ 8 h 12"/>
                <a:gd name="T18" fmla="*/ 12 w 14"/>
                <a:gd name="T19" fmla="*/ 7 h 12"/>
                <a:gd name="T20" fmla="*/ 6 w 14"/>
                <a:gd name="T21" fmla="*/ 8 h 12"/>
                <a:gd name="T22" fmla="*/ 2 w 14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2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2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12"/>
                    <a:pt x="2" y="12"/>
                  </a:cubicBezTo>
                  <a:cubicBezTo>
                    <a:pt x="6" y="9"/>
                    <a:pt x="9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8"/>
                    <a:pt x="14" y="7"/>
                    <a:pt x="12" y="7"/>
                  </a:cubicBezTo>
                  <a:cubicBezTo>
                    <a:pt x="10" y="7"/>
                    <a:pt x="6" y="8"/>
                    <a:pt x="6" y="8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pic>
          <p:nvPicPr>
            <p:cNvPr id="115" name="Picture 49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17" y="752"/>
              <a:ext cx="11" cy="8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116" name="Freeform 493"/>
            <p:cNvSpPr/>
            <p:nvPr/>
          </p:nvSpPr>
          <p:spPr bwMode="auto">
            <a:xfrm>
              <a:off x="1322" y="755"/>
              <a:ext cx="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7" name="Freeform 494"/>
            <p:cNvSpPr>
              <a:spLocks noEditPoints="1"/>
            </p:cNvSpPr>
            <p:nvPr/>
          </p:nvSpPr>
          <p:spPr bwMode="auto">
            <a:xfrm>
              <a:off x="1328" y="777"/>
              <a:ext cx="24" cy="19"/>
            </a:xfrm>
            <a:custGeom>
              <a:avLst/>
              <a:gdLst>
                <a:gd name="T0" fmla="*/ 11 w 17"/>
                <a:gd name="T1" fmla="*/ 6 h 13"/>
                <a:gd name="T2" fmla="*/ 11 w 17"/>
                <a:gd name="T3" fmla="*/ 6 h 13"/>
                <a:gd name="T4" fmla="*/ 12 w 17"/>
                <a:gd name="T5" fmla="*/ 9 h 13"/>
                <a:gd name="T6" fmla="*/ 12 w 17"/>
                <a:gd name="T7" fmla="*/ 9 h 13"/>
                <a:gd name="T8" fmla="*/ 12 w 17"/>
                <a:gd name="T9" fmla="*/ 9 h 13"/>
                <a:gd name="T10" fmla="*/ 13 w 17"/>
                <a:gd name="T11" fmla="*/ 6 h 13"/>
                <a:gd name="T12" fmla="*/ 11 w 17"/>
                <a:gd name="T13" fmla="*/ 6 h 13"/>
                <a:gd name="T14" fmla="*/ 5 w 17"/>
                <a:gd name="T15" fmla="*/ 6 h 13"/>
                <a:gd name="T16" fmla="*/ 2 w 17"/>
                <a:gd name="T17" fmla="*/ 8 h 13"/>
                <a:gd name="T18" fmla="*/ 1 w 17"/>
                <a:gd name="T19" fmla="*/ 9 h 13"/>
                <a:gd name="T20" fmla="*/ 0 w 17"/>
                <a:gd name="T21" fmla="*/ 12 h 13"/>
                <a:gd name="T22" fmla="*/ 6 w 17"/>
                <a:gd name="T23" fmla="*/ 10 h 13"/>
                <a:gd name="T24" fmla="*/ 4 w 17"/>
                <a:gd name="T25" fmla="*/ 8 h 13"/>
                <a:gd name="T26" fmla="*/ 4 w 17"/>
                <a:gd name="T27" fmla="*/ 8 h 13"/>
                <a:gd name="T28" fmla="*/ 3 w 17"/>
                <a:gd name="T29" fmla="*/ 10 h 13"/>
                <a:gd name="T30" fmla="*/ 2 w 17"/>
                <a:gd name="T31" fmla="*/ 10 h 13"/>
                <a:gd name="T32" fmla="*/ 2 w 17"/>
                <a:gd name="T33" fmla="*/ 8 h 13"/>
                <a:gd name="T34" fmla="*/ 3 w 17"/>
                <a:gd name="T35" fmla="*/ 8 h 13"/>
                <a:gd name="T36" fmla="*/ 5 w 17"/>
                <a:gd name="T37" fmla="*/ 6 h 13"/>
                <a:gd name="T38" fmla="*/ 5 w 17"/>
                <a:gd name="T39" fmla="*/ 6 h 13"/>
                <a:gd name="T40" fmla="*/ 16 w 17"/>
                <a:gd name="T41" fmla="*/ 3 h 13"/>
                <a:gd name="T42" fmla="*/ 16 w 17"/>
                <a:gd name="T43" fmla="*/ 7 h 13"/>
                <a:gd name="T44" fmla="*/ 16 w 17"/>
                <a:gd name="T45" fmla="*/ 7 h 13"/>
                <a:gd name="T46" fmla="*/ 16 w 17"/>
                <a:gd name="T47" fmla="*/ 9 h 13"/>
                <a:gd name="T48" fmla="*/ 16 w 17"/>
                <a:gd name="T49" fmla="*/ 13 h 13"/>
                <a:gd name="T50" fmla="*/ 16 w 17"/>
                <a:gd name="T51" fmla="*/ 13 h 13"/>
                <a:gd name="T52" fmla="*/ 16 w 17"/>
                <a:gd name="T53" fmla="*/ 3 h 13"/>
                <a:gd name="T54" fmla="*/ 8 w 17"/>
                <a:gd name="T55" fmla="*/ 3 h 13"/>
                <a:gd name="T56" fmla="*/ 6 w 17"/>
                <a:gd name="T57" fmla="*/ 4 h 13"/>
                <a:gd name="T58" fmla="*/ 6 w 17"/>
                <a:gd name="T59" fmla="*/ 5 h 13"/>
                <a:gd name="T60" fmla="*/ 8 w 17"/>
                <a:gd name="T61" fmla="*/ 4 h 13"/>
                <a:gd name="T62" fmla="*/ 8 w 17"/>
                <a:gd name="T63" fmla="*/ 3 h 13"/>
                <a:gd name="T64" fmla="*/ 4 w 17"/>
                <a:gd name="T65" fmla="*/ 1 h 13"/>
                <a:gd name="T66" fmla="*/ 3 w 17"/>
                <a:gd name="T67" fmla="*/ 3 h 13"/>
                <a:gd name="T68" fmla="*/ 3 w 17"/>
                <a:gd name="T69" fmla="*/ 4 h 13"/>
                <a:gd name="T70" fmla="*/ 5 w 17"/>
                <a:gd name="T71" fmla="*/ 4 h 13"/>
                <a:gd name="T72" fmla="*/ 4 w 17"/>
                <a:gd name="T73" fmla="*/ 2 h 13"/>
                <a:gd name="T74" fmla="*/ 4 w 17"/>
                <a:gd name="T75" fmla="*/ 1 h 13"/>
                <a:gd name="T76" fmla="*/ 12 w 17"/>
                <a:gd name="T77" fmla="*/ 1 h 13"/>
                <a:gd name="T78" fmla="*/ 12 w 17"/>
                <a:gd name="T79" fmla="*/ 1 h 13"/>
                <a:gd name="T80" fmla="*/ 12 w 17"/>
                <a:gd name="T81" fmla="*/ 1 h 13"/>
                <a:gd name="T82" fmla="*/ 11 w 17"/>
                <a:gd name="T83" fmla="*/ 2 h 13"/>
                <a:gd name="T84" fmla="*/ 12 w 17"/>
                <a:gd name="T85" fmla="*/ 2 h 13"/>
                <a:gd name="T86" fmla="*/ 12 w 17"/>
                <a:gd name="T87" fmla="*/ 1 h 13"/>
                <a:gd name="T88" fmla="*/ 12 w 17"/>
                <a:gd name="T89" fmla="*/ 1 h 13"/>
                <a:gd name="T90" fmla="*/ 7 w 17"/>
                <a:gd name="T91" fmla="*/ 0 h 13"/>
                <a:gd name="T92" fmla="*/ 6 w 17"/>
                <a:gd name="T93" fmla="*/ 1 h 13"/>
                <a:gd name="T94" fmla="*/ 6 w 17"/>
                <a:gd name="T95" fmla="*/ 3 h 13"/>
                <a:gd name="T96" fmla="*/ 7 w 17"/>
                <a:gd name="T97" fmla="*/ 3 h 13"/>
                <a:gd name="T98" fmla="*/ 8 w 17"/>
                <a:gd name="T99" fmla="*/ 2 h 13"/>
                <a:gd name="T100" fmla="*/ 8 w 17"/>
                <a:gd name="T101" fmla="*/ 2 h 13"/>
                <a:gd name="T102" fmla="*/ 7 w 17"/>
                <a:gd name="T103" fmla="*/ 0 h 13"/>
                <a:gd name="T104" fmla="*/ 10 w 17"/>
                <a:gd name="T105" fmla="*/ 0 h 13"/>
                <a:gd name="T106" fmla="*/ 9 w 17"/>
                <a:gd name="T107" fmla="*/ 0 h 13"/>
                <a:gd name="T108" fmla="*/ 9 w 17"/>
                <a:gd name="T109" fmla="*/ 2 h 13"/>
                <a:gd name="T110" fmla="*/ 9 w 17"/>
                <a:gd name="T111" fmla="*/ 2 h 13"/>
                <a:gd name="T112" fmla="*/ 9 w 17"/>
                <a:gd name="T113" fmla="*/ 2 h 13"/>
                <a:gd name="T114" fmla="*/ 9 w 17"/>
                <a:gd name="T115" fmla="*/ 3 h 13"/>
                <a:gd name="T116" fmla="*/ 10 w 17"/>
                <a:gd name="T117" fmla="*/ 2 h 13"/>
                <a:gd name="T118" fmla="*/ 10 w 17"/>
                <a:gd name="T119" fmla="*/ 1 h 13"/>
                <a:gd name="T120" fmla="*/ 10 w 17"/>
                <a:gd name="T1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" h="13">
                  <a:moveTo>
                    <a:pt x="11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8"/>
                    <a:pt x="13" y="6"/>
                  </a:cubicBezTo>
                  <a:cubicBezTo>
                    <a:pt x="12" y="6"/>
                    <a:pt x="12" y="6"/>
                    <a:pt x="11" y="6"/>
                  </a:cubicBezTo>
                  <a:moveTo>
                    <a:pt x="5" y="6"/>
                  </a:moveTo>
                  <a:cubicBezTo>
                    <a:pt x="4" y="6"/>
                    <a:pt x="3" y="7"/>
                    <a:pt x="2" y="8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0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7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16" y="3"/>
                  </a:moveTo>
                  <a:cubicBezTo>
                    <a:pt x="16" y="5"/>
                    <a:pt x="16" y="6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9"/>
                  </a:cubicBezTo>
                  <a:cubicBezTo>
                    <a:pt x="17" y="9"/>
                    <a:pt x="17" y="10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2"/>
                    <a:pt x="17" y="9"/>
                    <a:pt x="16" y="3"/>
                  </a:cubicBezTo>
                  <a:moveTo>
                    <a:pt x="8" y="3"/>
                  </a:moveTo>
                  <a:cubicBezTo>
                    <a:pt x="7" y="3"/>
                    <a:pt x="7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moveTo>
                    <a:pt x="4" y="1"/>
                  </a:move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7" y="0"/>
                  </a:moveTo>
                  <a:cubicBezTo>
                    <a:pt x="6" y="0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7" y="0"/>
                  </a:cubicBezTo>
                  <a:moveTo>
                    <a:pt x="10" y="0"/>
                  </a:moveTo>
                  <a:cubicBezTo>
                    <a:pt x="10" y="0"/>
                    <a:pt x="9" y="0"/>
                    <a:pt x="9" y="0"/>
                  </a:cubicBezTo>
                  <a:cubicBezTo>
                    <a:pt x="9" y="0"/>
                    <a:pt x="9" y="1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3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8" name="Freeform 495"/>
            <p:cNvSpPr/>
            <p:nvPr/>
          </p:nvSpPr>
          <p:spPr bwMode="auto">
            <a:xfrm>
              <a:off x="1284" y="841"/>
              <a:ext cx="86" cy="7"/>
            </a:xfrm>
            <a:custGeom>
              <a:avLst/>
              <a:gdLst>
                <a:gd name="T0" fmla="*/ 56 w 59"/>
                <a:gd name="T1" fmla="*/ 0 h 5"/>
                <a:gd name="T2" fmla="*/ 55 w 59"/>
                <a:gd name="T3" fmla="*/ 1 h 5"/>
                <a:gd name="T4" fmla="*/ 55 w 59"/>
                <a:gd name="T5" fmla="*/ 1 h 5"/>
                <a:gd name="T6" fmla="*/ 48 w 59"/>
                <a:gd name="T7" fmla="*/ 3 h 5"/>
                <a:gd name="T8" fmla="*/ 39 w 59"/>
                <a:gd name="T9" fmla="*/ 4 h 5"/>
                <a:gd name="T10" fmla="*/ 36 w 59"/>
                <a:gd name="T11" fmla="*/ 4 h 5"/>
                <a:gd name="T12" fmla="*/ 17 w 59"/>
                <a:gd name="T13" fmla="*/ 4 h 5"/>
                <a:gd name="T14" fmla="*/ 15 w 59"/>
                <a:gd name="T15" fmla="*/ 5 h 5"/>
                <a:gd name="T16" fmla="*/ 3 w 59"/>
                <a:gd name="T17" fmla="*/ 2 h 5"/>
                <a:gd name="T18" fmla="*/ 3 w 59"/>
                <a:gd name="T19" fmla="*/ 1 h 5"/>
                <a:gd name="T20" fmla="*/ 3 w 59"/>
                <a:gd name="T21" fmla="*/ 1 h 5"/>
                <a:gd name="T22" fmla="*/ 5 w 59"/>
                <a:gd name="T23" fmla="*/ 4 h 5"/>
                <a:gd name="T24" fmla="*/ 15 w 59"/>
                <a:gd name="T25" fmla="*/ 5 h 5"/>
                <a:gd name="T26" fmla="*/ 18 w 59"/>
                <a:gd name="T27" fmla="*/ 5 h 5"/>
                <a:gd name="T28" fmla="*/ 40 w 59"/>
                <a:gd name="T29" fmla="*/ 5 h 5"/>
                <a:gd name="T30" fmla="*/ 51 w 59"/>
                <a:gd name="T31" fmla="*/ 3 h 5"/>
                <a:gd name="T32" fmla="*/ 57 w 59"/>
                <a:gd name="T33" fmla="*/ 0 h 5"/>
                <a:gd name="T34" fmla="*/ 56 w 59"/>
                <a:gd name="T35" fmla="*/ 0 h 5"/>
                <a:gd name="T36" fmla="*/ 56 w 59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5">
                  <a:moveTo>
                    <a:pt x="56" y="0"/>
                  </a:moveTo>
                  <a:cubicBezTo>
                    <a:pt x="56" y="0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3" y="1"/>
                    <a:pt x="48" y="3"/>
                    <a:pt x="48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7" y="4"/>
                    <a:pt x="36" y="4"/>
                  </a:cubicBezTo>
                  <a:cubicBezTo>
                    <a:pt x="29" y="4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0" y="5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2"/>
                    <a:pt x="5" y="4"/>
                  </a:cubicBezTo>
                  <a:cubicBezTo>
                    <a:pt x="5" y="4"/>
                    <a:pt x="10" y="5"/>
                    <a:pt x="15" y="5"/>
                  </a:cubicBezTo>
                  <a:cubicBezTo>
                    <a:pt x="16" y="5"/>
                    <a:pt x="17" y="5"/>
                    <a:pt x="18" y="5"/>
                  </a:cubicBezTo>
                  <a:cubicBezTo>
                    <a:pt x="18" y="5"/>
                    <a:pt x="37" y="5"/>
                    <a:pt x="40" y="5"/>
                  </a:cubicBezTo>
                  <a:cubicBezTo>
                    <a:pt x="40" y="5"/>
                    <a:pt x="47" y="5"/>
                    <a:pt x="51" y="3"/>
                  </a:cubicBezTo>
                  <a:cubicBezTo>
                    <a:pt x="51" y="3"/>
                    <a:pt x="59" y="0"/>
                    <a:pt x="57" y="0"/>
                  </a:cubicBezTo>
                  <a:cubicBezTo>
                    <a:pt x="57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9" name="Freeform 496"/>
            <p:cNvSpPr>
              <a:spLocks noEditPoints="1"/>
            </p:cNvSpPr>
            <p:nvPr/>
          </p:nvSpPr>
          <p:spPr bwMode="auto">
            <a:xfrm>
              <a:off x="1288" y="786"/>
              <a:ext cx="78" cy="62"/>
            </a:xfrm>
            <a:custGeom>
              <a:avLst/>
              <a:gdLst>
                <a:gd name="T0" fmla="*/ 30 w 53"/>
                <a:gd name="T1" fmla="*/ 28 h 43"/>
                <a:gd name="T2" fmla="*/ 30 w 53"/>
                <a:gd name="T3" fmla="*/ 28 h 43"/>
                <a:gd name="T4" fmla="*/ 36 w 53"/>
                <a:gd name="T5" fmla="*/ 0 h 43"/>
                <a:gd name="T6" fmla="*/ 36 w 53"/>
                <a:gd name="T7" fmla="*/ 3 h 43"/>
                <a:gd name="T8" fmla="*/ 36 w 53"/>
                <a:gd name="T9" fmla="*/ 4 h 43"/>
                <a:gd name="T10" fmla="*/ 32 w 53"/>
                <a:gd name="T11" fmla="*/ 7 h 43"/>
                <a:gd name="T12" fmla="*/ 24 w 53"/>
                <a:gd name="T13" fmla="*/ 18 h 43"/>
                <a:gd name="T14" fmla="*/ 23 w 53"/>
                <a:gd name="T15" fmla="*/ 36 h 43"/>
                <a:gd name="T16" fmla="*/ 29 w 53"/>
                <a:gd name="T17" fmla="*/ 35 h 43"/>
                <a:gd name="T18" fmla="*/ 29 w 53"/>
                <a:gd name="T19" fmla="*/ 36 h 43"/>
                <a:gd name="T20" fmla="*/ 22 w 53"/>
                <a:gd name="T21" fmla="*/ 38 h 43"/>
                <a:gd name="T22" fmla="*/ 15 w 53"/>
                <a:gd name="T23" fmla="*/ 41 h 43"/>
                <a:gd name="T24" fmla="*/ 9 w 53"/>
                <a:gd name="T25" fmla="*/ 42 h 43"/>
                <a:gd name="T26" fmla="*/ 0 w 53"/>
                <a:gd name="T27" fmla="*/ 40 h 43"/>
                <a:gd name="T28" fmla="*/ 14 w 53"/>
                <a:gd name="T29" fmla="*/ 42 h 43"/>
                <a:gd name="T30" fmla="*/ 36 w 53"/>
                <a:gd name="T31" fmla="*/ 42 h 43"/>
                <a:gd name="T32" fmla="*/ 52 w 53"/>
                <a:gd name="T33" fmla="*/ 39 h 43"/>
                <a:gd name="T34" fmla="*/ 53 w 53"/>
                <a:gd name="T35" fmla="*/ 38 h 43"/>
                <a:gd name="T36" fmla="*/ 51 w 53"/>
                <a:gd name="T37" fmla="*/ 38 h 43"/>
                <a:gd name="T38" fmla="*/ 51 w 53"/>
                <a:gd name="T39" fmla="*/ 36 h 43"/>
                <a:gd name="T40" fmla="*/ 50 w 53"/>
                <a:gd name="T41" fmla="*/ 35 h 43"/>
                <a:gd name="T42" fmla="*/ 48 w 53"/>
                <a:gd name="T43" fmla="*/ 34 h 43"/>
                <a:gd name="T44" fmla="*/ 48 w 53"/>
                <a:gd name="T45" fmla="*/ 34 h 43"/>
                <a:gd name="T46" fmla="*/ 46 w 53"/>
                <a:gd name="T47" fmla="*/ 35 h 43"/>
                <a:gd name="T48" fmla="*/ 38 w 53"/>
                <a:gd name="T49" fmla="*/ 39 h 43"/>
                <a:gd name="T50" fmla="*/ 39 w 53"/>
                <a:gd name="T51" fmla="*/ 34 h 43"/>
                <a:gd name="T52" fmla="*/ 32 w 53"/>
                <a:gd name="T53" fmla="*/ 36 h 43"/>
                <a:gd name="T54" fmla="*/ 30 w 53"/>
                <a:gd name="T55" fmla="*/ 28 h 43"/>
                <a:gd name="T56" fmla="*/ 30 w 53"/>
                <a:gd name="T57" fmla="*/ 26 h 43"/>
                <a:gd name="T58" fmla="*/ 31 w 53"/>
                <a:gd name="T59" fmla="*/ 26 h 43"/>
                <a:gd name="T60" fmla="*/ 33 w 53"/>
                <a:gd name="T61" fmla="*/ 25 h 43"/>
                <a:gd name="T62" fmla="*/ 37 w 53"/>
                <a:gd name="T63" fmla="*/ 23 h 43"/>
                <a:gd name="T64" fmla="*/ 37 w 53"/>
                <a:gd name="T65" fmla="*/ 21 h 43"/>
                <a:gd name="T66" fmla="*/ 39 w 53"/>
                <a:gd name="T67" fmla="*/ 18 h 43"/>
                <a:gd name="T68" fmla="*/ 40 w 53"/>
                <a:gd name="T69" fmla="*/ 12 h 43"/>
                <a:gd name="T70" fmla="*/ 38 w 53"/>
                <a:gd name="T71" fmla="*/ 9 h 43"/>
                <a:gd name="T72" fmla="*/ 41 w 53"/>
                <a:gd name="T73" fmla="*/ 6 h 43"/>
                <a:gd name="T74" fmla="*/ 41 w 53"/>
                <a:gd name="T75" fmla="*/ 3 h 43"/>
                <a:gd name="T76" fmla="*/ 41 w 53"/>
                <a:gd name="T77" fmla="*/ 0 h 43"/>
                <a:gd name="T78" fmla="*/ 40 w 53"/>
                <a:gd name="T79" fmla="*/ 4 h 43"/>
                <a:gd name="T80" fmla="*/ 39 w 53"/>
                <a:gd name="T81" fmla="*/ 4 h 43"/>
                <a:gd name="T82" fmla="*/ 37 w 53"/>
                <a:gd name="T8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43">
                  <a:moveTo>
                    <a:pt x="30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moveTo>
                    <a:pt x="37" y="0"/>
                  </a:moveTo>
                  <a:cubicBezTo>
                    <a:pt x="37" y="0"/>
                    <a:pt x="36" y="0"/>
                    <a:pt x="36" y="0"/>
                  </a:cubicBezTo>
                  <a:cubicBezTo>
                    <a:pt x="36" y="1"/>
                    <a:pt x="36" y="2"/>
                    <a:pt x="36" y="2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5" y="4"/>
                    <a:pt x="34" y="4"/>
                    <a:pt x="32" y="7"/>
                  </a:cubicBezTo>
                  <a:cubicBezTo>
                    <a:pt x="30" y="8"/>
                    <a:pt x="17" y="13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33" y="18"/>
                    <a:pt x="25" y="27"/>
                  </a:cubicBezTo>
                  <a:cubicBezTo>
                    <a:pt x="25" y="27"/>
                    <a:pt x="17" y="36"/>
                    <a:pt x="23" y="36"/>
                  </a:cubicBezTo>
                  <a:cubicBezTo>
                    <a:pt x="24" y="36"/>
                    <a:pt x="26" y="36"/>
                    <a:pt x="27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6" y="38"/>
                    <a:pt x="23" y="38"/>
                  </a:cubicBezTo>
                  <a:cubicBezTo>
                    <a:pt x="23" y="38"/>
                    <a:pt x="23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8"/>
                    <a:pt x="16" y="38"/>
                    <a:pt x="15" y="41"/>
                  </a:cubicBezTo>
                  <a:cubicBezTo>
                    <a:pt x="15" y="41"/>
                    <a:pt x="14" y="42"/>
                    <a:pt x="12" y="42"/>
                  </a:cubicBezTo>
                  <a:cubicBezTo>
                    <a:pt x="11" y="42"/>
                    <a:pt x="10" y="42"/>
                    <a:pt x="9" y="4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0"/>
                    <a:pt x="7" y="43"/>
                    <a:pt x="12" y="43"/>
                  </a:cubicBezTo>
                  <a:cubicBezTo>
                    <a:pt x="13" y="43"/>
                    <a:pt x="14" y="43"/>
                    <a:pt x="14" y="42"/>
                  </a:cubicBezTo>
                  <a:cubicBezTo>
                    <a:pt x="14" y="42"/>
                    <a:pt x="26" y="42"/>
                    <a:pt x="33" y="42"/>
                  </a:cubicBezTo>
                  <a:cubicBezTo>
                    <a:pt x="34" y="42"/>
                    <a:pt x="36" y="42"/>
                    <a:pt x="36" y="42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41"/>
                    <a:pt x="50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3" y="38"/>
                    <a:pt x="53" y="38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38"/>
                    <a:pt x="51" y="38"/>
                    <a:pt x="51" y="38"/>
                  </a:cubicBezTo>
                  <a:cubicBezTo>
                    <a:pt x="51" y="38"/>
                    <a:pt x="50" y="38"/>
                    <a:pt x="50" y="38"/>
                  </a:cubicBezTo>
                  <a:cubicBezTo>
                    <a:pt x="51" y="37"/>
                    <a:pt x="51" y="36"/>
                    <a:pt x="51" y="36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48" y="37"/>
                    <a:pt x="45" y="40"/>
                    <a:pt x="45" y="40"/>
                  </a:cubicBezTo>
                  <a:cubicBezTo>
                    <a:pt x="45" y="39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4"/>
                    <a:pt x="47" y="35"/>
                    <a:pt x="46" y="35"/>
                  </a:cubicBezTo>
                  <a:cubicBezTo>
                    <a:pt x="42" y="39"/>
                    <a:pt x="40" y="39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9" y="36"/>
                    <a:pt x="45" y="35"/>
                    <a:pt x="45" y="35"/>
                  </a:cubicBezTo>
                  <a:cubicBezTo>
                    <a:pt x="45" y="35"/>
                    <a:pt x="42" y="34"/>
                    <a:pt x="39" y="34"/>
                  </a:cubicBezTo>
                  <a:cubicBezTo>
                    <a:pt x="36" y="34"/>
                    <a:pt x="33" y="35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5"/>
                    <a:pt x="30" y="31"/>
                    <a:pt x="30" y="28"/>
                  </a:cubicBezTo>
                  <a:cubicBezTo>
                    <a:pt x="30" y="29"/>
                    <a:pt x="30" y="29"/>
                    <a:pt x="29" y="29"/>
                  </a:cubicBezTo>
                  <a:cubicBezTo>
                    <a:pt x="29" y="27"/>
                    <a:pt x="29" y="27"/>
                    <a:pt x="30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6"/>
                    <a:pt x="32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4" y="24"/>
                    <a:pt x="36" y="23"/>
                    <a:pt x="37" y="23"/>
                  </a:cubicBezTo>
                  <a:cubicBezTo>
                    <a:pt x="39" y="23"/>
                    <a:pt x="40" y="23"/>
                    <a:pt x="41" y="25"/>
                  </a:cubicBezTo>
                  <a:cubicBezTo>
                    <a:pt x="41" y="25"/>
                    <a:pt x="40" y="21"/>
                    <a:pt x="37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29" y="20"/>
                    <a:pt x="39" y="18"/>
                  </a:cubicBezTo>
                  <a:cubicBezTo>
                    <a:pt x="39" y="18"/>
                    <a:pt x="44" y="17"/>
                    <a:pt x="39" y="17"/>
                  </a:cubicBezTo>
                  <a:cubicBezTo>
                    <a:pt x="39" y="17"/>
                    <a:pt x="34" y="15"/>
                    <a:pt x="40" y="12"/>
                  </a:cubicBezTo>
                  <a:cubicBezTo>
                    <a:pt x="40" y="12"/>
                    <a:pt x="46" y="9"/>
                    <a:pt x="39" y="9"/>
                  </a:cubicBezTo>
                  <a:cubicBezTo>
                    <a:pt x="39" y="9"/>
                    <a:pt x="39" y="9"/>
                    <a:pt x="38" y="9"/>
                  </a:cubicBezTo>
                  <a:cubicBezTo>
                    <a:pt x="38" y="9"/>
                    <a:pt x="38" y="9"/>
                    <a:pt x="37" y="9"/>
                  </a:cubicBezTo>
                  <a:cubicBezTo>
                    <a:pt x="35" y="9"/>
                    <a:pt x="30" y="8"/>
                    <a:pt x="41" y="6"/>
                  </a:cubicBezTo>
                  <a:cubicBezTo>
                    <a:pt x="41" y="6"/>
                    <a:pt x="42" y="5"/>
                    <a:pt x="42" y="5"/>
                  </a:cubicBezTo>
                  <a:cubicBezTo>
                    <a:pt x="41" y="5"/>
                    <a:pt x="41" y="3"/>
                    <a:pt x="41" y="3"/>
                  </a:cubicBezTo>
                  <a:cubicBezTo>
                    <a:pt x="41" y="2"/>
                    <a:pt x="41" y="1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1" y="0"/>
                    <a:pt x="41" y="1"/>
                    <a:pt x="41" y="1"/>
                  </a:cubicBezTo>
                  <a:cubicBezTo>
                    <a:pt x="41" y="1"/>
                    <a:pt x="41" y="4"/>
                    <a:pt x="40" y="4"/>
                  </a:cubicBezTo>
                  <a:cubicBezTo>
                    <a:pt x="40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7" y="4"/>
                    <a:pt x="37" y="2"/>
                  </a:cubicBezTo>
                  <a:cubicBezTo>
                    <a:pt x="37" y="2"/>
                    <a:pt x="37" y="1"/>
                    <a:pt x="37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0" name="Freeform 497"/>
            <p:cNvSpPr/>
            <p:nvPr/>
          </p:nvSpPr>
          <p:spPr bwMode="auto">
            <a:xfrm>
              <a:off x="1331" y="824"/>
              <a:ext cx="3" cy="4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3 h 3"/>
                <a:gd name="T4" fmla="*/ 1 w 2"/>
                <a:gd name="T5" fmla="*/ 2 h 3"/>
                <a:gd name="T6" fmla="*/ 1 w 2"/>
                <a:gd name="T7" fmla="*/ 2 h 3"/>
                <a:gd name="T8" fmla="*/ 1 w 2"/>
                <a:gd name="T9" fmla="*/ 2 h 3"/>
                <a:gd name="T10" fmla="*/ 1 w 2"/>
                <a:gd name="T11" fmla="*/ 2 h 3"/>
                <a:gd name="T12" fmla="*/ 1 w 2"/>
                <a:gd name="T13" fmla="*/ 2 h 3"/>
                <a:gd name="T14" fmla="*/ 2 w 2"/>
                <a:gd name="T15" fmla="*/ 0 h 3"/>
                <a:gd name="T16" fmla="*/ 1 w 2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1"/>
                    <a:pt x="0" y="1"/>
                    <a:pt x="0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1" name="Freeform 498"/>
            <p:cNvSpPr>
              <a:spLocks noEditPoints="1"/>
            </p:cNvSpPr>
            <p:nvPr/>
          </p:nvSpPr>
          <p:spPr bwMode="auto">
            <a:xfrm>
              <a:off x="1335" y="787"/>
              <a:ext cx="16" cy="5"/>
            </a:xfrm>
            <a:custGeom>
              <a:avLst/>
              <a:gdLst>
                <a:gd name="T0" fmla="*/ 10 w 11"/>
                <a:gd name="T1" fmla="*/ 0 h 3"/>
                <a:gd name="T2" fmla="*/ 10 w 11"/>
                <a:gd name="T3" fmla="*/ 3 h 3"/>
                <a:gd name="T4" fmla="*/ 11 w 11"/>
                <a:gd name="T5" fmla="*/ 1 h 3"/>
                <a:gd name="T6" fmla="*/ 10 w 11"/>
                <a:gd name="T7" fmla="*/ 1 h 3"/>
                <a:gd name="T8" fmla="*/ 10 w 11"/>
                <a:gd name="T9" fmla="*/ 1 h 3"/>
                <a:gd name="T10" fmla="*/ 10 w 11"/>
                <a:gd name="T11" fmla="*/ 0 h 3"/>
                <a:gd name="T12" fmla="*/ 3 w 11"/>
                <a:gd name="T13" fmla="*/ 0 h 3"/>
                <a:gd name="T14" fmla="*/ 1 w 11"/>
                <a:gd name="T15" fmla="*/ 0 h 3"/>
                <a:gd name="T16" fmla="*/ 1 w 11"/>
                <a:gd name="T17" fmla="*/ 2 h 3"/>
                <a:gd name="T18" fmla="*/ 2 w 11"/>
                <a:gd name="T19" fmla="*/ 2 h 3"/>
                <a:gd name="T20" fmla="*/ 3 w 11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3">
                  <a:moveTo>
                    <a:pt x="10" y="0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1" y="2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2" name="Freeform 499"/>
            <p:cNvSpPr>
              <a:spLocks noEditPoints="1"/>
            </p:cNvSpPr>
            <p:nvPr/>
          </p:nvSpPr>
          <p:spPr bwMode="auto">
            <a:xfrm>
              <a:off x="1332" y="821"/>
              <a:ext cx="22" cy="16"/>
            </a:xfrm>
            <a:custGeom>
              <a:avLst/>
              <a:gdLst>
                <a:gd name="T0" fmla="*/ 15 w 15"/>
                <a:gd name="T1" fmla="*/ 11 h 11"/>
                <a:gd name="T2" fmla="*/ 15 w 15"/>
                <a:gd name="T3" fmla="*/ 11 h 11"/>
                <a:gd name="T4" fmla="*/ 15 w 15"/>
                <a:gd name="T5" fmla="*/ 11 h 11"/>
                <a:gd name="T6" fmla="*/ 15 w 15"/>
                <a:gd name="T7" fmla="*/ 11 h 11"/>
                <a:gd name="T8" fmla="*/ 15 w 15"/>
                <a:gd name="T9" fmla="*/ 11 h 11"/>
                <a:gd name="T10" fmla="*/ 7 w 15"/>
                <a:gd name="T11" fmla="*/ 5 h 11"/>
                <a:gd name="T12" fmla="*/ 7 w 15"/>
                <a:gd name="T13" fmla="*/ 6 h 11"/>
                <a:gd name="T14" fmla="*/ 7 w 15"/>
                <a:gd name="T15" fmla="*/ 5 h 11"/>
                <a:gd name="T16" fmla="*/ 0 w 15"/>
                <a:gd name="T17" fmla="*/ 4 h 11"/>
                <a:gd name="T18" fmla="*/ 0 w 15"/>
                <a:gd name="T19" fmla="*/ 4 h 11"/>
                <a:gd name="T20" fmla="*/ 0 w 15"/>
                <a:gd name="T21" fmla="*/ 4 h 11"/>
                <a:gd name="T22" fmla="*/ 1 w 15"/>
                <a:gd name="T23" fmla="*/ 4 h 11"/>
                <a:gd name="T24" fmla="*/ 0 w 15"/>
                <a:gd name="T25" fmla="*/ 4 h 11"/>
                <a:gd name="T26" fmla="*/ 1 w 15"/>
                <a:gd name="T27" fmla="*/ 4 h 11"/>
                <a:gd name="T28" fmla="*/ 1 w 15"/>
                <a:gd name="T29" fmla="*/ 4 h 11"/>
                <a:gd name="T30" fmla="*/ 1 w 15"/>
                <a:gd name="T31" fmla="*/ 4 h 11"/>
                <a:gd name="T32" fmla="*/ 1 w 15"/>
                <a:gd name="T33" fmla="*/ 4 h 11"/>
                <a:gd name="T34" fmla="*/ 1 w 15"/>
                <a:gd name="T35" fmla="*/ 4 h 11"/>
                <a:gd name="T36" fmla="*/ 1 w 15"/>
                <a:gd name="T37" fmla="*/ 4 h 11"/>
                <a:gd name="T38" fmla="*/ 1 w 15"/>
                <a:gd name="T39" fmla="*/ 4 h 11"/>
                <a:gd name="T40" fmla="*/ 4 w 15"/>
                <a:gd name="T41" fmla="*/ 3 h 11"/>
                <a:gd name="T42" fmla="*/ 1 w 15"/>
                <a:gd name="T43" fmla="*/ 4 h 11"/>
                <a:gd name="T44" fmla="*/ 4 w 15"/>
                <a:gd name="T45" fmla="*/ 3 h 11"/>
                <a:gd name="T46" fmla="*/ 4 w 15"/>
                <a:gd name="T47" fmla="*/ 3 h 11"/>
                <a:gd name="T48" fmla="*/ 4 w 15"/>
                <a:gd name="T49" fmla="*/ 3 h 11"/>
                <a:gd name="T50" fmla="*/ 4 w 15"/>
                <a:gd name="T51" fmla="*/ 3 h 11"/>
                <a:gd name="T52" fmla="*/ 4 w 15"/>
                <a:gd name="T53" fmla="*/ 3 h 11"/>
                <a:gd name="T54" fmla="*/ 4 w 15"/>
                <a:gd name="T55" fmla="*/ 3 h 11"/>
                <a:gd name="T56" fmla="*/ 4 w 15"/>
                <a:gd name="T57" fmla="*/ 3 h 11"/>
                <a:gd name="T58" fmla="*/ 4 w 15"/>
                <a:gd name="T59" fmla="*/ 3 h 11"/>
                <a:gd name="T60" fmla="*/ 4 w 15"/>
                <a:gd name="T61" fmla="*/ 3 h 11"/>
                <a:gd name="T62" fmla="*/ 4 w 15"/>
                <a:gd name="T63" fmla="*/ 3 h 11"/>
                <a:gd name="T64" fmla="*/ 5 w 15"/>
                <a:gd name="T65" fmla="*/ 3 h 11"/>
                <a:gd name="T66" fmla="*/ 5 w 15"/>
                <a:gd name="T67" fmla="*/ 3 h 11"/>
                <a:gd name="T68" fmla="*/ 5 w 15"/>
                <a:gd name="T69" fmla="*/ 3 h 11"/>
                <a:gd name="T70" fmla="*/ 6 w 15"/>
                <a:gd name="T71" fmla="*/ 3 h 11"/>
                <a:gd name="T72" fmla="*/ 7 w 15"/>
                <a:gd name="T73" fmla="*/ 5 h 11"/>
                <a:gd name="T74" fmla="*/ 6 w 15"/>
                <a:gd name="T75" fmla="*/ 3 h 11"/>
                <a:gd name="T76" fmla="*/ 6 w 15"/>
                <a:gd name="T77" fmla="*/ 3 h 11"/>
                <a:gd name="T78" fmla="*/ 6 w 15"/>
                <a:gd name="T79" fmla="*/ 3 h 11"/>
                <a:gd name="T80" fmla="*/ 6 w 15"/>
                <a:gd name="T81" fmla="*/ 3 h 11"/>
                <a:gd name="T82" fmla="*/ 6 w 15"/>
                <a:gd name="T83" fmla="*/ 3 h 11"/>
                <a:gd name="T84" fmla="*/ 13 w 15"/>
                <a:gd name="T85" fmla="*/ 0 h 11"/>
                <a:gd name="T86" fmla="*/ 13 w 15"/>
                <a:gd name="T87" fmla="*/ 5 h 11"/>
                <a:gd name="T88" fmla="*/ 13 w 15"/>
                <a:gd name="T89" fmla="*/ 4 h 11"/>
                <a:gd name="T90" fmla="*/ 13 w 15"/>
                <a:gd name="T91" fmla="*/ 4 h 11"/>
                <a:gd name="T92" fmla="*/ 13 w 15"/>
                <a:gd name="T93" fmla="*/ 4 h 11"/>
                <a:gd name="T94" fmla="*/ 13 w 15"/>
                <a:gd name="T9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" h="11">
                  <a:moveTo>
                    <a:pt x="15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moveTo>
                    <a:pt x="7" y="5"/>
                  </a:moveTo>
                  <a:cubicBezTo>
                    <a:pt x="7" y="5"/>
                    <a:pt x="7" y="5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4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2" y="4"/>
                    <a:pt x="3" y="4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6" y="3"/>
                  </a:moveTo>
                  <a:cubicBezTo>
                    <a:pt x="7" y="3"/>
                    <a:pt x="8" y="4"/>
                    <a:pt x="7" y="5"/>
                  </a:cubicBezTo>
                  <a:cubicBezTo>
                    <a:pt x="8" y="4"/>
                    <a:pt x="7" y="3"/>
                    <a:pt x="6" y="3"/>
                  </a:cubicBezTo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13" y="0"/>
                  </a:moveTo>
                  <a:cubicBezTo>
                    <a:pt x="13" y="2"/>
                    <a:pt x="13" y="4"/>
                    <a:pt x="13" y="5"/>
                  </a:cubicBezTo>
                  <a:cubicBezTo>
                    <a:pt x="13" y="5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2"/>
                    <a:pt x="13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3" name="Freeform 500"/>
            <p:cNvSpPr/>
            <p:nvPr/>
          </p:nvSpPr>
          <p:spPr bwMode="auto">
            <a:xfrm>
              <a:off x="1312" y="777"/>
              <a:ext cx="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4" name="Freeform 501"/>
            <p:cNvSpPr/>
            <p:nvPr/>
          </p:nvSpPr>
          <p:spPr bwMode="auto">
            <a:xfrm>
              <a:off x="1331" y="789"/>
              <a:ext cx="3" cy="3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1 w 2"/>
                <a:gd name="T5" fmla="*/ 2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0 h 2"/>
                <a:gd name="T14" fmla="*/ 0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5" name="Freeform 502"/>
            <p:cNvSpPr/>
            <p:nvPr/>
          </p:nvSpPr>
          <p:spPr bwMode="auto">
            <a:xfrm>
              <a:off x="1316" y="777"/>
              <a:ext cx="6" cy="3"/>
            </a:xfrm>
            <a:custGeom>
              <a:avLst/>
              <a:gdLst>
                <a:gd name="T0" fmla="*/ 2 w 4"/>
                <a:gd name="T1" fmla="*/ 0 h 2"/>
                <a:gd name="T2" fmla="*/ 1 w 4"/>
                <a:gd name="T3" fmla="*/ 0 h 2"/>
                <a:gd name="T4" fmla="*/ 1 w 4"/>
                <a:gd name="T5" fmla="*/ 0 h 2"/>
                <a:gd name="T6" fmla="*/ 0 w 4"/>
                <a:gd name="T7" fmla="*/ 1 h 2"/>
                <a:gd name="T8" fmla="*/ 4 w 4"/>
                <a:gd name="T9" fmla="*/ 2 h 2"/>
                <a:gd name="T10" fmla="*/ 2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3" y="1"/>
                    <a:pt x="4" y="2"/>
                  </a:cubicBezTo>
                  <a:cubicBezTo>
                    <a:pt x="4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6" name="Freeform 503"/>
            <p:cNvSpPr>
              <a:spLocks noEditPoints="1"/>
            </p:cNvSpPr>
            <p:nvPr/>
          </p:nvSpPr>
          <p:spPr bwMode="auto">
            <a:xfrm>
              <a:off x="1323" y="777"/>
              <a:ext cx="8" cy="13"/>
            </a:xfrm>
            <a:custGeom>
              <a:avLst/>
              <a:gdLst>
                <a:gd name="T0" fmla="*/ 5 w 5"/>
                <a:gd name="T1" fmla="*/ 8 h 9"/>
                <a:gd name="T2" fmla="*/ 4 w 5"/>
                <a:gd name="T3" fmla="*/ 9 h 9"/>
                <a:gd name="T4" fmla="*/ 5 w 5"/>
                <a:gd name="T5" fmla="*/ 8 h 9"/>
                <a:gd name="T6" fmla="*/ 3 w 5"/>
                <a:gd name="T7" fmla="*/ 0 h 9"/>
                <a:gd name="T8" fmla="*/ 0 w 5"/>
                <a:gd name="T9" fmla="*/ 2 h 9"/>
                <a:gd name="T10" fmla="*/ 0 w 5"/>
                <a:gd name="T11" fmla="*/ 2 h 9"/>
                <a:gd name="T12" fmla="*/ 3 w 5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5" y="8"/>
                  </a:moveTo>
                  <a:cubicBezTo>
                    <a:pt x="5" y="9"/>
                    <a:pt x="4" y="9"/>
                    <a:pt x="4" y="9"/>
                  </a:cubicBezTo>
                  <a:cubicBezTo>
                    <a:pt x="4" y="9"/>
                    <a:pt x="5" y="9"/>
                    <a:pt x="5" y="8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7" name="Freeform 504"/>
            <p:cNvSpPr>
              <a:spLocks noEditPoints="1"/>
            </p:cNvSpPr>
            <p:nvPr/>
          </p:nvSpPr>
          <p:spPr bwMode="auto">
            <a:xfrm>
              <a:off x="1334" y="776"/>
              <a:ext cx="7" cy="16"/>
            </a:xfrm>
            <a:custGeom>
              <a:avLst/>
              <a:gdLst>
                <a:gd name="T0" fmla="*/ 5 w 5"/>
                <a:gd name="T1" fmla="*/ 7 h 11"/>
                <a:gd name="T2" fmla="*/ 4 w 5"/>
                <a:gd name="T3" fmla="*/ 8 h 11"/>
                <a:gd name="T4" fmla="*/ 3 w 5"/>
                <a:gd name="T5" fmla="*/ 10 h 11"/>
                <a:gd name="T6" fmla="*/ 2 w 5"/>
                <a:gd name="T7" fmla="*/ 10 h 11"/>
                <a:gd name="T8" fmla="*/ 2 w 5"/>
                <a:gd name="T9" fmla="*/ 8 h 11"/>
                <a:gd name="T10" fmla="*/ 0 w 5"/>
                <a:gd name="T11" fmla="*/ 9 h 11"/>
                <a:gd name="T12" fmla="*/ 2 w 5"/>
                <a:gd name="T13" fmla="*/ 11 h 11"/>
                <a:gd name="T14" fmla="*/ 5 w 5"/>
                <a:gd name="T15" fmla="*/ 10 h 11"/>
                <a:gd name="T16" fmla="*/ 5 w 5"/>
                <a:gd name="T17" fmla="*/ 9 h 11"/>
                <a:gd name="T18" fmla="*/ 5 w 5"/>
                <a:gd name="T19" fmla="*/ 7 h 11"/>
                <a:gd name="T20" fmla="*/ 2 w 5"/>
                <a:gd name="T21" fmla="*/ 5 h 11"/>
                <a:gd name="T22" fmla="*/ 1 w 5"/>
                <a:gd name="T23" fmla="*/ 7 h 11"/>
                <a:gd name="T24" fmla="*/ 1 w 5"/>
                <a:gd name="T25" fmla="*/ 7 h 11"/>
                <a:gd name="T26" fmla="*/ 2 w 5"/>
                <a:gd name="T27" fmla="*/ 6 h 11"/>
                <a:gd name="T28" fmla="*/ 2 w 5"/>
                <a:gd name="T29" fmla="*/ 5 h 11"/>
                <a:gd name="T30" fmla="*/ 5 w 5"/>
                <a:gd name="T31" fmla="*/ 3 h 11"/>
                <a:gd name="T32" fmla="*/ 4 w 5"/>
                <a:gd name="T33" fmla="*/ 4 h 11"/>
                <a:gd name="T34" fmla="*/ 4 w 5"/>
                <a:gd name="T35" fmla="*/ 5 h 11"/>
                <a:gd name="T36" fmla="*/ 5 w 5"/>
                <a:gd name="T37" fmla="*/ 4 h 11"/>
                <a:gd name="T38" fmla="*/ 5 w 5"/>
                <a:gd name="T39" fmla="*/ 3 h 11"/>
                <a:gd name="T40" fmla="*/ 3 w 5"/>
                <a:gd name="T41" fmla="*/ 0 h 11"/>
                <a:gd name="T42" fmla="*/ 0 w 5"/>
                <a:gd name="T43" fmla="*/ 2 h 11"/>
                <a:gd name="T44" fmla="*/ 0 w 5"/>
                <a:gd name="T45" fmla="*/ 3 h 11"/>
                <a:gd name="T46" fmla="*/ 1 w 5"/>
                <a:gd name="T47" fmla="*/ 5 h 11"/>
                <a:gd name="T48" fmla="*/ 2 w 5"/>
                <a:gd name="T49" fmla="*/ 4 h 11"/>
                <a:gd name="T50" fmla="*/ 2 w 5"/>
                <a:gd name="T51" fmla="*/ 2 h 11"/>
                <a:gd name="T52" fmla="*/ 3 w 5"/>
                <a:gd name="T53" fmla="*/ 1 h 11"/>
                <a:gd name="T54" fmla="*/ 4 w 5"/>
                <a:gd name="T55" fmla="*/ 3 h 11"/>
                <a:gd name="T56" fmla="*/ 4 w 5"/>
                <a:gd name="T57" fmla="*/ 3 h 11"/>
                <a:gd name="T58" fmla="*/ 5 w 5"/>
                <a:gd name="T59" fmla="*/ 3 h 11"/>
                <a:gd name="T60" fmla="*/ 5 w 5"/>
                <a:gd name="T61" fmla="*/ 1 h 11"/>
                <a:gd name="T62" fmla="*/ 4 w 5"/>
                <a:gd name="T63" fmla="*/ 1 h 11"/>
                <a:gd name="T64" fmla="*/ 3 w 5"/>
                <a:gd name="T65" fmla="*/ 1 h 11"/>
                <a:gd name="T66" fmla="*/ 3 w 5"/>
                <a:gd name="T67" fmla="*/ 0 h 11"/>
                <a:gd name="T68" fmla="*/ 3 w 5"/>
                <a:gd name="T6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" h="11">
                  <a:moveTo>
                    <a:pt x="5" y="7"/>
                  </a:moveTo>
                  <a:cubicBezTo>
                    <a:pt x="5" y="7"/>
                    <a:pt x="4" y="7"/>
                    <a:pt x="4" y="8"/>
                  </a:cubicBezTo>
                  <a:cubicBezTo>
                    <a:pt x="4" y="9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10"/>
                    <a:pt x="2" y="8"/>
                  </a:cubicBezTo>
                  <a:cubicBezTo>
                    <a:pt x="1" y="8"/>
                    <a:pt x="1" y="9"/>
                    <a:pt x="0" y="9"/>
                  </a:cubicBezTo>
                  <a:cubicBezTo>
                    <a:pt x="0" y="10"/>
                    <a:pt x="0" y="11"/>
                    <a:pt x="2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8"/>
                    <a:pt x="5" y="7"/>
                  </a:cubicBezTo>
                  <a:moveTo>
                    <a:pt x="2" y="5"/>
                  </a:move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5" y="3"/>
                  </a:moveTo>
                  <a:cubicBezTo>
                    <a:pt x="5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2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8" name="Freeform 505"/>
            <p:cNvSpPr>
              <a:spLocks noEditPoints="1"/>
            </p:cNvSpPr>
            <p:nvPr/>
          </p:nvSpPr>
          <p:spPr bwMode="auto">
            <a:xfrm>
              <a:off x="1342" y="777"/>
              <a:ext cx="6" cy="15"/>
            </a:xfrm>
            <a:custGeom>
              <a:avLst/>
              <a:gdLst>
                <a:gd name="T0" fmla="*/ 1 w 4"/>
                <a:gd name="T1" fmla="*/ 6 h 10"/>
                <a:gd name="T2" fmla="*/ 0 w 4"/>
                <a:gd name="T3" fmla="*/ 6 h 10"/>
                <a:gd name="T4" fmla="*/ 0 w 4"/>
                <a:gd name="T5" fmla="*/ 8 h 10"/>
                <a:gd name="T6" fmla="*/ 2 w 4"/>
                <a:gd name="T7" fmla="*/ 10 h 10"/>
                <a:gd name="T8" fmla="*/ 2 w 4"/>
                <a:gd name="T9" fmla="*/ 10 h 10"/>
                <a:gd name="T10" fmla="*/ 3 w 4"/>
                <a:gd name="T11" fmla="*/ 10 h 10"/>
                <a:gd name="T12" fmla="*/ 4 w 4"/>
                <a:gd name="T13" fmla="*/ 7 h 10"/>
                <a:gd name="T14" fmla="*/ 4 w 4"/>
                <a:gd name="T15" fmla="*/ 6 h 10"/>
                <a:gd name="T16" fmla="*/ 3 w 4"/>
                <a:gd name="T17" fmla="*/ 6 h 10"/>
                <a:gd name="T18" fmla="*/ 2 w 4"/>
                <a:gd name="T19" fmla="*/ 9 h 10"/>
                <a:gd name="T20" fmla="*/ 2 w 4"/>
                <a:gd name="T21" fmla="*/ 9 h 10"/>
                <a:gd name="T22" fmla="*/ 2 w 4"/>
                <a:gd name="T23" fmla="*/ 9 h 10"/>
                <a:gd name="T24" fmla="*/ 1 w 4"/>
                <a:gd name="T25" fmla="*/ 6 h 10"/>
                <a:gd name="T26" fmla="*/ 1 w 4"/>
                <a:gd name="T27" fmla="*/ 0 h 10"/>
                <a:gd name="T28" fmla="*/ 0 w 4"/>
                <a:gd name="T29" fmla="*/ 0 h 10"/>
                <a:gd name="T30" fmla="*/ 0 w 4"/>
                <a:gd name="T31" fmla="*/ 1 h 10"/>
                <a:gd name="T32" fmla="*/ 0 w 4"/>
                <a:gd name="T33" fmla="*/ 2 h 10"/>
                <a:gd name="T34" fmla="*/ 1 w 4"/>
                <a:gd name="T35" fmla="*/ 2 h 10"/>
                <a:gd name="T36" fmla="*/ 2 w 4"/>
                <a:gd name="T37" fmla="*/ 1 h 10"/>
                <a:gd name="T38" fmla="*/ 2 w 4"/>
                <a:gd name="T39" fmla="*/ 1 h 10"/>
                <a:gd name="T40" fmla="*/ 2 w 4"/>
                <a:gd name="T41" fmla="*/ 1 h 10"/>
                <a:gd name="T42" fmla="*/ 2 w 4"/>
                <a:gd name="T43" fmla="*/ 1 h 10"/>
                <a:gd name="T44" fmla="*/ 1 w 4"/>
                <a:gd name="T4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" h="10">
                  <a:moveTo>
                    <a:pt x="1" y="6"/>
                  </a:moveTo>
                  <a:cubicBezTo>
                    <a:pt x="1" y="6"/>
                    <a:pt x="0" y="6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4" y="7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8"/>
                    <a:pt x="3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9"/>
                    <a:pt x="1" y="6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9" name="Freeform 506"/>
            <p:cNvSpPr/>
            <p:nvPr/>
          </p:nvSpPr>
          <p:spPr bwMode="auto">
            <a:xfrm>
              <a:off x="1348" y="787"/>
              <a:ext cx="3" cy="6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1 w 2"/>
                <a:gd name="T5" fmla="*/ 4 h 4"/>
                <a:gd name="T6" fmla="*/ 2 w 2"/>
                <a:gd name="T7" fmla="*/ 2 h 4"/>
                <a:gd name="T8" fmla="*/ 2 w 2"/>
                <a:gd name="T9" fmla="*/ 2 h 4"/>
                <a:gd name="T10" fmla="*/ 2 w 2"/>
                <a:gd name="T11" fmla="*/ 2 h 4"/>
                <a:gd name="T12" fmla="*/ 2 w 2"/>
                <a:gd name="T13" fmla="*/ 0 h 4"/>
                <a:gd name="T14" fmla="*/ 2 w 2"/>
                <a:gd name="T15" fmla="*/ 0 h 4"/>
                <a:gd name="T16" fmla="*/ 2 w 2"/>
                <a:gd name="T17" fmla="*/ 1 h 4"/>
                <a:gd name="T18" fmla="*/ 1 w 2"/>
                <a:gd name="T19" fmla="*/ 3 h 4"/>
                <a:gd name="T20" fmla="*/ 1 w 2"/>
                <a:gd name="T21" fmla="*/ 0 h 4"/>
                <a:gd name="T22" fmla="*/ 0 w 2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3"/>
                    <a:pt x="1" y="3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0" name="Freeform 507"/>
            <p:cNvSpPr/>
            <p:nvPr/>
          </p:nvSpPr>
          <p:spPr bwMode="auto">
            <a:xfrm>
              <a:off x="1332" y="825"/>
              <a:ext cx="12" cy="13"/>
            </a:xfrm>
            <a:custGeom>
              <a:avLst/>
              <a:gdLst>
                <a:gd name="T0" fmla="*/ 6 w 8"/>
                <a:gd name="T1" fmla="*/ 0 h 9"/>
                <a:gd name="T2" fmla="*/ 6 w 8"/>
                <a:gd name="T3" fmla="*/ 0 h 9"/>
                <a:gd name="T4" fmla="*/ 5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4 w 8"/>
                <a:gd name="T11" fmla="*/ 0 h 9"/>
                <a:gd name="T12" fmla="*/ 4 w 8"/>
                <a:gd name="T13" fmla="*/ 0 h 9"/>
                <a:gd name="T14" fmla="*/ 4 w 8"/>
                <a:gd name="T15" fmla="*/ 0 h 9"/>
                <a:gd name="T16" fmla="*/ 4 w 8"/>
                <a:gd name="T17" fmla="*/ 0 h 9"/>
                <a:gd name="T18" fmla="*/ 4 w 8"/>
                <a:gd name="T19" fmla="*/ 0 h 9"/>
                <a:gd name="T20" fmla="*/ 4 w 8"/>
                <a:gd name="T21" fmla="*/ 0 h 9"/>
                <a:gd name="T22" fmla="*/ 1 w 8"/>
                <a:gd name="T23" fmla="*/ 1 h 9"/>
                <a:gd name="T24" fmla="*/ 1 w 8"/>
                <a:gd name="T25" fmla="*/ 1 h 9"/>
                <a:gd name="T26" fmla="*/ 1 w 8"/>
                <a:gd name="T27" fmla="*/ 1 h 9"/>
                <a:gd name="T28" fmla="*/ 1 w 8"/>
                <a:gd name="T29" fmla="*/ 1 h 9"/>
                <a:gd name="T30" fmla="*/ 1 w 8"/>
                <a:gd name="T31" fmla="*/ 1 h 9"/>
                <a:gd name="T32" fmla="*/ 1 w 8"/>
                <a:gd name="T33" fmla="*/ 1 h 9"/>
                <a:gd name="T34" fmla="*/ 0 w 8"/>
                <a:gd name="T35" fmla="*/ 1 h 9"/>
                <a:gd name="T36" fmla="*/ 0 w 8"/>
                <a:gd name="T37" fmla="*/ 1 h 9"/>
                <a:gd name="T38" fmla="*/ 0 w 8"/>
                <a:gd name="T39" fmla="*/ 1 h 9"/>
                <a:gd name="T40" fmla="*/ 0 w 8"/>
                <a:gd name="T41" fmla="*/ 1 h 9"/>
                <a:gd name="T42" fmla="*/ 0 w 8"/>
                <a:gd name="T43" fmla="*/ 1 h 9"/>
                <a:gd name="T44" fmla="*/ 0 w 8"/>
                <a:gd name="T45" fmla="*/ 1 h 9"/>
                <a:gd name="T46" fmla="*/ 0 w 8"/>
                <a:gd name="T47" fmla="*/ 1 h 9"/>
                <a:gd name="T48" fmla="*/ 2 w 8"/>
                <a:gd name="T49" fmla="*/ 9 h 9"/>
                <a:gd name="T50" fmla="*/ 2 w 8"/>
                <a:gd name="T51" fmla="*/ 9 h 9"/>
                <a:gd name="T52" fmla="*/ 7 w 8"/>
                <a:gd name="T53" fmla="*/ 3 h 9"/>
                <a:gd name="T54" fmla="*/ 7 w 8"/>
                <a:gd name="T55" fmla="*/ 3 h 9"/>
                <a:gd name="T56" fmla="*/ 7 w 8"/>
                <a:gd name="T57" fmla="*/ 2 h 9"/>
                <a:gd name="T58" fmla="*/ 7 w 8"/>
                <a:gd name="T59" fmla="*/ 2 h 9"/>
                <a:gd name="T60" fmla="*/ 6 w 8"/>
                <a:gd name="T61" fmla="*/ 0 h 9"/>
                <a:gd name="T62" fmla="*/ 6 w 8"/>
                <a:gd name="T6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1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6"/>
                    <a:pt x="6" y="5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1" name="Freeform 508"/>
            <p:cNvSpPr/>
            <p:nvPr/>
          </p:nvSpPr>
          <p:spPr bwMode="auto">
            <a:xfrm>
              <a:off x="1331" y="790"/>
              <a:ext cx="24" cy="48"/>
            </a:xfrm>
            <a:custGeom>
              <a:avLst/>
              <a:gdLst>
                <a:gd name="T0" fmla="*/ 14 w 17"/>
                <a:gd name="T1" fmla="*/ 1 h 33"/>
                <a:gd name="T2" fmla="*/ 13 w 17"/>
                <a:gd name="T3" fmla="*/ 2 h 33"/>
                <a:gd name="T4" fmla="*/ 8 w 17"/>
                <a:gd name="T5" fmla="*/ 6 h 33"/>
                <a:gd name="T6" fmla="*/ 10 w 17"/>
                <a:gd name="T7" fmla="*/ 6 h 33"/>
                <a:gd name="T8" fmla="*/ 10 w 17"/>
                <a:gd name="T9" fmla="*/ 14 h 33"/>
                <a:gd name="T10" fmla="*/ 7 w 17"/>
                <a:gd name="T11" fmla="*/ 18 h 33"/>
                <a:gd name="T12" fmla="*/ 12 w 17"/>
                <a:gd name="T13" fmla="*/ 22 h 33"/>
                <a:gd name="T14" fmla="*/ 4 w 17"/>
                <a:gd name="T15" fmla="*/ 22 h 33"/>
                <a:gd name="T16" fmla="*/ 1 w 17"/>
                <a:gd name="T17" fmla="*/ 23 h 33"/>
                <a:gd name="T18" fmla="*/ 2 w 17"/>
                <a:gd name="T19" fmla="*/ 23 h 33"/>
                <a:gd name="T20" fmla="*/ 1 w 17"/>
                <a:gd name="T21" fmla="*/ 25 h 33"/>
                <a:gd name="T22" fmla="*/ 1 w 17"/>
                <a:gd name="T23" fmla="*/ 25 h 33"/>
                <a:gd name="T24" fmla="*/ 2 w 17"/>
                <a:gd name="T25" fmla="*/ 25 h 33"/>
                <a:gd name="T26" fmla="*/ 2 w 17"/>
                <a:gd name="T27" fmla="*/ 25 h 33"/>
                <a:gd name="T28" fmla="*/ 2 w 17"/>
                <a:gd name="T29" fmla="*/ 25 h 33"/>
                <a:gd name="T30" fmla="*/ 5 w 17"/>
                <a:gd name="T31" fmla="*/ 24 h 33"/>
                <a:gd name="T32" fmla="*/ 5 w 17"/>
                <a:gd name="T33" fmla="*/ 24 h 33"/>
                <a:gd name="T34" fmla="*/ 5 w 17"/>
                <a:gd name="T35" fmla="*/ 24 h 33"/>
                <a:gd name="T36" fmla="*/ 5 w 17"/>
                <a:gd name="T37" fmla="*/ 24 h 33"/>
                <a:gd name="T38" fmla="*/ 6 w 17"/>
                <a:gd name="T39" fmla="*/ 24 h 33"/>
                <a:gd name="T40" fmla="*/ 7 w 17"/>
                <a:gd name="T41" fmla="*/ 24 h 33"/>
                <a:gd name="T42" fmla="*/ 7 w 17"/>
                <a:gd name="T43" fmla="*/ 24 h 33"/>
                <a:gd name="T44" fmla="*/ 8 w 17"/>
                <a:gd name="T45" fmla="*/ 26 h 33"/>
                <a:gd name="T46" fmla="*/ 8 w 17"/>
                <a:gd name="T47" fmla="*/ 27 h 33"/>
                <a:gd name="T48" fmla="*/ 3 w 17"/>
                <a:gd name="T49" fmla="*/ 33 h 33"/>
                <a:gd name="T50" fmla="*/ 10 w 17"/>
                <a:gd name="T51" fmla="*/ 31 h 33"/>
                <a:gd name="T52" fmla="*/ 16 w 17"/>
                <a:gd name="T53" fmla="*/ 32 h 33"/>
                <a:gd name="T54" fmla="*/ 15 w 17"/>
                <a:gd name="T55" fmla="*/ 32 h 33"/>
                <a:gd name="T56" fmla="*/ 14 w 17"/>
                <a:gd name="T57" fmla="*/ 26 h 33"/>
                <a:gd name="T58" fmla="*/ 14 w 17"/>
                <a:gd name="T59" fmla="*/ 14 h 33"/>
                <a:gd name="T60" fmla="*/ 14 w 17"/>
                <a:gd name="T61" fmla="*/ 5 h 33"/>
                <a:gd name="T62" fmla="*/ 14 w 17"/>
                <a:gd name="T6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33">
                  <a:moveTo>
                    <a:pt x="14" y="0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3"/>
                    <a:pt x="12" y="3"/>
                  </a:cubicBezTo>
                  <a:cubicBezTo>
                    <a:pt x="1" y="5"/>
                    <a:pt x="6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6"/>
                    <a:pt x="11" y="9"/>
                    <a:pt x="11" y="9"/>
                  </a:cubicBezTo>
                  <a:cubicBezTo>
                    <a:pt x="5" y="12"/>
                    <a:pt x="10" y="14"/>
                    <a:pt x="10" y="14"/>
                  </a:cubicBezTo>
                  <a:cubicBezTo>
                    <a:pt x="15" y="14"/>
                    <a:pt x="10" y="15"/>
                    <a:pt x="10" y="15"/>
                  </a:cubicBezTo>
                  <a:cubicBezTo>
                    <a:pt x="0" y="17"/>
                    <a:pt x="7" y="18"/>
                    <a:pt x="7" y="18"/>
                  </a:cubicBezTo>
                  <a:cubicBezTo>
                    <a:pt x="7" y="18"/>
                    <a:pt x="7" y="18"/>
                    <a:pt x="8" y="18"/>
                  </a:cubicBezTo>
                  <a:cubicBezTo>
                    <a:pt x="11" y="18"/>
                    <a:pt x="12" y="22"/>
                    <a:pt x="12" y="22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7" y="20"/>
                    <a:pt x="5" y="21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1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4" y="25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4"/>
                    <a:pt x="9" y="25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9"/>
                    <a:pt x="4" y="30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2"/>
                    <a:pt x="7" y="31"/>
                    <a:pt x="10" y="31"/>
                  </a:cubicBezTo>
                  <a:cubicBezTo>
                    <a:pt x="13" y="31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5" y="32"/>
                    <a:pt x="15" y="32"/>
                  </a:cubicBezTo>
                  <a:cubicBezTo>
                    <a:pt x="15" y="32"/>
                    <a:pt x="14" y="31"/>
                    <a:pt x="15" y="30"/>
                  </a:cubicBezTo>
                  <a:cubicBezTo>
                    <a:pt x="15" y="30"/>
                    <a:pt x="14" y="28"/>
                    <a:pt x="14" y="26"/>
                  </a:cubicBezTo>
                  <a:cubicBezTo>
                    <a:pt x="14" y="25"/>
                    <a:pt x="14" y="23"/>
                    <a:pt x="14" y="21"/>
                  </a:cubicBezTo>
                  <a:cubicBezTo>
                    <a:pt x="13" y="18"/>
                    <a:pt x="13" y="15"/>
                    <a:pt x="14" y="14"/>
                  </a:cubicBezTo>
                  <a:cubicBezTo>
                    <a:pt x="14" y="14"/>
                    <a:pt x="15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2" name="Freeform 509"/>
            <p:cNvSpPr/>
            <p:nvPr/>
          </p:nvSpPr>
          <p:spPr bwMode="auto">
            <a:xfrm>
              <a:off x="1350" y="790"/>
              <a:ext cx="1" cy="3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2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  <a:gd name="T12" fmla="*/ 1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3" name="Freeform 510"/>
            <p:cNvSpPr>
              <a:spLocks noEditPoints="1"/>
            </p:cNvSpPr>
            <p:nvPr/>
          </p:nvSpPr>
          <p:spPr bwMode="auto">
            <a:xfrm>
              <a:off x="1332" y="825"/>
              <a:ext cx="10" cy="13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2 w 7"/>
                <a:gd name="T5" fmla="*/ 9 h 9"/>
                <a:gd name="T6" fmla="*/ 2 w 7"/>
                <a:gd name="T7" fmla="*/ 9 h 9"/>
                <a:gd name="T8" fmla="*/ 7 w 7"/>
                <a:gd name="T9" fmla="*/ 3 h 9"/>
                <a:gd name="T10" fmla="*/ 7 w 7"/>
                <a:gd name="T11" fmla="*/ 3 h 9"/>
                <a:gd name="T12" fmla="*/ 7 w 7"/>
                <a:gd name="T13" fmla="*/ 2 h 9"/>
                <a:gd name="T14" fmla="*/ 7 w 7"/>
                <a:gd name="T15" fmla="*/ 2 h 9"/>
                <a:gd name="T16" fmla="*/ 7 w 7"/>
                <a:gd name="T17" fmla="*/ 2 h 9"/>
                <a:gd name="T18" fmla="*/ 0 w 7"/>
                <a:gd name="T19" fmla="*/ 1 h 9"/>
                <a:gd name="T20" fmla="*/ 0 w 7"/>
                <a:gd name="T21" fmla="*/ 1 h 9"/>
                <a:gd name="T22" fmla="*/ 0 w 7"/>
                <a:gd name="T23" fmla="*/ 1 h 9"/>
                <a:gd name="T24" fmla="*/ 0 w 7"/>
                <a:gd name="T25" fmla="*/ 1 h 9"/>
                <a:gd name="T26" fmla="*/ 0 w 7"/>
                <a:gd name="T27" fmla="*/ 1 h 9"/>
                <a:gd name="T28" fmla="*/ 0 w 7"/>
                <a:gd name="T29" fmla="*/ 1 h 9"/>
                <a:gd name="T30" fmla="*/ 1 w 7"/>
                <a:gd name="T31" fmla="*/ 1 h 9"/>
                <a:gd name="T32" fmla="*/ 1 w 7"/>
                <a:gd name="T33" fmla="*/ 1 h 9"/>
                <a:gd name="T34" fmla="*/ 1 w 7"/>
                <a:gd name="T35" fmla="*/ 1 h 9"/>
                <a:gd name="T36" fmla="*/ 1 w 7"/>
                <a:gd name="T37" fmla="*/ 1 h 9"/>
                <a:gd name="T38" fmla="*/ 1 w 7"/>
                <a:gd name="T39" fmla="*/ 1 h 9"/>
                <a:gd name="T40" fmla="*/ 1 w 7"/>
                <a:gd name="T41" fmla="*/ 1 h 9"/>
                <a:gd name="T42" fmla="*/ 1 w 7"/>
                <a:gd name="T43" fmla="*/ 1 h 9"/>
                <a:gd name="T44" fmla="*/ 1 w 7"/>
                <a:gd name="T45" fmla="*/ 1 h 9"/>
                <a:gd name="T46" fmla="*/ 1 w 7"/>
                <a:gd name="T47" fmla="*/ 1 h 9"/>
                <a:gd name="T48" fmla="*/ 4 w 7"/>
                <a:gd name="T49" fmla="*/ 0 h 9"/>
                <a:gd name="T50" fmla="*/ 4 w 7"/>
                <a:gd name="T51" fmla="*/ 0 h 9"/>
                <a:gd name="T52" fmla="*/ 4 w 7"/>
                <a:gd name="T53" fmla="*/ 0 h 9"/>
                <a:gd name="T54" fmla="*/ 4 w 7"/>
                <a:gd name="T55" fmla="*/ 0 h 9"/>
                <a:gd name="T56" fmla="*/ 4 w 7"/>
                <a:gd name="T57" fmla="*/ 0 h 9"/>
                <a:gd name="T58" fmla="*/ 4 w 7"/>
                <a:gd name="T59" fmla="*/ 0 h 9"/>
                <a:gd name="T60" fmla="*/ 4 w 7"/>
                <a:gd name="T61" fmla="*/ 0 h 9"/>
                <a:gd name="T62" fmla="*/ 4 w 7"/>
                <a:gd name="T63" fmla="*/ 0 h 9"/>
                <a:gd name="T64" fmla="*/ 4 w 7"/>
                <a:gd name="T65" fmla="*/ 0 h 9"/>
                <a:gd name="T66" fmla="*/ 5 w 7"/>
                <a:gd name="T67" fmla="*/ 0 h 9"/>
                <a:gd name="T68" fmla="*/ 4 w 7"/>
                <a:gd name="T69" fmla="*/ 0 h 9"/>
                <a:gd name="T70" fmla="*/ 5 w 7"/>
                <a:gd name="T71" fmla="*/ 0 h 9"/>
                <a:gd name="T72" fmla="*/ 6 w 7"/>
                <a:gd name="T73" fmla="*/ 0 h 9"/>
                <a:gd name="T74" fmla="*/ 5 w 7"/>
                <a:gd name="T75" fmla="*/ 0 h 9"/>
                <a:gd name="T76" fmla="*/ 6 w 7"/>
                <a:gd name="T77" fmla="*/ 0 h 9"/>
                <a:gd name="T78" fmla="*/ 6 w 7"/>
                <a:gd name="T79" fmla="*/ 0 h 9"/>
                <a:gd name="T80" fmla="*/ 6 w 7"/>
                <a:gd name="T81" fmla="*/ 0 h 9"/>
                <a:gd name="T82" fmla="*/ 6 w 7"/>
                <a:gd name="T83" fmla="*/ 0 h 9"/>
                <a:gd name="T84" fmla="*/ 6 w 7"/>
                <a:gd name="T8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6" y="5"/>
                    <a:pt x="3" y="6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6"/>
                    <a:pt x="6" y="5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7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4" name="Freeform 511"/>
            <p:cNvSpPr>
              <a:spLocks noEditPoints="1"/>
            </p:cNvSpPr>
            <p:nvPr/>
          </p:nvSpPr>
          <p:spPr bwMode="auto">
            <a:xfrm>
              <a:off x="1355" y="835"/>
              <a:ext cx="3" cy="2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1 w 2"/>
                <a:gd name="T5" fmla="*/ 0 h 1"/>
                <a:gd name="T6" fmla="*/ 1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1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5" name="Freeform 512"/>
            <p:cNvSpPr>
              <a:spLocks noEditPoints="1"/>
            </p:cNvSpPr>
            <p:nvPr/>
          </p:nvSpPr>
          <p:spPr bwMode="auto">
            <a:xfrm>
              <a:off x="1344" y="835"/>
              <a:ext cx="14" cy="7"/>
            </a:xfrm>
            <a:custGeom>
              <a:avLst/>
              <a:gdLst>
                <a:gd name="T0" fmla="*/ 8 w 10"/>
                <a:gd name="T1" fmla="*/ 1 h 5"/>
                <a:gd name="T2" fmla="*/ 9 w 10"/>
                <a:gd name="T3" fmla="*/ 0 h 5"/>
                <a:gd name="T4" fmla="*/ 8 w 10"/>
                <a:gd name="T5" fmla="*/ 1 h 5"/>
                <a:gd name="T6" fmla="*/ 9 w 10"/>
                <a:gd name="T7" fmla="*/ 0 h 5"/>
                <a:gd name="T8" fmla="*/ 7 w 10"/>
                <a:gd name="T9" fmla="*/ 1 h 5"/>
                <a:gd name="T10" fmla="*/ 7 w 10"/>
                <a:gd name="T11" fmla="*/ 1 h 5"/>
                <a:gd name="T12" fmla="*/ 7 w 10"/>
                <a:gd name="T13" fmla="*/ 1 h 5"/>
                <a:gd name="T14" fmla="*/ 7 w 10"/>
                <a:gd name="T15" fmla="*/ 1 h 5"/>
                <a:gd name="T16" fmla="*/ 7 w 10"/>
                <a:gd name="T17" fmla="*/ 1 h 5"/>
                <a:gd name="T18" fmla="*/ 0 w 10"/>
                <a:gd name="T19" fmla="*/ 5 h 5"/>
                <a:gd name="T20" fmla="*/ 1 w 10"/>
                <a:gd name="T21" fmla="*/ 5 h 5"/>
                <a:gd name="T22" fmla="*/ 8 w 10"/>
                <a:gd name="T23" fmla="*/ 1 h 5"/>
                <a:gd name="T24" fmla="*/ 10 w 10"/>
                <a:gd name="T25" fmla="*/ 0 h 5"/>
                <a:gd name="T26" fmla="*/ 10 w 10"/>
                <a:gd name="T27" fmla="*/ 0 h 5"/>
                <a:gd name="T28" fmla="*/ 10 w 10"/>
                <a:gd name="T29" fmla="*/ 0 h 5"/>
                <a:gd name="T30" fmla="*/ 9 w 10"/>
                <a:gd name="T3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5">
                  <a:moveTo>
                    <a:pt x="8" y="1"/>
                  </a:moveTo>
                  <a:cubicBezTo>
                    <a:pt x="8" y="1"/>
                    <a:pt x="9" y="1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moveTo>
                    <a:pt x="9" y="0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1" y="2"/>
                    <a:pt x="0" y="5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2" y="5"/>
                    <a:pt x="4" y="5"/>
                    <a:pt x="8" y="1"/>
                  </a:cubicBezTo>
                  <a:cubicBezTo>
                    <a:pt x="9" y="1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6" name="Freeform 513"/>
            <p:cNvSpPr>
              <a:spLocks noEditPoints="1"/>
            </p:cNvSpPr>
            <p:nvPr/>
          </p:nvSpPr>
          <p:spPr bwMode="auto">
            <a:xfrm>
              <a:off x="1354" y="835"/>
              <a:ext cx="10" cy="9"/>
            </a:xfrm>
            <a:custGeom>
              <a:avLst/>
              <a:gdLst>
                <a:gd name="T0" fmla="*/ 6 w 7"/>
                <a:gd name="T1" fmla="*/ 2 h 6"/>
                <a:gd name="T2" fmla="*/ 5 w 7"/>
                <a:gd name="T3" fmla="*/ 4 h 6"/>
                <a:gd name="T4" fmla="*/ 6 w 7"/>
                <a:gd name="T5" fmla="*/ 4 h 6"/>
                <a:gd name="T6" fmla="*/ 7 w 7"/>
                <a:gd name="T7" fmla="*/ 3 h 6"/>
                <a:gd name="T8" fmla="*/ 7 w 7"/>
                <a:gd name="T9" fmla="*/ 2 h 6"/>
                <a:gd name="T10" fmla="*/ 6 w 7"/>
                <a:gd name="T11" fmla="*/ 2 h 6"/>
                <a:gd name="T12" fmla="*/ 3 w 7"/>
                <a:gd name="T13" fmla="*/ 0 h 6"/>
                <a:gd name="T14" fmla="*/ 3 w 7"/>
                <a:gd name="T15" fmla="*/ 0 h 6"/>
                <a:gd name="T16" fmla="*/ 0 w 7"/>
                <a:gd name="T17" fmla="*/ 6 h 6"/>
                <a:gd name="T18" fmla="*/ 5 w 7"/>
                <a:gd name="T19" fmla="*/ 1 h 6"/>
                <a:gd name="T20" fmla="*/ 5 w 7"/>
                <a:gd name="T21" fmla="*/ 1 h 6"/>
                <a:gd name="T22" fmla="*/ 3 w 7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6">
                  <a:moveTo>
                    <a:pt x="6" y="2"/>
                  </a:moveTo>
                  <a:cubicBezTo>
                    <a:pt x="6" y="2"/>
                    <a:pt x="6" y="3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5"/>
                    <a:pt x="0" y="6"/>
                  </a:cubicBezTo>
                  <a:cubicBezTo>
                    <a:pt x="0" y="6"/>
                    <a:pt x="3" y="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7" name="Freeform 514"/>
            <p:cNvSpPr>
              <a:spLocks noEditPoints="1"/>
            </p:cNvSpPr>
            <p:nvPr/>
          </p:nvSpPr>
          <p:spPr bwMode="auto">
            <a:xfrm>
              <a:off x="1329" y="762"/>
              <a:ext cx="22" cy="27"/>
            </a:xfrm>
            <a:custGeom>
              <a:avLst/>
              <a:gdLst>
                <a:gd name="T0" fmla="*/ 4 w 15"/>
                <a:gd name="T1" fmla="*/ 16 h 18"/>
                <a:gd name="T2" fmla="*/ 2 w 15"/>
                <a:gd name="T3" fmla="*/ 18 h 18"/>
                <a:gd name="T4" fmla="*/ 3 w 15"/>
                <a:gd name="T5" fmla="*/ 18 h 18"/>
                <a:gd name="T6" fmla="*/ 3 w 15"/>
                <a:gd name="T7" fmla="*/ 18 h 18"/>
                <a:gd name="T8" fmla="*/ 3 w 15"/>
                <a:gd name="T9" fmla="*/ 18 h 18"/>
                <a:gd name="T10" fmla="*/ 3 w 15"/>
                <a:gd name="T11" fmla="*/ 18 h 18"/>
                <a:gd name="T12" fmla="*/ 4 w 15"/>
                <a:gd name="T13" fmla="*/ 16 h 18"/>
                <a:gd name="T14" fmla="*/ 7 w 15"/>
                <a:gd name="T15" fmla="*/ 14 h 18"/>
                <a:gd name="T16" fmla="*/ 5 w 15"/>
                <a:gd name="T17" fmla="*/ 15 h 18"/>
                <a:gd name="T18" fmla="*/ 5 w 15"/>
                <a:gd name="T19" fmla="*/ 16 h 18"/>
                <a:gd name="T20" fmla="*/ 5 w 15"/>
                <a:gd name="T21" fmla="*/ 17 h 18"/>
                <a:gd name="T22" fmla="*/ 7 w 15"/>
                <a:gd name="T23" fmla="*/ 17 h 18"/>
                <a:gd name="T24" fmla="*/ 7 w 15"/>
                <a:gd name="T25" fmla="*/ 14 h 18"/>
                <a:gd name="T26" fmla="*/ 15 w 15"/>
                <a:gd name="T27" fmla="*/ 13 h 18"/>
                <a:gd name="T28" fmla="*/ 15 w 15"/>
                <a:gd name="T29" fmla="*/ 17 h 18"/>
                <a:gd name="T30" fmla="*/ 15 w 15"/>
                <a:gd name="T31" fmla="*/ 13 h 18"/>
                <a:gd name="T32" fmla="*/ 15 w 15"/>
                <a:gd name="T33" fmla="*/ 13 h 18"/>
                <a:gd name="T34" fmla="*/ 9 w 15"/>
                <a:gd name="T35" fmla="*/ 12 h 18"/>
                <a:gd name="T36" fmla="*/ 8 w 15"/>
                <a:gd name="T37" fmla="*/ 13 h 18"/>
                <a:gd name="T38" fmla="*/ 8 w 15"/>
                <a:gd name="T39" fmla="*/ 16 h 18"/>
                <a:gd name="T40" fmla="*/ 9 w 15"/>
                <a:gd name="T41" fmla="*/ 16 h 18"/>
                <a:gd name="T42" fmla="*/ 9 w 15"/>
                <a:gd name="T43" fmla="*/ 12 h 18"/>
                <a:gd name="T44" fmla="*/ 14 w 15"/>
                <a:gd name="T45" fmla="*/ 11 h 18"/>
                <a:gd name="T46" fmla="*/ 14 w 15"/>
                <a:gd name="T47" fmla="*/ 12 h 18"/>
                <a:gd name="T48" fmla="*/ 14 w 15"/>
                <a:gd name="T49" fmla="*/ 15 h 18"/>
                <a:gd name="T50" fmla="*/ 14 w 15"/>
                <a:gd name="T51" fmla="*/ 17 h 18"/>
                <a:gd name="T52" fmla="*/ 14 w 15"/>
                <a:gd name="T53" fmla="*/ 18 h 18"/>
                <a:gd name="T54" fmla="*/ 14 w 15"/>
                <a:gd name="T55" fmla="*/ 18 h 18"/>
                <a:gd name="T56" fmla="*/ 15 w 15"/>
                <a:gd name="T57" fmla="*/ 18 h 18"/>
                <a:gd name="T58" fmla="*/ 15 w 15"/>
                <a:gd name="T59" fmla="*/ 13 h 18"/>
                <a:gd name="T60" fmla="*/ 14 w 15"/>
                <a:gd name="T61" fmla="*/ 11 h 18"/>
                <a:gd name="T62" fmla="*/ 11 w 15"/>
                <a:gd name="T63" fmla="*/ 11 h 18"/>
                <a:gd name="T64" fmla="*/ 11 w 15"/>
                <a:gd name="T65" fmla="*/ 12 h 18"/>
                <a:gd name="T66" fmla="*/ 10 w 15"/>
                <a:gd name="T67" fmla="*/ 12 h 18"/>
                <a:gd name="T68" fmla="*/ 10 w 15"/>
                <a:gd name="T69" fmla="*/ 15 h 18"/>
                <a:gd name="T70" fmla="*/ 10 w 15"/>
                <a:gd name="T71" fmla="*/ 16 h 18"/>
                <a:gd name="T72" fmla="*/ 10 w 15"/>
                <a:gd name="T73" fmla="*/ 16 h 18"/>
                <a:gd name="T74" fmla="*/ 12 w 15"/>
                <a:gd name="T75" fmla="*/ 16 h 18"/>
                <a:gd name="T76" fmla="*/ 12 w 15"/>
                <a:gd name="T77" fmla="*/ 14 h 18"/>
                <a:gd name="T78" fmla="*/ 11 w 15"/>
                <a:gd name="T79" fmla="*/ 11 h 18"/>
                <a:gd name="T80" fmla="*/ 4 w 15"/>
                <a:gd name="T81" fmla="*/ 0 h 18"/>
                <a:gd name="T82" fmla="*/ 8 w 15"/>
                <a:gd name="T83" fmla="*/ 5 h 18"/>
                <a:gd name="T84" fmla="*/ 10 w 15"/>
                <a:gd name="T85" fmla="*/ 7 h 18"/>
                <a:gd name="T86" fmla="*/ 6 w 15"/>
                <a:gd name="T87" fmla="*/ 9 h 18"/>
                <a:gd name="T88" fmla="*/ 7 w 15"/>
                <a:gd name="T89" fmla="*/ 10 h 18"/>
                <a:gd name="T90" fmla="*/ 8 w 15"/>
                <a:gd name="T91" fmla="*/ 10 h 18"/>
                <a:gd name="T92" fmla="*/ 9 w 15"/>
                <a:gd name="T93" fmla="*/ 10 h 18"/>
                <a:gd name="T94" fmla="*/ 10 w 15"/>
                <a:gd name="T95" fmla="*/ 10 h 18"/>
                <a:gd name="T96" fmla="*/ 12 w 15"/>
                <a:gd name="T97" fmla="*/ 11 h 18"/>
                <a:gd name="T98" fmla="*/ 13 w 15"/>
                <a:gd name="T99" fmla="*/ 16 h 18"/>
                <a:gd name="T100" fmla="*/ 13 w 15"/>
                <a:gd name="T101" fmla="*/ 17 h 18"/>
                <a:gd name="T102" fmla="*/ 13 w 15"/>
                <a:gd name="T103" fmla="*/ 12 h 18"/>
                <a:gd name="T104" fmla="*/ 14 w 15"/>
                <a:gd name="T105" fmla="*/ 10 h 18"/>
                <a:gd name="T106" fmla="*/ 14 w 15"/>
                <a:gd name="T107" fmla="*/ 11 h 18"/>
                <a:gd name="T108" fmla="*/ 14 w 15"/>
                <a:gd name="T109" fmla="*/ 11 h 18"/>
                <a:gd name="T110" fmla="*/ 15 w 15"/>
                <a:gd name="T111" fmla="*/ 11 h 18"/>
                <a:gd name="T112" fmla="*/ 14 w 15"/>
                <a:gd name="T113" fmla="*/ 6 h 18"/>
                <a:gd name="T114" fmla="*/ 5 w 15"/>
                <a:gd name="T115" fmla="*/ 0 h 18"/>
                <a:gd name="T116" fmla="*/ 4 w 15"/>
                <a:gd name="T1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" h="18">
                  <a:moveTo>
                    <a:pt x="4" y="16"/>
                  </a:moveTo>
                  <a:cubicBezTo>
                    <a:pt x="2" y="17"/>
                    <a:pt x="2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6"/>
                    <a:pt x="4" y="16"/>
                  </a:cubicBezTo>
                  <a:moveTo>
                    <a:pt x="7" y="14"/>
                  </a:moveTo>
                  <a:cubicBezTo>
                    <a:pt x="6" y="14"/>
                    <a:pt x="6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6"/>
                    <a:pt x="7" y="15"/>
                    <a:pt x="7" y="14"/>
                  </a:cubicBezTo>
                  <a:moveTo>
                    <a:pt x="15" y="13"/>
                  </a:moveTo>
                  <a:cubicBezTo>
                    <a:pt x="15" y="14"/>
                    <a:pt x="15" y="16"/>
                    <a:pt x="15" y="17"/>
                  </a:cubicBezTo>
                  <a:cubicBezTo>
                    <a:pt x="15" y="16"/>
                    <a:pt x="15" y="15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9" y="12"/>
                  </a:moveTo>
                  <a:cubicBezTo>
                    <a:pt x="9" y="13"/>
                    <a:pt x="9" y="13"/>
                    <a:pt x="8" y="13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9" y="15"/>
                    <a:pt x="9" y="14"/>
                    <a:pt x="9" y="12"/>
                  </a:cubicBezTo>
                  <a:moveTo>
                    <a:pt x="14" y="11"/>
                  </a:moveTo>
                  <a:cubicBezTo>
                    <a:pt x="14" y="11"/>
                    <a:pt x="14" y="12"/>
                    <a:pt x="14" y="12"/>
                  </a:cubicBezTo>
                  <a:cubicBezTo>
                    <a:pt x="14" y="12"/>
                    <a:pt x="14" y="15"/>
                    <a:pt x="14" y="15"/>
                  </a:cubicBezTo>
                  <a:cubicBezTo>
                    <a:pt x="14" y="16"/>
                    <a:pt x="14" y="16"/>
                    <a:pt x="14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5" y="16"/>
                    <a:pt x="15" y="13"/>
                    <a:pt x="15" y="13"/>
                  </a:cubicBezTo>
                  <a:cubicBezTo>
                    <a:pt x="15" y="12"/>
                    <a:pt x="15" y="11"/>
                    <a:pt x="14" y="11"/>
                  </a:cubicBezTo>
                  <a:moveTo>
                    <a:pt x="11" y="11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3"/>
                    <a:pt x="10" y="15"/>
                    <a:pt x="10" y="15"/>
                  </a:cubicBezTo>
                  <a:cubicBezTo>
                    <a:pt x="10" y="15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2" y="15"/>
                    <a:pt x="12" y="14"/>
                    <a:pt x="12" y="14"/>
                  </a:cubicBezTo>
                  <a:cubicBezTo>
                    <a:pt x="12" y="11"/>
                    <a:pt x="11" y="11"/>
                    <a:pt x="11" y="11"/>
                  </a:cubicBezTo>
                  <a:moveTo>
                    <a:pt x="4" y="0"/>
                  </a:moveTo>
                  <a:cubicBezTo>
                    <a:pt x="0" y="0"/>
                    <a:pt x="8" y="5"/>
                    <a:pt x="8" y="5"/>
                  </a:cubicBezTo>
                  <a:cubicBezTo>
                    <a:pt x="7" y="7"/>
                    <a:pt x="10" y="7"/>
                    <a:pt x="10" y="7"/>
                  </a:cubicBezTo>
                  <a:cubicBezTo>
                    <a:pt x="8" y="8"/>
                    <a:pt x="7" y="9"/>
                    <a:pt x="6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2" y="10"/>
                    <a:pt x="12" y="11"/>
                  </a:cubicBezTo>
                  <a:cubicBezTo>
                    <a:pt x="12" y="11"/>
                    <a:pt x="13" y="11"/>
                    <a:pt x="13" y="16"/>
                  </a:cubicBezTo>
                  <a:cubicBezTo>
                    <a:pt x="13" y="16"/>
                    <a:pt x="13" y="17"/>
                    <a:pt x="13" y="17"/>
                  </a:cubicBezTo>
                  <a:cubicBezTo>
                    <a:pt x="13" y="14"/>
                    <a:pt x="13" y="12"/>
                    <a:pt x="13" y="12"/>
                  </a:cubicBezTo>
                  <a:cubicBezTo>
                    <a:pt x="13" y="11"/>
                    <a:pt x="13" y="10"/>
                    <a:pt x="14" y="10"/>
                  </a:cubicBezTo>
                  <a:cubicBezTo>
                    <a:pt x="14" y="10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0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8" name="Freeform 515"/>
            <p:cNvSpPr/>
            <p:nvPr/>
          </p:nvSpPr>
          <p:spPr bwMode="auto">
            <a:xfrm>
              <a:off x="1332" y="789"/>
              <a:ext cx="2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1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9" name="Freeform 516"/>
            <p:cNvSpPr>
              <a:spLocks noEditPoints="1"/>
            </p:cNvSpPr>
            <p:nvPr/>
          </p:nvSpPr>
          <p:spPr bwMode="auto">
            <a:xfrm>
              <a:off x="1334" y="776"/>
              <a:ext cx="7" cy="13"/>
            </a:xfrm>
            <a:custGeom>
              <a:avLst/>
              <a:gdLst>
                <a:gd name="T0" fmla="*/ 2 w 5"/>
                <a:gd name="T1" fmla="*/ 6 h 9"/>
                <a:gd name="T2" fmla="*/ 1 w 5"/>
                <a:gd name="T3" fmla="*/ 7 h 9"/>
                <a:gd name="T4" fmla="*/ 0 w 5"/>
                <a:gd name="T5" fmla="*/ 9 h 9"/>
                <a:gd name="T6" fmla="*/ 0 w 5"/>
                <a:gd name="T7" fmla="*/ 9 h 9"/>
                <a:gd name="T8" fmla="*/ 2 w 5"/>
                <a:gd name="T9" fmla="*/ 8 h 9"/>
                <a:gd name="T10" fmla="*/ 2 w 5"/>
                <a:gd name="T11" fmla="*/ 7 h 9"/>
                <a:gd name="T12" fmla="*/ 2 w 5"/>
                <a:gd name="T13" fmla="*/ 6 h 9"/>
                <a:gd name="T14" fmla="*/ 5 w 5"/>
                <a:gd name="T15" fmla="*/ 4 h 9"/>
                <a:gd name="T16" fmla="*/ 4 w 5"/>
                <a:gd name="T17" fmla="*/ 5 h 9"/>
                <a:gd name="T18" fmla="*/ 4 w 5"/>
                <a:gd name="T19" fmla="*/ 8 h 9"/>
                <a:gd name="T20" fmla="*/ 5 w 5"/>
                <a:gd name="T21" fmla="*/ 7 h 9"/>
                <a:gd name="T22" fmla="*/ 5 w 5"/>
                <a:gd name="T23" fmla="*/ 4 h 9"/>
                <a:gd name="T24" fmla="*/ 3 w 5"/>
                <a:gd name="T25" fmla="*/ 0 h 9"/>
                <a:gd name="T26" fmla="*/ 3 w 5"/>
                <a:gd name="T27" fmla="*/ 1 h 9"/>
                <a:gd name="T28" fmla="*/ 4 w 5"/>
                <a:gd name="T29" fmla="*/ 1 h 9"/>
                <a:gd name="T30" fmla="*/ 5 w 5"/>
                <a:gd name="T31" fmla="*/ 1 h 9"/>
                <a:gd name="T32" fmla="*/ 4 w 5"/>
                <a:gd name="T33" fmla="*/ 1 h 9"/>
                <a:gd name="T34" fmla="*/ 3 w 5"/>
                <a:gd name="T3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9">
                  <a:moveTo>
                    <a:pt x="2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8"/>
                    <a:pt x="2" y="8"/>
                  </a:cubicBezTo>
                  <a:cubicBezTo>
                    <a:pt x="2" y="8"/>
                    <a:pt x="2" y="8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5" y="4"/>
                  </a:move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6"/>
                    <a:pt x="5" y="5"/>
                    <a:pt x="5" y="4"/>
                  </a:cubicBezTo>
                  <a:moveTo>
                    <a:pt x="3" y="0"/>
                  </a:move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4" y="1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0" name="Freeform 517"/>
            <p:cNvSpPr>
              <a:spLocks noEditPoints="1"/>
            </p:cNvSpPr>
            <p:nvPr/>
          </p:nvSpPr>
          <p:spPr bwMode="auto">
            <a:xfrm>
              <a:off x="1342" y="777"/>
              <a:ext cx="6" cy="9"/>
            </a:xfrm>
            <a:custGeom>
              <a:avLst/>
              <a:gdLst>
                <a:gd name="T0" fmla="*/ 1 w 4"/>
                <a:gd name="T1" fmla="*/ 2 h 6"/>
                <a:gd name="T2" fmla="*/ 0 w 4"/>
                <a:gd name="T3" fmla="*/ 2 h 6"/>
                <a:gd name="T4" fmla="*/ 0 w 4"/>
                <a:gd name="T5" fmla="*/ 6 h 6"/>
                <a:gd name="T6" fmla="*/ 1 w 4"/>
                <a:gd name="T7" fmla="*/ 6 h 6"/>
                <a:gd name="T8" fmla="*/ 1 w 4"/>
                <a:gd name="T9" fmla="*/ 5 h 6"/>
                <a:gd name="T10" fmla="*/ 1 w 4"/>
                <a:gd name="T11" fmla="*/ 2 h 6"/>
                <a:gd name="T12" fmla="*/ 1 w 4"/>
                <a:gd name="T13" fmla="*/ 0 h 6"/>
                <a:gd name="T14" fmla="*/ 0 w 4"/>
                <a:gd name="T15" fmla="*/ 0 h 6"/>
                <a:gd name="T16" fmla="*/ 1 w 4"/>
                <a:gd name="T17" fmla="*/ 0 h 6"/>
                <a:gd name="T18" fmla="*/ 2 w 4"/>
                <a:gd name="T19" fmla="*/ 1 h 6"/>
                <a:gd name="T20" fmla="*/ 3 w 4"/>
                <a:gd name="T21" fmla="*/ 4 h 6"/>
                <a:gd name="T22" fmla="*/ 3 w 4"/>
                <a:gd name="T23" fmla="*/ 6 h 6"/>
                <a:gd name="T24" fmla="*/ 4 w 4"/>
                <a:gd name="T25" fmla="*/ 6 h 6"/>
                <a:gd name="T26" fmla="*/ 3 w 4"/>
                <a:gd name="T27" fmla="*/ 1 h 6"/>
                <a:gd name="T28" fmla="*/ 1 w 4"/>
                <a:gd name="T2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6">
                  <a:moveTo>
                    <a:pt x="1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5"/>
                    <a:pt x="1" y="3"/>
                    <a:pt x="1" y="2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3" y="1"/>
                    <a:pt x="3" y="4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1" name="Freeform 518"/>
            <p:cNvSpPr/>
            <p:nvPr/>
          </p:nvSpPr>
          <p:spPr bwMode="auto">
            <a:xfrm>
              <a:off x="1348" y="777"/>
              <a:ext cx="3" cy="12"/>
            </a:xfrm>
            <a:custGeom>
              <a:avLst/>
              <a:gdLst>
                <a:gd name="T0" fmla="*/ 1 w 2"/>
                <a:gd name="T1" fmla="*/ 0 h 8"/>
                <a:gd name="T2" fmla="*/ 0 w 2"/>
                <a:gd name="T3" fmla="*/ 2 h 8"/>
                <a:gd name="T4" fmla="*/ 0 w 2"/>
                <a:gd name="T5" fmla="*/ 7 h 8"/>
                <a:gd name="T6" fmla="*/ 1 w 2"/>
                <a:gd name="T7" fmla="*/ 7 h 8"/>
                <a:gd name="T8" fmla="*/ 1 w 2"/>
                <a:gd name="T9" fmla="*/ 5 h 8"/>
                <a:gd name="T10" fmla="*/ 1 w 2"/>
                <a:gd name="T11" fmla="*/ 2 h 8"/>
                <a:gd name="T12" fmla="*/ 1 w 2"/>
                <a:gd name="T13" fmla="*/ 1 h 8"/>
                <a:gd name="T14" fmla="*/ 2 w 2"/>
                <a:gd name="T15" fmla="*/ 3 h 8"/>
                <a:gd name="T16" fmla="*/ 2 w 2"/>
                <a:gd name="T17" fmla="*/ 8 h 8"/>
                <a:gd name="T18" fmla="*/ 2 w 2"/>
                <a:gd name="T19" fmla="*/ 7 h 8"/>
                <a:gd name="T20" fmla="*/ 2 w 2"/>
                <a:gd name="T21" fmla="*/ 3 h 8"/>
                <a:gd name="T22" fmla="*/ 2 w 2"/>
                <a:gd name="T23" fmla="*/ 1 h 8"/>
                <a:gd name="T24" fmla="*/ 1 w 2"/>
                <a:gd name="T25" fmla="*/ 1 h 8"/>
                <a:gd name="T26" fmla="*/ 1 w 2"/>
                <a:gd name="T27" fmla="*/ 1 h 8"/>
                <a:gd name="T28" fmla="*/ 1 w 2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8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5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2" y="3"/>
                    <a:pt x="2" y="6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6"/>
                    <a:pt x="2" y="4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2" name="Freeform 519"/>
            <p:cNvSpPr/>
            <p:nvPr/>
          </p:nvSpPr>
          <p:spPr bwMode="auto">
            <a:xfrm>
              <a:off x="1313" y="777"/>
              <a:ext cx="25" cy="47"/>
            </a:xfrm>
            <a:custGeom>
              <a:avLst/>
              <a:gdLst>
                <a:gd name="T0" fmla="*/ 17 w 17"/>
                <a:gd name="T1" fmla="*/ 22 h 32"/>
                <a:gd name="T2" fmla="*/ 17 w 17"/>
                <a:gd name="T3" fmla="*/ 24 h 32"/>
                <a:gd name="T4" fmla="*/ 15 w 17"/>
                <a:gd name="T5" fmla="*/ 26 h 32"/>
                <a:gd name="T6" fmla="*/ 13 w 17"/>
                <a:gd name="T7" fmla="*/ 28 h 32"/>
                <a:gd name="T8" fmla="*/ 11 w 17"/>
                <a:gd name="T9" fmla="*/ 29 h 32"/>
                <a:gd name="T10" fmla="*/ 11 w 17"/>
                <a:gd name="T11" fmla="*/ 31 h 32"/>
                <a:gd name="T12" fmla="*/ 11 w 17"/>
                <a:gd name="T13" fmla="*/ 32 h 32"/>
                <a:gd name="T14" fmla="*/ 10 w 17"/>
                <a:gd name="T15" fmla="*/ 32 h 32"/>
                <a:gd name="T16" fmla="*/ 7 w 17"/>
                <a:gd name="T17" fmla="*/ 32 h 32"/>
                <a:gd name="T18" fmla="*/ 6 w 17"/>
                <a:gd name="T19" fmla="*/ 32 h 32"/>
                <a:gd name="T20" fmla="*/ 6 w 17"/>
                <a:gd name="T21" fmla="*/ 30 h 32"/>
                <a:gd name="T22" fmla="*/ 6 w 17"/>
                <a:gd name="T23" fmla="*/ 29 h 32"/>
                <a:gd name="T24" fmla="*/ 2 w 17"/>
                <a:gd name="T25" fmla="*/ 28 h 32"/>
                <a:gd name="T26" fmla="*/ 0 w 17"/>
                <a:gd name="T27" fmla="*/ 27 h 32"/>
                <a:gd name="T28" fmla="*/ 0 w 17"/>
                <a:gd name="T29" fmla="*/ 27 h 32"/>
                <a:gd name="T30" fmla="*/ 0 w 17"/>
                <a:gd name="T31" fmla="*/ 25 h 32"/>
                <a:gd name="T32" fmla="*/ 0 w 17"/>
                <a:gd name="T33" fmla="*/ 24 h 32"/>
                <a:gd name="T34" fmla="*/ 1 w 17"/>
                <a:gd name="T35" fmla="*/ 24 h 32"/>
                <a:gd name="T36" fmla="*/ 1 w 17"/>
                <a:gd name="T37" fmla="*/ 24 h 32"/>
                <a:gd name="T38" fmla="*/ 2 w 17"/>
                <a:gd name="T39" fmla="*/ 24 h 32"/>
                <a:gd name="T40" fmla="*/ 4 w 17"/>
                <a:gd name="T41" fmla="*/ 24 h 32"/>
                <a:gd name="T42" fmla="*/ 7 w 17"/>
                <a:gd name="T43" fmla="*/ 25 h 32"/>
                <a:gd name="T44" fmla="*/ 10 w 17"/>
                <a:gd name="T45" fmla="*/ 24 h 32"/>
                <a:gd name="T46" fmla="*/ 12 w 17"/>
                <a:gd name="T47" fmla="*/ 22 h 32"/>
                <a:gd name="T48" fmla="*/ 11 w 17"/>
                <a:gd name="T49" fmla="*/ 19 h 32"/>
                <a:gd name="T50" fmla="*/ 7 w 17"/>
                <a:gd name="T51" fmla="*/ 17 h 32"/>
                <a:gd name="T52" fmla="*/ 5 w 17"/>
                <a:gd name="T53" fmla="*/ 16 h 32"/>
                <a:gd name="T54" fmla="*/ 3 w 17"/>
                <a:gd name="T55" fmla="*/ 15 h 32"/>
                <a:gd name="T56" fmla="*/ 1 w 17"/>
                <a:gd name="T57" fmla="*/ 13 h 32"/>
                <a:gd name="T58" fmla="*/ 0 w 17"/>
                <a:gd name="T59" fmla="*/ 10 h 32"/>
                <a:gd name="T60" fmla="*/ 2 w 17"/>
                <a:gd name="T61" fmla="*/ 5 h 32"/>
                <a:gd name="T62" fmla="*/ 7 w 17"/>
                <a:gd name="T63" fmla="*/ 3 h 32"/>
                <a:gd name="T64" fmla="*/ 7 w 17"/>
                <a:gd name="T65" fmla="*/ 1 h 32"/>
                <a:gd name="T66" fmla="*/ 7 w 17"/>
                <a:gd name="T67" fmla="*/ 0 h 32"/>
                <a:gd name="T68" fmla="*/ 8 w 17"/>
                <a:gd name="T69" fmla="*/ 0 h 32"/>
                <a:gd name="T70" fmla="*/ 11 w 17"/>
                <a:gd name="T71" fmla="*/ 0 h 32"/>
                <a:gd name="T72" fmla="*/ 12 w 17"/>
                <a:gd name="T73" fmla="*/ 0 h 32"/>
                <a:gd name="T74" fmla="*/ 12 w 17"/>
                <a:gd name="T75" fmla="*/ 1 h 32"/>
                <a:gd name="T76" fmla="*/ 12 w 17"/>
                <a:gd name="T77" fmla="*/ 3 h 32"/>
                <a:gd name="T78" fmla="*/ 14 w 17"/>
                <a:gd name="T79" fmla="*/ 3 h 32"/>
                <a:gd name="T80" fmla="*/ 15 w 17"/>
                <a:gd name="T81" fmla="*/ 4 h 32"/>
                <a:gd name="T82" fmla="*/ 16 w 17"/>
                <a:gd name="T83" fmla="*/ 4 h 32"/>
                <a:gd name="T84" fmla="*/ 16 w 17"/>
                <a:gd name="T85" fmla="*/ 6 h 32"/>
                <a:gd name="T86" fmla="*/ 15 w 17"/>
                <a:gd name="T87" fmla="*/ 7 h 32"/>
                <a:gd name="T88" fmla="*/ 14 w 17"/>
                <a:gd name="T89" fmla="*/ 7 h 32"/>
                <a:gd name="T90" fmla="*/ 12 w 17"/>
                <a:gd name="T91" fmla="*/ 7 h 32"/>
                <a:gd name="T92" fmla="*/ 10 w 17"/>
                <a:gd name="T93" fmla="*/ 7 h 32"/>
                <a:gd name="T94" fmla="*/ 6 w 17"/>
                <a:gd name="T95" fmla="*/ 7 h 32"/>
                <a:gd name="T96" fmla="*/ 5 w 17"/>
                <a:gd name="T97" fmla="*/ 10 h 32"/>
                <a:gd name="T98" fmla="*/ 7 w 17"/>
                <a:gd name="T99" fmla="*/ 12 h 32"/>
                <a:gd name="T100" fmla="*/ 10 w 17"/>
                <a:gd name="T101" fmla="*/ 13 h 32"/>
                <a:gd name="T102" fmla="*/ 15 w 17"/>
                <a:gd name="T103" fmla="*/ 17 h 32"/>
                <a:gd name="T104" fmla="*/ 17 w 17"/>
                <a:gd name="T105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" h="32">
                  <a:moveTo>
                    <a:pt x="17" y="22"/>
                  </a:moveTo>
                  <a:cubicBezTo>
                    <a:pt x="17" y="23"/>
                    <a:pt x="17" y="24"/>
                    <a:pt x="17" y="24"/>
                  </a:cubicBezTo>
                  <a:cubicBezTo>
                    <a:pt x="16" y="25"/>
                    <a:pt x="16" y="26"/>
                    <a:pt x="15" y="26"/>
                  </a:cubicBezTo>
                  <a:cubicBezTo>
                    <a:pt x="15" y="27"/>
                    <a:pt x="14" y="27"/>
                    <a:pt x="13" y="28"/>
                  </a:cubicBezTo>
                  <a:cubicBezTo>
                    <a:pt x="13" y="28"/>
                    <a:pt x="12" y="28"/>
                    <a:pt x="11" y="29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2"/>
                    <a:pt x="11" y="32"/>
                  </a:cubicBezTo>
                  <a:cubicBezTo>
                    <a:pt x="11" y="32"/>
                    <a:pt x="10" y="32"/>
                    <a:pt x="10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6" y="32"/>
                  </a:cubicBezTo>
                  <a:cubicBezTo>
                    <a:pt x="6" y="31"/>
                    <a:pt x="6" y="31"/>
                    <a:pt x="6" y="30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3" y="29"/>
                    <a:pt x="2" y="28"/>
                  </a:cubicBezTo>
                  <a:cubicBezTo>
                    <a:pt x="1" y="28"/>
                    <a:pt x="0" y="28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3" y="24"/>
                    <a:pt x="4" y="24"/>
                  </a:cubicBezTo>
                  <a:cubicBezTo>
                    <a:pt x="4" y="25"/>
                    <a:pt x="5" y="25"/>
                    <a:pt x="7" y="25"/>
                  </a:cubicBezTo>
                  <a:cubicBezTo>
                    <a:pt x="8" y="25"/>
                    <a:pt x="9" y="25"/>
                    <a:pt x="10" y="24"/>
                  </a:cubicBezTo>
                  <a:cubicBezTo>
                    <a:pt x="11" y="24"/>
                    <a:pt x="12" y="23"/>
                    <a:pt x="12" y="22"/>
                  </a:cubicBezTo>
                  <a:cubicBezTo>
                    <a:pt x="12" y="21"/>
                    <a:pt x="12" y="20"/>
                    <a:pt x="11" y="19"/>
                  </a:cubicBezTo>
                  <a:cubicBezTo>
                    <a:pt x="10" y="19"/>
                    <a:pt x="9" y="18"/>
                    <a:pt x="7" y="17"/>
                  </a:cubicBezTo>
                  <a:cubicBezTo>
                    <a:pt x="7" y="17"/>
                    <a:pt x="6" y="17"/>
                    <a:pt x="5" y="16"/>
                  </a:cubicBezTo>
                  <a:cubicBezTo>
                    <a:pt x="4" y="16"/>
                    <a:pt x="3" y="15"/>
                    <a:pt x="3" y="15"/>
                  </a:cubicBezTo>
                  <a:cubicBezTo>
                    <a:pt x="2" y="14"/>
                    <a:pt x="1" y="13"/>
                    <a:pt x="1" y="13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5"/>
                  </a:cubicBezTo>
                  <a:cubicBezTo>
                    <a:pt x="3" y="4"/>
                    <a:pt x="5" y="3"/>
                    <a:pt x="7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3"/>
                    <a:pt x="14" y="3"/>
                  </a:cubicBezTo>
                  <a:cubicBezTo>
                    <a:pt x="15" y="3"/>
                    <a:pt x="15" y="3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6"/>
                  </a:cubicBezTo>
                  <a:cubicBezTo>
                    <a:pt x="15" y="6"/>
                    <a:pt x="15" y="7"/>
                    <a:pt x="15" y="7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2" y="7"/>
                    <a:pt x="11" y="7"/>
                    <a:pt x="10" y="7"/>
                  </a:cubicBezTo>
                  <a:cubicBezTo>
                    <a:pt x="8" y="7"/>
                    <a:pt x="7" y="7"/>
                    <a:pt x="6" y="7"/>
                  </a:cubicBezTo>
                  <a:cubicBezTo>
                    <a:pt x="6" y="8"/>
                    <a:pt x="5" y="9"/>
                    <a:pt x="5" y="10"/>
                  </a:cubicBezTo>
                  <a:cubicBezTo>
                    <a:pt x="5" y="10"/>
                    <a:pt x="6" y="11"/>
                    <a:pt x="7" y="12"/>
                  </a:cubicBezTo>
                  <a:cubicBezTo>
                    <a:pt x="7" y="12"/>
                    <a:pt x="8" y="13"/>
                    <a:pt x="10" y="13"/>
                  </a:cubicBezTo>
                  <a:cubicBezTo>
                    <a:pt x="12" y="14"/>
                    <a:pt x="14" y="15"/>
                    <a:pt x="15" y="17"/>
                  </a:cubicBezTo>
                  <a:cubicBezTo>
                    <a:pt x="16" y="18"/>
                    <a:pt x="17" y="20"/>
                    <a:pt x="17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3" name="Freeform 520"/>
            <p:cNvSpPr/>
            <p:nvPr/>
          </p:nvSpPr>
          <p:spPr bwMode="auto">
            <a:xfrm>
              <a:off x="1291" y="2636"/>
              <a:ext cx="48" cy="33"/>
            </a:xfrm>
            <a:custGeom>
              <a:avLst/>
              <a:gdLst>
                <a:gd name="T0" fmla="*/ 29 w 33"/>
                <a:gd name="T1" fmla="*/ 23 h 23"/>
                <a:gd name="T2" fmla="*/ 29 w 33"/>
                <a:gd name="T3" fmla="*/ 15 h 23"/>
                <a:gd name="T4" fmla="*/ 32 w 33"/>
                <a:gd name="T5" fmla="*/ 5 h 23"/>
                <a:gd name="T6" fmla="*/ 24 w 33"/>
                <a:gd name="T7" fmla="*/ 3 h 23"/>
                <a:gd name="T8" fmla="*/ 16 w 33"/>
                <a:gd name="T9" fmla="*/ 0 h 23"/>
                <a:gd name="T10" fmla="*/ 14 w 33"/>
                <a:gd name="T11" fmla="*/ 4 h 23"/>
                <a:gd name="T12" fmla="*/ 12 w 33"/>
                <a:gd name="T13" fmla="*/ 3 h 23"/>
                <a:gd name="T14" fmla="*/ 9 w 33"/>
                <a:gd name="T15" fmla="*/ 3 h 23"/>
                <a:gd name="T16" fmla="*/ 1 w 33"/>
                <a:gd name="T17" fmla="*/ 15 h 23"/>
                <a:gd name="T18" fmla="*/ 1 w 33"/>
                <a:gd name="T19" fmla="*/ 22 h 23"/>
                <a:gd name="T20" fmla="*/ 8 w 33"/>
                <a:gd name="T21" fmla="*/ 23 h 23"/>
                <a:gd name="T22" fmla="*/ 29 w 33"/>
                <a:gd name="T2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23">
                  <a:moveTo>
                    <a:pt x="29" y="23"/>
                  </a:moveTo>
                  <a:cubicBezTo>
                    <a:pt x="29" y="23"/>
                    <a:pt x="33" y="23"/>
                    <a:pt x="29" y="15"/>
                  </a:cubicBezTo>
                  <a:cubicBezTo>
                    <a:pt x="29" y="15"/>
                    <a:pt x="33" y="11"/>
                    <a:pt x="32" y="5"/>
                  </a:cubicBezTo>
                  <a:cubicBezTo>
                    <a:pt x="32" y="5"/>
                    <a:pt x="28" y="2"/>
                    <a:pt x="24" y="3"/>
                  </a:cubicBezTo>
                  <a:cubicBezTo>
                    <a:pt x="24" y="3"/>
                    <a:pt x="15" y="2"/>
                    <a:pt x="16" y="0"/>
                  </a:cubicBezTo>
                  <a:cubicBezTo>
                    <a:pt x="16" y="0"/>
                    <a:pt x="14" y="3"/>
                    <a:pt x="14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0" y="1"/>
                    <a:pt x="9" y="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0" y="20"/>
                    <a:pt x="1" y="22"/>
                  </a:cubicBezTo>
                  <a:cubicBezTo>
                    <a:pt x="1" y="22"/>
                    <a:pt x="4" y="23"/>
                    <a:pt x="8" y="23"/>
                  </a:cubicBezTo>
                  <a:cubicBezTo>
                    <a:pt x="29" y="23"/>
                    <a:pt x="29" y="23"/>
                    <a:pt x="29" y="23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4" name="Freeform 521"/>
            <p:cNvSpPr/>
            <p:nvPr/>
          </p:nvSpPr>
          <p:spPr bwMode="auto">
            <a:xfrm>
              <a:off x="1310" y="2640"/>
              <a:ext cx="5" cy="25"/>
            </a:xfrm>
            <a:custGeom>
              <a:avLst/>
              <a:gdLst>
                <a:gd name="T0" fmla="*/ 1 w 3"/>
                <a:gd name="T1" fmla="*/ 14 h 17"/>
                <a:gd name="T2" fmla="*/ 3 w 3"/>
                <a:gd name="T3" fmla="*/ 0 h 17"/>
                <a:gd name="T4" fmla="*/ 2 w 3"/>
                <a:gd name="T5" fmla="*/ 17 h 17"/>
                <a:gd name="T6" fmla="*/ 1 w 3"/>
                <a:gd name="T7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7">
                  <a:moveTo>
                    <a:pt x="1" y="14"/>
                  </a:moveTo>
                  <a:cubicBezTo>
                    <a:pt x="1" y="14"/>
                    <a:pt x="0" y="1"/>
                    <a:pt x="3" y="0"/>
                  </a:cubicBezTo>
                  <a:cubicBezTo>
                    <a:pt x="3" y="0"/>
                    <a:pt x="2" y="13"/>
                    <a:pt x="2" y="17"/>
                  </a:cubicBezTo>
                  <a:cubicBezTo>
                    <a:pt x="1" y="14"/>
                    <a:pt x="1" y="14"/>
                    <a:pt x="1" y="1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5" name="Freeform 522"/>
            <p:cNvSpPr>
              <a:spLocks noEditPoints="1"/>
            </p:cNvSpPr>
            <p:nvPr/>
          </p:nvSpPr>
          <p:spPr bwMode="auto">
            <a:xfrm>
              <a:off x="1322" y="2643"/>
              <a:ext cx="17" cy="26"/>
            </a:xfrm>
            <a:custGeom>
              <a:avLst/>
              <a:gdLst>
                <a:gd name="T0" fmla="*/ 7 w 12"/>
                <a:gd name="T1" fmla="*/ 10 h 18"/>
                <a:gd name="T2" fmla="*/ 5 w 12"/>
                <a:gd name="T3" fmla="*/ 15 h 18"/>
                <a:gd name="T4" fmla="*/ 8 w 12"/>
                <a:gd name="T5" fmla="*/ 18 h 18"/>
                <a:gd name="T6" fmla="*/ 7 w 12"/>
                <a:gd name="T7" fmla="*/ 10 h 18"/>
                <a:gd name="T8" fmla="*/ 10 w 12"/>
                <a:gd name="T9" fmla="*/ 1 h 18"/>
                <a:gd name="T10" fmla="*/ 8 w 12"/>
                <a:gd name="T11" fmla="*/ 7 h 18"/>
                <a:gd name="T12" fmla="*/ 0 w 12"/>
                <a:gd name="T13" fmla="*/ 12 h 18"/>
                <a:gd name="T14" fmla="*/ 1 w 12"/>
                <a:gd name="T15" fmla="*/ 12 h 18"/>
                <a:gd name="T16" fmla="*/ 2 w 12"/>
                <a:gd name="T17" fmla="*/ 12 h 18"/>
                <a:gd name="T18" fmla="*/ 7 w 12"/>
                <a:gd name="T19" fmla="*/ 10 h 18"/>
                <a:gd name="T20" fmla="*/ 7 w 12"/>
                <a:gd name="T21" fmla="*/ 10 h 18"/>
                <a:gd name="T22" fmla="*/ 10 w 12"/>
                <a:gd name="T23" fmla="*/ 1 h 18"/>
                <a:gd name="T24" fmla="*/ 9 w 12"/>
                <a:gd name="T25" fmla="*/ 0 h 18"/>
                <a:gd name="T26" fmla="*/ 10 w 12"/>
                <a:gd name="T27" fmla="*/ 1 h 18"/>
                <a:gd name="T28" fmla="*/ 9 w 12"/>
                <a:gd name="T2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8">
                  <a:moveTo>
                    <a:pt x="7" y="10"/>
                  </a:moveTo>
                  <a:cubicBezTo>
                    <a:pt x="7" y="10"/>
                    <a:pt x="11" y="15"/>
                    <a:pt x="5" y="15"/>
                  </a:cubicBezTo>
                  <a:cubicBezTo>
                    <a:pt x="6" y="16"/>
                    <a:pt x="7" y="17"/>
                    <a:pt x="8" y="18"/>
                  </a:cubicBezTo>
                  <a:cubicBezTo>
                    <a:pt x="12" y="15"/>
                    <a:pt x="7" y="10"/>
                    <a:pt x="7" y="10"/>
                  </a:cubicBezTo>
                  <a:moveTo>
                    <a:pt x="10" y="1"/>
                  </a:moveTo>
                  <a:cubicBezTo>
                    <a:pt x="10" y="3"/>
                    <a:pt x="8" y="7"/>
                    <a:pt x="8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6"/>
                    <a:pt x="11" y="2"/>
                    <a:pt x="10" y="1"/>
                  </a:cubicBezTo>
                  <a:moveTo>
                    <a:pt x="9" y="0"/>
                  </a:moveTo>
                  <a:cubicBezTo>
                    <a:pt x="9" y="0"/>
                    <a:pt x="10" y="0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6" name="Freeform 523"/>
            <p:cNvSpPr>
              <a:spLocks noEditPoints="1"/>
            </p:cNvSpPr>
            <p:nvPr/>
          </p:nvSpPr>
          <p:spPr bwMode="auto">
            <a:xfrm>
              <a:off x="1293" y="2641"/>
              <a:ext cx="19" cy="22"/>
            </a:xfrm>
            <a:custGeom>
              <a:avLst/>
              <a:gdLst>
                <a:gd name="T0" fmla="*/ 12 w 13"/>
                <a:gd name="T1" fmla="*/ 5 h 15"/>
                <a:gd name="T2" fmla="*/ 12 w 13"/>
                <a:gd name="T3" fmla="*/ 3 h 15"/>
                <a:gd name="T4" fmla="*/ 12 w 13"/>
                <a:gd name="T5" fmla="*/ 5 h 15"/>
                <a:gd name="T6" fmla="*/ 13 w 13"/>
                <a:gd name="T7" fmla="*/ 13 h 15"/>
                <a:gd name="T8" fmla="*/ 9 w 13"/>
                <a:gd name="T9" fmla="*/ 14 h 15"/>
                <a:gd name="T10" fmla="*/ 8 w 13"/>
                <a:gd name="T11" fmla="*/ 11 h 15"/>
                <a:gd name="T12" fmla="*/ 12 w 13"/>
                <a:gd name="T13" fmla="*/ 5 h 15"/>
                <a:gd name="T14" fmla="*/ 13 w 13"/>
                <a:gd name="T15" fmla="*/ 0 h 15"/>
                <a:gd name="T16" fmla="*/ 7 w 13"/>
                <a:gd name="T17" fmla="*/ 9 h 15"/>
                <a:gd name="T18" fmla="*/ 10 w 13"/>
                <a:gd name="T19" fmla="*/ 15 h 15"/>
                <a:gd name="T20" fmla="*/ 13 w 13"/>
                <a:gd name="T21" fmla="*/ 13 h 15"/>
                <a:gd name="T22" fmla="*/ 13 w 13"/>
                <a:gd name="T23" fmla="*/ 0 h 15"/>
                <a:gd name="T24" fmla="*/ 13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2" y="5"/>
                  </a:moveTo>
                  <a:cubicBezTo>
                    <a:pt x="12" y="4"/>
                    <a:pt x="12" y="3"/>
                    <a:pt x="12" y="3"/>
                  </a:cubicBezTo>
                  <a:cubicBezTo>
                    <a:pt x="12" y="3"/>
                    <a:pt x="12" y="4"/>
                    <a:pt x="12" y="5"/>
                  </a:cubicBezTo>
                  <a:cubicBezTo>
                    <a:pt x="12" y="8"/>
                    <a:pt x="13" y="13"/>
                    <a:pt x="13" y="13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6" y="14"/>
                    <a:pt x="8" y="11"/>
                    <a:pt x="8" y="11"/>
                  </a:cubicBezTo>
                  <a:cubicBezTo>
                    <a:pt x="11" y="10"/>
                    <a:pt x="12" y="7"/>
                    <a:pt x="12" y="5"/>
                  </a:cubicBezTo>
                  <a:moveTo>
                    <a:pt x="13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0" y="13"/>
                    <a:pt x="6" y="14"/>
                    <a:pt x="10" y="15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2" y="9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7" name="Freeform 524"/>
            <p:cNvSpPr>
              <a:spLocks noEditPoints="1"/>
            </p:cNvSpPr>
            <p:nvPr/>
          </p:nvSpPr>
          <p:spPr bwMode="auto">
            <a:xfrm>
              <a:off x="1316" y="2640"/>
              <a:ext cx="20" cy="20"/>
            </a:xfrm>
            <a:custGeom>
              <a:avLst/>
              <a:gdLst>
                <a:gd name="T0" fmla="*/ 6 w 14"/>
                <a:gd name="T1" fmla="*/ 5 h 14"/>
                <a:gd name="T2" fmla="*/ 6 w 14"/>
                <a:gd name="T3" fmla="*/ 2 h 14"/>
                <a:gd name="T4" fmla="*/ 8 w 14"/>
                <a:gd name="T5" fmla="*/ 3 h 14"/>
                <a:gd name="T6" fmla="*/ 3 w 14"/>
                <a:gd name="T7" fmla="*/ 13 h 14"/>
                <a:gd name="T8" fmla="*/ 6 w 14"/>
                <a:gd name="T9" fmla="*/ 5 h 14"/>
                <a:gd name="T10" fmla="*/ 6 w 14"/>
                <a:gd name="T11" fmla="*/ 5 h 14"/>
                <a:gd name="T12" fmla="*/ 7 w 14"/>
                <a:gd name="T13" fmla="*/ 0 h 14"/>
                <a:gd name="T14" fmla="*/ 5 w 14"/>
                <a:gd name="T15" fmla="*/ 1 h 14"/>
                <a:gd name="T16" fmla="*/ 0 w 14"/>
                <a:gd name="T17" fmla="*/ 14 h 14"/>
                <a:gd name="T18" fmla="*/ 2 w 14"/>
                <a:gd name="T19" fmla="*/ 14 h 14"/>
                <a:gd name="T20" fmla="*/ 3 w 14"/>
                <a:gd name="T21" fmla="*/ 14 h 14"/>
                <a:gd name="T22" fmla="*/ 10 w 14"/>
                <a:gd name="T23" fmla="*/ 5 h 14"/>
                <a:gd name="T24" fmla="*/ 7 w 14"/>
                <a:gd name="T2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4">
                  <a:moveTo>
                    <a:pt x="6" y="5"/>
                  </a:moveTo>
                  <a:cubicBezTo>
                    <a:pt x="2" y="3"/>
                    <a:pt x="4" y="2"/>
                    <a:pt x="6" y="2"/>
                  </a:cubicBezTo>
                  <a:cubicBezTo>
                    <a:pt x="7" y="2"/>
                    <a:pt x="8" y="3"/>
                    <a:pt x="8" y="3"/>
                  </a:cubicBezTo>
                  <a:cubicBezTo>
                    <a:pt x="14" y="4"/>
                    <a:pt x="3" y="13"/>
                    <a:pt x="3" y="13"/>
                  </a:cubicBezTo>
                  <a:cubicBezTo>
                    <a:pt x="9" y="6"/>
                    <a:pt x="7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moveTo>
                    <a:pt x="7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2" y="1"/>
                    <a:pt x="1" y="10"/>
                    <a:pt x="0" y="14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2" y="14"/>
                    <a:pt x="2" y="14"/>
                    <a:pt x="3" y="14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8" name="Freeform 525"/>
            <p:cNvSpPr/>
            <p:nvPr/>
          </p:nvSpPr>
          <p:spPr bwMode="auto">
            <a:xfrm>
              <a:off x="1325" y="2657"/>
              <a:ext cx="13" cy="8"/>
            </a:xfrm>
            <a:custGeom>
              <a:avLst/>
              <a:gdLst>
                <a:gd name="T0" fmla="*/ 5 w 9"/>
                <a:gd name="T1" fmla="*/ 0 h 5"/>
                <a:gd name="T2" fmla="*/ 0 w 9"/>
                <a:gd name="T3" fmla="*/ 2 h 5"/>
                <a:gd name="T4" fmla="*/ 3 w 9"/>
                <a:gd name="T5" fmla="*/ 5 h 5"/>
                <a:gd name="T6" fmla="*/ 5 w 9"/>
                <a:gd name="T7" fmla="*/ 0 h 5"/>
                <a:gd name="T8" fmla="*/ 5 w 9"/>
                <a:gd name="T9" fmla="*/ 0 h 5"/>
                <a:gd name="T10" fmla="*/ 5 w 9"/>
                <a:gd name="T11" fmla="*/ 0 h 5"/>
                <a:gd name="T12" fmla="*/ 5 w 9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9" y="5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9" name="Freeform 526"/>
            <p:cNvSpPr/>
            <p:nvPr/>
          </p:nvSpPr>
          <p:spPr bwMode="auto">
            <a:xfrm>
              <a:off x="1248" y="2657"/>
              <a:ext cx="132" cy="163"/>
            </a:xfrm>
            <a:custGeom>
              <a:avLst/>
              <a:gdLst>
                <a:gd name="T0" fmla="*/ 39 w 91"/>
                <a:gd name="T1" fmla="*/ 8 h 112"/>
                <a:gd name="T2" fmla="*/ 20 w 91"/>
                <a:gd name="T3" fmla="*/ 30 h 112"/>
                <a:gd name="T4" fmla="*/ 20 w 91"/>
                <a:gd name="T5" fmla="*/ 40 h 112"/>
                <a:gd name="T6" fmla="*/ 21 w 91"/>
                <a:gd name="T7" fmla="*/ 47 h 112"/>
                <a:gd name="T8" fmla="*/ 18 w 91"/>
                <a:gd name="T9" fmla="*/ 55 h 112"/>
                <a:gd name="T10" fmla="*/ 19 w 91"/>
                <a:gd name="T11" fmla="*/ 60 h 112"/>
                <a:gd name="T12" fmla="*/ 18 w 91"/>
                <a:gd name="T13" fmla="*/ 65 h 112"/>
                <a:gd name="T14" fmla="*/ 18 w 91"/>
                <a:gd name="T15" fmla="*/ 67 h 112"/>
                <a:gd name="T16" fmla="*/ 18 w 91"/>
                <a:gd name="T17" fmla="*/ 70 h 112"/>
                <a:gd name="T18" fmla="*/ 17 w 91"/>
                <a:gd name="T19" fmla="*/ 77 h 112"/>
                <a:gd name="T20" fmla="*/ 14 w 91"/>
                <a:gd name="T21" fmla="*/ 96 h 112"/>
                <a:gd name="T22" fmla="*/ 13 w 91"/>
                <a:gd name="T23" fmla="*/ 101 h 112"/>
                <a:gd name="T24" fmla="*/ 5 w 91"/>
                <a:gd name="T25" fmla="*/ 107 h 112"/>
                <a:gd name="T26" fmla="*/ 28 w 91"/>
                <a:gd name="T27" fmla="*/ 111 h 112"/>
                <a:gd name="T28" fmla="*/ 64 w 91"/>
                <a:gd name="T29" fmla="*/ 110 h 112"/>
                <a:gd name="T30" fmla="*/ 78 w 91"/>
                <a:gd name="T31" fmla="*/ 109 h 112"/>
                <a:gd name="T32" fmla="*/ 89 w 91"/>
                <a:gd name="T33" fmla="*/ 104 h 112"/>
                <a:gd name="T34" fmla="*/ 88 w 91"/>
                <a:gd name="T35" fmla="*/ 100 h 112"/>
                <a:gd name="T36" fmla="*/ 83 w 91"/>
                <a:gd name="T37" fmla="*/ 96 h 112"/>
                <a:gd name="T38" fmla="*/ 78 w 91"/>
                <a:gd name="T39" fmla="*/ 97 h 112"/>
                <a:gd name="T40" fmla="*/ 77 w 91"/>
                <a:gd name="T41" fmla="*/ 91 h 112"/>
                <a:gd name="T42" fmla="*/ 75 w 91"/>
                <a:gd name="T43" fmla="*/ 87 h 112"/>
                <a:gd name="T44" fmla="*/ 76 w 91"/>
                <a:gd name="T45" fmla="*/ 70 h 112"/>
                <a:gd name="T46" fmla="*/ 76 w 91"/>
                <a:gd name="T47" fmla="*/ 58 h 112"/>
                <a:gd name="T48" fmla="*/ 76 w 91"/>
                <a:gd name="T49" fmla="*/ 53 h 112"/>
                <a:gd name="T50" fmla="*/ 76 w 91"/>
                <a:gd name="T51" fmla="*/ 45 h 112"/>
                <a:gd name="T52" fmla="*/ 77 w 91"/>
                <a:gd name="T53" fmla="*/ 34 h 112"/>
                <a:gd name="T54" fmla="*/ 70 w 91"/>
                <a:gd name="T55" fmla="*/ 20 h 112"/>
                <a:gd name="T56" fmla="*/ 52 w 91"/>
                <a:gd name="T57" fmla="*/ 2 h 112"/>
                <a:gd name="T58" fmla="*/ 39 w 91"/>
                <a:gd name="T59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1" h="112">
                  <a:moveTo>
                    <a:pt x="39" y="8"/>
                  </a:moveTo>
                  <a:cubicBezTo>
                    <a:pt x="39" y="8"/>
                    <a:pt x="21" y="10"/>
                    <a:pt x="20" y="3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19" y="45"/>
                    <a:pt x="21" y="47"/>
                  </a:cubicBezTo>
                  <a:cubicBezTo>
                    <a:pt x="21" y="47"/>
                    <a:pt x="21" y="48"/>
                    <a:pt x="18" y="55"/>
                  </a:cubicBezTo>
                  <a:cubicBezTo>
                    <a:pt x="18" y="55"/>
                    <a:pt x="18" y="56"/>
                    <a:pt x="19" y="60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5"/>
                    <a:pt x="18" y="66"/>
                    <a:pt x="18" y="67"/>
                  </a:cubicBezTo>
                  <a:cubicBezTo>
                    <a:pt x="18" y="67"/>
                    <a:pt x="20" y="69"/>
                    <a:pt x="18" y="70"/>
                  </a:cubicBezTo>
                  <a:cubicBezTo>
                    <a:pt x="18" y="70"/>
                    <a:pt x="17" y="70"/>
                    <a:pt x="17" y="77"/>
                  </a:cubicBezTo>
                  <a:cubicBezTo>
                    <a:pt x="17" y="77"/>
                    <a:pt x="16" y="93"/>
                    <a:pt x="14" y="96"/>
                  </a:cubicBezTo>
                  <a:cubicBezTo>
                    <a:pt x="14" y="96"/>
                    <a:pt x="12" y="98"/>
                    <a:pt x="13" y="101"/>
                  </a:cubicBezTo>
                  <a:cubicBezTo>
                    <a:pt x="13" y="101"/>
                    <a:pt x="0" y="101"/>
                    <a:pt x="5" y="107"/>
                  </a:cubicBezTo>
                  <a:cubicBezTo>
                    <a:pt x="5" y="107"/>
                    <a:pt x="20" y="112"/>
                    <a:pt x="28" y="111"/>
                  </a:cubicBezTo>
                  <a:cubicBezTo>
                    <a:pt x="28" y="111"/>
                    <a:pt x="59" y="109"/>
                    <a:pt x="64" y="11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8" y="109"/>
                    <a:pt x="86" y="104"/>
                    <a:pt x="89" y="104"/>
                  </a:cubicBezTo>
                  <a:cubicBezTo>
                    <a:pt x="89" y="104"/>
                    <a:pt x="91" y="101"/>
                    <a:pt x="88" y="100"/>
                  </a:cubicBezTo>
                  <a:cubicBezTo>
                    <a:pt x="88" y="100"/>
                    <a:pt x="83" y="97"/>
                    <a:pt x="83" y="96"/>
                  </a:cubicBezTo>
                  <a:cubicBezTo>
                    <a:pt x="83" y="96"/>
                    <a:pt x="79" y="95"/>
                    <a:pt x="78" y="97"/>
                  </a:cubicBezTo>
                  <a:cubicBezTo>
                    <a:pt x="78" y="97"/>
                    <a:pt x="76" y="94"/>
                    <a:pt x="77" y="91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5" y="87"/>
                    <a:pt x="73" y="77"/>
                    <a:pt x="76" y="70"/>
                  </a:cubicBezTo>
                  <a:cubicBezTo>
                    <a:pt x="76" y="70"/>
                    <a:pt x="77" y="60"/>
                    <a:pt x="76" y="58"/>
                  </a:cubicBezTo>
                  <a:cubicBezTo>
                    <a:pt x="76" y="58"/>
                    <a:pt x="74" y="54"/>
                    <a:pt x="76" y="53"/>
                  </a:cubicBezTo>
                  <a:cubicBezTo>
                    <a:pt x="76" y="53"/>
                    <a:pt x="77" y="52"/>
                    <a:pt x="76" y="45"/>
                  </a:cubicBezTo>
                  <a:cubicBezTo>
                    <a:pt x="76" y="45"/>
                    <a:pt x="75" y="35"/>
                    <a:pt x="77" y="34"/>
                  </a:cubicBezTo>
                  <a:cubicBezTo>
                    <a:pt x="77" y="34"/>
                    <a:pt x="77" y="28"/>
                    <a:pt x="70" y="20"/>
                  </a:cubicBezTo>
                  <a:cubicBezTo>
                    <a:pt x="70" y="20"/>
                    <a:pt x="57" y="4"/>
                    <a:pt x="52" y="2"/>
                  </a:cubicBezTo>
                  <a:cubicBezTo>
                    <a:pt x="52" y="2"/>
                    <a:pt x="41" y="0"/>
                    <a:pt x="39" y="8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0" name="Freeform 527"/>
            <p:cNvSpPr/>
            <p:nvPr/>
          </p:nvSpPr>
          <p:spPr bwMode="auto">
            <a:xfrm>
              <a:off x="1278" y="2669"/>
              <a:ext cx="26" cy="19"/>
            </a:xfrm>
            <a:custGeom>
              <a:avLst/>
              <a:gdLst>
                <a:gd name="T0" fmla="*/ 18 w 18"/>
                <a:gd name="T1" fmla="*/ 0 h 13"/>
                <a:gd name="T2" fmla="*/ 17 w 18"/>
                <a:gd name="T3" fmla="*/ 0 h 13"/>
                <a:gd name="T4" fmla="*/ 7 w 18"/>
                <a:gd name="T5" fmla="*/ 7 h 13"/>
                <a:gd name="T6" fmla="*/ 3 w 18"/>
                <a:gd name="T7" fmla="*/ 13 h 13"/>
                <a:gd name="T8" fmla="*/ 18 w 18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1" y="2"/>
                    <a:pt x="7" y="7"/>
                    <a:pt x="7" y="7"/>
                  </a:cubicBezTo>
                  <a:cubicBezTo>
                    <a:pt x="0" y="12"/>
                    <a:pt x="3" y="13"/>
                    <a:pt x="3" y="13"/>
                  </a:cubicBezTo>
                  <a:cubicBezTo>
                    <a:pt x="8" y="11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1" name="Freeform 528"/>
            <p:cNvSpPr/>
            <p:nvPr/>
          </p:nvSpPr>
          <p:spPr bwMode="auto">
            <a:xfrm>
              <a:off x="1296" y="270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2" name="Freeform 529"/>
            <p:cNvSpPr/>
            <p:nvPr/>
          </p:nvSpPr>
          <p:spPr bwMode="auto">
            <a:xfrm>
              <a:off x="1322" y="2779"/>
              <a:ext cx="6" cy="6"/>
            </a:xfrm>
            <a:custGeom>
              <a:avLst/>
              <a:gdLst>
                <a:gd name="T0" fmla="*/ 1 w 4"/>
                <a:gd name="T1" fmla="*/ 4 h 4"/>
                <a:gd name="T2" fmla="*/ 3 w 4"/>
                <a:gd name="T3" fmla="*/ 4 h 4"/>
                <a:gd name="T4" fmla="*/ 4 w 4"/>
                <a:gd name="T5" fmla="*/ 1 h 4"/>
                <a:gd name="T6" fmla="*/ 3 w 4"/>
                <a:gd name="T7" fmla="*/ 0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3" y="3"/>
                    <a:pt x="3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3" name="Freeform 530"/>
            <p:cNvSpPr/>
            <p:nvPr/>
          </p:nvSpPr>
          <p:spPr bwMode="auto">
            <a:xfrm>
              <a:off x="1294" y="2670"/>
              <a:ext cx="19" cy="22"/>
            </a:xfrm>
            <a:custGeom>
              <a:avLst/>
              <a:gdLst>
                <a:gd name="T0" fmla="*/ 9 w 13"/>
                <a:gd name="T1" fmla="*/ 0 h 15"/>
                <a:gd name="T2" fmla="*/ 2 w 13"/>
                <a:gd name="T3" fmla="*/ 9 h 15"/>
                <a:gd name="T4" fmla="*/ 6 w 13"/>
                <a:gd name="T5" fmla="*/ 9 h 15"/>
                <a:gd name="T6" fmla="*/ 9 w 13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5">
                  <a:moveTo>
                    <a:pt x="9" y="0"/>
                  </a:moveTo>
                  <a:cubicBezTo>
                    <a:pt x="9" y="0"/>
                    <a:pt x="13" y="15"/>
                    <a:pt x="2" y="9"/>
                  </a:cubicBezTo>
                  <a:cubicBezTo>
                    <a:pt x="2" y="9"/>
                    <a:pt x="0" y="6"/>
                    <a:pt x="6" y="9"/>
                  </a:cubicBezTo>
                  <a:cubicBezTo>
                    <a:pt x="6" y="9"/>
                    <a:pt x="11" y="10"/>
                    <a:pt x="9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pic>
          <p:nvPicPr>
            <p:cNvPr id="154" name="Picture 53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08" y="2660"/>
              <a:ext cx="22" cy="14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155" name="Freeform 532"/>
            <p:cNvSpPr/>
            <p:nvPr/>
          </p:nvSpPr>
          <p:spPr bwMode="auto">
            <a:xfrm>
              <a:off x="1309" y="2660"/>
              <a:ext cx="38" cy="16"/>
            </a:xfrm>
            <a:custGeom>
              <a:avLst/>
              <a:gdLst>
                <a:gd name="T0" fmla="*/ 7 w 26"/>
                <a:gd name="T1" fmla="*/ 0 h 11"/>
                <a:gd name="T2" fmla="*/ 10 w 26"/>
                <a:gd name="T3" fmla="*/ 8 h 11"/>
                <a:gd name="T4" fmla="*/ 0 w 26"/>
                <a:gd name="T5" fmla="*/ 6 h 11"/>
                <a:gd name="T6" fmla="*/ 7 w 26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1">
                  <a:moveTo>
                    <a:pt x="7" y="0"/>
                  </a:moveTo>
                  <a:cubicBezTo>
                    <a:pt x="7" y="0"/>
                    <a:pt x="24" y="9"/>
                    <a:pt x="1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26" y="11"/>
                    <a:pt x="7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6" name="Freeform 533"/>
            <p:cNvSpPr/>
            <p:nvPr/>
          </p:nvSpPr>
          <p:spPr bwMode="auto">
            <a:xfrm>
              <a:off x="1319" y="2643"/>
              <a:ext cx="17" cy="16"/>
            </a:xfrm>
            <a:custGeom>
              <a:avLst/>
              <a:gdLst>
                <a:gd name="T0" fmla="*/ 4 w 12"/>
                <a:gd name="T1" fmla="*/ 0 h 11"/>
                <a:gd name="T2" fmla="*/ 4 w 12"/>
                <a:gd name="T3" fmla="*/ 3 h 11"/>
                <a:gd name="T4" fmla="*/ 4 w 12"/>
                <a:gd name="T5" fmla="*/ 3 h 11"/>
                <a:gd name="T6" fmla="*/ 1 w 12"/>
                <a:gd name="T7" fmla="*/ 11 h 11"/>
                <a:gd name="T8" fmla="*/ 6 w 12"/>
                <a:gd name="T9" fmla="*/ 1 h 11"/>
                <a:gd name="T10" fmla="*/ 4 w 12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cubicBezTo>
                    <a:pt x="2" y="0"/>
                    <a:pt x="0" y="1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7" y="4"/>
                    <a:pt x="1" y="11"/>
                  </a:cubicBezTo>
                  <a:cubicBezTo>
                    <a:pt x="1" y="11"/>
                    <a:pt x="12" y="2"/>
                    <a:pt x="6" y="1"/>
                  </a:cubicBezTo>
                  <a:cubicBezTo>
                    <a:pt x="6" y="1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7" name="Freeform 534"/>
            <p:cNvSpPr>
              <a:spLocks noEditPoints="1"/>
            </p:cNvSpPr>
            <p:nvPr/>
          </p:nvSpPr>
          <p:spPr bwMode="auto">
            <a:xfrm>
              <a:off x="1302" y="2646"/>
              <a:ext cx="10" cy="16"/>
            </a:xfrm>
            <a:custGeom>
              <a:avLst/>
              <a:gdLst>
                <a:gd name="T0" fmla="*/ 6 w 7"/>
                <a:gd name="T1" fmla="*/ 2 h 11"/>
                <a:gd name="T2" fmla="*/ 2 w 7"/>
                <a:gd name="T3" fmla="*/ 8 h 11"/>
                <a:gd name="T4" fmla="*/ 3 w 7"/>
                <a:gd name="T5" fmla="*/ 11 h 11"/>
                <a:gd name="T6" fmla="*/ 7 w 7"/>
                <a:gd name="T7" fmla="*/ 10 h 11"/>
                <a:gd name="T8" fmla="*/ 6 w 7"/>
                <a:gd name="T9" fmla="*/ 2 h 11"/>
                <a:gd name="T10" fmla="*/ 6 w 7"/>
                <a:gd name="T11" fmla="*/ 0 h 11"/>
                <a:gd name="T12" fmla="*/ 6 w 7"/>
                <a:gd name="T13" fmla="*/ 2 h 11"/>
                <a:gd name="T14" fmla="*/ 6 w 7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1">
                  <a:moveTo>
                    <a:pt x="6" y="2"/>
                  </a:moveTo>
                  <a:cubicBezTo>
                    <a:pt x="6" y="4"/>
                    <a:pt x="5" y="7"/>
                    <a:pt x="2" y="8"/>
                  </a:cubicBezTo>
                  <a:cubicBezTo>
                    <a:pt x="2" y="8"/>
                    <a:pt x="0" y="11"/>
                    <a:pt x="3" y="11"/>
                  </a:cubicBezTo>
                  <a:cubicBezTo>
                    <a:pt x="4" y="11"/>
                    <a:pt x="5" y="11"/>
                    <a:pt x="7" y="10"/>
                  </a:cubicBezTo>
                  <a:cubicBezTo>
                    <a:pt x="7" y="10"/>
                    <a:pt x="6" y="5"/>
                    <a:pt x="6" y="2"/>
                  </a:cubicBezTo>
                  <a:moveTo>
                    <a:pt x="6" y="0"/>
                  </a:moveTo>
                  <a:cubicBezTo>
                    <a:pt x="6" y="0"/>
                    <a:pt x="6" y="1"/>
                    <a:pt x="6" y="2"/>
                  </a:cubicBezTo>
                  <a:cubicBezTo>
                    <a:pt x="6" y="1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8" name="Freeform 535"/>
            <p:cNvSpPr/>
            <p:nvPr/>
          </p:nvSpPr>
          <p:spPr bwMode="auto">
            <a:xfrm>
              <a:off x="1287" y="2650"/>
              <a:ext cx="16" cy="15"/>
            </a:xfrm>
            <a:custGeom>
              <a:avLst/>
              <a:gdLst>
                <a:gd name="T0" fmla="*/ 11 w 11"/>
                <a:gd name="T1" fmla="*/ 0 h 10"/>
                <a:gd name="T2" fmla="*/ 5 w 11"/>
                <a:gd name="T3" fmla="*/ 9 h 10"/>
                <a:gd name="T4" fmla="*/ 11 w 11"/>
                <a:gd name="T5" fmla="*/ 10 h 10"/>
                <a:gd name="T6" fmla="*/ 11 w 1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cubicBezTo>
                    <a:pt x="11" y="0"/>
                    <a:pt x="4" y="5"/>
                    <a:pt x="5" y="9"/>
                  </a:cubicBezTo>
                  <a:cubicBezTo>
                    <a:pt x="5" y="9"/>
                    <a:pt x="5" y="10"/>
                    <a:pt x="11" y="10"/>
                  </a:cubicBezTo>
                  <a:cubicBezTo>
                    <a:pt x="11" y="10"/>
                    <a:pt x="0" y="1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9" name="Freeform 536"/>
            <p:cNvSpPr/>
            <p:nvPr/>
          </p:nvSpPr>
          <p:spPr bwMode="auto">
            <a:xfrm>
              <a:off x="1249" y="2684"/>
              <a:ext cx="77" cy="130"/>
            </a:xfrm>
            <a:custGeom>
              <a:avLst/>
              <a:gdLst>
                <a:gd name="T0" fmla="*/ 30 w 53"/>
                <a:gd name="T1" fmla="*/ 0 h 90"/>
                <a:gd name="T2" fmla="*/ 24 w 53"/>
                <a:gd name="T3" fmla="*/ 12 h 90"/>
                <a:gd name="T4" fmla="*/ 37 w 53"/>
                <a:gd name="T5" fmla="*/ 20 h 90"/>
                <a:gd name="T6" fmla="*/ 24 w 53"/>
                <a:gd name="T7" fmla="*/ 23 h 90"/>
                <a:gd name="T8" fmla="*/ 23 w 53"/>
                <a:gd name="T9" fmla="*/ 30 h 90"/>
                <a:gd name="T10" fmla="*/ 21 w 53"/>
                <a:gd name="T11" fmla="*/ 50 h 90"/>
                <a:gd name="T12" fmla="*/ 25 w 53"/>
                <a:gd name="T13" fmla="*/ 55 h 90"/>
                <a:gd name="T14" fmla="*/ 16 w 53"/>
                <a:gd name="T15" fmla="*/ 81 h 90"/>
                <a:gd name="T16" fmla="*/ 13 w 53"/>
                <a:gd name="T17" fmla="*/ 85 h 90"/>
                <a:gd name="T18" fmla="*/ 5 w 53"/>
                <a:gd name="T19" fmla="*/ 88 h 90"/>
                <a:gd name="T20" fmla="*/ 13 w 53"/>
                <a:gd name="T21" fmla="*/ 83 h 90"/>
                <a:gd name="T22" fmla="*/ 14 w 53"/>
                <a:gd name="T23" fmla="*/ 79 h 90"/>
                <a:gd name="T24" fmla="*/ 17 w 53"/>
                <a:gd name="T25" fmla="*/ 54 h 90"/>
                <a:gd name="T26" fmla="*/ 18 w 53"/>
                <a:gd name="T27" fmla="*/ 48 h 90"/>
                <a:gd name="T28" fmla="*/ 17 w 53"/>
                <a:gd name="T29" fmla="*/ 37 h 90"/>
                <a:gd name="T30" fmla="*/ 20 w 53"/>
                <a:gd name="T31" fmla="*/ 29 h 90"/>
                <a:gd name="T32" fmla="*/ 30 w 53"/>
                <a:gd name="T3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90">
                  <a:moveTo>
                    <a:pt x="30" y="0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5" y="14"/>
                    <a:pt x="37" y="20"/>
                  </a:cubicBezTo>
                  <a:cubicBezTo>
                    <a:pt x="37" y="20"/>
                    <a:pt x="42" y="24"/>
                    <a:pt x="24" y="23"/>
                  </a:cubicBezTo>
                  <a:cubicBezTo>
                    <a:pt x="24" y="23"/>
                    <a:pt x="20" y="25"/>
                    <a:pt x="23" y="3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53" y="57"/>
                    <a:pt x="25" y="55"/>
                  </a:cubicBezTo>
                  <a:cubicBezTo>
                    <a:pt x="25" y="55"/>
                    <a:pt x="24" y="49"/>
                    <a:pt x="16" y="81"/>
                  </a:cubicBezTo>
                  <a:cubicBezTo>
                    <a:pt x="16" y="81"/>
                    <a:pt x="35" y="90"/>
                    <a:pt x="13" y="85"/>
                  </a:cubicBezTo>
                  <a:cubicBezTo>
                    <a:pt x="13" y="85"/>
                    <a:pt x="6" y="86"/>
                    <a:pt x="5" y="88"/>
                  </a:cubicBezTo>
                  <a:cubicBezTo>
                    <a:pt x="5" y="88"/>
                    <a:pt x="0" y="85"/>
                    <a:pt x="13" y="83"/>
                  </a:cubicBezTo>
                  <a:cubicBezTo>
                    <a:pt x="13" y="83"/>
                    <a:pt x="11" y="83"/>
                    <a:pt x="14" y="79"/>
                  </a:cubicBezTo>
                  <a:cubicBezTo>
                    <a:pt x="14" y="79"/>
                    <a:pt x="18" y="54"/>
                    <a:pt x="17" y="54"/>
                  </a:cubicBezTo>
                  <a:cubicBezTo>
                    <a:pt x="17" y="54"/>
                    <a:pt x="25" y="53"/>
                    <a:pt x="18" y="48"/>
                  </a:cubicBezTo>
                  <a:cubicBezTo>
                    <a:pt x="18" y="48"/>
                    <a:pt x="20" y="39"/>
                    <a:pt x="17" y="37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15" y="18"/>
                    <a:pt x="3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0" name="Freeform 537"/>
            <p:cNvSpPr/>
            <p:nvPr/>
          </p:nvSpPr>
          <p:spPr bwMode="auto">
            <a:xfrm>
              <a:off x="1278" y="2700"/>
              <a:ext cx="9" cy="30"/>
            </a:xfrm>
            <a:custGeom>
              <a:avLst/>
              <a:gdLst>
                <a:gd name="T0" fmla="*/ 3 w 6"/>
                <a:gd name="T1" fmla="*/ 7 h 21"/>
                <a:gd name="T2" fmla="*/ 5 w 6"/>
                <a:gd name="T3" fmla="*/ 7 h 21"/>
                <a:gd name="T4" fmla="*/ 3 w 6"/>
                <a:gd name="T5" fmla="*/ 3 h 21"/>
                <a:gd name="T6" fmla="*/ 2 w 6"/>
                <a:gd name="T7" fmla="*/ 3 h 21"/>
                <a:gd name="T8" fmla="*/ 0 w 6"/>
                <a:gd name="T9" fmla="*/ 7 h 21"/>
                <a:gd name="T10" fmla="*/ 1 w 6"/>
                <a:gd name="T11" fmla="*/ 11 h 21"/>
                <a:gd name="T12" fmla="*/ 1 w 6"/>
                <a:gd name="T13" fmla="*/ 17 h 21"/>
                <a:gd name="T14" fmla="*/ 1 w 6"/>
                <a:gd name="T15" fmla="*/ 15 h 21"/>
                <a:gd name="T16" fmla="*/ 0 w 6"/>
                <a:gd name="T17" fmla="*/ 16 h 21"/>
                <a:gd name="T18" fmla="*/ 2 w 6"/>
                <a:gd name="T19" fmla="*/ 21 h 21"/>
                <a:gd name="T20" fmla="*/ 2 w 6"/>
                <a:gd name="T21" fmla="*/ 19 h 21"/>
                <a:gd name="T22" fmla="*/ 5 w 6"/>
                <a:gd name="T23" fmla="*/ 13 h 21"/>
                <a:gd name="T24" fmla="*/ 1 w 6"/>
                <a:gd name="T25" fmla="*/ 7 h 21"/>
                <a:gd name="T26" fmla="*/ 3 w 6"/>
                <a:gd name="T27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21">
                  <a:moveTo>
                    <a:pt x="3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3"/>
                    <a:pt x="3" y="3"/>
                  </a:cubicBezTo>
                  <a:cubicBezTo>
                    <a:pt x="3" y="3"/>
                    <a:pt x="3" y="0"/>
                    <a:pt x="2" y="3"/>
                  </a:cubicBezTo>
                  <a:cubicBezTo>
                    <a:pt x="2" y="3"/>
                    <a:pt x="1" y="3"/>
                    <a:pt x="0" y="7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1" y="11"/>
                    <a:pt x="6" y="17"/>
                    <a:pt x="1" y="17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0" y="13"/>
                    <a:pt x="0" y="1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19"/>
                  </a:cubicBezTo>
                  <a:cubicBezTo>
                    <a:pt x="2" y="19"/>
                    <a:pt x="6" y="18"/>
                    <a:pt x="5" y="13"/>
                  </a:cubicBezTo>
                  <a:cubicBezTo>
                    <a:pt x="5" y="13"/>
                    <a:pt x="1" y="9"/>
                    <a:pt x="1" y="7"/>
                  </a:cubicBezTo>
                  <a:cubicBezTo>
                    <a:pt x="1" y="7"/>
                    <a:pt x="2" y="2"/>
                    <a:pt x="3" y="7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1" name="Freeform 538"/>
            <p:cNvSpPr/>
            <p:nvPr/>
          </p:nvSpPr>
          <p:spPr bwMode="auto">
            <a:xfrm>
              <a:off x="1287" y="2704"/>
              <a:ext cx="9" cy="23"/>
            </a:xfrm>
            <a:custGeom>
              <a:avLst/>
              <a:gdLst>
                <a:gd name="T0" fmla="*/ 0 w 6"/>
                <a:gd name="T1" fmla="*/ 2 h 16"/>
                <a:gd name="T2" fmla="*/ 0 w 6"/>
                <a:gd name="T3" fmla="*/ 4 h 16"/>
                <a:gd name="T4" fmla="*/ 3 w 6"/>
                <a:gd name="T5" fmla="*/ 3 h 16"/>
                <a:gd name="T6" fmla="*/ 2 w 6"/>
                <a:gd name="T7" fmla="*/ 12 h 16"/>
                <a:gd name="T8" fmla="*/ 2 w 6"/>
                <a:gd name="T9" fmla="*/ 16 h 16"/>
                <a:gd name="T10" fmla="*/ 2 w 6"/>
                <a:gd name="T11" fmla="*/ 16 h 16"/>
                <a:gd name="T12" fmla="*/ 4 w 6"/>
                <a:gd name="T13" fmla="*/ 16 h 16"/>
                <a:gd name="T14" fmla="*/ 6 w 6"/>
                <a:gd name="T15" fmla="*/ 0 h 16"/>
                <a:gd name="T16" fmla="*/ 4 w 6"/>
                <a:gd name="T17" fmla="*/ 0 h 16"/>
                <a:gd name="T18" fmla="*/ 0 w 6"/>
                <a:gd name="T1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6">
                  <a:moveTo>
                    <a:pt x="0" y="2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9"/>
                    <a:pt x="2" y="1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5" y="5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2" name="Freeform 539"/>
            <p:cNvSpPr/>
            <p:nvPr/>
          </p:nvSpPr>
          <p:spPr bwMode="auto">
            <a:xfrm>
              <a:off x="1322" y="2723"/>
              <a:ext cx="6" cy="6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6 h 6"/>
                <a:gd name="T4" fmla="*/ 3 w 6"/>
                <a:gd name="T5" fmla="*/ 6 h 6"/>
                <a:gd name="T6" fmla="*/ 6 w 6"/>
                <a:gd name="T7" fmla="*/ 1 h 6"/>
                <a:gd name="T8" fmla="*/ 1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6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3" name="Freeform 540"/>
            <p:cNvSpPr/>
            <p:nvPr/>
          </p:nvSpPr>
          <p:spPr bwMode="auto">
            <a:xfrm>
              <a:off x="1322" y="2723"/>
              <a:ext cx="6" cy="6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6 h 6"/>
                <a:gd name="T4" fmla="*/ 3 w 6"/>
                <a:gd name="T5" fmla="*/ 6 h 6"/>
                <a:gd name="T6" fmla="*/ 6 w 6"/>
                <a:gd name="T7" fmla="*/ 1 h 6"/>
                <a:gd name="T8" fmla="*/ 1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6" y="1"/>
                  </a:lnTo>
                  <a:lnTo>
                    <a:pt x="1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4" name="Freeform 541"/>
            <p:cNvSpPr>
              <a:spLocks noEditPoints="1"/>
            </p:cNvSpPr>
            <p:nvPr/>
          </p:nvSpPr>
          <p:spPr bwMode="auto">
            <a:xfrm>
              <a:off x="1294" y="2704"/>
              <a:ext cx="16" cy="25"/>
            </a:xfrm>
            <a:custGeom>
              <a:avLst/>
              <a:gdLst>
                <a:gd name="T0" fmla="*/ 6 w 11"/>
                <a:gd name="T1" fmla="*/ 1 h 17"/>
                <a:gd name="T2" fmla="*/ 2 w 11"/>
                <a:gd name="T3" fmla="*/ 4 h 17"/>
                <a:gd name="T4" fmla="*/ 1 w 11"/>
                <a:gd name="T5" fmla="*/ 12 h 17"/>
                <a:gd name="T6" fmla="*/ 3 w 11"/>
                <a:gd name="T7" fmla="*/ 16 h 17"/>
                <a:gd name="T8" fmla="*/ 6 w 11"/>
                <a:gd name="T9" fmla="*/ 16 h 17"/>
                <a:gd name="T10" fmla="*/ 9 w 11"/>
                <a:gd name="T11" fmla="*/ 12 h 17"/>
                <a:gd name="T12" fmla="*/ 10 w 11"/>
                <a:gd name="T13" fmla="*/ 4 h 17"/>
                <a:gd name="T14" fmla="*/ 6 w 11"/>
                <a:gd name="T15" fmla="*/ 1 h 17"/>
                <a:gd name="T16" fmla="*/ 6 w 11"/>
                <a:gd name="T17" fmla="*/ 13 h 17"/>
                <a:gd name="T18" fmla="*/ 4 w 11"/>
                <a:gd name="T19" fmla="*/ 12 h 17"/>
                <a:gd name="T20" fmla="*/ 5 w 11"/>
                <a:gd name="T21" fmla="*/ 4 h 17"/>
                <a:gd name="T22" fmla="*/ 8 w 11"/>
                <a:gd name="T23" fmla="*/ 4 h 17"/>
                <a:gd name="T24" fmla="*/ 6 w 11"/>
                <a:gd name="T25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7">
                  <a:moveTo>
                    <a:pt x="6" y="1"/>
                  </a:moveTo>
                  <a:cubicBezTo>
                    <a:pt x="2" y="0"/>
                    <a:pt x="2" y="4"/>
                    <a:pt x="2" y="4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6"/>
                    <a:pt x="3" y="16"/>
                    <a:pt x="3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9" y="16"/>
                    <a:pt x="9" y="12"/>
                    <a:pt x="9" y="12"/>
                  </a:cubicBezTo>
                  <a:cubicBezTo>
                    <a:pt x="9" y="10"/>
                    <a:pt x="10" y="4"/>
                    <a:pt x="10" y="4"/>
                  </a:cubicBezTo>
                  <a:cubicBezTo>
                    <a:pt x="11" y="0"/>
                    <a:pt x="6" y="1"/>
                    <a:pt x="6" y="1"/>
                  </a:cubicBezTo>
                  <a:moveTo>
                    <a:pt x="6" y="13"/>
                  </a:moveTo>
                  <a:cubicBezTo>
                    <a:pt x="6" y="13"/>
                    <a:pt x="4" y="17"/>
                    <a:pt x="4" y="1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6" y="1"/>
                    <a:pt x="8" y="4"/>
                  </a:cubicBezTo>
                  <a:cubicBezTo>
                    <a:pt x="8" y="4"/>
                    <a:pt x="6" y="12"/>
                    <a:pt x="6" y="13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5" name="Freeform 542"/>
            <p:cNvSpPr>
              <a:spLocks noEditPoints="1"/>
            </p:cNvSpPr>
            <p:nvPr/>
          </p:nvSpPr>
          <p:spPr bwMode="auto">
            <a:xfrm>
              <a:off x="1307" y="2704"/>
              <a:ext cx="16" cy="25"/>
            </a:xfrm>
            <a:custGeom>
              <a:avLst/>
              <a:gdLst>
                <a:gd name="T0" fmla="*/ 11 w 11"/>
                <a:gd name="T1" fmla="*/ 2 h 17"/>
                <a:gd name="T2" fmla="*/ 8 w 11"/>
                <a:gd name="T3" fmla="*/ 0 h 17"/>
                <a:gd name="T4" fmla="*/ 2 w 11"/>
                <a:gd name="T5" fmla="*/ 5 h 17"/>
                <a:gd name="T6" fmla="*/ 5 w 11"/>
                <a:gd name="T7" fmla="*/ 16 h 17"/>
                <a:gd name="T8" fmla="*/ 11 w 11"/>
                <a:gd name="T9" fmla="*/ 12 h 17"/>
                <a:gd name="T10" fmla="*/ 11 w 11"/>
                <a:gd name="T11" fmla="*/ 2 h 17"/>
                <a:gd name="T12" fmla="*/ 6 w 11"/>
                <a:gd name="T13" fmla="*/ 14 h 17"/>
                <a:gd name="T14" fmla="*/ 5 w 11"/>
                <a:gd name="T15" fmla="*/ 8 h 17"/>
                <a:gd name="T16" fmla="*/ 7 w 11"/>
                <a:gd name="T17" fmla="*/ 1 h 17"/>
                <a:gd name="T18" fmla="*/ 8 w 11"/>
                <a:gd name="T19" fmla="*/ 6 h 17"/>
                <a:gd name="T20" fmla="*/ 6 w 11"/>
                <a:gd name="T21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7">
                  <a:moveTo>
                    <a:pt x="11" y="2"/>
                  </a:moveTo>
                  <a:cubicBezTo>
                    <a:pt x="11" y="2"/>
                    <a:pt x="11" y="0"/>
                    <a:pt x="8" y="0"/>
                  </a:cubicBezTo>
                  <a:cubicBezTo>
                    <a:pt x="8" y="0"/>
                    <a:pt x="3" y="0"/>
                    <a:pt x="2" y="5"/>
                  </a:cubicBezTo>
                  <a:cubicBezTo>
                    <a:pt x="2" y="5"/>
                    <a:pt x="0" y="17"/>
                    <a:pt x="5" y="16"/>
                  </a:cubicBezTo>
                  <a:cubicBezTo>
                    <a:pt x="5" y="16"/>
                    <a:pt x="11" y="17"/>
                    <a:pt x="11" y="12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6" y="14"/>
                  </a:moveTo>
                  <a:cubicBezTo>
                    <a:pt x="6" y="14"/>
                    <a:pt x="4" y="15"/>
                    <a:pt x="5" y="8"/>
                  </a:cubicBezTo>
                  <a:cubicBezTo>
                    <a:pt x="5" y="8"/>
                    <a:pt x="4" y="1"/>
                    <a:pt x="7" y="1"/>
                  </a:cubicBezTo>
                  <a:cubicBezTo>
                    <a:pt x="7" y="1"/>
                    <a:pt x="8" y="1"/>
                    <a:pt x="8" y="6"/>
                  </a:cubicBezTo>
                  <a:cubicBezTo>
                    <a:pt x="8" y="6"/>
                    <a:pt x="9" y="15"/>
                    <a:pt x="6" y="1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6" name="Freeform 543"/>
            <p:cNvSpPr>
              <a:spLocks noEditPoints="1"/>
            </p:cNvSpPr>
            <p:nvPr/>
          </p:nvSpPr>
          <p:spPr bwMode="auto">
            <a:xfrm>
              <a:off x="1328" y="2702"/>
              <a:ext cx="14" cy="27"/>
            </a:xfrm>
            <a:custGeom>
              <a:avLst/>
              <a:gdLst>
                <a:gd name="T0" fmla="*/ 7 w 10"/>
                <a:gd name="T1" fmla="*/ 2 h 18"/>
                <a:gd name="T2" fmla="*/ 3 w 10"/>
                <a:gd name="T3" fmla="*/ 1 h 18"/>
                <a:gd name="T4" fmla="*/ 1 w 10"/>
                <a:gd name="T5" fmla="*/ 5 h 18"/>
                <a:gd name="T6" fmla="*/ 0 w 10"/>
                <a:gd name="T7" fmla="*/ 14 h 18"/>
                <a:gd name="T8" fmla="*/ 3 w 10"/>
                <a:gd name="T9" fmla="*/ 18 h 18"/>
                <a:gd name="T10" fmla="*/ 8 w 10"/>
                <a:gd name="T11" fmla="*/ 15 h 18"/>
                <a:gd name="T12" fmla="*/ 7 w 10"/>
                <a:gd name="T13" fmla="*/ 2 h 18"/>
                <a:gd name="T14" fmla="*/ 3 w 10"/>
                <a:gd name="T15" fmla="*/ 16 h 18"/>
                <a:gd name="T16" fmla="*/ 3 w 10"/>
                <a:gd name="T17" fmla="*/ 12 h 18"/>
                <a:gd name="T18" fmla="*/ 3 w 10"/>
                <a:gd name="T19" fmla="*/ 3 h 18"/>
                <a:gd name="T20" fmla="*/ 6 w 10"/>
                <a:gd name="T21" fmla="*/ 5 h 18"/>
                <a:gd name="T22" fmla="*/ 3 w 10"/>
                <a:gd name="T23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8">
                  <a:moveTo>
                    <a:pt x="7" y="2"/>
                  </a:moveTo>
                  <a:cubicBezTo>
                    <a:pt x="7" y="2"/>
                    <a:pt x="5" y="0"/>
                    <a:pt x="3" y="1"/>
                  </a:cubicBezTo>
                  <a:cubicBezTo>
                    <a:pt x="3" y="1"/>
                    <a:pt x="0" y="0"/>
                    <a:pt x="1" y="5"/>
                  </a:cubicBezTo>
                  <a:cubicBezTo>
                    <a:pt x="1" y="5"/>
                    <a:pt x="1" y="9"/>
                    <a:pt x="0" y="14"/>
                  </a:cubicBezTo>
                  <a:cubicBezTo>
                    <a:pt x="0" y="14"/>
                    <a:pt x="0" y="18"/>
                    <a:pt x="3" y="18"/>
                  </a:cubicBezTo>
                  <a:cubicBezTo>
                    <a:pt x="3" y="18"/>
                    <a:pt x="7" y="18"/>
                    <a:pt x="8" y="15"/>
                  </a:cubicBezTo>
                  <a:cubicBezTo>
                    <a:pt x="8" y="15"/>
                    <a:pt x="10" y="2"/>
                    <a:pt x="7" y="2"/>
                  </a:cubicBezTo>
                  <a:moveTo>
                    <a:pt x="3" y="16"/>
                  </a:moveTo>
                  <a:cubicBezTo>
                    <a:pt x="3" y="16"/>
                    <a:pt x="2" y="15"/>
                    <a:pt x="3" y="12"/>
                  </a:cubicBezTo>
                  <a:cubicBezTo>
                    <a:pt x="3" y="12"/>
                    <a:pt x="3" y="4"/>
                    <a:pt x="3" y="3"/>
                  </a:cubicBezTo>
                  <a:cubicBezTo>
                    <a:pt x="3" y="3"/>
                    <a:pt x="5" y="1"/>
                    <a:pt x="6" y="5"/>
                  </a:cubicBezTo>
                  <a:cubicBezTo>
                    <a:pt x="6" y="5"/>
                    <a:pt x="7" y="17"/>
                    <a:pt x="3" y="16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7" name="Freeform 544"/>
            <p:cNvSpPr>
              <a:spLocks noEditPoints="1"/>
            </p:cNvSpPr>
            <p:nvPr/>
          </p:nvSpPr>
          <p:spPr bwMode="auto">
            <a:xfrm>
              <a:off x="1341" y="2701"/>
              <a:ext cx="10" cy="29"/>
            </a:xfrm>
            <a:custGeom>
              <a:avLst/>
              <a:gdLst>
                <a:gd name="T0" fmla="*/ 6 w 7"/>
                <a:gd name="T1" fmla="*/ 3 h 20"/>
                <a:gd name="T2" fmla="*/ 0 w 7"/>
                <a:gd name="T3" fmla="*/ 4 h 20"/>
                <a:gd name="T4" fmla="*/ 0 w 7"/>
                <a:gd name="T5" fmla="*/ 15 h 20"/>
                <a:gd name="T6" fmla="*/ 4 w 7"/>
                <a:gd name="T7" fmla="*/ 19 h 20"/>
                <a:gd name="T8" fmla="*/ 7 w 7"/>
                <a:gd name="T9" fmla="*/ 13 h 20"/>
                <a:gd name="T10" fmla="*/ 6 w 7"/>
                <a:gd name="T11" fmla="*/ 3 h 20"/>
                <a:gd name="T12" fmla="*/ 4 w 7"/>
                <a:gd name="T13" fmla="*/ 17 h 20"/>
                <a:gd name="T14" fmla="*/ 3 w 7"/>
                <a:gd name="T15" fmla="*/ 10 h 20"/>
                <a:gd name="T16" fmla="*/ 4 w 7"/>
                <a:gd name="T17" fmla="*/ 3 h 20"/>
                <a:gd name="T18" fmla="*/ 5 w 7"/>
                <a:gd name="T19" fmla="*/ 8 h 20"/>
                <a:gd name="T20" fmla="*/ 4 w 7"/>
                <a:gd name="T21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20">
                  <a:moveTo>
                    <a:pt x="6" y="3"/>
                  </a:moveTo>
                  <a:cubicBezTo>
                    <a:pt x="2" y="0"/>
                    <a:pt x="0" y="4"/>
                    <a:pt x="0" y="4"/>
                  </a:cubicBezTo>
                  <a:cubicBezTo>
                    <a:pt x="2" y="4"/>
                    <a:pt x="0" y="15"/>
                    <a:pt x="0" y="15"/>
                  </a:cubicBezTo>
                  <a:cubicBezTo>
                    <a:pt x="0" y="19"/>
                    <a:pt x="4" y="19"/>
                    <a:pt x="4" y="19"/>
                  </a:cubicBezTo>
                  <a:cubicBezTo>
                    <a:pt x="7" y="20"/>
                    <a:pt x="7" y="13"/>
                    <a:pt x="7" y="13"/>
                  </a:cubicBezTo>
                  <a:cubicBezTo>
                    <a:pt x="7" y="4"/>
                    <a:pt x="6" y="3"/>
                    <a:pt x="6" y="3"/>
                  </a:cubicBezTo>
                  <a:moveTo>
                    <a:pt x="4" y="17"/>
                  </a:moveTo>
                  <a:cubicBezTo>
                    <a:pt x="4" y="17"/>
                    <a:pt x="2" y="17"/>
                    <a:pt x="3" y="10"/>
                  </a:cubicBezTo>
                  <a:cubicBezTo>
                    <a:pt x="3" y="10"/>
                    <a:pt x="2" y="3"/>
                    <a:pt x="4" y="3"/>
                  </a:cubicBezTo>
                  <a:cubicBezTo>
                    <a:pt x="4" y="3"/>
                    <a:pt x="5" y="3"/>
                    <a:pt x="5" y="8"/>
                  </a:cubicBezTo>
                  <a:cubicBezTo>
                    <a:pt x="5" y="8"/>
                    <a:pt x="6" y="17"/>
                    <a:pt x="4" y="17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8" name="Freeform 545"/>
            <p:cNvSpPr>
              <a:spLocks noEditPoints="1"/>
            </p:cNvSpPr>
            <p:nvPr/>
          </p:nvSpPr>
          <p:spPr bwMode="auto">
            <a:xfrm>
              <a:off x="1351" y="2704"/>
              <a:ext cx="7" cy="29"/>
            </a:xfrm>
            <a:custGeom>
              <a:avLst/>
              <a:gdLst>
                <a:gd name="T0" fmla="*/ 4 w 5"/>
                <a:gd name="T1" fmla="*/ 5 h 20"/>
                <a:gd name="T2" fmla="*/ 2 w 5"/>
                <a:gd name="T3" fmla="*/ 1 h 20"/>
                <a:gd name="T4" fmla="*/ 0 w 5"/>
                <a:gd name="T5" fmla="*/ 4 h 20"/>
                <a:gd name="T6" fmla="*/ 0 w 5"/>
                <a:gd name="T7" fmla="*/ 15 h 20"/>
                <a:gd name="T8" fmla="*/ 3 w 5"/>
                <a:gd name="T9" fmla="*/ 17 h 20"/>
                <a:gd name="T10" fmla="*/ 3 w 5"/>
                <a:gd name="T11" fmla="*/ 12 h 20"/>
                <a:gd name="T12" fmla="*/ 4 w 5"/>
                <a:gd name="T13" fmla="*/ 5 h 20"/>
                <a:gd name="T14" fmla="*/ 2 w 5"/>
                <a:gd name="T15" fmla="*/ 16 h 20"/>
                <a:gd name="T16" fmla="*/ 2 w 5"/>
                <a:gd name="T17" fmla="*/ 8 h 20"/>
                <a:gd name="T18" fmla="*/ 2 w 5"/>
                <a:gd name="T19" fmla="*/ 3 h 20"/>
                <a:gd name="T20" fmla="*/ 3 w 5"/>
                <a:gd name="T21" fmla="*/ 5 h 20"/>
                <a:gd name="T22" fmla="*/ 2 w 5"/>
                <a:gd name="T23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20">
                  <a:moveTo>
                    <a:pt x="4" y="5"/>
                  </a:moveTo>
                  <a:cubicBezTo>
                    <a:pt x="4" y="5"/>
                    <a:pt x="4" y="1"/>
                    <a:pt x="2" y="1"/>
                  </a:cubicBezTo>
                  <a:cubicBezTo>
                    <a:pt x="2" y="1"/>
                    <a:pt x="0" y="0"/>
                    <a:pt x="0" y="4"/>
                  </a:cubicBezTo>
                  <a:cubicBezTo>
                    <a:pt x="0" y="4"/>
                    <a:pt x="1" y="7"/>
                    <a:pt x="0" y="15"/>
                  </a:cubicBezTo>
                  <a:cubicBezTo>
                    <a:pt x="0" y="15"/>
                    <a:pt x="0" y="20"/>
                    <a:pt x="3" y="17"/>
                  </a:cubicBezTo>
                  <a:cubicBezTo>
                    <a:pt x="3" y="17"/>
                    <a:pt x="5" y="17"/>
                    <a:pt x="3" y="12"/>
                  </a:cubicBezTo>
                  <a:cubicBezTo>
                    <a:pt x="3" y="12"/>
                    <a:pt x="3" y="6"/>
                    <a:pt x="4" y="5"/>
                  </a:cubicBezTo>
                  <a:moveTo>
                    <a:pt x="2" y="16"/>
                  </a:moveTo>
                  <a:cubicBezTo>
                    <a:pt x="2" y="16"/>
                    <a:pt x="0" y="16"/>
                    <a:pt x="2" y="8"/>
                  </a:cubicBezTo>
                  <a:cubicBezTo>
                    <a:pt x="2" y="8"/>
                    <a:pt x="1" y="4"/>
                    <a:pt x="2" y="3"/>
                  </a:cubicBezTo>
                  <a:cubicBezTo>
                    <a:pt x="2" y="3"/>
                    <a:pt x="3" y="2"/>
                    <a:pt x="3" y="5"/>
                  </a:cubicBezTo>
                  <a:cubicBezTo>
                    <a:pt x="3" y="5"/>
                    <a:pt x="3" y="16"/>
                    <a:pt x="2" y="16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9" name="Freeform 546"/>
            <p:cNvSpPr/>
            <p:nvPr/>
          </p:nvSpPr>
          <p:spPr bwMode="auto">
            <a:xfrm>
              <a:off x="1326" y="2778"/>
              <a:ext cx="19" cy="25"/>
            </a:xfrm>
            <a:custGeom>
              <a:avLst/>
              <a:gdLst>
                <a:gd name="T0" fmla="*/ 11 w 13"/>
                <a:gd name="T1" fmla="*/ 7 h 17"/>
                <a:gd name="T2" fmla="*/ 0 w 13"/>
                <a:gd name="T3" fmla="*/ 5 h 17"/>
                <a:gd name="T4" fmla="*/ 2 w 13"/>
                <a:gd name="T5" fmla="*/ 17 h 17"/>
                <a:gd name="T6" fmla="*/ 11 w 13"/>
                <a:gd name="T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7">
                  <a:moveTo>
                    <a:pt x="11" y="7"/>
                  </a:moveTo>
                  <a:cubicBezTo>
                    <a:pt x="13" y="0"/>
                    <a:pt x="4" y="4"/>
                    <a:pt x="0" y="5"/>
                  </a:cubicBezTo>
                  <a:cubicBezTo>
                    <a:pt x="0" y="9"/>
                    <a:pt x="2" y="15"/>
                    <a:pt x="2" y="17"/>
                  </a:cubicBezTo>
                  <a:cubicBezTo>
                    <a:pt x="5" y="13"/>
                    <a:pt x="9" y="11"/>
                    <a:pt x="11" y="7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0" name="Freeform 547"/>
            <p:cNvSpPr>
              <a:spLocks noEditPoints="1"/>
            </p:cNvSpPr>
            <p:nvPr/>
          </p:nvSpPr>
          <p:spPr bwMode="auto">
            <a:xfrm>
              <a:off x="1354" y="2734"/>
              <a:ext cx="6" cy="66"/>
            </a:xfrm>
            <a:custGeom>
              <a:avLst/>
              <a:gdLst>
                <a:gd name="T0" fmla="*/ 2 w 4"/>
                <a:gd name="T1" fmla="*/ 36 h 45"/>
                <a:gd name="T2" fmla="*/ 2 w 4"/>
                <a:gd name="T3" fmla="*/ 42 h 45"/>
                <a:gd name="T4" fmla="*/ 3 w 4"/>
                <a:gd name="T5" fmla="*/ 45 h 45"/>
                <a:gd name="T6" fmla="*/ 4 w 4"/>
                <a:gd name="T7" fmla="*/ 45 h 45"/>
                <a:gd name="T8" fmla="*/ 2 w 4"/>
                <a:gd name="T9" fmla="*/ 36 h 45"/>
                <a:gd name="T10" fmla="*/ 2 w 4"/>
                <a:gd name="T11" fmla="*/ 36 h 45"/>
                <a:gd name="T12" fmla="*/ 2 w 4"/>
                <a:gd name="T13" fmla="*/ 36 h 45"/>
                <a:gd name="T14" fmla="*/ 2 w 4"/>
                <a:gd name="T15" fmla="*/ 0 h 45"/>
                <a:gd name="T16" fmla="*/ 1 w 4"/>
                <a:gd name="T17" fmla="*/ 2 h 45"/>
                <a:gd name="T18" fmla="*/ 1 w 4"/>
                <a:gd name="T19" fmla="*/ 2 h 45"/>
                <a:gd name="T20" fmla="*/ 1 w 4"/>
                <a:gd name="T21" fmla="*/ 17 h 45"/>
                <a:gd name="T22" fmla="*/ 1 w 4"/>
                <a:gd name="T23" fmla="*/ 28 h 45"/>
                <a:gd name="T24" fmla="*/ 1 w 4"/>
                <a:gd name="T25" fmla="*/ 18 h 45"/>
                <a:gd name="T26" fmla="*/ 2 w 4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45">
                  <a:moveTo>
                    <a:pt x="2" y="36"/>
                  </a:moveTo>
                  <a:cubicBezTo>
                    <a:pt x="2" y="39"/>
                    <a:pt x="2" y="42"/>
                    <a:pt x="2" y="42"/>
                  </a:cubicBezTo>
                  <a:cubicBezTo>
                    <a:pt x="1" y="44"/>
                    <a:pt x="2" y="45"/>
                    <a:pt x="3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moveTo>
                    <a:pt x="2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1" y="17"/>
                    <a:pt x="1" y="17"/>
                  </a:cubicBezTo>
                  <a:cubicBezTo>
                    <a:pt x="0" y="18"/>
                    <a:pt x="0" y="24"/>
                    <a:pt x="1" y="28"/>
                  </a:cubicBezTo>
                  <a:cubicBezTo>
                    <a:pt x="1" y="23"/>
                    <a:pt x="1" y="18"/>
                    <a:pt x="1" y="18"/>
                  </a:cubicBezTo>
                  <a:cubicBezTo>
                    <a:pt x="3" y="13"/>
                    <a:pt x="2" y="2"/>
                    <a:pt x="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1" name="Freeform 548"/>
            <p:cNvSpPr/>
            <p:nvPr/>
          </p:nvSpPr>
          <p:spPr bwMode="auto">
            <a:xfrm>
              <a:off x="1368" y="2795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2" name="Freeform 549"/>
            <p:cNvSpPr>
              <a:spLocks noEditPoints="1"/>
            </p:cNvSpPr>
            <p:nvPr/>
          </p:nvSpPr>
          <p:spPr bwMode="auto">
            <a:xfrm>
              <a:off x="1360" y="2797"/>
              <a:ext cx="17" cy="9"/>
            </a:xfrm>
            <a:custGeom>
              <a:avLst/>
              <a:gdLst>
                <a:gd name="T0" fmla="*/ 6 w 12"/>
                <a:gd name="T1" fmla="*/ 1 h 6"/>
                <a:gd name="T2" fmla="*/ 6 w 12"/>
                <a:gd name="T3" fmla="*/ 1 h 6"/>
                <a:gd name="T4" fmla="*/ 6 w 12"/>
                <a:gd name="T5" fmla="*/ 1 h 6"/>
                <a:gd name="T6" fmla="*/ 9 w 12"/>
                <a:gd name="T7" fmla="*/ 3 h 6"/>
                <a:gd name="T8" fmla="*/ 10 w 12"/>
                <a:gd name="T9" fmla="*/ 4 h 6"/>
                <a:gd name="T10" fmla="*/ 12 w 12"/>
                <a:gd name="T11" fmla="*/ 5 h 6"/>
                <a:gd name="T12" fmla="*/ 12 w 12"/>
                <a:gd name="T13" fmla="*/ 6 h 6"/>
                <a:gd name="T14" fmla="*/ 12 w 12"/>
                <a:gd name="T15" fmla="*/ 6 h 6"/>
                <a:gd name="T16" fmla="*/ 7 w 12"/>
                <a:gd name="T17" fmla="*/ 2 h 6"/>
                <a:gd name="T18" fmla="*/ 6 w 12"/>
                <a:gd name="T19" fmla="*/ 1 h 6"/>
                <a:gd name="T20" fmla="*/ 6 w 12"/>
                <a:gd name="T21" fmla="*/ 1 h 6"/>
                <a:gd name="T22" fmla="*/ 6 w 12"/>
                <a:gd name="T23" fmla="*/ 1 h 6"/>
                <a:gd name="T24" fmla="*/ 6 w 12"/>
                <a:gd name="T25" fmla="*/ 1 h 6"/>
                <a:gd name="T26" fmla="*/ 4 w 12"/>
                <a:gd name="T27" fmla="*/ 0 h 6"/>
                <a:gd name="T28" fmla="*/ 0 w 12"/>
                <a:gd name="T29" fmla="*/ 2 h 6"/>
                <a:gd name="T30" fmla="*/ 4 w 12"/>
                <a:gd name="T31" fmla="*/ 0 h 6"/>
                <a:gd name="T32" fmla="*/ 4 w 12"/>
                <a:gd name="T33" fmla="*/ 0 h 6"/>
                <a:gd name="T34" fmla="*/ 6 w 12"/>
                <a:gd name="T35" fmla="*/ 0 h 6"/>
                <a:gd name="T36" fmla="*/ 5 w 12"/>
                <a:gd name="T37" fmla="*/ 1 h 6"/>
                <a:gd name="T38" fmla="*/ 5 w 12"/>
                <a:gd name="T39" fmla="*/ 1 h 6"/>
                <a:gd name="T40" fmla="*/ 5 w 12"/>
                <a:gd name="T41" fmla="*/ 1 h 6"/>
                <a:gd name="T42" fmla="*/ 5 w 12"/>
                <a:gd name="T43" fmla="*/ 1 h 6"/>
                <a:gd name="T44" fmla="*/ 6 w 12"/>
                <a:gd name="T45" fmla="*/ 1 h 6"/>
                <a:gd name="T46" fmla="*/ 5 w 12"/>
                <a:gd name="T47" fmla="*/ 1 h 6"/>
                <a:gd name="T48" fmla="*/ 6 w 12"/>
                <a:gd name="T49" fmla="*/ 0 h 6"/>
                <a:gd name="T50" fmla="*/ 6 w 12"/>
                <a:gd name="T5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6"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10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1" y="3"/>
                    <a:pt x="7" y="2"/>
                  </a:cubicBezTo>
                  <a:cubicBezTo>
                    <a:pt x="7" y="2"/>
                    <a:pt x="7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4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2" y="2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6" y="0"/>
                  </a:move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3" name="Freeform 550"/>
            <p:cNvSpPr>
              <a:spLocks noEditPoints="1"/>
            </p:cNvSpPr>
            <p:nvPr/>
          </p:nvSpPr>
          <p:spPr bwMode="auto">
            <a:xfrm>
              <a:off x="1352" y="2694"/>
              <a:ext cx="5" cy="19"/>
            </a:xfrm>
            <a:custGeom>
              <a:avLst/>
              <a:gdLst>
                <a:gd name="T0" fmla="*/ 3 w 3"/>
                <a:gd name="T1" fmla="*/ 12 h 13"/>
                <a:gd name="T2" fmla="*/ 3 w 3"/>
                <a:gd name="T3" fmla="*/ 13 h 13"/>
                <a:gd name="T4" fmla="*/ 3 w 3"/>
                <a:gd name="T5" fmla="*/ 13 h 13"/>
                <a:gd name="T6" fmla="*/ 3 w 3"/>
                <a:gd name="T7" fmla="*/ 12 h 13"/>
                <a:gd name="T8" fmla="*/ 0 w 3"/>
                <a:gd name="T9" fmla="*/ 0 h 13"/>
                <a:gd name="T10" fmla="*/ 2 w 3"/>
                <a:gd name="T11" fmla="*/ 9 h 13"/>
                <a:gd name="T12" fmla="*/ 3 w 3"/>
                <a:gd name="T13" fmla="*/ 12 h 13"/>
                <a:gd name="T14" fmla="*/ 3 w 3"/>
                <a:gd name="T15" fmla="*/ 8 h 13"/>
                <a:gd name="T16" fmla="*/ 0 w 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3">
                  <a:moveTo>
                    <a:pt x="3" y="12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2"/>
                  </a:cubicBezTo>
                  <a:moveTo>
                    <a:pt x="0" y="0"/>
                  </a:moveTo>
                  <a:cubicBezTo>
                    <a:pt x="1" y="4"/>
                    <a:pt x="2" y="6"/>
                    <a:pt x="2" y="9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2" y="5"/>
                    <a:pt x="1" y="2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4" name="Freeform 551"/>
            <p:cNvSpPr/>
            <p:nvPr/>
          </p:nvSpPr>
          <p:spPr bwMode="auto">
            <a:xfrm>
              <a:off x="1355" y="2707"/>
              <a:ext cx="2" cy="6"/>
            </a:xfrm>
            <a:custGeom>
              <a:avLst/>
              <a:gdLst>
                <a:gd name="T0" fmla="*/ 0 w 1"/>
                <a:gd name="T1" fmla="*/ 0 h 4"/>
                <a:gd name="T2" fmla="*/ 1 w 1"/>
                <a:gd name="T3" fmla="*/ 4 h 4"/>
                <a:gd name="T4" fmla="*/ 1 w 1"/>
                <a:gd name="T5" fmla="*/ 3 h 4"/>
                <a:gd name="T6" fmla="*/ 1 w 1"/>
                <a:gd name="T7" fmla="*/ 3 h 4"/>
                <a:gd name="T8" fmla="*/ 0 w 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5" name="Freeform 552"/>
            <p:cNvSpPr>
              <a:spLocks noEditPoints="1"/>
            </p:cNvSpPr>
            <p:nvPr/>
          </p:nvSpPr>
          <p:spPr bwMode="auto">
            <a:xfrm>
              <a:off x="1286" y="2669"/>
              <a:ext cx="66" cy="39"/>
            </a:xfrm>
            <a:custGeom>
              <a:avLst/>
              <a:gdLst>
                <a:gd name="T0" fmla="*/ 7 w 46"/>
                <a:gd name="T1" fmla="*/ 24 h 27"/>
                <a:gd name="T2" fmla="*/ 6 w 46"/>
                <a:gd name="T3" fmla="*/ 25 h 27"/>
                <a:gd name="T4" fmla="*/ 7 w 46"/>
                <a:gd name="T5" fmla="*/ 25 h 27"/>
                <a:gd name="T6" fmla="*/ 7 w 46"/>
                <a:gd name="T7" fmla="*/ 24 h 27"/>
                <a:gd name="T8" fmla="*/ 14 w 46"/>
                <a:gd name="T9" fmla="*/ 13 h 27"/>
                <a:gd name="T10" fmla="*/ 17 w 46"/>
                <a:gd name="T11" fmla="*/ 7 h 27"/>
                <a:gd name="T12" fmla="*/ 24 w 46"/>
                <a:gd name="T13" fmla="*/ 19 h 27"/>
                <a:gd name="T14" fmla="*/ 34 w 46"/>
                <a:gd name="T15" fmla="*/ 19 h 27"/>
                <a:gd name="T16" fmla="*/ 32 w 46"/>
                <a:gd name="T17" fmla="*/ 20 h 27"/>
                <a:gd name="T18" fmla="*/ 31 w 46"/>
                <a:gd name="T19" fmla="*/ 20 h 27"/>
                <a:gd name="T20" fmla="*/ 18 w 46"/>
                <a:gd name="T21" fmla="*/ 26 h 27"/>
                <a:gd name="T22" fmla="*/ 15 w 46"/>
                <a:gd name="T23" fmla="*/ 13 h 27"/>
                <a:gd name="T24" fmla="*/ 14 w 46"/>
                <a:gd name="T25" fmla="*/ 13 h 27"/>
                <a:gd name="T26" fmla="*/ 14 w 46"/>
                <a:gd name="T27" fmla="*/ 13 h 27"/>
                <a:gd name="T28" fmla="*/ 14 w 46"/>
                <a:gd name="T29" fmla="*/ 13 h 27"/>
                <a:gd name="T30" fmla="*/ 15 w 46"/>
                <a:gd name="T31" fmla="*/ 0 h 27"/>
                <a:gd name="T32" fmla="*/ 13 w 46"/>
                <a:gd name="T33" fmla="*/ 13 h 27"/>
                <a:gd name="T34" fmla="*/ 8 w 46"/>
                <a:gd name="T35" fmla="*/ 10 h 27"/>
                <a:gd name="T36" fmla="*/ 7 w 46"/>
                <a:gd name="T37" fmla="*/ 10 h 27"/>
                <a:gd name="T38" fmla="*/ 0 w 46"/>
                <a:gd name="T39" fmla="*/ 22 h 27"/>
                <a:gd name="T40" fmla="*/ 4 w 46"/>
                <a:gd name="T41" fmla="*/ 24 h 27"/>
                <a:gd name="T42" fmla="*/ 5 w 46"/>
                <a:gd name="T43" fmla="*/ 24 h 27"/>
                <a:gd name="T44" fmla="*/ 7 w 46"/>
                <a:gd name="T45" fmla="*/ 24 h 27"/>
                <a:gd name="T46" fmla="*/ 3 w 46"/>
                <a:gd name="T47" fmla="*/ 21 h 27"/>
                <a:gd name="T48" fmla="*/ 1 w 46"/>
                <a:gd name="T49" fmla="*/ 22 h 27"/>
                <a:gd name="T50" fmla="*/ 6 w 46"/>
                <a:gd name="T51" fmla="*/ 10 h 27"/>
                <a:gd name="T52" fmla="*/ 6 w 46"/>
                <a:gd name="T53" fmla="*/ 11 h 27"/>
                <a:gd name="T54" fmla="*/ 7 w 46"/>
                <a:gd name="T55" fmla="*/ 25 h 27"/>
                <a:gd name="T56" fmla="*/ 9 w 46"/>
                <a:gd name="T57" fmla="*/ 26 h 27"/>
                <a:gd name="T58" fmla="*/ 11 w 46"/>
                <a:gd name="T59" fmla="*/ 25 h 27"/>
                <a:gd name="T60" fmla="*/ 12 w 46"/>
                <a:gd name="T61" fmla="*/ 25 h 27"/>
                <a:gd name="T62" fmla="*/ 12 w 46"/>
                <a:gd name="T63" fmla="*/ 25 h 27"/>
                <a:gd name="T64" fmla="*/ 16 w 46"/>
                <a:gd name="T65" fmla="*/ 27 h 27"/>
                <a:gd name="T66" fmla="*/ 18 w 46"/>
                <a:gd name="T67" fmla="*/ 27 h 27"/>
                <a:gd name="T68" fmla="*/ 23 w 46"/>
                <a:gd name="T69" fmla="*/ 24 h 27"/>
                <a:gd name="T70" fmla="*/ 33 w 46"/>
                <a:gd name="T71" fmla="*/ 21 h 27"/>
                <a:gd name="T72" fmla="*/ 34 w 46"/>
                <a:gd name="T73" fmla="*/ 21 h 27"/>
                <a:gd name="T74" fmla="*/ 35 w 46"/>
                <a:gd name="T75" fmla="*/ 21 h 27"/>
                <a:gd name="T76" fmla="*/ 33 w 46"/>
                <a:gd name="T77" fmla="*/ 23 h 27"/>
                <a:gd name="T78" fmla="*/ 34 w 46"/>
                <a:gd name="T79" fmla="*/ 23 h 27"/>
                <a:gd name="T80" fmla="*/ 40 w 46"/>
                <a:gd name="T81" fmla="*/ 19 h 27"/>
                <a:gd name="T82" fmla="*/ 37 w 46"/>
                <a:gd name="T83" fmla="*/ 17 h 27"/>
                <a:gd name="T84" fmla="*/ 30 w 46"/>
                <a:gd name="T85" fmla="*/ 8 h 27"/>
                <a:gd name="T86" fmla="*/ 32 w 46"/>
                <a:gd name="T87" fmla="*/ 9 h 27"/>
                <a:gd name="T88" fmla="*/ 46 w 46"/>
                <a:gd name="T89" fmla="*/ 17 h 27"/>
                <a:gd name="T90" fmla="*/ 45 w 46"/>
                <a:gd name="T91" fmla="*/ 14 h 27"/>
                <a:gd name="T92" fmla="*/ 32 w 46"/>
                <a:gd name="T93" fmla="*/ 1 h 27"/>
                <a:gd name="T94" fmla="*/ 28 w 46"/>
                <a:gd name="T95" fmla="*/ 3 h 27"/>
                <a:gd name="T96" fmla="*/ 22 w 46"/>
                <a:gd name="T97" fmla="*/ 2 h 27"/>
                <a:gd name="T98" fmla="*/ 17 w 46"/>
                <a:gd name="T99" fmla="*/ 1 h 27"/>
                <a:gd name="T100" fmla="*/ 16 w 46"/>
                <a:gd name="T101" fmla="*/ 0 h 27"/>
                <a:gd name="T102" fmla="*/ 16 w 46"/>
                <a:gd name="T103" fmla="*/ 0 h 27"/>
                <a:gd name="T104" fmla="*/ 16 w 46"/>
                <a:gd name="T105" fmla="*/ 0 h 27"/>
                <a:gd name="T106" fmla="*/ 16 w 46"/>
                <a:gd name="T107" fmla="*/ 0 h 27"/>
                <a:gd name="T108" fmla="*/ 16 w 46"/>
                <a:gd name="T109" fmla="*/ 0 h 27"/>
                <a:gd name="T110" fmla="*/ 15 w 46"/>
                <a:gd name="T111" fmla="*/ 0 h 27"/>
                <a:gd name="T112" fmla="*/ 32 w 46"/>
                <a:gd name="T113" fmla="*/ 0 h 27"/>
                <a:gd name="T114" fmla="*/ 32 w 46"/>
                <a:gd name="T115" fmla="*/ 1 h 27"/>
                <a:gd name="T116" fmla="*/ 32 w 46"/>
                <a:gd name="T117" fmla="*/ 0 h 27"/>
                <a:gd name="T118" fmla="*/ 32 w 46"/>
                <a:gd name="T1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" h="27">
                  <a:moveTo>
                    <a:pt x="7" y="24"/>
                  </a:moveTo>
                  <a:cubicBezTo>
                    <a:pt x="7" y="25"/>
                    <a:pt x="7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4"/>
                  </a:cubicBezTo>
                  <a:moveTo>
                    <a:pt x="14" y="13"/>
                  </a:moveTo>
                  <a:cubicBezTo>
                    <a:pt x="15" y="13"/>
                    <a:pt x="17" y="12"/>
                    <a:pt x="17" y="7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31" y="19"/>
                    <a:pt x="34" y="19"/>
                  </a:cubicBezTo>
                  <a:cubicBezTo>
                    <a:pt x="37" y="19"/>
                    <a:pt x="37" y="19"/>
                    <a:pt x="32" y="20"/>
                  </a:cubicBezTo>
                  <a:cubicBezTo>
                    <a:pt x="32" y="20"/>
                    <a:pt x="32" y="20"/>
                    <a:pt x="31" y="20"/>
                  </a:cubicBezTo>
                  <a:cubicBezTo>
                    <a:pt x="29" y="20"/>
                    <a:pt x="24" y="21"/>
                    <a:pt x="18" y="26"/>
                  </a:cubicBezTo>
                  <a:cubicBezTo>
                    <a:pt x="18" y="26"/>
                    <a:pt x="18" y="13"/>
                    <a:pt x="15" y="13"/>
                  </a:cubicBezTo>
                  <a:cubicBezTo>
                    <a:pt x="15" y="13"/>
                    <a:pt x="15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moveTo>
                    <a:pt x="15" y="0"/>
                  </a:moveTo>
                  <a:cubicBezTo>
                    <a:pt x="15" y="0"/>
                    <a:pt x="19" y="13"/>
                    <a:pt x="13" y="13"/>
                  </a:cubicBezTo>
                  <a:cubicBezTo>
                    <a:pt x="12" y="13"/>
                    <a:pt x="10" y="12"/>
                    <a:pt x="8" y="10"/>
                  </a:cubicBezTo>
                  <a:cubicBezTo>
                    <a:pt x="8" y="10"/>
                    <a:pt x="7" y="10"/>
                    <a:pt x="7" y="10"/>
                  </a:cubicBezTo>
                  <a:cubicBezTo>
                    <a:pt x="6" y="10"/>
                    <a:pt x="4" y="11"/>
                    <a:pt x="0" y="22"/>
                  </a:cubicBezTo>
                  <a:cubicBezTo>
                    <a:pt x="0" y="22"/>
                    <a:pt x="1" y="23"/>
                    <a:pt x="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3"/>
                    <a:pt x="5" y="21"/>
                    <a:pt x="3" y="21"/>
                  </a:cubicBezTo>
                  <a:cubicBezTo>
                    <a:pt x="2" y="21"/>
                    <a:pt x="1" y="21"/>
                    <a:pt x="1" y="22"/>
                  </a:cubicBezTo>
                  <a:cubicBezTo>
                    <a:pt x="1" y="22"/>
                    <a:pt x="5" y="10"/>
                    <a:pt x="6" y="10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9" y="26"/>
                  </a:cubicBezTo>
                  <a:cubicBezTo>
                    <a:pt x="9" y="25"/>
                    <a:pt x="10" y="25"/>
                    <a:pt x="11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3" y="25"/>
                    <a:pt x="16" y="25"/>
                    <a:pt x="16" y="27"/>
                  </a:cubicBezTo>
                  <a:cubicBezTo>
                    <a:pt x="17" y="27"/>
                    <a:pt x="17" y="27"/>
                    <a:pt x="18" y="27"/>
                  </a:cubicBezTo>
                  <a:cubicBezTo>
                    <a:pt x="19" y="25"/>
                    <a:pt x="21" y="25"/>
                    <a:pt x="23" y="24"/>
                  </a:cubicBezTo>
                  <a:cubicBezTo>
                    <a:pt x="26" y="23"/>
                    <a:pt x="30" y="21"/>
                    <a:pt x="33" y="21"/>
                  </a:cubicBezTo>
                  <a:cubicBezTo>
                    <a:pt x="33" y="21"/>
                    <a:pt x="34" y="21"/>
                    <a:pt x="34" y="21"/>
                  </a:cubicBezTo>
                  <a:cubicBezTo>
                    <a:pt x="34" y="21"/>
                    <a:pt x="34" y="21"/>
                    <a:pt x="35" y="21"/>
                  </a:cubicBezTo>
                  <a:cubicBezTo>
                    <a:pt x="35" y="21"/>
                    <a:pt x="36" y="21"/>
                    <a:pt x="33" y="23"/>
                  </a:cubicBezTo>
                  <a:cubicBezTo>
                    <a:pt x="33" y="23"/>
                    <a:pt x="34" y="23"/>
                    <a:pt x="34" y="23"/>
                  </a:cubicBezTo>
                  <a:cubicBezTo>
                    <a:pt x="35" y="23"/>
                    <a:pt x="37" y="21"/>
                    <a:pt x="40" y="19"/>
                  </a:cubicBezTo>
                  <a:cubicBezTo>
                    <a:pt x="40" y="19"/>
                    <a:pt x="35" y="19"/>
                    <a:pt x="37" y="17"/>
                  </a:cubicBezTo>
                  <a:cubicBezTo>
                    <a:pt x="37" y="17"/>
                    <a:pt x="25" y="8"/>
                    <a:pt x="30" y="8"/>
                  </a:cubicBezTo>
                  <a:cubicBezTo>
                    <a:pt x="31" y="8"/>
                    <a:pt x="31" y="9"/>
                    <a:pt x="32" y="9"/>
                  </a:cubicBezTo>
                  <a:cubicBezTo>
                    <a:pt x="32" y="9"/>
                    <a:pt x="40" y="9"/>
                    <a:pt x="46" y="17"/>
                  </a:cubicBezTo>
                  <a:cubicBezTo>
                    <a:pt x="46" y="16"/>
                    <a:pt x="45" y="15"/>
                    <a:pt x="45" y="14"/>
                  </a:cubicBezTo>
                  <a:cubicBezTo>
                    <a:pt x="45" y="14"/>
                    <a:pt x="36" y="5"/>
                    <a:pt x="32" y="1"/>
                  </a:cubicBezTo>
                  <a:cubicBezTo>
                    <a:pt x="32" y="2"/>
                    <a:pt x="31" y="3"/>
                    <a:pt x="28" y="3"/>
                  </a:cubicBezTo>
                  <a:cubicBezTo>
                    <a:pt x="26" y="3"/>
                    <a:pt x="25" y="3"/>
                    <a:pt x="22" y="2"/>
                  </a:cubicBezTo>
                  <a:cubicBezTo>
                    <a:pt x="22" y="2"/>
                    <a:pt x="20" y="1"/>
                    <a:pt x="17" y="1"/>
                  </a:cubicBezTo>
                  <a:cubicBezTo>
                    <a:pt x="17" y="1"/>
                    <a:pt x="16" y="1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moveTo>
                    <a:pt x="32" y="0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6" name="Freeform 553"/>
            <p:cNvSpPr/>
            <p:nvPr/>
          </p:nvSpPr>
          <p:spPr bwMode="auto">
            <a:xfrm>
              <a:off x="1287" y="2684"/>
              <a:ext cx="9" cy="21"/>
            </a:xfrm>
            <a:custGeom>
              <a:avLst/>
              <a:gdLst>
                <a:gd name="T0" fmla="*/ 5 w 6"/>
                <a:gd name="T1" fmla="*/ 0 h 15"/>
                <a:gd name="T2" fmla="*/ 0 w 6"/>
                <a:gd name="T3" fmla="*/ 12 h 15"/>
                <a:gd name="T4" fmla="*/ 2 w 6"/>
                <a:gd name="T5" fmla="*/ 11 h 15"/>
                <a:gd name="T6" fmla="*/ 6 w 6"/>
                <a:gd name="T7" fmla="*/ 14 h 15"/>
                <a:gd name="T8" fmla="*/ 6 w 6"/>
                <a:gd name="T9" fmla="*/ 14 h 15"/>
                <a:gd name="T10" fmla="*/ 6 w 6"/>
                <a:gd name="T11" fmla="*/ 14 h 15"/>
                <a:gd name="T12" fmla="*/ 6 w 6"/>
                <a:gd name="T13" fmla="*/ 15 h 15"/>
                <a:gd name="T14" fmla="*/ 6 w 6"/>
                <a:gd name="T15" fmla="*/ 15 h 15"/>
                <a:gd name="T16" fmla="*/ 5 w 6"/>
                <a:gd name="T17" fmla="*/ 1 h 15"/>
                <a:gd name="T18" fmla="*/ 5 w 6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5">
                  <a:moveTo>
                    <a:pt x="5" y="0"/>
                  </a:moveTo>
                  <a:cubicBezTo>
                    <a:pt x="4" y="0"/>
                    <a:pt x="0" y="12"/>
                    <a:pt x="0" y="12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4" y="11"/>
                    <a:pt x="5" y="13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7" name="Freeform 554"/>
            <p:cNvSpPr>
              <a:spLocks noEditPoints="1"/>
            </p:cNvSpPr>
            <p:nvPr/>
          </p:nvSpPr>
          <p:spPr bwMode="auto">
            <a:xfrm>
              <a:off x="1306" y="2679"/>
              <a:ext cx="33" cy="28"/>
            </a:xfrm>
            <a:custGeom>
              <a:avLst/>
              <a:gdLst>
                <a:gd name="T0" fmla="*/ 0 w 23"/>
                <a:gd name="T1" fmla="*/ 6 h 19"/>
                <a:gd name="T2" fmla="*/ 0 w 23"/>
                <a:gd name="T3" fmla="*/ 6 h 19"/>
                <a:gd name="T4" fmla="*/ 0 w 23"/>
                <a:gd name="T5" fmla="*/ 6 h 19"/>
                <a:gd name="T6" fmla="*/ 3 w 23"/>
                <a:gd name="T7" fmla="*/ 0 h 19"/>
                <a:gd name="T8" fmla="*/ 0 w 23"/>
                <a:gd name="T9" fmla="*/ 6 h 19"/>
                <a:gd name="T10" fmla="*/ 1 w 23"/>
                <a:gd name="T11" fmla="*/ 6 h 19"/>
                <a:gd name="T12" fmla="*/ 4 w 23"/>
                <a:gd name="T13" fmla="*/ 19 h 19"/>
                <a:gd name="T14" fmla="*/ 17 w 23"/>
                <a:gd name="T15" fmla="*/ 13 h 19"/>
                <a:gd name="T16" fmla="*/ 18 w 23"/>
                <a:gd name="T17" fmla="*/ 13 h 19"/>
                <a:gd name="T18" fmla="*/ 20 w 23"/>
                <a:gd name="T19" fmla="*/ 12 h 19"/>
                <a:gd name="T20" fmla="*/ 10 w 23"/>
                <a:gd name="T21" fmla="*/ 12 h 19"/>
                <a:gd name="T22" fmla="*/ 3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3" y="0"/>
                  </a:moveTo>
                  <a:cubicBezTo>
                    <a:pt x="3" y="5"/>
                    <a:pt x="1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4" y="6"/>
                    <a:pt x="4" y="19"/>
                    <a:pt x="4" y="19"/>
                  </a:cubicBezTo>
                  <a:cubicBezTo>
                    <a:pt x="10" y="14"/>
                    <a:pt x="15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3" y="12"/>
                    <a:pt x="23" y="12"/>
                    <a:pt x="20" y="12"/>
                  </a:cubicBezTo>
                  <a:cubicBezTo>
                    <a:pt x="17" y="12"/>
                    <a:pt x="10" y="12"/>
                    <a:pt x="10" y="1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pic>
          <p:nvPicPr>
            <p:cNvPr id="178" name="Picture 55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03" y="2664"/>
              <a:ext cx="11" cy="11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179" name="Freeform 556"/>
            <p:cNvSpPr/>
            <p:nvPr/>
          </p:nvSpPr>
          <p:spPr bwMode="auto">
            <a:xfrm>
              <a:off x="1309" y="266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0" name="Freeform 557"/>
            <p:cNvSpPr>
              <a:spLocks noEditPoints="1"/>
            </p:cNvSpPr>
            <p:nvPr/>
          </p:nvSpPr>
          <p:spPr bwMode="auto">
            <a:xfrm>
              <a:off x="1318" y="2704"/>
              <a:ext cx="40" cy="30"/>
            </a:xfrm>
            <a:custGeom>
              <a:avLst/>
              <a:gdLst>
                <a:gd name="T0" fmla="*/ 19 w 28"/>
                <a:gd name="T1" fmla="*/ 10 h 21"/>
                <a:gd name="T2" fmla="*/ 19 w 28"/>
                <a:gd name="T3" fmla="*/ 10 h 21"/>
                <a:gd name="T4" fmla="*/ 20 w 28"/>
                <a:gd name="T5" fmla="*/ 15 h 21"/>
                <a:gd name="T6" fmla="*/ 20 w 28"/>
                <a:gd name="T7" fmla="*/ 15 h 21"/>
                <a:gd name="T8" fmla="*/ 20 w 28"/>
                <a:gd name="T9" fmla="*/ 15 h 21"/>
                <a:gd name="T10" fmla="*/ 21 w 28"/>
                <a:gd name="T11" fmla="*/ 10 h 21"/>
                <a:gd name="T12" fmla="*/ 19 w 28"/>
                <a:gd name="T13" fmla="*/ 10 h 21"/>
                <a:gd name="T14" fmla="*/ 8 w 28"/>
                <a:gd name="T15" fmla="*/ 9 h 21"/>
                <a:gd name="T16" fmla="*/ 3 w 28"/>
                <a:gd name="T17" fmla="*/ 14 h 21"/>
                <a:gd name="T18" fmla="*/ 2 w 28"/>
                <a:gd name="T19" fmla="*/ 15 h 21"/>
                <a:gd name="T20" fmla="*/ 0 w 28"/>
                <a:gd name="T21" fmla="*/ 20 h 21"/>
                <a:gd name="T22" fmla="*/ 10 w 28"/>
                <a:gd name="T23" fmla="*/ 17 h 21"/>
                <a:gd name="T24" fmla="*/ 7 w 28"/>
                <a:gd name="T25" fmla="*/ 13 h 21"/>
                <a:gd name="T26" fmla="*/ 7 w 28"/>
                <a:gd name="T27" fmla="*/ 14 h 21"/>
                <a:gd name="T28" fmla="*/ 5 w 28"/>
                <a:gd name="T29" fmla="*/ 17 h 21"/>
                <a:gd name="T30" fmla="*/ 3 w 28"/>
                <a:gd name="T31" fmla="*/ 17 h 21"/>
                <a:gd name="T32" fmla="*/ 4 w 28"/>
                <a:gd name="T33" fmla="*/ 13 h 21"/>
                <a:gd name="T34" fmla="*/ 6 w 28"/>
                <a:gd name="T35" fmla="*/ 13 h 21"/>
                <a:gd name="T36" fmla="*/ 8 w 28"/>
                <a:gd name="T37" fmla="*/ 10 h 21"/>
                <a:gd name="T38" fmla="*/ 8 w 28"/>
                <a:gd name="T39" fmla="*/ 9 h 21"/>
                <a:gd name="T40" fmla="*/ 27 w 28"/>
                <a:gd name="T41" fmla="*/ 6 h 21"/>
                <a:gd name="T42" fmla="*/ 26 w 28"/>
                <a:gd name="T43" fmla="*/ 11 h 21"/>
                <a:gd name="T44" fmla="*/ 26 w 28"/>
                <a:gd name="T45" fmla="*/ 12 h 21"/>
                <a:gd name="T46" fmla="*/ 27 w 28"/>
                <a:gd name="T47" fmla="*/ 15 h 21"/>
                <a:gd name="T48" fmla="*/ 27 w 28"/>
                <a:gd name="T49" fmla="*/ 21 h 21"/>
                <a:gd name="T50" fmla="*/ 27 w 28"/>
                <a:gd name="T51" fmla="*/ 21 h 21"/>
                <a:gd name="T52" fmla="*/ 27 w 28"/>
                <a:gd name="T53" fmla="*/ 6 h 21"/>
                <a:gd name="T54" fmla="*/ 13 w 28"/>
                <a:gd name="T55" fmla="*/ 5 h 21"/>
                <a:gd name="T56" fmla="*/ 10 w 28"/>
                <a:gd name="T57" fmla="*/ 8 h 21"/>
                <a:gd name="T58" fmla="*/ 10 w 28"/>
                <a:gd name="T59" fmla="*/ 8 h 21"/>
                <a:gd name="T60" fmla="*/ 13 w 28"/>
                <a:gd name="T61" fmla="*/ 6 h 21"/>
                <a:gd name="T62" fmla="*/ 13 w 28"/>
                <a:gd name="T63" fmla="*/ 5 h 21"/>
                <a:gd name="T64" fmla="*/ 8 w 28"/>
                <a:gd name="T65" fmla="*/ 2 h 21"/>
                <a:gd name="T66" fmla="*/ 5 w 28"/>
                <a:gd name="T67" fmla="*/ 5 h 21"/>
                <a:gd name="T68" fmla="*/ 6 w 28"/>
                <a:gd name="T69" fmla="*/ 6 h 21"/>
                <a:gd name="T70" fmla="*/ 8 w 28"/>
                <a:gd name="T71" fmla="*/ 6 h 21"/>
                <a:gd name="T72" fmla="*/ 8 w 28"/>
                <a:gd name="T73" fmla="*/ 4 h 21"/>
                <a:gd name="T74" fmla="*/ 8 w 28"/>
                <a:gd name="T75" fmla="*/ 2 h 21"/>
                <a:gd name="T76" fmla="*/ 20 w 28"/>
                <a:gd name="T77" fmla="*/ 1 h 21"/>
                <a:gd name="T78" fmla="*/ 20 w 28"/>
                <a:gd name="T79" fmla="*/ 1 h 21"/>
                <a:gd name="T80" fmla="*/ 20 w 28"/>
                <a:gd name="T81" fmla="*/ 1 h 21"/>
                <a:gd name="T82" fmla="*/ 19 w 28"/>
                <a:gd name="T83" fmla="*/ 3 h 21"/>
                <a:gd name="T84" fmla="*/ 19 w 28"/>
                <a:gd name="T85" fmla="*/ 3 h 21"/>
                <a:gd name="T86" fmla="*/ 20 w 28"/>
                <a:gd name="T87" fmla="*/ 1 h 21"/>
                <a:gd name="T88" fmla="*/ 20 w 28"/>
                <a:gd name="T89" fmla="*/ 1 h 21"/>
                <a:gd name="T90" fmla="*/ 11 w 28"/>
                <a:gd name="T91" fmla="*/ 1 h 21"/>
                <a:gd name="T92" fmla="*/ 10 w 28"/>
                <a:gd name="T93" fmla="*/ 2 h 21"/>
                <a:gd name="T94" fmla="*/ 10 w 28"/>
                <a:gd name="T95" fmla="*/ 5 h 21"/>
                <a:gd name="T96" fmla="*/ 11 w 28"/>
                <a:gd name="T97" fmla="*/ 5 h 21"/>
                <a:gd name="T98" fmla="*/ 13 w 28"/>
                <a:gd name="T99" fmla="*/ 4 h 21"/>
                <a:gd name="T100" fmla="*/ 13 w 28"/>
                <a:gd name="T101" fmla="*/ 4 h 21"/>
                <a:gd name="T102" fmla="*/ 11 w 28"/>
                <a:gd name="T103" fmla="*/ 1 h 21"/>
                <a:gd name="T104" fmla="*/ 17 w 28"/>
                <a:gd name="T105" fmla="*/ 0 h 21"/>
                <a:gd name="T106" fmla="*/ 14 w 28"/>
                <a:gd name="T107" fmla="*/ 1 h 21"/>
                <a:gd name="T108" fmla="*/ 15 w 28"/>
                <a:gd name="T109" fmla="*/ 3 h 21"/>
                <a:gd name="T110" fmla="*/ 16 w 28"/>
                <a:gd name="T111" fmla="*/ 3 h 21"/>
                <a:gd name="T112" fmla="*/ 15 w 28"/>
                <a:gd name="T113" fmla="*/ 3 h 21"/>
                <a:gd name="T114" fmla="*/ 16 w 28"/>
                <a:gd name="T115" fmla="*/ 5 h 21"/>
                <a:gd name="T116" fmla="*/ 17 w 28"/>
                <a:gd name="T117" fmla="*/ 4 h 21"/>
                <a:gd name="T118" fmla="*/ 16 w 28"/>
                <a:gd name="T119" fmla="*/ 2 h 21"/>
                <a:gd name="T120" fmla="*/ 17 w 28"/>
                <a:gd name="T1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" h="21">
                  <a:moveTo>
                    <a:pt x="19" y="10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3"/>
                    <a:pt x="21" y="10"/>
                  </a:cubicBezTo>
                  <a:cubicBezTo>
                    <a:pt x="20" y="10"/>
                    <a:pt x="20" y="10"/>
                    <a:pt x="19" y="10"/>
                  </a:cubicBezTo>
                  <a:moveTo>
                    <a:pt x="8" y="9"/>
                  </a:moveTo>
                  <a:cubicBezTo>
                    <a:pt x="6" y="11"/>
                    <a:pt x="5" y="12"/>
                    <a:pt x="3" y="14"/>
                  </a:cubicBezTo>
                  <a:cubicBezTo>
                    <a:pt x="3" y="15"/>
                    <a:pt x="3" y="15"/>
                    <a:pt x="2" y="15"/>
                  </a:cubicBezTo>
                  <a:cubicBezTo>
                    <a:pt x="1" y="17"/>
                    <a:pt x="0" y="18"/>
                    <a:pt x="0" y="2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8" y="17"/>
                    <a:pt x="7" y="14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2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moveTo>
                    <a:pt x="27" y="6"/>
                  </a:moveTo>
                  <a:cubicBezTo>
                    <a:pt x="27" y="8"/>
                    <a:pt x="27" y="10"/>
                    <a:pt x="26" y="1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3"/>
                    <a:pt x="27" y="14"/>
                    <a:pt x="27" y="15"/>
                  </a:cubicBezTo>
                  <a:cubicBezTo>
                    <a:pt x="27" y="15"/>
                    <a:pt x="28" y="16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19"/>
                    <a:pt x="28" y="15"/>
                    <a:pt x="27" y="6"/>
                  </a:cubicBezTo>
                  <a:moveTo>
                    <a:pt x="13" y="5"/>
                  </a:moveTo>
                  <a:cubicBezTo>
                    <a:pt x="12" y="6"/>
                    <a:pt x="11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7"/>
                    <a:pt x="13" y="6"/>
                  </a:cubicBezTo>
                  <a:cubicBezTo>
                    <a:pt x="13" y="6"/>
                    <a:pt x="13" y="5"/>
                    <a:pt x="13" y="5"/>
                  </a:cubicBezTo>
                  <a:moveTo>
                    <a:pt x="8" y="2"/>
                  </a:moveTo>
                  <a:cubicBezTo>
                    <a:pt x="7" y="3"/>
                    <a:pt x="6" y="4"/>
                    <a:pt x="5" y="5"/>
                  </a:cubicBezTo>
                  <a:cubicBezTo>
                    <a:pt x="5" y="5"/>
                    <a:pt x="4" y="6"/>
                    <a:pt x="6" y="6"/>
                  </a:cubicBezTo>
                  <a:cubicBezTo>
                    <a:pt x="6" y="6"/>
                    <a:pt x="7" y="6"/>
                    <a:pt x="8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3"/>
                    <a:pt x="8" y="3"/>
                    <a:pt x="8" y="2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2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20" y="2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11" y="1"/>
                  </a:moveTo>
                  <a:cubicBezTo>
                    <a:pt x="10" y="1"/>
                    <a:pt x="10" y="2"/>
                    <a:pt x="10" y="2"/>
                  </a:cubicBezTo>
                  <a:cubicBezTo>
                    <a:pt x="10" y="2"/>
                    <a:pt x="10" y="4"/>
                    <a:pt x="10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2" y="1"/>
                    <a:pt x="11" y="1"/>
                  </a:cubicBezTo>
                  <a:moveTo>
                    <a:pt x="17" y="0"/>
                  </a:moveTo>
                  <a:cubicBezTo>
                    <a:pt x="17" y="0"/>
                    <a:pt x="16" y="1"/>
                    <a:pt x="14" y="1"/>
                  </a:cubicBezTo>
                  <a:cubicBezTo>
                    <a:pt x="15" y="1"/>
                    <a:pt x="15" y="2"/>
                    <a:pt x="1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5" y="3"/>
                  </a:cubicBezTo>
                  <a:cubicBezTo>
                    <a:pt x="16" y="4"/>
                    <a:pt x="16" y="4"/>
                    <a:pt x="16" y="5"/>
                  </a:cubicBezTo>
                  <a:cubicBezTo>
                    <a:pt x="16" y="5"/>
                    <a:pt x="16" y="5"/>
                    <a:pt x="17" y="4"/>
                  </a:cubicBezTo>
                  <a:cubicBezTo>
                    <a:pt x="17" y="3"/>
                    <a:pt x="17" y="2"/>
                    <a:pt x="16" y="2"/>
                  </a:cubicBezTo>
                  <a:cubicBezTo>
                    <a:pt x="16" y="2"/>
                    <a:pt x="17" y="1"/>
                    <a:pt x="17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1" name="Freeform 558"/>
            <p:cNvSpPr/>
            <p:nvPr/>
          </p:nvSpPr>
          <p:spPr bwMode="auto">
            <a:xfrm>
              <a:off x="1248" y="2807"/>
              <a:ext cx="138" cy="13"/>
            </a:xfrm>
            <a:custGeom>
              <a:avLst/>
              <a:gdLst>
                <a:gd name="T0" fmla="*/ 90 w 95"/>
                <a:gd name="T1" fmla="*/ 0 h 9"/>
                <a:gd name="T2" fmla="*/ 89 w 95"/>
                <a:gd name="T3" fmla="*/ 1 h 9"/>
                <a:gd name="T4" fmla="*/ 89 w 95"/>
                <a:gd name="T5" fmla="*/ 1 h 9"/>
                <a:gd name="T6" fmla="*/ 78 w 95"/>
                <a:gd name="T7" fmla="*/ 6 h 9"/>
                <a:gd name="T8" fmla="*/ 64 w 95"/>
                <a:gd name="T9" fmla="*/ 7 h 9"/>
                <a:gd name="T10" fmla="*/ 58 w 95"/>
                <a:gd name="T11" fmla="*/ 6 h 9"/>
                <a:gd name="T12" fmla="*/ 28 w 95"/>
                <a:gd name="T13" fmla="*/ 8 h 9"/>
                <a:gd name="T14" fmla="*/ 25 w 95"/>
                <a:gd name="T15" fmla="*/ 8 h 9"/>
                <a:gd name="T16" fmla="*/ 5 w 95"/>
                <a:gd name="T17" fmla="*/ 4 h 9"/>
                <a:gd name="T18" fmla="*/ 4 w 95"/>
                <a:gd name="T19" fmla="*/ 2 h 9"/>
                <a:gd name="T20" fmla="*/ 4 w 95"/>
                <a:gd name="T21" fmla="*/ 2 h 9"/>
                <a:gd name="T22" fmla="*/ 8 w 95"/>
                <a:gd name="T23" fmla="*/ 6 h 9"/>
                <a:gd name="T24" fmla="*/ 24 w 95"/>
                <a:gd name="T25" fmla="*/ 9 h 9"/>
                <a:gd name="T26" fmla="*/ 29 w 95"/>
                <a:gd name="T27" fmla="*/ 9 h 9"/>
                <a:gd name="T28" fmla="*/ 64 w 95"/>
                <a:gd name="T29" fmla="*/ 8 h 9"/>
                <a:gd name="T30" fmla="*/ 82 w 95"/>
                <a:gd name="T31" fmla="*/ 5 h 9"/>
                <a:gd name="T32" fmla="*/ 92 w 95"/>
                <a:gd name="T33" fmla="*/ 1 h 9"/>
                <a:gd name="T34" fmla="*/ 90 w 95"/>
                <a:gd name="T35" fmla="*/ 1 h 9"/>
                <a:gd name="T36" fmla="*/ 90 w 95"/>
                <a:gd name="T3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9">
                  <a:moveTo>
                    <a:pt x="90" y="0"/>
                  </a:moveTo>
                  <a:cubicBezTo>
                    <a:pt x="90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6" y="1"/>
                    <a:pt x="78" y="6"/>
                    <a:pt x="78" y="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7"/>
                    <a:pt x="60" y="6"/>
                    <a:pt x="58" y="6"/>
                  </a:cubicBezTo>
                  <a:cubicBezTo>
                    <a:pt x="47" y="6"/>
                    <a:pt x="28" y="8"/>
                    <a:pt x="28" y="8"/>
                  </a:cubicBezTo>
                  <a:cubicBezTo>
                    <a:pt x="27" y="8"/>
                    <a:pt x="26" y="8"/>
                    <a:pt x="25" y="8"/>
                  </a:cubicBezTo>
                  <a:cubicBezTo>
                    <a:pt x="17" y="8"/>
                    <a:pt x="5" y="4"/>
                    <a:pt x="5" y="4"/>
                  </a:cubicBezTo>
                  <a:cubicBezTo>
                    <a:pt x="5" y="3"/>
                    <a:pt x="5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0" y="3"/>
                    <a:pt x="8" y="6"/>
                  </a:cubicBezTo>
                  <a:cubicBezTo>
                    <a:pt x="8" y="6"/>
                    <a:pt x="16" y="9"/>
                    <a:pt x="24" y="9"/>
                  </a:cubicBezTo>
                  <a:cubicBezTo>
                    <a:pt x="25" y="9"/>
                    <a:pt x="27" y="9"/>
                    <a:pt x="29" y="9"/>
                  </a:cubicBezTo>
                  <a:cubicBezTo>
                    <a:pt x="29" y="9"/>
                    <a:pt x="59" y="8"/>
                    <a:pt x="64" y="8"/>
                  </a:cubicBezTo>
                  <a:cubicBezTo>
                    <a:pt x="64" y="8"/>
                    <a:pt x="76" y="8"/>
                    <a:pt x="82" y="5"/>
                  </a:cubicBezTo>
                  <a:cubicBezTo>
                    <a:pt x="82" y="5"/>
                    <a:pt x="95" y="1"/>
                    <a:pt x="92" y="1"/>
                  </a:cubicBezTo>
                  <a:cubicBezTo>
                    <a:pt x="91" y="1"/>
                    <a:pt x="91" y="1"/>
                    <a:pt x="90" y="1"/>
                  </a:cubicBezTo>
                  <a:cubicBezTo>
                    <a:pt x="90" y="0"/>
                    <a:pt x="90" y="0"/>
                    <a:pt x="9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2" name="Freeform 559"/>
            <p:cNvSpPr>
              <a:spLocks noEditPoints="1"/>
            </p:cNvSpPr>
            <p:nvPr/>
          </p:nvSpPr>
          <p:spPr bwMode="auto">
            <a:xfrm>
              <a:off x="1254" y="2718"/>
              <a:ext cx="125" cy="101"/>
            </a:xfrm>
            <a:custGeom>
              <a:avLst/>
              <a:gdLst>
                <a:gd name="T0" fmla="*/ 50 w 86"/>
                <a:gd name="T1" fmla="*/ 46 h 69"/>
                <a:gd name="T2" fmla="*/ 51 w 86"/>
                <a:gd name="T3" fmla="*/ 46 h 69"/>
                <a:gd name="T4" fmla="*/ 59 w 86"/>
                <a:gd name="T5" fmla="*/ 1 h 69"/>
                <a:gd name="T6" fmla="*/ 58 w 86"/>
                <a:gd name="T7" fmla="*/ 5 h 69"/>
                <a:gd name="T8" fmla="*/ 59 w 86"/>
                <a:gd name="T9" fmla="*/ 7 h 69"/>
                <a:gd name="T10" fmla="*/ 53 w 86"/>
                <a:gd name="T11" fmla="*/ 12 h 69"/>
                <a:gd name="T12" fmla="*/ 40 w 86"/>
                <a:gd name="T13" fmla="*/ 29 h 69"/>
                <a:gd name="T14" fmla="*/ 38 w 86"/>
                <a:gd name="T15" fmla="*/ 58 h 69"/>
                <a:gd name="T16" fmla="*/ 47 w 86"/>
                <a:gd name="T17" fmla="*/ 57 h 69"/>
                <a:gd name="T18" fmla="*/ 47 w 86"/>
                <a:gd name="T19" fmla="*/ 58 h 69"/>
                <a:gd name="T20" fmla="*/ 38 w 86"/>
                <a:gd name="T21" fmla="*/ 61 h 69"/>
                <a:gd name="T22" fmla="*/ 37 w 86"/>
                <a:gd name="T23" fmla="*/ 61 h 69"/>
                <a:gd name="T24" fmla="*/ 19 w 86"/>
                <a:gd name="T25" fmla="*/ 68 h 69"/>
                <a:gd name="T26" fmla="*/ 0 w 86"/>
                <a:gd name="T27" fmla="*/ 63 h 69"/>
                <a:gd name="T28" fmla="*/ 21 w 86"/>
                <a:gd name="T29" fmla="*/ 69 h 69"/>
                <a:gd name="T30" fmla="*/ 54 w 86"/>
                <a:gd name="T31" fmla="*/ 67 h 69"/>
                <a:gd name="T32" fmla="*/ 74 w 86"/>
                <a:gd name="T33" fmla="*/ 67 h 69"/>
                <a:gd name="T34" fmla="*/ 85 w 86"/>
                <a:gd name="T35" fmla="*/ 62 h 69"/>
                <a:gd name="T36" fmla="*/ 85 w 86"/>
                <a:gd name="T37" fmla="*/ 60 h 69"/>
                <a:gd name="T38" fmla="*/ 82 w 86"/>
                <a:gd name="T39" fmla="*/ 61 h 69"/>
                <a:gd name="T40" fmla="*/ 82 w 86"/>
                <a:gd name="T41" fmla="*/ 57 h 69"/>
                <a:gd name="T42" fmla="*/ 74 w 86"/>
                <a:gd name="T43" fmla="*/ 64 h 69"/>
                <a:gd name="T44" fmla="*/ 79 w 86"/>
                <a:gd name="T45" fmla="*/ 55 h 69"/>
                <a:gd name="T46" fmla="*/ 78 w 86"/>
                <a:gd name="T47" fmla="*/ 55 h 69"/>
                <a:gd name="T48" fmla="*/ 63 w 86"/>
                <a:gd name="T49" fmla="*/ 63 h 69"/>
                <a:gd name="T50" fmla="*/ 73 w 86"/>
                <a:gd name="T51" fmla="*/ 56 h 69"/>
                <a:gd name="T52" fmla="*/ 52 w 86"/>
                <a:gd name="T53" fmla="*/ 58 h 69"/>
                <a:gd name="T54" fmla="*/ 52 w 86"/>
                <a:gd name="T55" fmla="*/ 58 h 69"/>
                <a:gd name="T56" fmla="*/ 48 w 86"/>
                <a:gd name="T57" fmla="*/ 46 h 69"/>
                <a:gd name="T58" fmla="*/ 51 w 86"/>
                <a:gd name="T59" fmla="*/ 43 h 69"/>
                <a:gd name="T60" fmla="*/ 50 w 86"/>
                <a:gd name="T61" fmla="*/ 42 h 69"/>
                <a:gd name="T62" fmla="*/ 54 w 86"/>
                <a:gd name="T63" fmla="*/ 41 h 69"/>
                <a:gd name="T64" fmla="*/ 67 w 86"/>
                <a:gd name="T65" fmla="*/ 40 h 69"/>
                <a:gd name="T66" fmla="*/ 58 w 86"/>
                <a:gd name="T67" fmla="*/ 34 h 69"/>
                <a:gd name="T68" fmla="*/ 63 w 86"/>
                <a:gd name="T69" fmla="*/ 28 h 69"/>
                <a:gd name="T70" fmla="*/ 64 w 86"/>
                <a:gd name="T71" fmla="*/ 14 h 69"/>
                <a:gd name="T72" fmla="*/ 61 w 86"/>
                <a:gd name="T73" fmla="*/ 14 h 69"/>
                <a:gd name="T74" fmla="*/ 68 w 86"/>
                <a:gd name="T75" fmla="*/ 8 h 69"/>
                <a:gd name="T76" fmla="*/ 67 w 86"/>
                <a:gd name="T77" fmla="*/ 1 h 69"/>
                <a:gd name="T78" fmla="*/ 67 w 86"/>
                <a:gd name="T79" fmla="*/ 1 h 69"/>
                <a:gd name="T80" fmla="*/ 64 w 86"/>
                <a:gd name="T81" fmla="*/ 7 h 69"/>
                <a:gd name="T82" fmla="*/ 60 w 86"/>
                <a:gd name="T83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" h="69">
                  <a:moveTo>
                    <a:pt x="51" y="46"/>
                  </a:moveTo>
                  <a:cubicBezTo>
                    <a:pt x="50" y="46"/>
                    <a:pt x="50" y="46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46"/>
                    <a:pt x="50" y="46"/>
                    <a:pt x="51" y="46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59" y="1"/>
                  </a:cubicBezTo>
                  <a:cubicBezTo>
                    <a:pt x="59" y="2"/>
                    <a:pt x="59" y="4"/>
                    <a:pt x="59" y="4"/>
                  </a:cubicBezTo>
                  <a:cubicBezTo>
                    <a:pt x="59" y="4"/>
                    <a:pt x="59" y="5"/>
                    <a:pt x="58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8" y="7"/>
                    <a:pt x="55" y="7"/>
                    <a:pt x="53" y="12"/>
                  </a:cubicBezTo>
                  <a:cubicBezTo>
                    <a:pt x="50" y="13"/>
                    <a:pt x="29" y="22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55" y="29"/>
                    <a:pt x="42" y="44"/>
                  </a:cubicBezTo>
                  <a:cubicBezTo>
                    <a:pt x="42" y="44"/>
                    <a:pt x="28" y="58"/>
                    <a:pt x="38" y="58"/>
                  </a:cubicBezTo>
                  <a:cubicBezTo>
                    <a:pt x="40" y="58"/>
                    <a:pt x="42" y="58"/>
                    <a:pt x="45" y="57"/>
                  </a:cubicBezTo>
                  <a:cubicBezTo>
                    <a:pt x="45" y="57"/>
                    <a:pt x="46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8"/>
                    <a:pt x="42" y="61"/>
                    <a:pt x="38" y="61"/>
                  </a:cubicBezTo>
                  <a:cubicBezTo>
                    <a:pt x="38" y="61"/>
                    <a:pt x="38" y="61"/>
                    <a:pt x="37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5" y="61"/>
                    <a:pt x="27" y="61"/>
                    <a:pt x="25" y="66"/>
                  </a:cubicBezTo>
                  <a:cubicBezTo>
                    <a:pt x="25" y="66"/>
                    <a:pt x="24" y="68"/>
                    <a:pt x="19" y="68"/>
                  </a:cubicBezTo>
                  <a:cubicBezTo>
                    <a:pt x="18" y="68"/>
                    <a:pt x="17" y="68"/>
                    <a:pt x="16" y="6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64"/>
                    <a:pt x="1" y="64"/>
                    <a:pt x="1" y="65"/>
                  </a:cubicBezTo>
                  <a:cubicBezTo>
                    <a:pt x="1" y="65"/>
                    <a:pt x="13" y="69"/>
                    <a:pt x="21" y="69"/>
                  </a:cubicBezTo>
                  <a:cubicBezTo>
                    <a:pt x="22" y="69"/>
                    <a:pt x="23" y="69"/>
                    <a:pt x="24" y="69"/>
                  </a:cubicBezTo>
                  <a:cubicBezTo>
                    <a:pt x="24" y="69"/>
                    <a:pt x="43" y="67"/>
                    <a:pt x="54" y="67"/>
                  </a:cubicBezTo>
                  <a:cubicBezTo>
                    <a:pt x="56" y="67"/>
                    <a:pt x="59" y="68"/>
                    <a:pt x="60" y="68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67"/>
                    <a:pt x="82" y="62"/>
                    <a:pt x="85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62"/>
                    <a:pt x="86" y="62"/>
                    <a:pt x="86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4" y="61"/>
                    <a:pt x="84" y="62"/>
                    <a:pt x="83" y="62"/>
                  </a:cubicBezTo>
                  <a:cubicBezTo>
                    <a:pt x="82" y="62"/>
                    <a:pt x="82" y="61"/>
                    <a:pt x="82" y="61"/>
                  </a:cubicBezTo>
                  <a:cubicBezTo>
                    <a:pt x="84" y="59"/>
                    <a:pt x="83" y="58"/>
                    <a:pt x="83" y="58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79" y="60"/>
                    <a:pt x="74" y="64"/>
                    <a:pt x="74" y="64"/>
                  </a:cubicBezTo>
                  <a:cubicBezTo>
                    <a:pt x="73" y="63"/>
                    <a:pt x="79" y="56"/>
                    <a:pt x="79" y="56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7" y="56"/>
                    <a:pt x="76" y="56"/>
                    <a:pt x="75" y="57"/>
                  </a:cubicBezTo>
                  <a:cubicBezTo>
                    <a:pt x="68" y="62"/>
                    <a:pt x="65" y="63"/>
                    <a:pt x="63" y="63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4" y="59"/>
                    <a:pt x="73" y="56"/>
                    <a:pt x="73" y="56"/>
                  </a:cubicBezTo>
                  <a:cubicBezTo>
                    <a:pt x="73" y="56"/>
                    <a:pt x="68" y="56"/>
                    <a:pt x="63" y="56"/>
                  </a:cubicBezTo>
                  <a:cubicBezTo>
                    <a:pt x="59" y="56"/>
                    <a:pt x="54" y="56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2" y="56"/>
                    <a:pt x="50" y="50"/>
                    <a:pt x="50" y="46"/>
                  </a:cubicBezTo>
                  <a:cubicBezTo>
                    <a:pt x="49" y="46"/>
                    <a:pt x="49" y="46"/>
                    <a:pt x="48" y="46"/>
                  </a:cubicBezTo>
                  <a:cubicBezTo>
                    <a:pt x="47" y="44"/>
                    <a:pt x="48" y="43"/>
                    <a:pt x="50" y="42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1" y="42"/>
                    <a:pt x="52" y="41"/>
                    <a:pt x="53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6" y="39"/>
                    <a:pt x="58" y="37"/>
                    <a:pt x="61" y="37"/>
                  </a:cubicBezTo>
                  <a:cubicBezTo>
                    <a:pt x="63" y="37"/>
                    <a:pt x="65" y="38"/>
                    <a:pt x="67" y="40"/>
                  </a:cubicBezTo>
                  <a:cubicBezTo>
                    <a:pt x="67" y="40"/>
                    <a:pt x="66" y="34"/>
                    <a:pt x="60" y="34"/>
                  </a:cubicBezTo>
                  <a:cubicBezTo>
                    <a:pt x="59" y="34"/>
                    <a:pt x="59" y="34"/>
                    <a:pt x="58" y="34"/>
                  </a:cubicBezTo>
                  <a:cubicBezTo>
                    <a:pt x="58" y="34"/>
                    <a:pt x="47" y="32"/>
                    <a:pt x="64" y="29"/>
                  </a:cubicBezTo>
                  <a:cubicBezTo>
                    <a:pt x="64" y="29"/>
                    <a:pt x="72" y="28"/>
                    <a:pt x="63" y="28"/>
                  </a:cubicBezTo>
                  <a:cubicBezTo>
                    <a:pt x="63" y="28"/>
                    <a:pt x="55" y="25"/>
                    <a:pt x="66" y="20"/>
                  </a:cubicBezTo>
                  <a:cubicBezTo>
                    <a:pt x="66" y="20"/>
                    <a:pt x="75" y="14"/>
                    <a:pt x="64" y="14"/>
                  </a:cubicBezTo>
                  <a:cubicBezTo>
                    <a:pt x="64" y="14"/>
                    <a:pt x="63" y="14"/>
                    <a:pt x="62" y="14"/>
                  </a:cubicBezTo>
                  <a:cubicBezTo>
                    <a:pt x="62" y="14"/>
                    <a:pt x="62" y="14"/>
                    <a:pt x="61" y="14"/>
                  </a:cubicBezTo>
                  <a:cubicBezTo>
                    <a:pt x="57" y="14"/>
                    <a:pt x="49" y="14"/>
                    <a:pt x="67" y="9"/>
                  </a:cubicBezTo>
                  <a:cubicBezTo>
                    <a:pt x="67" y="9"/>
                    <a:pt x="68" y="9"/>
                    <a:pt x="68" y="8"/>
                  </a:cubicBezTo>
                  <a:cubicBezTo>
                    <a:pt x="67" y="8"/>
                    <a:pt x="67" y="5"/>
                    <a:pt x="67" y="5"/>
                  </a:cubicBezTo>
                  <a:cubicBezTo>
                    <a:pt x="67" y="4"/>
                    <a:pt x="67" y="2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7"/>
                    <a:pt x="65" y="7"/>
                  </a:cubicBezTo>
                  <a:cubicBezTo>
                    <a:pt x="65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7"/>
                    <a:pt x="60" y="7"/>
                    <a:pt x="60" y="3"/>
                  </a:cubicBezTo>
                  <a:cubicBezTo>
                    <a:pt x="60" y="3"/>
                    <a:pt x="60" y="2"/>
                    <a:pt x="6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3" name="Freeform 560"/>
            <p:cNvSpPr/>
            <p:nvPr/>
          </p:nvSpPr>
          <p:spPr bwMode="auto">
            <a:xfrm>
              <a:off x="1322" y="2779"/>
              <a:ext cx="6" cy="6"/>
            </a:xfrm>
            <a:custGeom>
              <a:avLst/>
              <a:gdLst>
                <a:gd name="T0" fmla="*/ 3 w 4"/>
                <a:gd name="T1" fmla="*/ 0 h 4"/>
                <a:gd name="T2" fmla="*/ 1 w 4"/>
                <a:gd name="T3" fmla="*/ 4 h 4"/>
                <a:gd name="T4" fmla="*/ 3 w 4"/>
                <a:gd name="T5" fmla="*/ 4 h 4"/>
                <a:gd name="T6" fmla="*/ 3 w 4"/>
                <a:gd name="T7" fmla="*/ 4 h 4"/>
                <a:gd name="T8" fmla="*/ 3 w 4"/>
                <a:gd name="T9" fmla="*/ 4 h 4"/>
                <a:gd name="T10" fmla="*/ 3 w 4"/>
                <a:gd name="T11" fmla="*/ 4 h 4"/>
                <a:gd name="T12" fmla="*/ 3 w 4"/>
                <a:gd name="T13" fmla="*/ 4 h 4"/>
                <a:gd name="T14" fmla="*/ 4 w 4"/>
                <a:gd name="T15" fmla="*/ 1 h 4"/>
                <a:gd name="T16" fmla="*/ 3 w 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1" y="1"/>
                    <a:pt x="0" y="2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4" name="Freeform 561"/>
            <p:cNvSpPr>
              <a:spLocks noEditPoints="1"/>
            </p:cNvSpPr>
            <p:nvPr/>
          </p:nvSpPr>
          <p:spPr bwMode="auto">
            <a:xfrm>
              <a:off x="1331" y="2720"/>
              <a:ext cx="24" cy="7"/>
            </a:xfrm>
            <a:custGeom>
              <a:avLst/>
              <a:gdLst>
                <a:gd name="T0" fmla="*/ 15 w 17"/>
                <a:gd name="T1" fmla="*/ 1 h 5"/>
                <a:gd name="T2" fmla="*/ 16 w 17"/>
                <a:gd name="T3" fmla="*/ 5 h 5"/>
                <a:gd name="T4" fmla="*/ 17 w 17"/>
                <a:gd name="T5" fmla="*/ 2 h 5"/>
                <a:gd name="T6" fmla="*/ 16 w 17"/>
                <a:gd name="T7" fmla="*/ 2 h 5"/>
                <a:gd name="T8" fmla="*/ 16 w 17"/>
                <a:gd name="T9" fmla="*/ 2 h 5"/>
                <a:gd name="T10" fmla="*/ 15 w 17"/>
                <a:gd name="T11" fmla="*/ 1 h 5"/>
                <a:gd name="T12" fmla="*/ 4 w 17"/>
                <a:gd name="T13" fmla="*/ 0 h 5"/>
                <a:gd name="T14" fmla="*/ 1 w 17"/>
                <a:gd name="T15" fmla="*/ 1 h 5"/>
                <a:gd name="T16" fmla="*/ 1 w 17"/>
                <a:gd name="T17" fmla="*/ 4 h 5"/>
                <a:gd name="T18" fmla="*/ 2 w 17"/>
                <a:gd name="T19" fmla="*/ 4 h 5"/>
                <a:gd name="T20" fmla="*/ 4 w 17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15" y="1"/>
                  </a:moveTo>
                  <a:cubicBezTo>
                    <a:pt x="15" y="5"/>
                    <a:pt x="16" y="5"/>
                    <a:pt x="16" y="5"/>
                  </a:cubicBezTo>
                  <a:cubicBezTo>
                    <a:pt x="16" y="5"/>
                    <a:pt x="16" y="4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5" y="1"/>
                  </a:cubicBezTo>
                  <a:moveTo>
                    <a:pt x="4" y="0"/>
                  </a:moveTo>
                  <a:cubicBezTo>
                    <a:pt x="3" y="0"/>
                    <a:pt x="2" y="1"/>
                    <a:pt x="1" y="1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2"/>
                    <a:pt x="4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5" name="Freeform 562"/>
            <p:cNvSpPr>
              <a:spLocks noEditPoints="1"/>
            </p:cNvSpPr>
            <p:nvPr/>
          </p:nvSpPr>
          <p:spPr bwMode="auto">
            <a:xfrm>
              <a:off x="1328" y="2775"/>
              <a:ext cx="32" cy="25"/>
            </a:xfrm>
            <a:custGeom>
              <a:avLst/>
              <a:gdLst>
                <a:gd name="T0" fmla="*/ 22 w 22"/>
                <a:gd name="T1" fmla="*/ 17 h 17"/>
                <a:gd name="T2" fmla="*/ 22 w 22"/>
                <a:gd name="T3" fmla="*/ 17 h 17"/>
                <a:gd name="T4" fmla="*/ 22 w 22"/>
                <a:gd name="T5" fmla="*/ 17 h 17"/>
                <a:gd name="T6" fmla="*/ 22 w 22"/>
                <a:gd name="T7" fmla="*/ 17 h 17"/>
                <a:gd name="T8" fmla="*/ 22 w 22"/>
                <a:gd name="T9" fmla="*/ 17 h 17"/>
                <a:gd name="T10" fmla="*/ 10 w 22"/>
                <a:gd name="T11" fmla="*/ 9 h 17"/>
                <a:gd name="T12" fmla="*/ 10 w 22"/>
                <a:gd name="T13" fmla="*/ 9 h 17"/>
                <a:gd name="T14" fmla="*/ 10 w 22"/>
                <a:gd name="T15" fmla="*/ 9 h 17"/>
                <a:gd name="T16" fmla="*/ 8 w 22"/>
                <a:gd name="T17" fmla="*/ 5 h 17"/>
                <a:gd name="T18" fmla="*/ 10 w 22"/>
                <a:gd name="T19" fmla="*/ 9 h 17"/>
                <a:gd name="T20" fmla="*/ 8 w 22"/>
                <a:gd name="T21" fmla="*/ 5 h 17"/>
                <a:gd name="T22" fmla="*/ 8 w 22"/>
                <a:gd name="T23" fmla="*/ 5 h 17"/>
                <a:gd name="T24" fmla="*/ 0 w 22"/>
                <a:gd name="T25" fmla="*/ 7 h 17"/>
                <a:gd name="T26" fmla="*/ 8 w 22"/>
                <a:gd name="T27" fmla="*/ 5 h 17"/>
                <a:gd name="T28" fmla="*/ 8 w 22"/>
                <a:gd name="T29" fmla="*/ 5 h 17"/>
                <a:gd name="T30" fmla="*/ 19 w 22"/>
                <a:gd name="T31" fmla="*/ 0 h 17"/>
                <a:gd name="T32" fmla="*/ 20 w 22"/>
                <a:gd name="T33" fmla="*/ 8 h 17"/>
                <a:gd name="T34" fmla="*/ 20 w 22"/>
                <a:gd name="T35" fmla="*/ 6 h 17"/>
                <a:gd name="T36" fmla="*/ 20 w 22"/>
                <a:gd name="T37" fmla="*/ 6 h 17"/>
                <a:gd name="T38" fmla="*/ 20 w 22"/>
                <a:gd name="T39" fmla="*/ 6 h 17"/>
                <a:gd name="T40" fmla="*/ 19 w 22"/>
                <a:gd name="T4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7">
                  <a:moveTo>
                    <a:pt x="22" y="17"/>
                  </a:move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moveTo>
                    <a:pt x="10" y="9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8" y="5"/>
                  </a:moveTo>
                  <a:cubicBezTo>
                    <a:pt x="10" y="5"/>
                    <a:pt x="11" y="6"/>
                    <a:pt x="10" y="9"/>
                  </a:cubicBezTo>
                  <a:cubicBezTo>
                    <a:pt x="11" y="6"/>
                    <a:pt x="10" y="5"/>
                    <a:pt x="8" y="5"/>
                  </a:cubicBezTo>
                  <a:moveTo>
                    <a:pt x="8" y="5"/>
                  </a:moveTo>
                  <a:cubicBezTo>
                    <a:pt x="5" y="5"/>
                    <a:pt x="2" y="6"/>
                    <a:pt x="0" y="7"/>
                  </a:cubicBezTo>
                  <a:cubicBezTo>
                    <a:pt x="2" y="6"/>
                    <a:pt x="5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moveTo>
                    <a:pt x="19" y="0"/>
                  </a:moveTo>
                  <a:cubicBezTo>
                    <a:pt x="19" y="3"/>
                    <a:pt x="19" y="6"/>
                    <a:pt x="20" y="8"/>
                  </a:cubicBezTo>
                  <a:cubicBezTo>
                    <a:pt x="20" y="7"/>
                    <a:pt x="20" y="7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19" y="3"/>
                    <a:pt x="19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6" name="Freeform 563"/>
            <p:cNvSpPr/>
            <p:nvPr/>
          </p:nvSpPr>
          <p:spPr bwMode="auto">
            <a:xfrm>
              <a:off x="1291" y="2704"/>
              <a:ext cx="5" cy="1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0 h 1"/>
                <a:gd name="T4" fmla="*/ 2 w 3"/>
                <a:gd name="T5" fmla="*/ 1 h 1"/>
                <a:gd name="T6" fmla="*/ 3 w 3"/>
                <a:gd name="T7" fmla="*/ 0 h 1"/>
                <a:gd name="T8" fmla="*/ 3 w 3"/>
                <a:gd name="T9" fmla="*/ 0 h 1"/>
                <a:gd name="T10" fmla="*/ 3 w 3"/>
                <a:gd name="T11" fmla="*/ 0 h 1"/>
                <a:gd name="T12" fmla="*/ 1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7" name="Freeform 564"/>
            <p:cNvSpPr/>
            <p:nvPr/>
          </p:nvSpPr>
          <p:spPr bwMode="auto">
            <a:xfrm>
              <a:off x="1322" y="2723"/>
              <a:ext cx="6" cy="6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1 h 4"/>
                <a:gd name="T10" fmla="*/ 4 w 4"/>
                <a:gd name="T11" fmla="*/ 1 h 4"/>
                <a:gd name="T12" fmla="*/ 3 w 4"/>
                <a:gd name="T13" fmla="*/ 0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8" name="Freeform 565"/>
            <p:cNvSpPr/>
            <p:nvPr/>
          </p:nvSpPr>
          <p:spPr bwMode="auto">
            <a:xfrm>
              <a:off x="1299" y="2705"/>
              <a:ext cx="10" cy="3"/>
            </a:xfrm>
            <a:custGeom>
              <a:avLst/>
              <a:gdLst>
                <a:gd name="T0" fmla="*/ 3 w 7"/>
                <a:gd name="T1" fmla="*/ 0 h 2"/>
                <a:gd name="T2" fmla="*/ 3 w 7"/>
                <a:gd name="T3" fmla="*/ 0 h 2"/>
                <a:gd name="T4" fmla="*/ 2 w 7"/>
                <a:gd name="T5" fmla="*/ 0 h 2"/>
                <a:gd name="T6" fmla="*/ 0 w 7"/>
                <a:gd name="T7" fmla="*/ 1 h 2"/>
                <a:gd name="T8" fmla="*/ 7 w 7"/>
                <a:gd name="T9" fmla="*/ 2 h 2"/>
                <a:gd name="T10" fmla="*/ 3 w 7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2" y="1"/>
                    <a:pt x="5" y="2"/>
                    <a:pt x="7" y="2"/>
                  </a:cubicBezTo>
                  <a:cubicBezTo>
                    <a:pt x="7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9" name="Freeform 566"/>
            <p:cNvSpPr>
              <a:spLocks noEditPoints="1"/>
            </p:cNvSpPr>
            <p:nvPr/>
          </p:nvSpPr>
          <p:spPr bwMode="auto">
            <a:xfrm>
              <a:off x="1312" y="2704"/>
              <a:ext cx="10" cy="22"/>
            </a:xfrm>
            <a:custGeom>
              <a:avLst/>
              <a:gdLst>
                <a:gd name="T0" fmla="*/ 7 w 7"/>
                <a:gd name="T1" fmla="*/ 14 h 15"/>
                <a:gd name="T2" fmla="*/ 6 w 7"/>
                <a:gd name="T3" fmla="*/ 15 h 15"/>
                <a:gd name="T4" fmla="*/ 7 w 7"/>
                <a:gd name="T5" fmla="*/ 14 h 15"/>
                <a:gd name="T6" fmla="*/ 5 w 7"/>
                <a:gd name="T7" fmla="*/ 0 h 15"/>
                <a:gd name="T8" fmla="*/ 0 w 7"/>
                <a:gd name="T9" fmla="*/ 3 h 15"/>
                <a:gd name="T10" fmla="*/ 0 w 7"/>
                <a:gd name="T11" fmla="*/ 3 h 15"/>
                <a:gd name="T12" fmla="*/ 5 w 7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5">
                  <a:moveTo>
                    <a:pt x="7" y="14"/>
                  </a:moveTo>
                  <a:cubicBezTo>
                    <a:pt x="7" y="14"/>
                    <a:pt x="6" y="15"/>
                    <a:pt x="6" y="15"/>
                  </a:cubicBezTo>
                  <a:cubicBezTo>
                    <a:pt x="7" y="15"/>
                    <a:pt x="7" y="15"/>
                    <a:pt x="7" y="14"/>
                  </a:cubicBezTo>
                  <a:moveTo>
                    <a:pt x="5" y="0"/>
                  </a:moveTo>
                  <a:cubicBezTo>
                    <a:pt x="3" y="1"/>
                    <a:pt x="1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5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0" name="Freeform 567"/>
            <p:cNvSpPr>
              <a:spLocks noEditPoints="1"/>
            </p:cNvSpPr>
            <p:nvPr/>
          </p:nvSpPr>
          <p:spPr bwMode="auto">
            <a:xfrm>
              <a:off x="1328" y="2702"/>
              <a:ext cx="13" cy="27"/>
            </a:xfrm>
            <a:custGeom>
              <a:avLst/>
              <a:gdLst>
                <a:gd name="T0" fmla="*/ 8 w 9"/>
                <a:gd name="T1" fmla="*/ 12 h 18"/>
                <a:gd name="T2" fmla="*/ 6 w 9"/>
                <a:gd name="T3" fmla="*/ 12 h 18"/>
                <a:gd name="T4" fmla="*/ 4 w 9"/>
                <a:gd name="T5" fmla="*/ 16 h 18"/>
                <a:gd name="T6" fmla="*/ 3 w 9"/>
                <a:gd name="T7" fmla="*/ 16 h 18"/>
                <a:gd name="T8" fmla="*/ 3 w 9"/>
                <a:gd name="T9" fmla="*/ 13 h 18"/>
                <a:gd name="T10" fmla="*/ 0 w 9"/>
                <a:gd name="T11" fmla="*/ 14 h 18"/>
                <a:gd name="T12" fmla="*/ 3 w 9"/>
                <a:gd name="T13" fmla="*/ 18 h 18"/>
                <a:gd name="T14" fmla="*/ 7 w 9"/>
                <a:gd name="T15" fmla="*/ 16 h 18"/>
                <a:gd name="T16" fmla="*/ 8 w 9"/>
                <a:gd name="T17" fmla="*/ 15 h 18"/>
                <a:gd name="T18" fmla="*/ 8 w 9"/>
                <a:gd name="T19" fmla="*/ 12 h 18"/>
                <a:gd name="T20" fmla="*/ 3 w 9"/>
                <a:gd name="T21" fmla="*/ 9 h 18"/>
                <a:gd name="T22" fmla="*/ 1 w 9"/>
                <a:gd name="T23" fmla="*/ 10 h 18"/>
                <a:gd name="T24" fmla="*/ 1 w 9"/>
                <a:gd name="T25" fmla="*/ 11 h 18"/>
                <a:gd name="T26" fmla="*/ 3 w 9"/>
                <a:gd name="T27" fmla="*/ 9 h 18"/>
                <a:gd name="T28" fmla="*/ 3 w 9"/>
                <a:gd name="T29" fmla="*/ 9 h 18"/>
                <a:gd name="T30" fmla="*/ 8 w 9"/>
                <a:gd name="T31" fmla="*/ 4 h 18"/>
                <a:gd name="T32" fmla="*/ 6 w 9"/>
                <a:gd name="T33" fmla="*/ 6 h 18"/>
                <a:gd name="T34" fmla="*/ 6 w 9"/>
                <a:gd name="T35" fmla="*/ 7 h 18"/>
                <a:gd name="T36" fmla="*/ 9 w 9"/>
                <a:gd name="T37" fmla="*/ 6 h 18"/>
                <a:gd name="T38" fmla="*/ 8 w 9"/>
                <a:gd name="T39" fmla="*/ 4 h 18"/>
                <a:gd name="T40" fmla="*/ 4 w 9"/>
                <a:gd name="T41" fmla="*/ 0 h 18"/>
                <a:gd name="T42" fmla="*/ 1 w 9"/>
                <a:gd name="T43" fmla="*/ 3 h 18"/>
                <a:gd name="T44" fmla="*/ 1 w 9"/>
                <a:gd name="T45" fmla="*/ 5 h 18"/>
                <a:gd name="T46" fmla="*/ 1 w 9"/>
                <a:gd name="T47" fmla="*/ 7 h 18"/>
                <a:gd name="T48" fmla="*/ 3 w 9"/>
                <a:gd name="T49" fmla="*/ 6 h 18"/>
                <a:gd name="T50" fmla="*/ 3 w 9"/>
                <a:gd name="T51" fmla="*/ 3 h 18"/>
                <a:gd name="T52" fmla="*/ 4 w 9"/>
                <a:gd name="T53" fmla="*/ 2 h 18"/>
                <a:gd name="T54" fmla="*/ 6 w 9"/>
                <a:gd name="T55" fmla="*/ 5 h 18"/>
                <a:gd name="T56" fmla="*/ 6 w 9"/>
                <a:gd name="T57" fmla="*/ 5 h 18"/>
                <a:gd name="T58" fmla="*/ 8 w 9"/>
                <a:gd name="T59" fmla="*/ 4 h 18"/>
                <a:gd name="T60" fmla="*/ 7 w 9"/>
                <a:gd name="T61" fmla="*/ 2 h 18"/>
                <a:gd name="T62" fmla="*/ 7 w 9"/>
                <a:gd name="T63" fmla="*/ 2 h 18"/>
                <a:gd name="T64" fmla="*/ 5 w 9"/>
                <a:gd name="T65" fmla="*/ 2 h 18"/>
                <a:gd name="T66" fmla="*/ 5 w 9"/>
                <a:gd name="T67" fmla="*/ 0 h 18"/>
                <a:gd name="T68" fmla="*/ 4 w 9"/>
                <a:gd name="T6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" h="18">
                  <a:moveTo>
                    <a:pt x="8" y="12"/>
                  </a:moveTo>
                  <a:cubicBezTo>
                    <a:pt x="8" y="12"/>
                    <a:pt x="7" y="12"/>
                    <a:pt x="6" y="12"/>
                  </a:cubicBezTo>
                  <a:cubicBezTo>
                    <a:pt x="6" y="14"/>
                    <a:pt x="5" y="16"/>
                    <a:pt x="4" y="16"/>
                  </a:cubicBezTo>
                  <a:cubicBezTo>
                    <a:pt x="4" y="16"/>
                    <a:pt x="4" y="16"/>
                    <a:pt x="3" y="16"/>
                  </a:cubicBezTo>
                  <a:cubicBezTo>
                    <a:pt x="3" y="16"/>
                    <a:pt x="2" y="16"/>
                    <a:pt x="3" y="13"/>
                  </a:cubicBezTo>
                  <a:cubicBezTo>
                    <a:pt x="2" y="14"/>
                    <a:pt x="1" y="14"/>
                    <a:pt x="0" y="14"/>
                  </a:cubicBezTo>
                  <a:cubicBezTo>
                    <a:pt x="0" y="15"/>
                    <a:pt x="1" y="18"/>
                    <a:pt x="3" y="1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8" y="15"/>
                    <a:pt x="8" y="13"/>
                    <a:pt x="8" y="12"/>
                  </a:cubicBezTo>
                  <a:moveTo>
                    <a:pt x="3" y="9"/>
                  </a:moveTo>
                  <a:cubicBezTo>
                    <a:pt x="2" y="9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2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moveTo>
                    <a:pt x="8" y="4"/>
                  </a:moveTo>
                  <a:cubicBezTo>
                    <a:pt x="8" y="5"/>
                    <a:pt x="7" y="5"/>
                    <a:pt x="6" y="6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7" y="7"/>
                    <a:pt x="8" y="7"/>
                    <a:pt x="9" y="6"/>
                  </a:cubicBezTo>
                  <a:cubicBezTo>
                    <a:pt x="9" y="5"/>
                    <a:pt x="9" y="5"/>
                    <a:pt x="8" y="4"/>
                  </a:cubicBezTo>
                  <a:moveTo>
                    <a:pt x="4" y="0"/>
                  </a:moveTo>
                  <a:cubicBezTo>
                    <a:pt x="3" y="1"/>
                    <a:pt x="2" y="2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7"/>
                    <a:pt x="3" y="6"/>
                  </a:cubicBezTo>
                  <a:cubicBezTo>
                    <a:pt x="3" y="5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5" y="2"/>
                    <a:pt x="6" y="3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4" y="2"/>
                    <a:pt x="3" y="2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1" name="Freeform 568"/>
            <p:cNvSpPr>
              <a:spLocks noEditPoints="1"/>
            </p:cNvSpPr>
            <p:nvPr/>
          </p:nvSpPr>
          <p:spPr bwMode="auto">
            <a:xfrm>
              <a:off x="1341" y="2704"/>
              <a:ext cx="10" cy="25"/>
            </a:xfrm>
            <a:custGeom>
              <a:avLst/>
              <a:gdLst>
                <a:gd name="T0" fmla="*/ 3 w 7"/>
                <a:gd name="T1" fmla="*/ 10 h 17"/>
                <a:gd name="T2" fmla="*/ 0 w 7"/>
                <a:gd name="T3" fmla="*/ 10 h 17"/>
                <a:gd name="T4" fmla="*/ 0 w 7"/>
                <a:gd name="T5" fmla="*/ 13 h 17"/>
                <a:gd name="T6" fmla="*/ 4 w 7"/>
                <a:gd name="T7" fmla="*/ 17 h 17"/>
                <a:gd name="T8" fmla="*/ 4 w 7"/>
                <a:gd name="T9" fmla="*/ 17 h 17"/>
                <a:gd name="T10" fmla="*/ 5 w 7"/>
                <a:gd name="T11" fmla="*/ 17 h 17"/>
                <a:gd name="T12" fmla="*/ 7 w 7"/>
                <a:gd name="T13" fmla="*/ 11 h 17"/>
                <a:gd name="T14" fmla="*/ 7 w 7"/>
                <a:gd name="T15" fmla="*/ 11 h 17"/>
                <a:gd name="T16" fmla="*/ 5 w 7"/>
                <a:gd name="T17" fmla="*/ 10 h 17"/>
                <a:gd name="T18" fmla="*/ 4 w 7"/>
                <a:gd name="T19" fmla="*/ 15 h 17"/>
                <a:gd name="T20" fmla="*/ 4 w 7"/>
                <a:gd name="T21" fmla="*/ 15 h 17"/>
                <a:gd name="T22" fmla="*/ 4 w 7"/>
                <a:gd name="T23" fmla="*/ 15 h 17"/>
                <a:gd name="T24" fmla="*/ 3 w 7"/>
                <a:gd name="T25" fmla="*/ 10 h 17"/>
                <a:gd name="T26" fmla="*/ 2 w 7"/>
                <a:gd name="T27" fmla="*/ 0 h 17"/>
                <a:gd name="T28" fmla="*/ 1 w 7"/>
                <a:gd name="T29" fmla="*/ 0 h 17"/>
                <a:gd name="T30" fmla="*/ 0 w 7"/>
                <a:gd name="T31" fmla="*/ 2 h 17"/>
                <a:gd name="T32" fmla="*/ 1 w 7"/>
                <a:gd name="T33" fmla="*/ 4 h 17"/>
                <a:gd name="T34" fmla="*/ 3 w 7"/>
                <a:gd name="T35" fmla="*/ 3 h 17"/>
                <a:gd name="T36" fmla="*/ 4 w 7"/>
                <a:gd name="T37" fmla="*/ 1 h 17"/>
                <a:gd name="T38" fmla="*/ 4 w 7"/>
                <a:gd name="T39" fmla="*/ 1 h 17"/>
                <a:gd name="T40" fmla="*/ 4 w 7"/>
                <a:gd name="T41" fmla="*/ 1 h 17"/>
                <a:gd name="T42" fmla="*/ 4 w 7"/>
                <a:gd name="T43" fmla="*/ 1 h 17"/>
                <a:gd name="T44" fmla="*/ 2 w 7"/>
                <a:gd name="T4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17">
                  <a:moveTo>
                    <a:pt x="3" y="10"/>
                  </a:moveTo>
                  <a:cubicBezTo>
                    <a:pt x="2" y="10"/>
                    <a:pt x="1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7"/>
                    <a:pt x="3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7" y="17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6" y="10"/>
                    <a:pt x="5" y="10"/>
                  </a:cubicBezTo>
                  <a:cubicBezTo>
                    <a:pt x="5" y="13"/>
                    <a:pt x="5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2" y="15"/>
                    <a:pt x="3" y="1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2" name="Freeform 569"/>
            <p:cNvSpPr/>
            <p:nvPr/>
          </p:nvSpPr>
          <p:spPr bwMode="auto">
            <a:xfrm>
              <a:off x="1351" y="2720"/>
              <a:ext cx="6" cy="10"/>
            </a:xfrm>
            <a:custGeom>
              <a:avLst/>
              <a:gdLst>
                <a:gd name="T0" fmla="*/ 0 w 4"/>
                <a:gd name="T1" fmla="*/ 0 h 7"/>
                <a:gd name="T2" fmla="*/ 0 w 4"/>
                <a:gd name="T3" fmla="*/ 4 h 7"/>
                <a:gd name="T4" fmla="*/ 1 w 4"/>
                <a:gd name="T5" fmla="*/ 7 h 7"/>
                <a:gd name="T6" fmla="*/ 3 w 4"/>
                <a:gd name="T7" fmla="*/ 4 h 7"/>
                <a:gd name="T8" fmla="*/ 4 w 4"/>
                <a:gd name="T9" fmla="*/ 4 h 7"/>
                <a:gd name="T10" fmla="*/ 4 w 4"/>
                <a:gd name="T11" fmla="*/ 4 h 7"/>
                <a:gd name="T12" fmla="*/ 3 w 4"/>
                <a:gd name="T13" fmla="*/ 1 h 7"/>
                <a:gd name="T14" fmla="*/ 3 w 4"/>
                <a:gd name="T15" fmla="*/ 0 h 7"/>
                <a:gd name="T16" fmla="*/ 3 w 4"/>
                <a:gd name="T17" fmla="*/ 2 h 7"/>
                <a:gd name="T18" fmla="*/ 2 w 4"/>
                <a:gd name="T19" fmla="*/ 5 h 7"/>
                <a:gd name="T20" fmla="*/ 1 w 4"/>
                <a:gd name="T21" fmla="*/ 1 h 7"/>
                <a:gd name="T22" fmla="*/ 0 w 4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0" y="4"/>
                    <a:pt x="0" y="7"/>
                    <a:pt x="1" y="7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1" y="5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3" name="Freeform 570"/>
            <p:cNvSpPr/>
            <p:nvPr/>
          </p:nvSpPr>
          <p:spPr bwMode="auto">
            <a:xfrm>
              <a:off x="1326" y="2782"/>
              <a:ext cx="18" cy="21"/>
            </a:xfrm>
            <a:custGeom>
              <a:avLst/>
              <a:gdLst>
                <a:gd name="T0" fmla="*/ 9 w 12"/>
                <a:gd name="T1" fmla="*/ 0 h 14"/>
                <a:gd name="T2" fmla="*/ 1 w 12"/>
                <a:gd name="T3" fmla="*/ 2 h 14"/>
                <a:gd name="T4" fmla="*/ 1 w 12"/>
                <a:gd name="T5" fmla="*/ 2 h 14"/>
                <a:gd name="T6" fmla="*/ 0 w 12"/>
                <a:gd name="T7" fmla="*/ 2 h 14"/>
                <a:gd name="T8" fmla="*/ 0 w 12"/>
                <a:gd name="T9" fmla="*/ 2 h 14"/>
                <a:gd name="T10" fmla="*/ 0 w 12"/>
                <a:gd name="T11" fmla="*/ 2 h 14"/>
                <a:gd name="T12" fmla="*/ 2 w 12"/>
                <a:gd name="T13" fmla="*/ 14 h 14"/>
                <a:gd name="T14" fmla="*/ 2 w 12"/>
                <a:gd name="T15" fmla="*/ 14 h 14"/>
                <a:gd name="T16" fmla="*/ 11 w 12"/>
                <a:gd name="T17" fmla="*/ 4 h 14"/>
                <a:gd name="T18" fmla="*/ 11 w 12"/>
                <a:gd name="T19" fmla="*/ 4 h 14"/>
                <a:gd name="T20" fmla="*/ 11 w 12"/>
                <a:gd name="T21" fmla="*/ 4 h 14"/>
                <a:gd name="T22" fmla="*/ 11 w 12"/>
                <a:gd name="T23" fmla="*/ 4 h 14"/>
                <a:gd name="T24" fmla="*/ 9 w 12"/>
                <a:gd name="T25" fmla="*/ 0 h 14"/>
                <a:gd name="T26" fmla="*/ 9 w 12"/>
                <a:gd name="T2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4">
                  <a:moveTo>
                    <a:pt x="9" y="0"/>
                  </a:moveTo>
                  <a:cubicBezTo>
                    <a:pt x="6" y="0"/>
                    <a:pt x="3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2" y="12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5" y="10"/>
                    <a:pt x="9" y="8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1"/>
                    <a:pt x="11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4" name="Freeform 571"/>
            <p:cNvSpPr/>
            <p:nvPr/>
          </p:nvSpPr>
          <p:spPr bwMode="auto">
            <a:xfrm>
              <a:off x="1322" y="2726"/>
              <a:ext cx="41" cy="77"/>
            </a:xfrm>
            <a:custGeom>
              <a:avLst/>
              <a:gdLst>
                <a:gd name="T0" fmla="*/ 24 w 28"/>
                <a:gd name="T1" fmla="*/ 0 h 53"/>
                <a:gd name="T2" fmla="*/ 23 w 28"/>
                <a:gd name="T3" fmla="*/ 2 h 53"/>
                <a:gd name="T4" fmla="*/ 22 w 28"/>
                <a:gd name="T5" fmla="*/ 3 h 53"/>
                <a:gd name="T6" fmla="*/ 21 w 28"/>
                <a:gd name="T7" fmla="*/ 3 h 53"/>
                <a:gd name="T8" fmla="*/ 20 w 28"/>
                <a:gd name="T9" fmla="*/ 4 h 53"/>
                <a:gd name="T10" fmla="*/ 14 w 28"/>
                <a:gd name="T11" fmla="*/ 9 h 53"/>
                <a:gd name="T12" fmla="*/ 15 w 28"/>
                <a:gd name="T13" fmla="*/ 9 h 53"/>
                <a:gd name="T14" fmla="*/ 17 w 28"/>
                <a:gd name="T15" fmla="*/ 9 h 53"/>
                <a:gd name="T16" fmla="*/ 19 w 28"/>
                <a:gd name="T17" fmla="*/ 15 h 53"/>
                <a:gd name="T18" fmla="*/ 16 w 28"/>
                <a:gd name="T19" fmla="*/ 23 h 53"/>
                <a:gd name="T20" fmla="*/ 17 w 28"/>
                <a:gd name="T21" fmla="*/ 24 h 53"/>
                <a:gd name="T22" fmla="*/ 11 w 28"/>
                <a:gd name="T23" fmla="*/ 29 h 53"/>
                <a:gd name="T24" fmla="*/ 13 w 28"/>
                <a:gd name="T25" fmla="*/ 29 h 53"/>
                <a:gd name="T26" fmla="*/ 20 w 28"/>
                <a:gd name="T27" fmla="*/ 35 h 53"/>
                <a:gd name="T28" fmla="*/ 14 w 28"/>
                <a:gd name="T29" fmla="*/ 32 h 53"/>
                <a:gd name="T30" fmla="*/ 7 w 28"/>
                <a:gd name="T31" fmla="*/ 36 h 53"/>
                <a:gd name="T32" fmla="*/ 6 w 28"/>
                <a:gd name="T33" fmla="*/ 36 h 53"/>
                <a:gd name="T34" fmla="*/ 3 w 28"/>
                <a:gd name="T35" fmla="*/ 37 h 53"/>
                <a:gd name="T36" fmla="*/ 4 w 28"/>
                <a:gd name="T37" fmla="*/ 38 h 53"/>
                <a:gd name="T38" fmla="*/ 4 w 28"/>
                <a:gd name="T39" fmla="*/ 38 h 53"/>
                <a:gd name="T40" fmla="*/ 3 w 28"/>
                <a:gd name="T41" fmla="*/ 41 h 53"/>
                <a:gd name="T42" fmla="*/ 4 w 28"/>
                <a:gd name="T43" fmla="*/ 41 h 53"/>
                <a:gd name="T44" fmla="*/ 4 w 28"/>
                <a:gd name="T45" fmla="*/ 41 h 53"/>
                <a:gd name="T46" fmla="*/ 12 w 28"/>
                <a:gd name="T47" fmla="*/ 39 h 53"/>
                <a:gd name="T48" fmla="*/ 12 w 28"/>
                <a:gd name="T49" fmla="*/ 39 h 53"/>
                <a:gd name="T50" fmla="*/ 12 w 28"/>
                <a:gd name="T51" fmla="*/ 39 h 53"/>
                <a:gd name="T52" fmla="*/ 12 w 28"/>
                <a:gd name="T53" fmla="*/ 39 h 53"/>
                <a:gd name="T54" fmla="*/ 14 w 28"/>
                <a:gd name="T55" fmla="*/ 43 h 53"/>
                <a:gd name="T56" fmla="*/ 14 w 28"/>
                <a:gd name="T57" fmla="*/ 43 h 53"/>
                <a:gd name="T58" fmla="*/ 14 w 28"/>
                <a:gd name="T59" fmla="*/ 43 h 53"/>
                <a:gd name="T60" fmla="*/ 14 w 28"/>
                <a:gd name="T61" fmla="*/ 43 h 53"/>
                <a:gd name="T62" fmla="*/ 5 w 28"/>
                <a:gd name="T63" fmla="*/ 53 h 53"/>
                <a:gd name="T64" fmla="*/ 5 w 28"/>
                <a:gd name="T65" fmla="*/ 53 h 53"/>
                <a:gd name="T66" fmla="*/ 16 w 28"/>
                <a:gd name="T67" fmla="*/ 51 h 53"/>
                <a:gd name="T68" fmla="*/ 26 w 28"/>
                <a:gd name="T69" fmla="*/ 51 h 53"/>
                <a:gd name="T70" fmla="*/ 26 w 28"/>
                <a:gd name="T71" fmla="*/ 51 h 53"/>
                <a:gd name="T72" fmla="*/ 26 w 28"/>
                <a:gd name="T73" fmla="*/ 51 h 53"/>
                <a:gd name="T74" fmla="*/ 25 w 28"/>
                <a:gd name="T75" fmla="*/ 51 h 53"/>
                <a:gd name="T76" fmla="*/ 24 w 28"/>
                <a:gd name="T77" fmla="*/ 48 h 53"/>
                <a:gd name="T78" fmla="*/ 24 w 28"/>
                <a:gd name="T79" fmla="*/ 42 h 53"/>
                <a:gd name="T80" fmla="*/ 23 w 28"/>
                <a:gd name="T81" fmla="*/ 34 h 53"/>
                <a:gd name="T82" fmla="*/ 23 w 28"/>
                <a:gd name="T83" fmla="*/ 23 h 53"/>
                <a:gd name="T84" fmla="*/ 23 w 28"/>
                <a:gd name="T85" fmla="*/ 8 h 53"/>
                <a:gd name="T86" fmla="*/ 23 w 28"/>
                <a:gd name="T87" fmla="*/ 8 h 53"/>
                <a:gd name="T88" fmla="*/ 24 w 28"/>
                <a:gd name="T89" fmla="*/ 6 h 53"/>
                <a:gd name="T90" fmla="*/ 24 w 28"/>
                <a:gd name="T91" fmla="*/ 6 h 53"/>
                <a:gd name="T92" fmla="*/ 24 w 28"/>
                <a:gd name="T9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" h="53">
                  <a:moveTo>
                    <a:pt x="24" y="0"/>
                  </a:moveTo>
                  <a:cubicBezTo>
                    <a:pt x="24" y="2"/>
                    <a:pt x="23" y="2"/>
                    <a:pt x="23" y="2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2" y="3"/>
                    <a:pt x="22" y="3"/>
                    <a:pt x="21" y="3"/>
                  </a:cubicBezTo>
                  <a:cubicBezTo>
                    <a:pt x="21" y="4"/>
                    <a:pt x="20" y="4"/>
                    <a:pt x="20" y="4"/>
                  </a:cubicBezTo>
                  <a:cubicBezTo>
                    <a:pt x="2" y="9"/>
                    <a:pt x="10" y="9"/>
                    <a:pt x="1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7" y="9"/>
                    <a:pt x="17" y="9"/>
                  </a:cubicBezTo>
                  <a:cubicBezTo>
                    <a:pt x="28" y="9"/>
                    <a:pt x="19" y="15"/>
                    <a:pt x="19" y="15"/>
                  </a:cubicBezTo>
                  <a:cubicBezTo>
                    <a:pt x="8" y="20"/>
                    <a:pt x="16" y="23"/>
                    <a:pt x="16" y="23"/>
                  </a:cubicBezTo>
                  <a:cubicBezTo>
                    <a:pt x="25" y="23"/>
                    <a:pt x="17" y="24"/>
                    <a:pt x="17" y="24"/>
                  </a:cubicBezTo>
                  <a:cubicBezTo>
                    <a:pt x="0" y="27"/>
                    <a:pt x="11" y="29"/>
                    <a:pt x="11" y="29"/>
                  </a:cubicBezTo>
                  <a:cubicBezTo>
                    <a:pt x="12" y="29"/>
                    <a:pt x="12" y="29"/>
                    <a:pt x="13" y="29"/>
                  </a:cubicBezTo>
                  <a:cubicBezTo>
                    <a:pt x="19" y="29"/>
                    <a:pt x="20" y="35"/>
                    <a:pt x="20" y="35"/>
                  </a:cubicBezTo>
                  <a:cubicBezTo>
                    <a:pt x="18" y="33"/>
                    <a:pt x="16" y="32"/>
                    <a:pt x="14" y="32"/>
                  </a:cubicBezTo>
                  <a:cubicBezTo>
                    <a:pt x="11" y="32"/>
                    <a:pt x="9" y="34"/>
                    <a:pt x="7" y="36"/>
                  </a:cubicBezTo>
                  <a:cubicBezTo>
                    <a:pt x="7" y="36"/>
                    <a:pt x="7" y="36"/>
                    <a:pt x="6" y="36"/>
                  </a:cubicBezTo>
                  <a:cubicBezTo>
                    <a:pt x="5" y="36"/>
                    <a:pt x="4" y="37"/>
                    <a:pt x="3" y="37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8"/>
                    <a:pt x="3" y="40"/>
                    <a:pt x="3" y="41"/>
                  </a:cubicBezTo>
                  <a:cubicBezTo>
                    <a:pt x="3" y="41"/>
                    <a:pt x="3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6" y="40"/>
                    <a:pt x="9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4" y="39"/>
                    <a:pt x="15" y="40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2" y="47"/>
                    <a:pt x="8" y="49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" y="51"/>
                    <a:pt x="12" y="51"/>
                    <a:pt x="16" y="51"/>
                  </a:cubicBezTo>
                  <a:cubicBezTo>
                    <a:pt x="21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5" y="51"/>
                  </a:cubicBezTo>
                  <a:cubicBezTo>
                    <a:pt x="24" y="51"/>
                    <a:pt x="23" y="50"/>
                    <a:pt x="24" y="48"/>
                  </a:cubicBezTo>
                  <a:cubicBezTo>
                    <a:pt x="24" y="48"/>
                    <a:pt x="24" y="45"/>
                    <a:pt x="24" y="42"/>
                  </a:cubicBezTo>
                  <a:cubicBezTo>
                    <a:pt x="23" y="40"/>
                    <a:pt x="23" y="37"/>
                    <a:pt x="23" y="34"/>
                  </a:cubicBezTo>
                  <a:cubicBezTo>
                    <a:pt x="22" y="30"/>
                    <a:pt x="22" y="24"/>
                    <a:pt x="23" y="23"/>
                  </a:cubicBezTo>
                  <a:cubicBezTo>
                    <a:pt x="23" y="23"/>
                    <a:pt x="25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7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5" y="1"/>
                    <a:pt x="24" y="0"/>
                    <a:pt x="24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5" name="Freeform 572"/>
            <p:cNvSpPr/>
            <p:nvPr/>
          </p:nvSpPr>
          <p:spPr bwMode="auto">
            <a:xfrm>
              <a:off x="1352" y="2726"/>
              <a:ext cx="5" cy="4"/>
            </a:xfrm>
            <a:custGeom>
              <a:avLst/>
              <a:gdLst>
                <a:gd name="T0" fmla="*/ 3 w 3"/>
                <a:gd name="T1" fmla="*/ 0 h 3"/>
                <a:gd name="T2" fmla="*/ 2 w 3"/>
                <a:gd name="T3" fmla="*/ 0 h 3"/>
                <a:gd name="T4" fmla="*/ 0 w 3"/>
                <a:gd name="T5" fmla="*/ 3 h 3"/>
                <a:gd name="T6" fmla="*/ 1 w 3"/>
                <a:gd name="T7" fmla="*/ 3 h 3"/>
                <a:gd name="T8" fmla="*/ 2 w 3"/>
                <a:gd name="T9" fmla="*/ 2 h 3"/>
                <a:gd name="T10" fmla="*/ 3 w 3"/>
                <a:gd name="T11" fmla="*/ 0 h 3"/>
                <a:gd name="T12" fmla="*/ 3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2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6" name="Freeform 573"/>
            <p:cNvSpPr>
              <a:spLocks noEditPoints="1"/>
            </p:cNvSpPr>
            <p:nvPr/>
          </p:nvSpPr>
          <p:spPr bwMode="auto">
            <a:xfrm>
              <a:off x="1328" y="2782"/>
              <a:ext cx="14" cy="21"/>
            </a:xfrm>
            <a:custGeom>
              <a:avLst/>
              <a:gdLst>
                <a:gd name="T0" fmla="*/ 10 w 10"/>
                <a:gd name="T1" fmla="*/ 4 h 14"/>
                <a:gd name="T2" fmla="*/ 10 w 10"/>
                <a:gd name="T3" fmla="*/ 4 h 14"/>
                <a:gd name="T4" fmla="*/ 1 w 10"/>
                <a:gd name="T5" fmla="*/ 14 h 14"/>
                <a:gd name="T6" fmla="*/ 1 w 10"/>
                <a:gd name="T7" fmla="*/ 14 h 14"/>
                <a:gd name="T8" fmla="*/ 10 w 10"/>
                <a:gd name="T9" fmla="*/ 4 h 14"/>
                <a:gd name="T10" fmla="*/ 10 w 10"/>
                <a:gd name="T11" fmla="*/ 4 h 14"/>
                <a:gd name="T12" fmla="*/ 10 w 10"/>
                <a:gd name="T13" fmla="*/ 4 h 14"/>
                <a:gd name="T14" fmla="*/ 10 w 10"/>
                <a:gd name="T15" fmla="*/ 4 h 14"/>
                <a:gd name="T16" fmla="*/ 10 w 10"/>
                <a:gd name="T17" fmla="*/ 4 h 14"/>
                <a:gd name="T18" fmla="*/ 0 w 10"/>
                <a:gd name="T19" fmla="*/ 2 h 14"/>
                <a:gd name="T20" fmla="*/ 0 w 10"/>
                <a:gd name="T21" fmla="*/ 2 h 14"/>
                <a:gd name="T22" fmla="*/ 0 w 10"/>
                <a:gd name="T23" fmla="*/ 2 h 14"/>
                <a:gd name="T24" fmla="*/ 8 w 10"/>
                <a:gd name="T25" fmla="*/ 0 h 14"/>
                <a:gd name="T26" fmla="*/ 8 w 10"/>
                <a:gd name="T27" fmla="*/ 0 h 14"/>
                <a:gd name="T28" fmla="*/ 8 w 10"/>
                <a:gd name="T29" fmla="*/ 0 h 14"/>
                <a:gd name="T30" fmla="*/ 8 w 10"/>
                <a:gd name="T3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4"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8" y="8"/>
                    <a:pt x="4" y="10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4" y="10"/>
                    <a:pt x="8" y="8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7" name="Freeform 574"/>
            <p:cNvSpPr>
              <a:spLocks noEditPoints="1"/>
            </p:cNvSpPr>
            <p:nvPr/>
          </p:nvSpPr>
          <p:spPr bwMode="auto">
            <a:xfrm>
              <a:off x="1363" y="2797"/>
              <a:ext cx="4" cy="4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3 h 3"/>
                <a:gd name="T4" fmla="*/ 2 w 3"/>
                <a:gd name="T5" fmla="*/ 1 h 3"/>
                <a:gd name="T6" fmla="*/ 2 w 3"/>
                <a:gd name="T7" fmla="*/ 0 h 3"/>
                <a:gd name="T8" fmla="*/ 2 w 3"/>
                <a:gd name="T9" fmla="*/ 0 h 3"/>
                <a:gd name="T10" fmla="*/ 3 w 3"/>
                <a:gd name="T11" fmla="*/ 1 h 3"/>
                <a:gd name="T12" fmla="*/ 2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1" y="2"/>
                    <a:pt x="0" y="3"/>
                    <a:pt x="0" y="3"/>
                  </a:cubicBezTo>
                  <a:cubicBezTo>
                    <a:pt x="0" y="3"/>
                    <a:pt x="1" y="2"/>
                    <a:pt x="2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8" name="Freeform 575"/>
            <p:cNvSpPr>
              <a:spLocks noEditPoints="1"/>
            </p:cNvSpPr>
            <p:nvPr/>
          </p:nvSpPr>
          <p:spPr bwMode="auto">
            <a:xfrm>
              <a:off x="1344" y="2797"/>
              <a:ext cx="23" cy="13"/>
            </a:xfrm>
            <a:custGeom>
              <a:avLst/>
              <a:gdLst>
                <a:gd name="T0" fmla="*/ 13 w 16"/>
                <a:gd name="T1" fmla="*/ 3 h 9"/>
                <a:gd name="T2" fmla="*/ 15 w 16"/>
                <a:gd name="T3" fmla="*/ 1 h 9"/>
                <a:gd name="T4" fmla="*/ 13 w 16"/>
                <a:gd name="T5" fmla="*/ 3 h 9"/>
                <a:gd name="T6" fmla="*/ 15 w 16"/>
                <a:gd name="T7" fmla="*/ 0 h 9"/>
                <a:gd name="T8" fmla="*/ 11 w 16"/>
                <a:gd name="T9" fmla="*/ 2 h 9"/>
                <a:gd name="T10" fmla="*/ 11 w 16"/>
                <a:gd name="T11" fmla="*/ 2 h 9"/>
                <a:gd name="T12" fmla="*/ 11 w 16"/>
                <a:gd name="T13" fmla="*/ 2 h 9"/>
                <a:gd name="T14" fmla="*/ 11 w 16"/>
                <a:gd name="T15" fmla="*/ 2 h 9"/>
                <a:gd name="T16" fmla="*/ 11 w 16"/>
                <a:gd name="T17" fmla="*/ 2 h 9"/>
                <a:gd name="T18" fmla="*/ 0 w 16"/>
                <a:gd name="T19" fmla="*/ 9 h 9"/>
                <a:gd name="T20" fmla="*/ 1 w 16"/>
                <a:gd name="T21" fmla="*/ 9 h 9"/>
                <a:gd name="T22" fmla="*/ 13 w 16"/>
                <a:gd name="T23" fmla="*/ 3 h 9"/>
                <a:gd name="T24" fmla="*/ 16 w 16"/>
                <a:gd name="T25" fmla="*/ 1 h 9"/>
                <a:gd name="T26" fmla="*/ 16 w 16"/>
                <a:gd name="T27" fmla="*/ 1 h 9"/>
                <a:gd name="T28" fmla="*/ 16 w 16"/>
                <a:gd name="T29" fmla="*/ 1 h 9"/>
                <a:gd name="T30" fmla="*/ 15 w 16"/>
                <a:gd name="T3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9">
                  <a:moveTo>
                    <a:pt x="13" y="3"/>
                  </a:moveTo>
                  <a:cubicBezTo>
                    <a:pt x="13" y="3"/>
                    <a:pt x="14" y="2"/>
                    <a:pt x="15" y="1"/>
                  </a:cubicBezTo>
                  <a:cubicBezTo>
                    <a:pt x="14" y="2"/>
                    <a:pt x="13" y="3"/>
                    <a:pt x="13" y="3"/>
                  </a:cubicBezTo>
                  <a:moveTo>
                    <a:pt x="15" y="0"/>
                  </a:moveTo>
                  <a:cubicBezTo>
                    <a:pt x="15" y="1"/>
                    <a:pt x="13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2" y="5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3" y="9"/>
                    <a:pt x="6" y="8"/>
                    <a:pt x="13" y="3"/>
                  </a:cubicBezTo>
                  <a:cubicBezTo>
                    <a:pt x="14" y="2"/>
                    <a:pt x="15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9" name="Freeform 576"/>
            <p:cNvSpPr>
              <a:spLocks noEditPoints="1"/>
            </p:cNvSpPr>
            <p:nvPr/>
          </p:nvSpPr>
          <p:spPr bwMode="auto">
            <a:xfrm>
              <a:off x="1360" y="2798"/>
              <a:ext cx="17" cy="13"/>
            </a:xfrm>
            <a:custGeom>
              <a:avLst/>
              <a:gdLst>
                <a:gd name="T0" fmla="*/ 10 w 12"/>
                <a:gd name="T1" fmla="*/ 3 h 9"/>
                <a:gd name="T2" fmla="*/ 9 w 12"/>
                <a:gd name="T3" fmla="*/ 6 h 9"/>
                <a:gd name="T4" fmla="*/ 10 w 12"/>
                <a:gd name="T5" fmla="*/ 7 h 9"/>
                <a:gd name="T6" fmla="*/ 12 w 12"/>
                <a:gd name="T7" fmla="*/ 5 h 9"/>
                <a:gd name="T8" fmla="*/ 12 w 12"/>
                <a:gd name="T9" fmla="*/ 4 h 9"/>
                <a:gd name="T10" fmla="*/ 10 w 12"/>
                <a:gd name="T11" fmla="*/ 3 h 9"/>
                <a:gd name="T12" fmla="*/ 6 w 12"/>
                <a:gd name="T13" fmla="*/ 0 h 9"/>
                <a:gd name="T14" fmla="*/ 6 w 12"/>
                <a:gd name="T15" fmla="*/ 1 h 9"/>
                <a:gd name="T16" fmla="*/ 1 w 12"/>
                <a:gd name="T17" fmla="*/ 9 h 9"/>
                <a:gd name="T18" fmla="*/ 8 w 12"/>
                <a:gd name="T19" fmla="*/ 2 h 9"/>
                <a:gd name="T20" fmla="*/ 9 w 12"/>
                <a:gd name="T21" fmla="*/ 2 h 9"/>
                <a:gd name="T22" fmla="*/ 6 w 12"/>
                <a:gd name="T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9">
                  <a:moveTo>
                    <a:pt x="10" y="3"/>
                  </a:moveTo>
                  <a:cubicBezTo>
                    <a:pt x="10" y="3"/>
                    <a:pt x="11" y="4"/>
                    <a:pt x="9" y="6"/>
                  </a:cubicBezTo>
                  <a:cubicBezTo>
                    <a:pt x="9" y="6"/>
                    <a:pt x="9" y="7"/>
                    <a:pt x="10" y="7"/>
                  </a:cubicBezTo>
                  <a:cubicBezTo>
                    <a:pt x="11" y="7"/>
                    <a:pt x="11" y="6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10" y="3"/>
                    <a:pt x="10" y="3"/>
                  </a:cubicBezTo>
                  <a:moveTo>
                    <a:pt x="6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0" y="8"/>
                    <a:pt x="1" y="9"/>
                  </a:cubicBezTo>
                  <a:cubicBezTo>
                    <a:pt x="1" y="9"/>
                    <a:pt x="6" y="5"/>
                    <a:pt x="8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0" name="Freeform 577"/>
            <p:cNvSpPr>
              <a:spLocks noEditPoints="1"/>
            </p:cNvSpPr>
            <p:nvPr/>
          </p:nvSpPr>
          <p:spPr bwMode="auto">
            <a:xfrm>
              <a:off x="1322" y="2681"/>
              <a:ext cx="35" cy="43"/>
            </a:xfrm>
            <a:custGeom>
              <a:avLst/>
              <a:gdLst>
                <a:gd name="T0" fmla="*/ 5 w 24"/>
                <a:gd name="T1" fmla="*/ 26 h 30"/>
                <a:gd name="T2" fmla="*/ 3 w 24"/>
                <a:gd name="T3" fmla="*/ 29 h 30"/>
                <a:gd name="T4" fmla="*/ 4 w 24"/>
                <a:gd name="T5" fmla="*/ 30 h 30"/>
                <a:gd name="T6" fmla="*/ 4 w 24"/>
                <a:gd name="T7" fmla="*/ 30 h 30"/>
                <a:gd name="T8" fmla="*/ 4 w 24"/>
                <a:gd name="T9" fmla="*/ 29 h 30"/>
                <a:gd name="T10" fmla="*/ 4 w 24"/>
                <a:gd name="T11" fmla="*/ 29 h 30"/>
                <a:gd name="T12" fmla="*/ 5 w 24"/>
                <a:gd name="T13" fmla="*/ 26 h 30"/>
                <a:gd name="T14" fmla="*/ 10 w 24"/>
                <a:gd name="T15" fmla="*/ 22 h 30"/>
                <a:gd name="T16" fmla="*/ 7 w 24"/>
                <a:gd name="T17" fmla="*/ 24 h 30"/>
                <a:gd name="T18" fmla="*/ 7 w 24"/>
                <a:gd name="T19" fmla="*/ 27 h 30"/>
                <a:gd name="T20" fmla="*/ 7 w 24"/>
                <a:gd name="T21" fmla="*/ 28 h 30"/>
                <a:gd name="T22" fmla="*/ 10 w 24"/>
                <a:gd name="T23" fmla="*/ 27 h 30"/>
                <a:gd name="T24" fmla="*/ 10 w 24"/>
                <a:gd name="T25" fmla="*/ 22 h 30"/>
                <a:gd name="T26" fmla="*/ 24 w 24"/>
                <a:gd name="T27" fmla="*/ 22 h 30"/>
                <a:gd name="T28" fmla="*/ 23 w 24"/>
                <a:gd name="T29" fmla="*/ 27 h 30"/>
                <a:gd name="T30" fmla="*/ 24 w 24"/>
                <a:gd name="T31" fmla="*/ 22 h 30"/>
                <a:gd name="T32" fmla="*/ 24 w 24"/>
                <a:gd name="T33" fmla="*/ 22 h 30"/>
                <a:gd name="T34" fmla="*/ 14 w 24"/>
                <a:gd name="T35" fmla="*/ 20 h 30"/>
                <a:gd name="T36" fmla="*/ 13 w 24"/>
                <a:gd name="T37" fmla="*/ 21 h 30"/>
                <a:gd name="T38" fmla="*/ 12 w 24"/>
                <a:gd name="T39" fmla="*/ 27 h 30"/>
                <a:gd name="T40" fmla="*/ 13 w 24"/>
                <a:gd name="T41" fmla="*/ 26 h 30"/>
                <a:gd name="T42" fmla="*/ 14 w 24"/>
                <a:gd name="T43" fmla="*/ 20 h 30"/>
                <a:gd name="T44" fmla="*/ 22 w 24"/>
                <a:gd name="T45" fmla="*/ 19 h 30"/>
                <a:gd name="T46" fmla="*/ 22 w 24"/>
                <a:gd name="T47" fmla="*/ 19 h 30"/>
                <a:gd name="T48" fmla="*/ 22 w 24"/>
                <a:gd name="T49" fmla="*/ 24 h 30"/>
                <a:gd name="T50" fmla="*/ 21 w 24"/>
                <a:gd name="T51" fmla="*/ 28 h 30"/>
                <a:gd name="T52" fmla="*/ 22 w 24"/>
                <a:gd name="T53" fmla="*/ 29 h 30"/>
                <a:gd name="T54" fmla="*/ 22 w 24"/>
                <a:gd name="T55" fmla="*/ 29 h 30"/>
                <a:gd name="T56" fmla="*/ 23 w 24"/>
                <a:gd name="T57" fmla="*/ 29 h 30"/>
                <a:gd name="T58" fmla="*/ 23 w 24"/>
                <a:gd name="T59" fmla="*/ 21 h 30"/>
                <a:gd name="T60" fmla="*/ 22 w 24"/>
                <a:gd name="T61" fmla="*/ 19 h 30"/>
                <a:gd name="T62" fmla="*/ 17 w 24"/>
                <a:gd name="T63" fmla="*/ 17 h 30"/>
                <a:gd name="T64" fmla="*/ 16 w 24"/>
                <a:gd name="T65" fmla="*/ 19 h 30"/>
                <a:gd name="T66" fmla="*/ 16 w 24"/>
                <a:gd name="T67" fmla="*/ 19 h 30"/>
                <a:gd name="T68" fmla="*/ 16 w 24"/>
                <a:gd name="T69" fmla="*/ 24 h 30"/>
                <a:gd name="T70" fmla="*/ 16 w 24"/>
                <a:gd name="T71" fmla="*/ 26 h 30"/>
                <a:gd name="T72" fmla="*/ 16 w 24"/>
                <a:gd name="T73" fmla="*/ 26 h 30"/>
                <a:gd name="T74" fmla="*/ 18 w 24"/>
                <a:gd name="T75" fmla="*/ 26 h 30"/>
                <a:gd name="T76" fmla="*/ 18 w 24"/>
                <a:gd name="T77" fmla="*/ 22 h 30"/>
                <a:gd name="T78" fmla="*/ 17 w 24"/>
                <a:gd name="T79" fmla="*/ 17 h 30"/>
                <a:gd name="T80" fmla="*/ 5 w 24"/>
                <a:gd name="T81" fmla="*/ 0 h 30"/>
                <a:gd name="T82" fmla="*/ 12 w 24"/>
                <a:gd name="T83" fmla="*/ 9 h 30"/>
                <a:gd name="T84" fmla="*/ 15 w 24"/>
                <a:gd name="T85" fmla="*/ 11 h 30"/>
                <a:gd name="T86" fmla="*/ 9 w 24"/>
                <a:gd name="T87" fmla="*/ 15 h 30"/>
                <a:gd name="T88" fmla="*/ 11 w 24"/>
                <a:gd name="T89" fmla="*/ 17 h 30"/>
                <a:gd name="T90" fmla="*/ 11 w 24"/>
                <a:gd name="T91" fmla="*/ 17 h 30"/>
                <a:gd name="T92" fmla="*/ 14 w 24"/>
                <a:gd name="T93" fmla="*/ 16 h 30"/>
                <a:gd name="T94" fmla="*/ 16 w 24"/>
                <a:gd name="T95" fmla="*/ 16 h 30"/>
                <a:gd name="T96" fmla="*/ 19 w 24"/>
                <a:gd name="T97" fmla="*/ 17 h 30"/>
                <a:gd name="T98" fmla="*/ 20 w 24"/>
                <a:gd name="T99" fmla="*/ 27 h 30"/>
                <a:gd name="T100" fmla="*/ 20 w 24"/>
                <a:gd name="T101" fmla="*/ 27 h 30"/>
                <a:gd name="T102" fmla="*/ 20 w 24"/>
                <a:gd name="T103" fmla="*/ 20 h 30"/>
                <a:gd name="T104" fmla="*/ 21 w 24"/>
                <a:gd name="T105" fmla="*/ 17 h 30"/>
                <a:gd name="T106" fmla="*/ 22 w 24"/>
                <a:gd name="T107" fmla="*/ 17 h 30"/>
                <a:gd name="T108" fmla="*/ 22 w 24"/>
                <a:gd name="T109" fmla="*/ 17 h 30"/>
                <a:gd name="T110" fmla="*/ 23 w 24"/>
                <a:gd name="T111" fmla="*/ 18 h 30"/>
                <a:gd name="T112" fmla="*/ 21 w 24"/>
                <a:gd name="T113" fmla="*/ 9 h 30"/>
                <a:gd name="T114" fmla="*/ 7 w 24"/>
                <a:gd name="T115" fmla="*/ 1 h 30"/>
                <a:gd name="T116" fmla="*/ 5 w 24"/>
                <a:gd name="T1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" h="30">
                  <a:moveTo>
                    <a:pt x="5" y="26"/>
                  </a:moveTo>
                  <a:cubicBezTo>
                    <a:pt x="2" y="28"/>
                    <a:pt x="2" y="29"/>
                    <a:pt x="3" y="2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5" y="26"/>
                  </a:cubicBezTo>
                  <a:moveTo>
                    <a:pt x="10" y="22"/>
                  </a:moveTo>
                  <a:cubicBezTo>
                    <a:pt x="9" y="23"/>
                    <a:pt x="8" y="24"/>
                    <a:pt x="7" y="24"/>
                  </a:cubicBezTo>
                  <a:cubicBezTo>
                    <a:pt x="7" y="26"/>
                    <a:pt x="7" y="27"/>
                    <a:pt x="7" y="27"/>
                  </a:cubicBezTo>
                  <a:cubicBezTo>
                    <a:pt x="7" y="27"/>
                    <a:pt x="7" y="28"/>
                    <a:pt x="7" y="28"/>
                  </a:cubicBezTo>
                  <a:cubicBezTo>
                    <a:pt x="8" y="28"/>
                    <a:pt x="9" y="27"/>
                    <a:pt x="10" y="27"/>
                  </a:cubicBezTo>
                  <a:cubicBezTo>
                    <a:pt x="10" y="26"/>
                    <a:pt x="10" y="24"/>
                    <a:pt x="10" y="22"/>
                  </a:cubicBezTo>
                  <a:moveTo>
                    <a:pt x="24" y="22"/>
                  </a:moveTo>
                  <a:cubicBezTo>
                    <a:pt x="23" y="23"/>
                    <a:pt x="23" y="26"/>
                    <a:pt x="23" y="27"/>
                  </a:cubicBezTo>
                  <a:cubicBezTo>
                    <a:pt x="24" y="26"/>
                    <a:pt x="24" y="24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moveTo>
                    <a:pt x="14" y="20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3" y="23"/>
                    <a:pt x="12" y="25"/>
                    <a:pt x="12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5"/>
                    <a:pt x="14" y="22"/>
                    <a:pt x="14" y="20"/>
                  </a:cubicBezTo>
                  <a:moveTo>
                    <a:pt x="22" y="19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1" y="20"/>
                    <a:pt x="22" y="24"/>
                    <a:pt x="22" y="24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3" y="29"/>
                    <a:pt x="23" y="29"/>
                  </a:cubicBezTo>
                  <a:cubicBezTo>
                    <a:pt x="23" y="26"/>
                    <a:pt x="23" y="21"/>
                    <a:pt x="23" y="21"/>
                  </a:cubicBezTo>
                  <a:cubicBezTo>
                    <a:pt x="23" y="19"/>
                    <a:pt x="22" y="19"/>
                    <a:pt x="22" y="19"/>
                  </a:cubicBezTo>
                  <a:moveTo>
                    <a:pt x="17" y="17"/>
                  </a:moveTo>
                  <a:cubicBezTo>
                    <a:pt x="17" y="18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21"/>
                    <a:pt x="16" y="24"/>
                    <a:pt x="16" y="24"/>
                  </a:cubicBezTo>
                  <a:cubicBezTo>
                    <a:pt x="16" y="25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7" y="26"/>
                    <a:pt x="18" y="26"/>
                  </a:cubicBezTo>
                  <a:cubicBezTo>
                    <a:pt x="18" y="24"/>
                    <a:pt x="18" y="22"/>
                    <a:pt x="18" y="22"/>
                  </a:cubicBezTo>
                  <a:cubicBezTo>
                    <a:pt x="18" y="19"/>
                    <a:pt x="17" y="18"/>
                    <a:pt x="17" y="17"/>
                  </a:cubicBezTo>
                  <a:moveTo>
                    <a:pt x="5" y="0"/>
                  </a:moveTo>
                  <a:cubicBezTo>
                    <a:pt x="0" y="0"/>
                    <a:pt x="12" y="9"/>
                    <a:pt x="12" y="9"/>
                  </a:cubicBezTo>
                  <a:cubicBezTo>
                    <a:pt x="10" y="11"/>
                    <a:pt x="15" y="11"/>
                    <a:pt x="15" y="11"/>
                  </a:cubicBezTo>
                  <a:cubicBezTo>
                    <a:pt x="12" y="13"/>
                    <a:pt x="10" y="15"/>
                    <a:pt x="9" y="15"/>
                  </a:cubicBezTo>
                  <a:cubicBezTo>
                    <a:pt x="10" y="16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3" y="17"/>
                    <a:pt x="14" y="16"/>
                    <a:pt x="14" y="16"/>
                  </a:cubicBezTo>
                  <a:cubicBezTo>
                    <a:pt x="15" y="16"/>
                    <a:pt x="15" y="16"/>
                    <a:pt x="16" y="16"/>
                  </a:cubicBezTo>
                  <a:cubicBezTo>
                    <a:pt x="17" y="16"/>
                    <a:pt x="18" y="16"/>
                    <a:pt x="19" y="17"/>
                  </a:cubicBezTo>
                  <a:cubicBezTo>
                    <a:pt x="19" y="17"/>
                    <a:pt x="20" y="18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2"/>
                    <a:pt x="20" y="20"/>
                    <a:pt x="20" y="20"/>
                  </a:cubicBezTo>
                  <a:cubicBezTo>
                    <a:pt x="20" y="17"/>
                    <a:pt x="21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7"/>
                    <a:pt x="23" y="18"/>
                    <a:pt x="23" y="18"/>
                  </a:cubicBezTo>
                  <a:cubicBezTo>
                    <a:pt x="23" y="15"/>
                    <a:pt x="22" y="13"/>
                    <a:pt x="21" y="9"/>
                  </a:cubicBezTo>
                  <a:cubicBezTo>
                    <a:pt x="15" y="1"/>
                    <a:pt x="7" y="1"/>
                    <a:pt x="7" y="1"/>
                  </a:cubicBezTo>
                  <a:cubicBezTo>
                    <a:pt x="6" y="1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1" name="Freeform 578"/>
            <p:cNvSpPr/>
            <p:nvPr/>
          </p:nvSpPr>
          <p:spPr bwMode="auto">
            <a:xfrm>
              <a:off x="1326" y="2723"/>
              <a:ext cx="2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2" name="Freeform 579"/>
            <p:cNvSpPr>
              <a:spLocks noEditPoints="1"/>
            </p:cNvSpPr>
            <p:nvPr/>
          </p:nvSpPr>
          <p:spPr bwMode="auto">
            <a:xfrm>
              <a:off x="1328" y="2702"/>
              <a:ext cx="13" cy="21"/>
            </a:xfrm>
            <a:custGeom>
              <a:avLst/>
              <a:gdLst>
                <a:gd name="T0" fmla="*/ 3 w 9"/>
                <a:gd name="T1" fmla="*/ 9 h 14"/>
                <a:gd name="T2" fmla="*/ 1 w 9"/>
                <a:gd name="T3" fmla="*/ 11 h 14"/>
                <a:gd name="T4" fmla="*/ 0 w 9"/>
                <a:gd name="T5" fmla="*/ 14 h 14"/>
                <a:gd name="T6" fmla="*/ 0 w 9"/>
                <a:gd name="T7" fmla="*/ 14 h 14"/>
                <a:gd name="T8" fmla="*/ 3 w 9"/>
                <a:gd name="T9" fmla="*/ 13 h 14"/>
                <a:gd name="T10" fmla="*/ 3 w 9"/>
                <a:gd name="T11" fmla="*/ 12 h 14"/>
                <a:gd name="T12" fmla="*/ 3 w 9"/>
                <a:gd name="T13" fmla="*/ 9 h 14"/>
                <a:gd name="T14" fmla="*/ 9 w 9"/>
                <a:gd name="T15" fmla="*/ 6 h 14"/>
                <a:gd name="T16" fmla="*/ 6 w 9"/>
                <a:gd name="T17" fmla="*/ 7 h 14"/>
                <a:gd name="T18" fmla="*/ 6 w 9"/>
                <a:gd name="T19" fmla="*/ 12 h 14"/>
                <a:gd name="T20" fmla="*/ 8 w 9"/>
                <a:gd name="T21" fmla="*/ 12 h 14"/>
                <a:gd name="T22" fmla="*/ 9 w 9"/>
                <a:gd name="T23" fmla="*/ 6 h 14"/>
                <a:gd name="T24" fmla="*/ 5 w 9"/>
                <a:gd name="T25" fmla="*/ 0 h 14"/>
                <a:gd name="T26" fmla="*/ 5 w 9"/>
                <a:gd name="T27" fmla="*/ 2 h 14"/>
                <a:gd name="T28" fmla="*/ 7 w 9"/>
                <a:gd name="T29" fmla="*/ 2 h 14"/>
                <a:gd name="T30" fmla="*/ 7 w 9"/>
                <a:gd name="T31" fmla="*/ 2 h 14"/>
                <a:gd name="T32" fmla="*/ 7 w 9"/>
                <a:gd name="T33" fmla="*/ 2 h 14"/>
                <a:gd name="T34" fmla="*/ 5 w 9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4">
                  <a:moveTo>
                    <a:pt x="3" y="9"/>
                  </a:moveTo>
                  <a:cubicBezTo>
                    <a:pt x="2" y="10"/>
                    <a:pt x="1" y="11"/>
                    <a:pt x="1" y="11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2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3" y="12"/>
                    <a:pt x="3" y="11"/>
                    <a:pt x="3" y="9"/>
                  </a:cubicBezTo>
                  <a:moveTo>
                    <a:pt x="9" y="6"/>
                  </a:moveTo>
                  <a:cubicBezTo>
                    <a:pt x="8" y="7"/>
                    <a:pt x="7" y="7"/>
                    <a:pt x="6" y="7"/>
                  </a:cubicBezTo>
                  <a:cubicBezTo>
                    <a:pt x="6" y="9"/>
                    <a:pt x="6" y="11"/>
                    <a:pt x="6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8" y="10"/>
                    <a:pt x="9" y="8"/>
                    <a:pt x="9" y="6"/>
                  </a:cubicBezTo>
                  <a:moveTo>
                    <a:pt x="5" y="0"/>
                  </a:moveTo>
                  <a:cubicBezTo>
                    <a:pt x="3" y="2"/>
                    <a:pt x="4" y="2"/>
                    <a:pt x="5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1"/>
                    <a:pt x="5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3" name="Freeform 580"/>
            <p:cNvSpPr>
              <a:spLocks noEditPoints="1"/>
            </p:cNvSpPr>
            <p:nvPr/>
          </p:nvSpPr>
          <p:spPr bwMode="auto">
            <a:xfrm>
              <a:off x="1341" y="2704"/>
              <a:ext cx="10" cy="16"/>
            </a:xfrm>
            <a:custGeom>
              <a:avLst/>
              <a:gdLst>
                <a:gd name="T0" fmla="*/ 3 w 7"/>
                <a:gd name="T1" fmla="*/ 3 h 11"/>
                <a:gd name="T2" fmla="*/ 1 w 7"/>
                <a:gd name="T3" fmla="*/ 4 h 11"/>
                <a:gd name="T4" fmla="*/ 0 w 7"/>
                <a:gd name="T5" fmla="*/ 10 h 11"/>
                <a:gd name="T6" fmla="*/ 3 w 7"/>
                <a:gd name="T7" fmla="*/ 10 h 11"/>
                <a:gd name="T8" fmla="*/ 3 w 7"/>
                <a:gd name="T9" fmla="*/ 8 h 11"/>
                <a:gd name="T10" fmla="*/ 3 w 7"/>
                <a:gd name="T11" fmla="*/ 3 h 11"/>
                <a:gd name="T12" fmla="*/ 3 w 7"/>
                <a:gd name="T13" fmla="*/ 0 h 11"/>
                <a:gd name="T14" fmla="*/ 1 w 7"/>
                <a:gd name="T15" fmla="*/ 0 h 11"/>
                <a:gd name="T16" fmla="*/ 2 w 7"/>
                <a:gd name="T17" fmla="*/ 0 h 11"/>
                <a:gd name="T18" fmla="*/ 4 w 7"/>
                <a:gd name="T19" fmla="*/ 1 h 11"/>
                <a:gd name="T20" fmla="*/ 5 w 7"/>
                <a:gd name="T21" fmla="*/ 6 h 11"/>
                <a:gd name="T22" fmla="*/ 5 w 7"/>
                <a:gd name="T23" fmla="*/ 10 h 11"/>
                <a:gd name="T24" fmla="*/ 7 w 7"/>
                <a:gd name="T25" fmla="*/ 11 h 11"/>
                <a:gd name="T26" fmla="*/ 6 w 7"/>
                <a:gd name="T27" fmla="*/ 1 h 11"/>
                <a:gd name="T28" fmla="*/ 3 w 7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1">
                  <a:moveTo>
                    <a:pt x="3" y="3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6"/>
                    <a:pt x="1" y="9"/>
                    <a:pt x="0" y="10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3" y="10"/>
                    <a:pt x="3" y="9"/>
                    <a:pt x="3" y="8"/>
                  </a:cubicBezTo>
                  <a:cubicBezTo>
                    <a:pt x="3" y="8"/>
                    <a:pt x="2" y="5"/>
                    <a:pt x="3" y="3"/>
                  </a:cubicBezTo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5" y="3"/>
                    <a:pt x="5" y="6"/>
                  </a:cubicBezTo>
                  <a:cubicBezTo>
                    <a:pt x="5" y="6"/>
                    <a:pt x="5" y="8"/>
                    <a:pt x="5" y="10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7" y="2"/>
                    <a:pt x="6" y="1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4" name="Freeform 581"/>
            <p:cNvSpPr/>
            <p:nvPr/>
          </p:nvSpPr>
          <p:spPr bwMode="auto">
            <a:xfrm>
              <a:off x="1351" y="2705"/>
              <a:ext cx="6" cy="18"/>
            </a:xfrm>
            <a:custGeom>
              <a:avLst/>
              <a:gdLst>
                <a:gd name="T0" fmla="*/ 1 w 4"/>
                <a:gd name="T1" fmla="*/ 0 h 12"/>
                <a:gd name="T2" fmla="*/ 0 w 4"/>
                <a:gd name="T3" fmla="*/ 3 h 12"/>
                <a:gd name="T4" fmla="*/ 0 w 4"/>
                <a:gd name="T5" fmla="*/ 10 h 12"/>
                <a:gd name="T6" fmla="*/ 1 w 4"/>
                <a:gd name="T7" fmla="*/ 11 h 12"/>
                <a:gd name="T8" fmla="*/ 2 w 4"/>
                <a:gd name="T9" fmla="*/ 7 h 12"/>
                <a:gd name="T10" fmla="*/ 2 w 4"/>
                <a:gd name="T11" fmla="*/ 2 h 12"/>
                <a:gd name="T12" fmla="*/ 2 w 4"/>
                <a:gd name="T13" fmla="*/ 2 h 12"/>
                <a:gd name="T14" fmla="*/ 3 w 4"/>
                <a:gd name="T15" fmla="*/ 4 h 12"/>
                <a:gd name="T16" fmla="*/ 3 w 4"/>
                <a:gd name="T17" fmla="*/ 12 h 12"/>
                <a:gd name="T18" fmla="*/ 3 w 4"/>
                <a:gd name="T19" fmla="*/ 10 h 12"/>
                <a:gd name="T20" fmla="*/ 4 w 4"/>
                <a:gd name="T21" fmla="*/ 5 h 12"/>
                <a:gd name="T22" fmla="*/ 3 w 4"/>
                <a:gd name="T23" fmla="*/ 1 h 12"/>
                <a:gd name="T24" fmla="*/ 2 w 4"/>
                <a:gd name="T25" fmla="*/ 0 h 12"/>
                <a:gd name="T26" fmla="*/ 2 w 4"/>
                <a:gd name="T27" fmla="*/ 0 h 12"/>
                <a:gd name="T28" fmla="*/ 1 w 4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3"/>
                    <a:pt x="1" y="5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9"/>
                    <a:pt x="2" y="7"/>
                  </a:cubicBezTo>
                  <a:cubicBezTo>
                    <a:pt x="2" y="7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4"/>
                  </a:cubicBezTo>
                  <a:cubicBezTo>
                    <a:pt x="3" y="4"/>
                    <a:pt x="3" y="9"/>
                    <a:pt x="3" y="12"/>
                  </a:cubicBezTo>
                  <a:cubicBezTo>
                    <a:pt x="3" y="12"/>
                    <a:pt x="3" y="11"/>
                    <a:pt x="3" y="10"/>
                  </a:cubicBezTo>
                  <a:cubicBezTo>
                    <a:pt x="3" y="9"/>
                    <a:pt x="3" y="6"/>
                    <a:pt x="4" y="5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5" name="Freeform 582"/>
            <p:cNvSpPr/>
            <p:nvPr/>
          </p:nvSpPr>
          <p:spPr bwMode="auto">
            <a:xfrm>
              <a:off x="1294" y="2704"/>
              <a:ext cx="41" cy="75"/>
            </a:xfrm>
            <a:custGeom>
              <a:avLst/>
              <a:gdLst>
                <a:gd name="T0" fmla="*/ 28 w 28"/>
                <a:gd name="T1" fmla="*/ 35 h 52"/>
                <a:gd name="T2" fmla="*/ 27 w 28"/>
                <a:gd name="T3" fmla="*/ 40 h 52"/>
                <a:gd name="T4" fmla="*/ 25 w 28"/>
                <a:gd name="T5" fmla="*/ 43 h 52"/>
                <a:gd name="T6" fmla="*/ 22 w 28"/>
                <a:gd name="T7" fmla="*/ 45 h 52"/>
                <a:gd name="T8" fmla="*/ 18 w 28"/>
                <a:gd name="T9" fmla="*/ 47 h 52"/>
                <a:gd name="T10" fmla="*/ 18 w 28"/>
                <a:gd name="T11" fmla="*/ 50 h 52"/>
                <a:gd name="T12" fmla="*/ 18 w 28"/>
                <a:gd name="T13" fmla="*/ 52 h 52"/>
                <a:gd name="T14" fmla="*/ 16 w 28"/>
                <a:gd name="T15" fmla="*/ 52 h 52"/>
                <a:gd name="T16" fmla="*/ 12 w 28"/>
                <a:gd name="T17" fmla="*/ 52 h 52"/>
                <a:gd name="T18" fmla="*/ 11 w 28"/>
                <a:gd name="T19" fmla="*/ 52 h 52"/>
                <a:gd name="T20" fmla="*/ 10 w 28"/>
                <a:gd name="T21" fmla="*/ 50 h 52"/>
                <a:gd name="T22" fmla="*/ 10 w 28"/>
                <a:gd name="T23" fmla="*/ 47 h 52"/>
                <a:gd name="T24" fmla="*/ 4 w 28"/>
                <a:gd name="T25" fmla="*/ 46 h 52"/>
                <a:gd name="T26" fmla="*/ 0 w 28"/>
                <a:gd name="T27" fmla="*/ 45 h 52"/>
                <a:gd name="T28" fmla="*/ 0 w 28"/>
                <a:gd name="T29" fmla="*/ 44 h 52"/>
                <a:gd name="T30" fmla="*/ 0 w 28"/>
                <a:gd name="T31" fmla="*/ 41 h 52"/>
                <a:gd name="T32" fmla="*/ 1 w 28"/>
                <a:gd name="T33" fmla="*/ 39 h 52"/>
                <a:gd name="T34" fmla="*/ 2 w 28"/>
                <a:gd name="T35" fmla="*/ 39 h 52"/>
                <a:gd name="T36" fmla="*/ 2 w 28"/>
                <a:gd name="T37" fmla="*/ 39 h 52"/>
                <a:gd name="T38" fmla="*/ 3 w 28"/>
                <a:gd name="T39" fmla="*/ 39 h 52"/>
                <a:gd name="T40" fmla="*/ 6 w 28"/>
                <a:gd name="T41" fmla="*/ 40 h 52"/>
                <a:gd name="T42" fmla="*/ 11 w 28"/>
                <a:gd name="T43" fmla="*/ 40 h 52"/>
                <a:gd name="T44" fmla="*/ 17 w 28"/>
                <a:gd name="T45" fmla="*/ 39 h 52"/>
                <a:gd name="T46" fmla="*/ 20 w 28"/>
                <a:gd name="T47" fmla="*/ 36 h 52"/>
                <a:gd name="T48" fmla="*/ 18 w 28"/>
                <a:gd name="T49" fmla="*/ 32 h 52"/>
                <a:gd name="T50" fmla="*/ 12 w 28"/>
                <a:gd name="T51" fmla="*/ 29 h 52"/>
                <a:gd name="T52" fmla="*/ 8 w 28"/>
                <a:gd name="T53" fmla="*/ 27 h 52"/>
                <a:gd name="T54" fmla="*/ 4 w 28"/>
                <a:gd name="T55" fmla="*/ 24 h 52"/>
                <a:gd name="T56" fmla="*/ 2 w 28"/>
                <a:gd name="T57" fmla="*/ 21 h 52"/>
                <a:gd name="T58" fmla="*/ 1 w 28"/>
                <a:gd name="T59" fmla="*/ 16 h 52"/>
                <a:gd name="T60" fmla="*/ 4 w 28"/>
                <a:gd name="T61" fmla="*/ 9 h 52"/>
                <a:gd name="T62" fmla="*/ 11 w 28"/>
                <a:gd name="T63" fmla="*/ 5 h 52"/>
                <a:gd name="T64" fmla="*/ 11 w 28"/>
                <a:gd name="T65" fmla="*/ 2 h 52"/>
                <a:gd name="T66" fmla="*/ 12 w 28"/>
                <a:gd name="T67" fmla="*/ 0 h 52"/>
                <a:gd name="T68" fmla="*/ 14 w 28"/>
                <a:gd name="T69" fmla="*/ 0 h 52"/>
                <a:gd name="T70" fmla="*/ 17 w 28"/>
                <a:gd name="T71" fmla="*/ 0 h 52"/>
                <a:gd name="T72" fmla="*/ 19 w 28"/>
                <a:gd name="T73" fmla="*/ 0 h 52"/>
                <a:gd name="T74" fmla="*/ 19 w 28"/>
                <a:gd name="T75" fmla="*/ 2 h 52"/>
                <a:gd name="T76" fmla="*/ 19 w 28"/>
                <a:gd name="T77" fmla="*/ 5 h 52"/>
                <a:gd name="T78" fmla="*/ 23 w 28"/>
                <a:gd name="T79" fmla="*/ 6 h 52"/>
                <a:gd name="T80" fmla="*/ 25 w 28"/>
                <a:gd name="T81" fmla="*/ 6 h 52"/>
                <a:gd name="T82" fmla="*/ 26 w 28"/>
                <a:gd name="T83" fmla="*/ 7 h 52"/>
                <a:gd name="T84" fmla="*/ 25 w 28"/>
                <a:gd name="T85" fmla="*/ 10 h 52"/>
                <a:gd name="T86" fmla="*/ 25 w 28"/>
                <a:gd name="T87" fmla="*/ 12 h 52"/>
                <a:gd name="T88" fmla="*/ 24 w 28"/>
                <a:gd name="T89" fmla="*/ 12 h 52"/>
                <a:gd name="T90" fmla="*/ 20 w 28"/>
                <a:gd name="T91" fmla="*/ 12 h 52"/>
                <a:gd name="T92" fmla="*/ 16 w 28"/>
                <a:gd name="T93" fmla="*/ 11 h 52"/>
                <a:gd name="T94" fmla="*/ 11 w 28"/>
                <a:gd name="T95" fmla="*/ 13 h 52"/>
                <a:gd name="T96" fmla="*/ 9 w 28"/>
                <a:gd name="T97" fmla="*/ 16 h 52"/>
                <a:gd name="T98" fmla="*/ 11 w 28"/>
                <a:gd name="T99" fmla="*/ 19 h 52"/>
                <a:gd name="T100" fmla="*/ 16 w 28"/>
                <a:gd name="T101" fmla="*/ 22 h 52"/>
                <a:gd name="T102" fmla="*/ 25 w 28"/>
                <a:gd name="T103" fmla="*/ 27 h 52"/>
                <a:gd name="T104" fmla="*/ 28 w 28"/>
                <a:gd name="T10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" h="52">
                  <a:moveTo>
                    <a:pt x="28" y="35"/>
                  </a:moveTo>
                  <a:cubicBezTo>
                    <a:pt x="28" y="37"/>
                    <a:pt x="28" y="39"/>
                    <a:pt x="27" y="40"/>
                  </a:cubicBezTo>
                  <a:cubicBezTo>
                    <a:pt x="27" y="41"/>
                    <a:pt x="26" y="42"/>
                    <a:pt x="25" y="43"/>
                  </a:cubicBezTo>
                  <a:cubicBezTo>
                    <a:pt x="24" y="44"/>
                    <a:pt x="23" y="45"/>
                    <a:pt x="22" y="45"/>
                  </a:cubicBezTo>
                  <a:cubicBezTo>
                    <a:pt x="21" y="46"/>
                    <a:pt x="19" y="46"/>
                    <a:pt x="18" y="47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1"/>
                    <a:pt x="18" y="51"/>
                    <a:pt x="18" y="52"/>
                  </a:cubicBezTo>
                  <a:cubicBezTo>
                    <a:pt x="17" y="52"/>
                    <a:pt x="17" y="52"/>
                    <a:pt x="16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1"/>
                    <a:pt x="10" y="51"/>
                    <a:pt x="10" y="50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7" y="47"/>
                    <a:pt x="5" y="47"/>
                    <a:pt x="4" y="46"/>
                  </a:cubicBezTo>
                  <a:cubicBezTo>
                    <a:pt x="2" y="46"/>
                    <a:pt x="1" y="45"/>
                    <a:pt x="0" y="45"/>
                  </a:cubicBezTo>
                  <a:cubicBezTo>
                    <a:pt x="0" y="45"/>
                    <a:pt x="0" y="44"/>
                    <a:pt x="0" y="44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1" y="41"/>
                    <a:pt x="1" y="40"/>
                    <a:pt x="1" y="39"/>
                  </a:cubicBezTo>
                  <a:cubicBezTo>
                    <a:pt x="1" y="39"/>
                    <a:pt x="2" y="38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39"/>
                    <a:pt x="5" y="40"/>
                    <a:pt x="6" y="40"/>
                  </a:cubicBezTo>
                  <a:cubicBezTo>
                    <a:pt x="7" y="40"/>
                    <a:pt x="9" y="40"/>
                    <a:pt x="11" y="40"/>
                  </a:cubicBezTo>
                  <a:cubicBezTo>
                    <a:pt x="14" y="40"/>
                    <a:pt x="16" y="40"/>
                    <a:pt x="17" y="39"/>
                  </a:cubicBezTo>
                  <a:cubicBezTo>
                    <a:pt x="19" y="39"/>
                    <a:pt x="20" y="37"/>
                    <a:pt x="20" y="36"/>
                  </a:cubicBezTo>
                  <a:cubicBezTo>
                    <a:pt x="20" y="34"/>
                    <a:pt x="19" y="33"/>
                    <a:pt x="18" y="32"/>
                  </a:cubicBezTo>
                  <a:cubicBezTo>
                    <a:pt x="17" y="31"/>
                    <a:pt x="15" y="30"/>
                    <a:pt x="12" y="29"/>
                  </a:cubicBezTo>
                  <a:cubicBezTo>
                    <a:pt x="11" y="28"/>
                    <a:pt x="9" y="27"/>
                    <a:pt x="8" y="27"/>
                  </a:cubicBezTo>
                  <a:cubicBezTo>
                    <a:pt x="7" y="26"/>
                    <a:pt x="5" y="25"/>
                    <a:pt x="4" y="24"/>
                  </a:cubicBezTo>
                  <a:cubicBezTo>
                    <a:pt x="3" y="23"/>
                    <a:pt x="3" y="22"/>
                    <a:pt x="2" y="21"/>
                  </a:cubicBezTo>
                  <a:cubicBezTo>
                    <a:pt x="1" y="19"/>
                    <a:pt x="1" y="18"/>
                    <a:pt x="1" y="16"/>
                  </a:cubicBezTo>
                  <a:cubicBezTo>
                    <a:pt x="1" y="14"/>
                    <a:pt x="2" y="11"/>
                    <a:pt x="4" y="9"/>
                  </a:cubicBezTo>
                  <a:cubicBezTo>
                    <a:pt x="5" y="7"/>
                    <a:pt x="8" y="6"/>
                    <a:pt x="11" y="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1" y="5"/>
                    <a:pt x="22" y="5"/>
                    <a:pt x="23" y="6"/>
                  </a:cubicBezTo>
                  <a:cubicBezTo>
                    <a:pt x="24" y="6"/>
                    <a:pt x="25" y="6"/>
                    <a:pt x="25" y="6"/>
                  </a:cubicBezTo>
                  <a:cubicBezTo>
                    <a:pt x="25" y="6"/>
                    <a:pt x="26" y="7"/>
                    <a:pt x="26" y="7"/>
                  </a:cubicBezTo>
                  <a:cubicBezTo>
                    <a:pt x="26" y="8"/>
                    <a:pt x="26" y="9"/>
                    <a:pt x="25" y="10"/>
                  </a:cubicBezTo>
                  <a:cubicBezTo>
                    <a:pt x="25" y="10"/>
                    <a:pt x="25" y="11"/>
                    <a:pt x="25" y="12"/>
                  </a:cubicBezTo>
                  <a:cubicBezTo>
                    <a:pt x="24" y="12"/>
                    <a:pt x="24" y="13"/>
                    <a:pt x="24" y="12"/>
                  </a:cubicBezTo>
                  <a:cubicBezTo>
                    <a:pt x="23" y="12"/>
                    <a:pt x="22" y="12"/>
                    <a:pt x="20" y="12"/>
                  </a:cubicBezTo>
                  <a:cubicBezTo>
                    <a:pt x="19" y="11"/>
                    <a:pt x="18" y="11"/>
                    <a:pt x="16" y="11"/>
                  </a:cubicBezTo>
                  <a:cubicBezTo>
                    <a:pt x="14" y="11"/>
                    <a:pt x="12" y="12"/>
                    <a:pt x="11" y="13"/>
                  </a:cubicBezTo>
                  <a:cubicBezTo>
                    <a:pt x="10" y="13"/>
                    <a:pt x="9" y="15"/>
                    <a:pt x="9" y="16"/>
                  </a:cubicBezTo>
                  <a:cubicBezTo>
                    <a:pt x="9" y="17"/>
                    <a:pt x="10" y="18"/>
                    <a:pt x="11" y="19"/>
                  </a:cubicBezTo>
                  <a:cubicBezTo>
                    <a:pt x="12" y="20"/>
                    <a:pt x="14" y="21"/>
                    <a:pt x="16" y="22"/>
                  </a:cubicBezTo>
                  <a:cubicBezTo>
                    <a:pt x="20" y="24"/>
                    <a:pt x="23" y="25"/>
                    <a:pt x="25" y="27"/>
                  </a:cubicBezTo>
                  <a:cubicBezTo>
                    <a:pt x="27" y="30"/>
                    <a:pt x="28" y="32"/>
                    <a:pt x="28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6" name="Freeform 583"/>
            <p:cNvSpPr>
              <a:spLocks noEditPoints="1"/>
            </p:cNvSpPr>
            <p:nvPr/>
          </p:nvSpPr>
          <p:spPr bwMode="auto">
            <a:xfrm>
              <a:off x="1099" y="2654"/>
              <a:ext cx="124" cy="157"/>
            </a:xfrm>
            <a:custGeom>
              <a:avLst/>
              <a:gdLst>
                <a:gd name="T0" fmla="*/ 0 w 124"/>
                <a:gd name="T1" fmla="*/ 125 h 157"/>
                <a:gd name="T2" fmla="*/ 0 w 124"/>
                <a:gd name="T3" fmla="*/ 133 h 157"/>
                <a:gd name="T4" fmla="*/ 3 w 124"/>
                <a:gd name="T5" fmla="*/ 139 h 157"/>
                <a:gd name="T6" fmla="*/ 6 w 124"/>
                <a:gd name="T7" fmla="*/ 141 h 157"/>
                <a:gd name="T8" fmla="*/ 9 w 124"/>
                <a:gd name="T9" fmla="*/ 143 h 157"/>
                <a:gd name="T10" fmla="*/ 13 w 124"/>
                <a:gd name="T11" fmla="*/ 144 h 157"/>
                <a:gd name="T12" fmla="*/ 16 w 124"/>
                <a:gd name="T13" fmla="*/ 143 h 157"/>
                <a:gd name="T14" fmla="*/ 21 w 124"/>
                <a:gd name="T15" fmla="*/ 140 h 157"/>
                <a:gd name="T16" fmla="*/ 24 w 124"/>
                <a:gd name="T17" fmla="*/ 136 h 157"/>
                <a:gd name="T18" fmla="*/ 25 w 124"/>
                <a:gd name="T19" fmla="*/ 127 h 157"/>
                <a:gd name="T20" fmla="*/ 27 w 124"/>
                <a:gd name="T21" fmla="*/ 88 h 157"/>
                <a:gd name="T22" fmla="*/ 29 w 124"/>
                <a:gd name="T23" fmla="*/ 85 h 157"/>
                <a:gd name="T24" fmla="*/ 3 w 124"/>
                <a:gd name="T25" fmla="*/ 157 h 157"/>
                <a:gd name="T26" fmla="*/ 99 w 124"/>
                <a:gd name="T27" fmla="*/ 146 h 157"/>
                <a:gd name="T28" fmla="*/ 98 w 124"/>
                <a:gd name="T29" fmla="*/ 3 h 157"/>
                <a:gd name="T30" fmla="*/ 95 w 124"/>
                <a:gd name="T31" fmla="*/ 0 h 157"/>
                <a:gd name="T32" fmla="*/ 35 w 124"/>
                <a:gd name="T33" fmla="*/ 0 h 157"/>
                <a:gd name="T34" fmla="*/ 31 w 124"/>
                <a:gd name="T35" fmla="*/ 2 h 157"/>
                <a:gd name="T36" fmla="*/ 29 w 124"/>
                <a:gd name="T37" fmla="*/ 6 h 157"/>
                <a:gd name="T38" fmla="*/ 28 w 124"/>
                <a:gd name="T39" fmla="*/ 19 h 157"/>
                <a:gd name="T40" fmla="*/ 25 w 124"/>
                <a:gd name="T41" fmla="*/ 21 h 157"/>
                <a:gd name="T42" fmla="*/ 24 w 124"/>
                <a:gd name="T43" fmla="*/ 22 h 157"/>
                <a:gd name="T44" fmla="*/ 21 w 124"/>
                <a:gd name="T45" fmla="*/ 24 h 157"/>
                <a:gd name="T46" fmla="*/ 19 w 124"/>
                <a:gd name="T47" fmla="*/ 25 h 157"/>
                <a:gd name="T48" fmla="*/ 18 w 124"/>
                <a:gd name="T49" fmla="*/ 27 h 157"/>
                <a:gd name="T50" fmla="*/ 16 w 124"/>
                <a:gd name="T51" fmla="*/ 30 h 157"/>
                <a:gd name="T52" fmla="*/ 13 w 124"/>
                <a:gd name="T53" fmla="*/ 35 h 157"/>
                <a:gd name="T54" fmla="*/ 13 w 124"/>
                <a:gd name="T55" fmla="*/ 83 h 157"/>
                <a:gd name="T56" fmla="*/ 13 w 124"/>
                <a:gd name="T57" fmla="*/ 89 h 157"/>
                <a:gd name="T58" fmla="*/ 12 w 124"/>
                <a:gd name="T59" fmla="*/ 96 h 157"/>
                <a:gd name="T60" fmla="*/ 8 w 124"/>
                <a:gd name="T61" fmla="*/ 104 h 157"/>
                <a:gd name="T62" fmla="*/ 3 w 124"/>
                <a:gd name="T63" fmla="*/ 114 h 157"/>
                <a:gd name="T64" fmla="*/ 0 w 124"/>
                <a:gd name="T65" fmla="*/ 121 h 157"/>
                <a:gd name="T66" fmla="*/ 38 w 124"/>
                <a:gd name="T67" fmla="*/ 14 h 157"/>
                <a:gd name="T68" fmla="*/ 43 w 124"/>
                <a:gd name="T69" fmla="*/ 11 h 157"/>
                <a:gd name="T70" fmla="*/ 85 w 124"/>
                <a:gd name="T71" fmla="*/ 11 h 157"/>
                <a:gd name="T72" fmla="*/ 88 w 124"/>
                <a:gd name="T73" fmla="*/ 14 h 157"/>
                <a:gd name="T74" fmla="*/ 89 w 124"/>
                <a:gd name="T75" fmla="*/ 43 h 157"/>
                <a:gd name="T76" fmla="*/ 88 w 124"/>
                <a:gd name="T77" fmla="*/ 47 h 157"/>
                <a:gd name="T78" fmla="*/ 83 w 124"/>
                <a:gd name="T79" fmla="*/ 50 h 157"/>
                <a:gd name="T80" fmla="*/ 41 w 124"/>
                <a:gd name="T81" fmla="*/ 48 h 157"/>
                <a:gd name="T82" fmla="*/ 38 w 124"/>
                <a:gd name="T83" fmla="*/ 44 h 157"/>
                <a:gd name="T84" fmla="*/ 6 w 124"/>
                <a:gd name="T85" fmla="*/ 125 h 157"/>
                <a:gd name="T86" fmla="*/ 8 w 124"/>
                <a:gd name="T87" fmla="*/ 121 h 157"/>
                <a:gd name="T88" fmla="*/ 9 w 124"/>
                <a:gd name="T89" fmla="*/ 114 h 157"/>
                <a:gd name="T90" fmla="*/ 12 w 124"/>
                <a:gd name="T91" fmla="*/ 107 h 157"/>
                <a:gd name="T92" fmla="*/ 18 w 124"/>
                <a:gd name="T93" fmla="*/ 94 h 157"/>
                <a:gd name="T94" fmla="*/ 18 w 124"/>
                <a:gd name="T95" fmla="*/ 54 h 157"/>
                <a:gd name="T96" fmla="*/ 27 w 124"/>
                <a:gd name="T97" fmla="*/ 40 h 157"/>
                <a:gd name="T98" fmla="*/ 27 w 124"/>
                <a:gd name="T99" fmla="*/ 30 h 157"/>
                <a:gd name="T100" fmla="*/ 29 w 124"/>
                <a:gd name="T101" fmla="*/ 28 h 157"/>
                <a:gd name="T102" fmla="*/ 24 w 124"/>
                <a:gd name="T103" fmla="*/ 79 h 157"/>
                <a:gd name="T104" fmla="*/ 21 w 124"/>
                <a:gd name="T105" fmla="*/ 117 h 157"/>
                <a:gd name="T106" fmla="*/ 21 w 124"/>
                <a:gd name="T107" fmla="*/ 124 h 157"/>
                <a:gd name="T108" fmla="*/ 18 w 124"/>
                <a:gd name="T109" fmla="*/ 130 h 157"/>
                <a:gd name="T110" fmla="*/ 16 w 124"/>
                <a:gd name="T111" fmla="*/ 133 h 157"/>
                <a:gd name="T112" fmla="*/ 15 w 124"/>
                <a:gd name="T113" fmla="*/ 136 h 157"/>
                <a:gd name="T114" fmla="*/ 12 w 124"/>
                <a:gd name="T115" fmla="*/ 136 h 157"/>
                <a:gd name="T116" fmla="*/ 11 w 124"/>
                <a:gd name="T117" fmla="*/ 136 h 157"/>
                <a:gd name="T118" fmla="*/ 8 w 124"/>
                <a:gd name="T119" fmla="*/ 133 h 157"/>
                <a:gd name="T120" fmla="*/ 8 w 124"/>
                <a:gd name="T121" fmla="*/ 131 h 157"/>
                <a:gd name="T122" fmla="*/ 6 w 124"/>
                <a:gd name="T123" fmla="*/ 12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" h="157">
                  <a:moveTo>
                    <a:pt x="0" y="121"/>
                  </a:moveTo>
                  <a:lnTo>
                    <a:pt x="0" y="124"/>
                  </a:lnTo>
                  <a:lnTo>
                    <a:pt x="0" y="125"/>
                  </a:lnTo>
                  <a:lnTo>
                    <a:pt x="0" y="128"/>
                  </a:lnTo>
                  <a:lnTo>
                    <a:pt x="0" y="131"/>
                  </a:lnTo>
                  <a:lnTo>
                    <a:pt x="0" y="133"/>
                  </a:lnTo>
                  <a:lnTo>
                    <a:pt x="2" y="134"/>
                  </a:lnTo>
                  <a:lnTo>
                    <a:pt x="3" y="136"/>
                  </a:lnTo>
                  <a:lnTo>
                    <a:pt x="3" y="139"/>
                  </a:lnTo>
                  <a:lnTo>
                    <a:pt x="3" y="139"/>
                  </a:lnTo>
                  <a:lnTo>
                    <a:pt x="5" y="140"/>
                  </a:lnTo>
                  <a:lnTo>
                    <a:pt x="6" y="141"/>
                  </a:lnTo>
                  <a:lnTo>
                    <a:pt x="8" y="143"/>
                  </a:lnTo>
                  <a:lnTo>
                    <a:pt x="8" y="143"/>
                  </a:lnTo>
                  <a:lnTo>
                    <a:pt x="9" y="143"/>
                  </a:lnTo>
                  <a:lnTo>
                    <a:pt x="11" y="144"/>
                  </a:lnTo>
                  <a:lnTo>
                    <a:pt x="12" y="144"/>
                  </a:lnTo>
                  <a:lnTo>
                    <a:pt x="13" y="144"/>
                  </a:lnTo>
                  <a:lnTo>
                    <a:pt x="13" y="144"/>
                  </a:lnTo>
                  <a:lnTo>
                    <a:pt x="16" y="143"/>
                  </a:lnTo>
                  <a:lnTo>
                    <a:pt x="16" y="143"/>
                  </a:lnTo>
                  <a:lnTo>
                    <a:pt x="18" y="143"/>
                  </a:lnTo>
                  <a:lnTo>
                    <a:pt x="19" y="141"/>
                  </a:lnTo>
                  <a:lnTo>
                    <a:pt x="21" y="140"/>
                  </a:lnTo>
                  <a:lnTo>
                    <a:pt x="21" y="139"/>
                  </a:lnTo>
                  <a:lnTo>
                    <a:pt x="24" y="137"/>
                  </a:lnTo>
                  <a:lnTo>
                    <a:pt x="24" y="136"/>
                  </a:lnTo>
                  <a:lnTo>
                    <a:pt x="25" y="133"/>
                  </a:lnTo>
                  <a:lnTo>
                    <a:pt x="25" y="130"/>
                  </a:lnTo>
                  <a:lnTo>
                    <a:pt x="25" y="127"/>
                  </a:lnTo>
                  <a:lnTo>
                    <a:pt x="27" y="124"/>
                  </a:lnTo>
                  <a:lnTo>
                    <a:pt x="27" y="121"/>
                  </a:lnTo>
                  <a:lnTo>
                    <a:pt x="27" y="88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29" y="85"/>
                  </a:lnTo>
                  <a:lnTo>
                    <a:pt x="29" y="146"/>
                  </a:lnTo>
                  <a:lnTo>
                    <a:pt x="3" y="146"/>
                  </a:lnTo>
                  <a:lnTo>
                    <a:pt x="3" y="157"/>
                  </a:lnTo>
                  <a:lnTo>
                    <a:pt x="124" y="157"/>
                  </a:lnTo>
                  <a:lnTo>
                    <a:pt x="124" y="146"/>
                  </a:lnTo>
                  <a:lnTo>
                    <a:pt x="99" y="146"/>
                  </a:lnTo>
                  <a:lnTo>
                    <a:pt x="99" y="6"/>
                  </a:lnTo>
                  <a:lnTo>
                    <a:pt x="98" y="5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6" y="2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92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9" y="18"/>
                  </a:lnTo>
                  <a:lnTo>
                    <a:pt x="28" y="18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2" y="24"/>
                  </a:lnTo>
                  <a:lnTo>
                    <a:pt x="21" y="24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19" y="25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6" y="30"/>
                  </a:lnTo>
                  <a:lnTo>
                    <a:pt x="15" y="30"/>
                  </a:lnTo>
                  <a:lnTo>
                    <a:pt x="13" y="31"/>
                  </a:lnTo>
                  <a:lnTo>
                    <a:pt x="13" y="35"/>
                  </a:lnTo>
                  <a:lnTo>
                    <a:pt x="13" y="43"/>
                  </a:lnTo>
                  <a:lnTo>
                    <a:pt x="13" y="47"/>
                  </a:lnTo>
                  <a:lnTo>
                    <a:pt x="13" y="83"/>
                  </a:lnTo>
                  <a:lnTo>
                    <a:pt x="13" y="85"/>
                  </a:lnTo>
                  <a:lnTo>
                    <a:pt x="13" y="86"/>
                  </a:lnTo>
                  <a:lnTo>
                    <a:pt x="13" y="89"/>
                  </a:lnTo>
                  <a:lnTo>
                    <a:pt x="13" y="91"/>
                  </a:lnTo>
                  <a:lnTo>
                    <a:pt x="13" y="94"/>
                  </a:lnTo>
                  <a:lnTo>
                    <a:pt x="12" y="96"/>
                  </a:lnTo>
                  <a:lnTo>
                    <a:pt x="11" y="98"/>
                  </a:lnTo>
                  <a:lnTo>
                    <a:pt x="9" y="101"/>
                  </a:lnTo>
                  <a:lnTo>
                    <a:pt x="8" y="104"/>
                  </a:lnTo>
                  <a:lnTo>
                    <a:pt x="6" y="107"/>
                  </a:lnTo>
                  <a:lnTo>
                    <a:pt x="5" y="110"/>
                  </a:lnTo>
                  <a:lnTo>
                    <a:pt x="3" y="114"/>
                  </a:lnTo>
                  <a:lnTo>
                    <a:pt x="3" y="117"/>
                  </a:lnTo>
                  <a:lnTo>
                    <a:pt x="2" y="118"/>
                  </a:lnTo>
                  <a:lnTo>
                    <a:pt x="0" y="121"/>
                  </a:lnTo>
                  <a:close/>
                  <a:moveTo>
                    <a:pt x="38" y="18"/>
                  </a:moveTo>
                  <a:lnTo>
                    <a:pt x="38" y="15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1" y="12"/>
                  </a:lnTo>
                  <a:lnTo>
                    <a:pt x="43" y="11"/>
                  </a:lnTo>
                  <a:lnTo>
                    <a:pt x="44" y="11"/>
                  </a:lnTo>
                  <a:lnTo>
                    <a:pt x="83" y="11"/>
                  </a:lnTo>
                  <a:lnTo>
                    <a:pt x="85" y="11"/>
                  </a:lnTo>
                  <a:lnTo>
                    <a:pt x="86" y="12"/>
                  </a:lnTo>
                  <a:lnTo>
                    <a:pt x="88" y="12"/>
                  </a:lnTo>
                  <a:lnTo>
                    <a:pt x="88" y="14"/>
                  </a:lnTo>
                  <a:lnTo>
                    <a:pt x="89" y="15"/>
                  </a:lnTo>
                  <a:lnTo>
                    <a:pt x="89" y="18"/>
                  </a:lnTo>
                  <a:lnTo>
                    <a:pt x="89" y="43"/>
                  </a:lnTo>
                  <a:lnTo>
                    <a:pt x="89" y="44"/>
                  </a:lnTo>
                  <a:lnTo>
                    <a:pt x="88" y="46"/>
                  </a:lnTo>
                  <a:lnTo>
                    <a:pt x="88" y="47"/>
                  </a:lnTo>
                  <a:lnTo>
                    <a:pt x="86" y="48"/>
                  </a:lnTo>
                  <a:lnTo>
                    <a:pt x="85" y="50"/>
                  </a:lnTo>
                  <a:lnTo>
                    <a:pt x="83" y="50"/>
                  </a:lnTo>
                  <a:lnTo>
                    <a:pt x="44" y="50"/>
                  </a:lnTo>
                  <a:lnTo>
                    <a:pt x="43" y="50"/>
                  </a:lnTo>
                  <a:lnTo>
                    <a:pt x="41" y="48"/>
                  </a:lnTo>
                  <a:lnTo>
                    <a:pt x="40" y="47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38" y="18"/>
                  </a:lnTo>
                  <a:close/>
                  <a:moveTo>
                    <a:pt x="6" y="125"/>
                  </a:moveTo>
                  <a:lnTo>
                    <a:pt x="8" y="124"/>
                  </a:lnTo>
                  <a:lnTo>
                    <a:pt x="8" y="123"/>
                  </a:lnTo>
                  <a:lnTo>
                    <a:pt x="8" y="121"/>
                  </a:lnTo>
                  <a:lnTo>
                    <a:pt x="8" y="118"/>
                  </a:lnTo>
                  <a:lnTo>
                    <a:pt x="8" y="117"/>
                  </a:lnTo>
                  <a:lnTo>
                    <a:pt x="9" y="114"/>
                  </a:lnTo>
                  <a:lnTo>
                    <a:pt x="11" y="112"/>
                  </a:lnTo>
                  <a:lnTo>
                    <a:pt x="11" y="110"/>
                  </a:lnTo>
                  <a:lnTo>
                    <a:pt x="12" y="107"/>
                  </a:lnTo>
                  <a:lnTo>
                    <a:pt x="13" y="105"/>
                  </a:lnTo>
                  <a:lnTo>
                    <a:pt x="15" y="102"/>
                  </a:lnTo>
                  <a:lnTo>
                    <a:pt x="18" y="94"/>
                  </a:lnTo>
                  <a:lnTo>
                    <a:pt x="19" y="88"/>
                  </a:lnTo>
                  <a:lnTo>
                    <a:pt x="18" y="85"/>
                  </a:lnTo>
                  <a:lnTo>
                    <a:pt x="18" y="54"/>
                  </a:lnTo>
                  <a:lnTo>
                    <a:pt x="27" y="54"/>
                  </a:lnTo>
                  <a:lnTo>
                    <a:pt x="27" y="48"/>
                  </a:lnTo>
                  <a:lnTo>
                    <a:pt x="27" y="40"/>
                  </a:lnTo>
                  <a:lnTo>
                    <a:pt x="27" y="34"/>
                  </a:lnTo>
                  <a:lnTo>
                    <a:pt x="27" y="32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29" y="76"/>
                  </a:lnTo>
                  <a:lnTo>
                    <a:pt x="27" y="76"/>
                  </a:lnTo>
                  <a:lnTo>
                    <a:pt x="24" y="79"/>
                  </a:lnTo>
                  <a:lnTo>
                    <a:pt x="22" y="80"/>
                  </a:lnTo>
                  <a:lnTo>
                    <a:pt x="21" y="82"/>
                  </a:lnTo>
                  <a:lnTo>
                    <a:pt x="21" y="117"/>
                  </a:lnTo>
                  <a:lnTo>
                    <a:pt x="21" y="120"/>
                  </a:lnTo>
                  <a:lnTo>
                    <a:pt x="21" y="123"/>
                  </a:lnTo>
                  <a:lnTo>
                    <a:pt x="21" y="124"/>
                  </a:lnTo>
                  <a:lnTo>
                    <a:pt x="19" y="125"/>
                  </a:lnTo>
                  <a:lnTo>
                    <a:pt x="19" y="128"/>
                  </a:lnTo>
                  <a:lnTo>
                    <a:pt x="18" y="130"/>
                  </a:lnTo>
                  <a:lnTo>
                    <a:pt x="18" y="131"/>
                  </a:lnTo>
                  <a:lnTo>
                    <a:pt x="18" y="133"/>
                  </a:lnTo>
                  <a:lnTo>
                    <a:pt x="16" y="133"/>
                  </a:lnTo>
                  <a:lnTo>
                    <a:pt x="16" y="134"/>
                  </a:lnTo>
                  <a:lnTo>
                    <a:pt x="16" y="136"/>
                  </a:lnTo>
                  <a:lnTo>
                    <a:pt x="15" y="136"/>
                  </a:lnTo>
                  <a:lnTo>
                    <a:pt x="13" y="136"/>
                  </a:lnTo>
                  <a:lnTo>
                    <a:pt x="13" y="136"/>
                  </a:lnTo>
                  <a:lnTo>
                    <a:pt x="12" y="136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9" y="136"/>
                  </a:lnTo>
                  <a:lnTo>
                    <a:pt x="8" y="134"/>
                  </a:lnTo>
                  <a:lnTo>
                    <a:pt x="8" y="133"/>
                  </a:lnTo>
                  <a:lnTo>
                    <a:pt x="8" y="133"/>
                  </a:lnTo>
                  <a:lnTo>
                    <a:pt x="8" y="131"/>
                  </a:lnTo>
                  <a:lnTo>
                    <a:pt x="8" y="131"/>
                  </a:lnTo>
                  <a:lnTo>
                    <a:pt x="8" y="128"/>
                  </a:lnTo>
                  <a:lnTo>
                    <a:pt x="6" y="128"/>
                  </a:lnTo>
                  <a:lnTo>
                    <a:pt x="6" y="1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7" name="Rectangle 584"/>
            <p:cNvSpPr>
              <a:spLocks noChangeArrowheads="1"/>
            </p:cNvSpPr>
            <p:nvPr/>
          </p:nvSpPr>
          <p:spPr bwMode="auto">
            <a:xfrm>
              <a:off x="1793" y="2538"/>
              <a:ext cx="21" cy="73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8" name="Rectangle 585"/>
            <p:cNvSpPr>
              <a:spLocks noChangeArrowheads="1"/>
            </p:cNvSpPr>
            <p:nvPr/>
          </p:nvSpPr>
          <p:spPr bwMode="auto">
            <a:xfrm>
              <a:off x="2080" y="1386"/>
              <a:ext cx="166" cy="19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9" name="Freeform 586"/>
            <p:cNvSpPr/>
            <p:nvPr/>
          </p:nvSpPr>
          <p:spPr bwMode="auto">
            <a:xfrm>
              <a:off x="1918" y="635"/>
              <a:ext cx="38" cy="71"/>
            </a:xfrm>
            <a:custGeom>
              <a:avLst/>
              <a:gdLst>
                <a:gd name="T0" fmla="*/ 26 w 26"/>
                <a:gd name="T1" fmla="*/ 33 h 49"/>
                <a:gd name="T2" fmla="*/ 26 w 26"/>
                <a:gd name="T3" fmla="*/ 37 h 49"/>
                <a:gd name="T4" fmla="*/ 24 w 26"/>
                <a:gd name="T5" fmla="*/ 40 h 49"/>
                <a:gd name="T6" fmla="*/ 21 w 26"/>
                <a:gd name="T7" fmla="*/ 43 h 49"/>
                <a:gd name="T8" fmla="*/ 17 w 26"/>
                <a:gd name="T9" fmla="*/ 44 h 49"/>
                <a:gd name="T10" fmla="*/ 17 w 26"/>
                <a:gd name="T11" fmla="*/ 47 h 49"/>
                <a:gd name="T12" fmla="*/ 17 w 26"/>
                <a:gd name="T13" fmla="*/ 48 h 49"/>
                <a:gd name="T14" fmla="*/ 15 w 26"/>
                <a:gd name="T15" fmla="*/ 49 h 49"/>
                <a:gd name="T16" fmla="*/ 12 w 26"/>
                <a:gd name="T17" fmla="*/ 49 h 49"/>
                <a:gd name="T18" fmla="*/ 10 w 26"/>
                <a:gd name="T19" fmla="*/ 48 h 49"/>
                <a:gd name="T20" fmla="*/ 10 w 26"/>
                <a:gd name="T21" fmla="*/ 46 h 49"/>
                <a:gd name="T22" fmla="*/ 10 w 26"/>
                <a:gd name="T23" fmla="*/ 44 h 49"/>
                <a:gd name="T24" fmla="*/ 4 w 26"/>
                <a:gd name="T25" fmla="*/ 43 h 49"/>
                <a:gd name="T26" fmla="*/ 1 w 26"/>
                <a:gd name="T27" fmla="*/ 42 h 49"/>
                <a:gd name="T28" fmla="*/ 0 w 26"/>
                <a:gd name="T29" fmla="*/ 41 h 49"/>
                <a:gd name="T30" fmla="*/ 1 w 26"/>
                <a:gd name="T31" fmla="*/ 39 h 49"/>
                <a:gd name="T32" fmla="*/ 1 w 26"/>
                <a:gd name="T33" fmla="*/ 37 h 49"/>
                <a:gd name="T34" fmla="*/ 2 w 26"/>
                <a:gd name="T35" fmla="*/ 36 h 49"/>
                <a:gd name="T36" fmla="*/ 3 w 26"/>
                <a:gd name="T37" fmla="*/ 36 h 49"/>
                <a:gd name="T38" fmla="*/ 3 w 26"/>
                <a:gd name="T39" fmla="*/ 36 h 49"/>
                <a:gd name="T40" fmla="*/ 6 w 26"/>
                <a:gd name="T41" fmla="*/ 37 h 49"/>
                <a:gd name="T42" fmla="*/ 11 w 26"/>
                <a:gd name="T43" fmla="*/ 38 h 49"/>
                <a:gd name="T44" fmla="*/ 16 w 26"/>
                <a:gd name="T45" fmla="*/ 37 h 49"/>
                <a:gd name="T46" fmla="*/ 19 w 26"/>
                <a:gd name="T47" fmla="*/ 33 h 49"/>
                <a:gd name="T48" fmla="*/ 17 w 26"/>
                <a:gd name="T49" fmla="*/ 30 h 49"/>
                <a:gd name="T50" fmla="*/ 12 w 26"/>
                <a:gd name="T51" fmla="*/ 27 h 49"/>
                <a:gd name="T52" fmla="*/ 8 w 26"/>
                <a:gd name="T53" fmla="*/ 25 h 49"/>
                <a:gd name="T54" fmla="*/ 5 w 26"/>
                <a:gd name="T55" fmla="*/ 23 h 49"/>
                <a:gd name="T56" fmla="*/ 2 w 26"/>
                <a:gd name="T57" fmla="*/ 19 h 49"/>
                <a:gd name="T58" fmla="*/ 1 w 26"/>
                <a:gd name="T59" fmla="*/ 15 h 49"/>
                <a:gd name="T60" fmla="*/ 4 w 26"/>
                <a:gd name="T61" fmla="*/ 9 h 49"/>
                <a:gd name="T62" fmla="*/ 11 w 26"/>
                <a:gd name="T63" fmla="*/ 5 h 49"/>
                <a:gd name="T64" fmla="*/ 11 w 26"/>
                <a:gd name="T65" fmla="*/ 2 h 49"/>
                <a:gd name="T66" fmla="*/ 11 w 26"/>
                <a:gd name="T67" fmla="*/ 0 h 49"/>
                <a:gd name="T68" fmla="*/ 13 w 26"/>
                <a:gd name="T69" fmla="*/ 0 h 49"/>
                <a:gd name="T70" fmla="*/ 17 w 26"/>
                <a:gd name="T71" fmla="*/ 0 h 49"/>
                <a:gd name="T72" fmla="*/ 18 w 26"/>
                <a:gd name="T73" fmla="*/ 0 h 49"/>
                <a:gd name="T74" fmla="*/ 18 w 26"/>
                <a:gd name="T75" fmla="*/ 2 h 49"/>
                <a:gd name="T76" fmla="*/ 18 w 26"/>
                <a:gd name="T77" fmla="*/ 5 h 49"/>
                <a:gd name="T78" fmla="*/ 22 w 26"/>
                <a:gd name="T79" fmla="*/ 5 h 49"/>
                <a:gd name="T80" fmla="*/ 24 w 26"/>
                <a:gd name="T81" fmla="*/ 6 h 49"/>
                <a:gd name="T82" fmla="*/ 24 w 26"/>
                <a:gd name="T83" fmla="*/ 7 h 49"/>
                <a:gd name="T84" fmla="*/ 24 w 26"/>
                <a:gd name="T85" fmla="*/ 9 h 49"/>
                <a:gd name="T86" fmla="*/ 23 w 26"/>
                <a:gd name="T87" fmla="*/ 11 h 49"/>
                <a:gd name="T88" fmla="*/ 22 w 26"/>
                <a:gd name="T89" fmla="*/ 12 h 49"/>
                <a:gd name="T90" fmla="*/ 19 w 26"/>
                <a:gd name="T91" fmla="*/ 11 h 49"/>
                <a:gd name="T92" fmla="*/ 16 w 26"/>
                <a:gd name="T93" fmla="*/ 11 h 49"/>
                <a:gd name="T94" fmla="*/ 10 w 26"/>
                <a:gd name="T95" fmla="*/ 12 h 49"/>
                <a:gd name="T96" fmla="*/ 9 w 26"/>
                <a:gd name="T97" fmla="*/ 15 h 49"/>
                <a:gd name="T98" fmla="*/ 11 w 26"/>
                <a:gd name="T99" fmla="*/ 18 h 49"/>
                <a:gd name="T100" fmla="*/ 16 w 26"/>
                <a:gd name="T101" fmla="*/ 21 h 49"/>
                <a:gd name="T102" fmla="*/ 24 w 26"/>
                <a:gd name="T103" fmla="*/ 26 h 49"/>
                <a:gd name="T104" fmla="*/ 26 w 26"/>
                <a:gd name="T105" fmla="*/ 3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" h="49">
                  <a:moveTo>
                    <a:pt x="26" y="33"/>
                  </a:moveTo>
                  <a:cubicBezTo>
                    <a:pt x="26" y="35"/>
                    <a:pt x="26" y="36"/>
                    <a:pt x="26" y="37"/>
                  </a:cubicBezTo>
                  <a:cubicBezTo>
                    <a:pt x="25" y="39"/>
                    <a:pt x="25" y="40"/>
                    <a:pt x="24" y="40"/>
                  </a:cubicBezTo>
                  <a:cubicBezTo>
                    <a:pt x="23" y="41"/>
                    <a:pt x="22" y="42"/>
                    <a:pt x="21" y="43"/>
                  </a:cubicBezTo>
                  <a:cubicBezTo>
                    <a:pt x="20" y="43"/>
                    <a:pt x="18" y="43"/>
                    <a:pt x="17" y="44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9"/>
                    <a:pt x="16" y="49"/>
                    <a:pt x="15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11" y="49"/>
                    <a:pt x="10" y="48"/>
                  </a:cubicBezTo>
                  <a:cubicBezTo>
                    <a:pt x="10" y="48"/>
                    <a:pt x="10" y="47"/>
                    <a:pt x="10" y="46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7" y="44"/>
                    <a:pt x="5" y="44"/>
                    <a:pt x="4" y="43"/>
                  </a:cubicBezTo>
                  <a:cubicBezTo>
                    <a:pt x="2" y="43"/>
                    <a:pt x="1" y="42"/>
                    <a:pt x="1" y="42"/>
                  </a:cubicBezTo>
                  <a:cubicBezTo>
                    <a:pt x="0" y="42"/>
                    <a:pt x="0" y="42"/>
                    <a:pt x="0" y="41"/>
                  </a:cubicBezTo>
                  <a:cubicBezTo>
                    <a:pt x="1" y="40"/>
                    <a:pt x="1" y="39"/>
                    <a:pt x="1" y="39"/>
                  </a:cubicBezTo>
                  <a:cubicBezTo>
                    <a:pt x="1" y="38"/>
                    <a:pt x="1" y="37"/>
                    <a:pt x="1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7"/>
                    <a:pt x="5" y="37"/>
                    <a:pt x="6" y="37"/>
                  </a:cubicBezTo>
                  <a:cubicBezTo>
                    <a:pt x="7" y="38"/>
                    <a:pt x="9" y="38"/>
                    <a:pt x="11" y="38"/>
                  </a:cubicBezTo>
                  <a:cubicBezTo>
                    <a:pt x="13" y="38"/>
                    <a:pt x="15" y="38"/>
                    <a:pt x="16" y="37"/>
                  </a:cubicBezTo>
                  <a:cubicBezTo>
                    <a:pt x="18" y="36"/>
                    <a:pt x="19" y="35"/>
                    <a:pt x="19" y="33"/>
                  </a:cubicBezTo>
                  <a:cubicBezTo>
                    <a:pt x="19" y="32"/>
                    <a:pt x="18" y="31"/>
                    <a:pt x="17" y="30"/>
                  </a:cubicBezTo>
                  <a:cubicBezTo>
                    <a:pt x="16" y="29"/>
                    <a:pt x="14" y="28"/>
                    <a:pt x="12" y="27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7" y="24"/>
                    <a:pt x="6" y="24"/>
                    <a:pt x="5" y="23"/>
                  </a:cubicBezTo>
                  <a:cubicBezTo>
                    <a:pt x="4" y="22"/>
                    <a:pt x="3" y="21"/>
                    <a:pt x="2" y="19"/>
                  </a:cubicBezTo>
                  <a:cubicBezTo>
                    <a:pt x="2" y="18"/>
                    <a:pt x="1" y="17"/>
                    <a:pt x="1" y="15"/>
                  </a:cubicBezTo>
                  <a:cubicBezTo>
                    <a:pt x="1" y="13"/>
                    <a:pt x="2" y="11"/>
                    <a:pt x="4" y="9"/>
                  </a:cubicBezTo>
                  <a:cubicBezTo>
                    <a:pt x="5" y="7"/>
                    <a:pt x="8" y="6"/>
                    <a:pt x="11" y="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2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5"/>
                    <a:pt x="21" y="5"/>
                    <a:pt x="22" y="5"/>
                  </a:cubicBezTo>
                  <a:cubicBezTo>
                    <a:pt x="23" y="5"/>
                    <a:pt x="23" y="6"/>
                    <a:pt x="24" y="6"/>
                  </a:cubicBezTo>
                  <a:cubicBezTo>
                    <a:pt x="24" y="6"/>
                    <a:pt x="24" y="6"/>
                    <a:pt x="24" y="7"/>
                  </a:cubicBezTo>
                  <a:cubicBezTo>
                    <a:pt x="24" y="8"/>
                    <a:pt x="24" y="8"/>
                    <a:pt x="24" y="9"/>
                  </a:cubicBezTo>
                  <a:cubicBezTo>
                    <a:pt x="24" y="10"/>
                    <a:pt x="24" y="10"/>
                    <a:pt x="23" y="11"/>
                  </a:cubicBezTo>
                  <a:cubicBezTo>
                    <a:pt x="23" y="12"/>
                    <a:pt x="23" y="12"/>
                    <a:pt x="22" y="12"/>
                  </a:cubicBezTo>
                  <a:cubicBezTo>
                    <a:pt x="22" y="12"/>
                    <a:pt x="21" y="11"/>
                    <a:pt x="19" y="11"/>
                  </a:cubicBezTo>
                  <a:cubicBezTo>
                    <a:pt x="18" y="11"/>
                    <a:pt x="17" y="11"/>
                    <a:pt x="16" y="11"/>
                  </a:cubicBezTo>
                  <a:cubicBezTo>
                    <a:pt x="13" y="11"/>
                    <a:pt x="11" y="11"/>
                    <a:pt x="10" y="12"/>
                  </a:cubicBezTo>
                  <a:cubicBezTo>
                    <a:pt x="9" y="13"/>
                    <a:pt x="9" y="14"/>
                    <a:pt x="9" y="15"/>
                  </a:cubicBezTo>
                  <a:cubicBezTo>
                    <a:pt x="9" y="16"/>
                    <a:pt x="10" y="17"/>
                    <a:pt x="11" y="18"/>
                  </a:cubicBezTo>
                  <a:cubicBezTo>
                    <a:pt x="12" y="19"/>
                    <a:pt x="13" y="20"/>
                    <a:pt x="16" y="21"/>
                  </a:cubicBezTo>
                  <a:cubicBezTo>
                    <a:pt x="19" y="22"/>
                    <a:pt x="22" y="24"/>
                    <a:pt x="24" y="26"/>
                  </a:cubicBezTo>
                  <a:cubicBezTo>
                    <a:pt x="26" y="28"/>
                    <a:pt x="26" y="30"/>
                    <a:pt x="26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0" name="Oval 587"/>
            <p:cNvSpPr>
              <a:spLocks noChangeArrowheads="1"/>
            </p:cNvSpPr>
            <p:nvPr/>
          </p:nvSpPr>
          <p:spPr bwMode="auto">
            <a:xfrm>
              <a:off x="1889" y="621"/>
              <a:ext cx="98" cy="98"/>
            </a:xfrm>
            <a:prstGeom prst="ellipse">
              <a:avLst/>
            </a:prstGeom>
            <a:grpFill/>
            <a:ln w="26988" cap="flat">
              <a:noFill/>
              <a:prstDash val="solid"/>
              <a:miter lim="800000"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1" name="Freeform 588"/>
            <p:cNvSpPr/>
            <p:nvPr/>
          </p:nvSpPr>
          <p:spPr bwMode="auto">
            <a:xfrm>
              <a:off x="1312" y="639"/>
              <a:ext cx="26" cy="48"/>
            </a:xfrm>
            <a:custGeom>
              <a:avLst/>
              <a:gdLst>
                <a:gd name="T0" fmla="*/ 18 w 18"/>
                <a:gd name="T1" fmla="*/ 22 h 33"/>
                <a:gd name="T2" fmla="*/ 17 w 18"/>
                <a:gd name="T3" fmla="*/ 25 h 33"/>
                <a:gd name="T4" fmla="*/ 16 w 18"/>
                <a:gd name="T5" fmla="*/ 27 h 33"/>
                <a:gd name="T6" fmla="*/ 14 w 18"/>
                <a:gd name="T7" fmla="*/ 29 h 33"/>
                <a:gd name="T8" fmla="*/ 11 w 18"/>
                <a:gd name="T9" fmla="*/ 30 h 33"/>
                <a:gd name="T10" fmla="*/ 11 w 18"/>
                <a:gd name="T11" fmla="*/ 32 h 33"/>
                <a:gd name="T12" fmla="*/ 11 w 18"/>
                <a:gd name="T13" fmla="*/ 33 h 33"/>
                <a:gd name="T14" fmla="*/ 10 w 18"/>
                <a:gd name="T15" fmla="*/ 33 h 33"/>
                <a:gd name="T16" fmla="*/ 8 w 18"/>
                <a:gd name="T17" fmla="*/ 33 h 33"/>
                <a:gd name="T18" fmla="*/ 7 w 18"/>
                <a:gd name="T19" fmla="*/ 33 h 33"/>
                <a:gd name="T20" fmla="*/ 6 w 18"/>
                <a:gd name="T21" fmla="*/ 31 h 33"/>
                <a:gd name="T22" fmla="*/ 6 w 18"/>
                <a:gd name="T23" fmla="*/ 30 h 33"/>
                <a:gd name="T24" fmla="*/ 2 w 18"/>
                <a:gd name="T25" fmla="*/ 29 h 33"/>
                <a:gd name="T26" fmla="*/ 0 w 18"/>
                <a:gd name="T27" fmla="*/ 28 h 33"/>
                <a:gd name="T28" fmla="*/ 0 w 18"/>
                <a:gd name="T29" fmla="*/ 28 h 33"/>
                <a:gd name="T30" fmla="*/ 0 w 18"/>
                <a:gd name="T31" fmla="*/ 26 h 33"/>
                <a:gd name="T32" fmla="*/ 1 w 18"/>
                <a:gd name="T33" fmla="*/ 25 h 33"/>
                <a:gd name="T34" fmla="*/ 1 w 18"/>
                <a:gd name="T35" fmla="*/ 25 h 33"/>
                <a:gd name="T36" fmla="*/ 2 w 18"/>
                <a:gd name="T37" fmla="*/ 25 h 33"/>
                <a:gd name="T38" fmla="*/ 2 w 18"/>
                <a:gd name="T39" fmla="*/ 25 h 33"/>
                <a:gd name="T40" fmla="*/ 4 w 18"/>
                <a:gd name="T41" fmla="*/ 25 h 33"/>
                <a:gd name="T42" fmla="*/ 7 w 18"/>
                <a:gd name="T43" fmla="*/ 26 h 33"/>
                <a:gd name="T44" fmla="*/ 11 w 18"/>
                <a:gd name="T45" fmla="*/ 25 h 33"/>
                <a:gd name="T46" fmla="*/ 12 w 18"/>
                <a:gd name="T47" fmla="*/ 23 h 33"/>
                <a:gd name="T48" fmla="*/ 11 w 18"/>
                <a:gd name="T49" fmla="*/ 20 h 33"/>
                <a:gd name="T50" fmla="*/ 8 w 18"/>
                <a:gd name="T51" fmla="*/ 18 h 33"/>
                <a:gd name="T52" fmla="*/ 5 w 18"/>
                <a:gd name="T53" fmla="*/ 17 h 33"/>
                <a:gd name="T54" fmla="*/ 3 w 18"/>
                <a:gd name="T55" fmla="*/ 16 h 33"/>
                <a:gd name="T56" fmla="*/ 1 w 18"/>
                <a:gd name="T57" fmla="*/ 13 h 33"/>
                <a:gd name="T58" fmla="*/ 1 w 18"/>
                <a:gd name="T59" fmla="*/ 10 h 33"/>
                <a:gd name="T60" fmla="*/ 2 w 18"/>
                <a:gd name="T61" fmla="*/ 6 h 33"/>
                <a:gd name="T62" fmla="*/ 7 w 18"/>
                <a:gd name="T63" fmla="*/ 4 h 33"/>
                <a:gd name="T64" fmla="*/ 7 w 18"/>
                <a:gd name="T65" fmla="*/ 2 h 33"/>
                <a:gd name="T66" fmla="*/ 7 w 18"/>
                <a:gd name="T67" fmla="*/ 1 h 33"/>
                <a:gd name="T68" fmla="*/ 9 w 18"/>
                <a:gd name="T69" fmla="*/ 0 h 33"/>
                <a:gd name="T70" fmla="*/ 11 w 18"/>
                <a:gd name="T71" fmla="*/ 0 h 33"/>
                <a:gd name="T72" fmla="*/ 12 w 18"/>
                <a:gd name="T73" fmla="*/ 1 h 33"/>
                <a:gd name="T74" fmla="*/ 12 w 18"/>
                <a:gd name="T75" fmla="*/ 2 h 33"/>
                <a:gd name="T76" fmla="*/ 12 w 18"/>
                <a:gd name="T77" fmla="*/ 4 h 33"/>
                <a:gd name="T78" fmla="*/ 14 w 18"/>
                <a:gd name="T79" fmla="*/ 4 h 33"/>
                <a:gd name="T80" fmla="*/ 16 w 18"/>
                <a:gd name="T81" fmla="*/ 4 h 33"/>
                <a:gd name="T82" fmla="*/ 16 w 18"/>
                <a:gd name="T83" fmla="*/ 5 h 33"/>
                <a:gd name="T84" fmla="*/ 16 w 18"/>
                <a:gd name="T85" fmla="*/ 7 h 33"/>
                <a:gd name="T86" fmla="*/ 15 w 18"/>
                <a:gd name="T87" fmla="*/ 8 h 33"/>
                <a:gd name="T88" fmla="*/ 15 w 18"/>
                <a:gd name="T89" fmla="*/ 8 h 33"/>
                <a:gd name="T90" fmla="*/ 13 w 18"/>
                <a:gd name="T91" fmla="*/ 8 h 33"/>
                <a:gd name="T92" fmla="*/ 10 w 18"/>
                <a:gd name="T93" fmla="*/ 8 h 33"/>
                <a:gd name="T94" fmla="*/ 7 w 18"/>
                <a:gd name="T95" fmla="*/ 8 h 33"/>
                <a:gd name="T96" fmla="*/ 6 w 18"/>
                <a:gd name="T97" fmla="*/ 10 h 33"/>
                <a:gd name="T98" fmla="*/ 7 w 18"/>
                <a:gd name="T99" fmla="*/ 13 h 33"/>
                <a:gd name="T100" fmla="*/ 10 w 18"/>
                <a:gd name="T101" fmla="*/ 14 h 33"/>
                <a:gd name="T102" fmla="*/ 16 w 18"/>
                <a:gd name="T103" fmla="*/ 18 h 33"/>
                <a:gd name="T104" fmla="*/ 18 w 18"/>
                <a:gd name="T105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" h="33">
                  <a:moveTo>
                    <a:pt x="18" y="22"/>
                  </a:moveTo>
                  <a:cubicBezTo>
                    <a:pt x="18" y="24"/>
                    <a:pt x="17" y="25"/>
                    <a:pt x="17" y="25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2" y="29"/>
                    <a:pt x="11" y="30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3"/>
                    <a:pt x="11" y="33"/>
                  </a:cubicBezTo>
                  <a:cubicBezTo>
                    <a:pt x="11" y="33"/>
                    <a:pt x="11" y="33"/>
                    <a:pt x="10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6" y="32"/>
                    <a:pt x="6" y="3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4" y="30"/>
                    <a:pt x="2" y="29"/>
                  </a:cubicBezTo>
                  <a:cubicBezTo>
                    <a:pt x="1" y="29"/>
                    <a:pt x="1" y="29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6"/>
                  </a:cubicBezTo>
                  <a:cubicBezTo>
                    <a:pt x="1" y="26"/>
                    <a:pt x="1" y="25"/>
                    <a:pt x="1" y="25"/>
                  </a:cubicBezTo>
                  <a:cubicBezTo>
                    <a:pt x="1" y="25"/>
                    <a:pt x="1" y="24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3" y="25"/>
                    <a:pt x="4" y="25"/>
                  </a:cubicBezTo>
                  <a:cubicBezTo>
                    <a:pt x="5" y="26"/>
                    <a:pt x="6" y="26"/>
                    <a:pt x="7" y="26"/>
                  </a:cubicBezTo>
                  <a:cubicBezTo>
                    <a:pt x="9" y="26"/>
                    <a:pt x="10" y="25"/>
                    <a:pt x="11" y="25"/>
                  </a:cubicBezTo>
                  <a:cubicBezTo>
                    <a:pt x="12" y="25"/>
                    <a:pt x="12" y="24"/>
                    <a:pt x="12" y="23"/>
                  </a:cubicBezTo>
                  <a:cubicBezTo>
                    <a:pt x="12" y="22"/>
                    <a:pt x="12" y="21"/>
                    <a:pt x="11" y="20"/>
                  </a:cubicBezTo>
                  <a:cubicBezTo>
                    <a:pt x="11" y="20"/>
                    <a:pt x="10" y="19"/>
                    <a:pt x="8" y="18"/>
                  </a:cubicBezTo>
                  <a:cubicBezTo>
                    <a:pt x="7" y="18"/>
                    <a:pt x="6" y="18"/>
                    <a:pt x="5" y="17"/>
                  </a:cubicBezTo>
                  <a:cubicBezTo>
                    <a:pt x="4" y="17"/>
                    <a:pt x="4" y="16"/>
                    <a:pt x="3" y="16"/>
                  </a:cubicBezTo>
                  <a:cubicBezTo>
                    <a:pt x="2" y="15"/>
                    <a:pt x="2" y="14"/>
                    <a:pt x="1" y="13"/>
                  </a:cubicBezTo>
                  <a:cubicBezTo>
                    <a:pt x="1" y="13"/>
                    <a:pt x="1" y="12"/>
                    <a:pt x="1" y="10"/>
                  </a:cubicBezTo>
                  <a:cubicBezTo>
                    <a:pt x="1" y="9"/>
                    <a:pt x="1" y="8"/>
                    <a:pt x="2" y="6"/>
                  </a:cubicBezTo>
                  <a:cubicBezTo>
                    <a:pt x="3" y="5"/>
                    <a:pt x="5" y="4"/>
                    <a:pt x="7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6" y="7"/>
                    <a:pt x="16" y="7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2" y="8"/>
                    <a:pt x="11" y="8"/>
                    <a:pt x="10" y="8"/>
                  </a:cubicBezTo>
                  <a:cubicBezTo>
                    <a:pt x="9" y="8"/>
                    <a:pt x="7" y="8"/>
                    <a:pt x="7" y="8"/>
                  </a:cubicBez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6" y="12"/>
                    <a:pt x="7" y="13"/>
                  </a:cubicBezTo>
                  <a:cubicBezTo>
                    <a:pt x="8" y="13"/>
                    <a:pt x="9" y="14"/>
                    <a:pt x="10" y="14"/>
                  </a:cubicBezTo>
                  <a:cubicBezTo>
                    <a:pt x="13" y="15"/>
                    <a:pt x="14" y="16"/>
                    <a:pt x="16" y="18"/>
                  </a:cubicBezTo>
                  <a:cubicBezTo>
                    <a:pt x="17" y="19"/>
                    <a:pt x="18" y="21"/>
                    <a:pt x="1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2" name="Oval 589"/>
            <p:cNvSpPr>
              <a:spLocks noChangeArrowheads="1"/>
            </p:cNvSpPr>
            <p:nvPr/>
          </p:nvSpPr>
          <p:spPr bwMode="auto">
            <a:xfrm>
              <a:off x="1291" y="630"/>
              <a:ext cx="66" cy="66"/>
            </a:xfrm>
            <a:prstGeom prst="ellipse">
              <a:avLst/>
            </a:prstGeom>
            <a:grpFill/>
            <a:ln w="26988" cap="flat">
              <a:noFill/>
              <a:prstDash val="solid"/>
              <a:miter lim="800000"/>
            </a:ln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611" name="TextBox 53"/>
          <p:cNvSpPr txBox="1">
            <a:spLocks noChangeArrowheads="1"/>
          </p:cNvSpPr>
          <p:nvPr/>
        </p:nvSpPr>
        <p:spPr bwMode="auto">
          <a:xfrm>
            <a:off x="4998720" y="2678822"/>
            <a:ext cx="2024762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企业文化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公司的灵魂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2" name="矩形 611"/>
          <p:cNvSpPr/>
          <p:nvPr/>
        </p:nvSpPr>
        <p:spPr>
          <a:xfrm>
            <a:off x="1172721" y="44624"/>
            <a:ext cx="1826141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企业文化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" name="组合 614"/>
          <p:cNvGrpSpPr/>
          <p:nvPr/>
        </p:nvGrpSpPr>
        <p:grpSpPr>
          <a:xfrm>
            <a:off x="2134766" y="1340768"/>
            <a:ext cx="1281776" cy="1281776"/>
            <a:chOff x="5793202" y="1587096"/>
            <a:chExt cx="1327006" cy="1327006"/>
          </a:xfrm>
        </p:grpSpPr>
        <p:sp>
          <p:nvSpPr>
            <p:cNvPr id="613" name="泪滴形 612"/>
            <p:cNvSpPr/>
            <p:nvPr/>
          </p:nvSpPr>
          <p:spPr>
            <a:xfrm rot="8100000">
              <a:off x="5793202" y="1587096"/>
              <a:ext cx="1327006" cy="1327006"/>
            </a:xfrm>
            <a:prstGeom prst="teardrop">
              <a:avLst/>
            </a:prstGeom>
            <a:solidFill>
              <a:srgbClr val="0070C0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outerShdw blurRad="393700" dist="215900" dir="2700000" sx="108000" sy="108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4" name="TextBox 53"/>
            <p:cNvSpPr txBox="1">
              <a:spLocks noChangeArrowheads="1"/>
            </p:cNvSpPr>
            <p:nvPr/>
          </p:nvSpPr>
          <p:spPr bwMode="auto">
            <a:xfrm>
              <a:off x="5879182" y="1916487"/>
              <a:ext cx="1224136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理念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6" name="组合 615"/>
          <p:cNvGrpSpPr/>
          <p:nvPr/>
        </p:nvGrpSpPr>
        <p:grpSpPr>
          <a:xfrm>
            <a:off x="9184342" y="1364931"/>
            <a:ext cx="1281776" cy="1281776"/>
            <a:chOff x="5793202" y="1587096"/>
            <a:chExt cx="1327006" cy="1327006"/>
          </a:xfrm>
        </p:grpSpPr>
        <p:sp>
          <p:nvSpPr>
            <p:cNvPr id="617" name="泪滴形 616"/>
            <p:cNvSpPr/>
            <p:nvPr/>
          </p:nvSpPr>
          <p:spPr>
            <a:xfrm rot="8100000">
              <a:off x="5793202" y="1587096"/>
              <a:ext cx="1327006" cy="1327006"/>
            </a:xfrm>
            <a:prstGeom prst="teardrop">
              <a:avLst/>
            </a:prstGeom>
            <a:solidFill>
              <a:srgbClr val="0070C0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outerShdw blurRad="393700" dist="215900" dir="2700000" sx="108000" sy="108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8" name="TextBox 53"/>
            <p:cNvSpPr txBox="1">
              <a:spLocks noChangeArrowheads="1"/>
            </p:cNvSpPr>
            <p:nvPr/>
          </p:nvSpPr>
          <p:spPr bwMode="auto">
            <a:xfrm>
              <a:off x="5879182" y="1916487"/>
              <a:ext cx="1224136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经营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理念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9" name="组合 618"/>
          <p:cNvGrpSpPr/>
          <p:nvPr/>
        </p:nvGrpSpPr>
        <p:grpSpPr>
          <a:xfrm>
            <a:off x="2134766" y="3964665"/>
            <a:ext cx="1281776" cy="1281776"/>
            <a:chOff x="5793202" y="1587096"/>
            <a:chExt cx="1327006" cy="1327006"/>
          </a:xfrm>
        </p:grpSpPr>
        <p:sp>
          <p:nvSpPr>
            <p:cNvPr id="620" name="泪滴形 619"/>
            <p:cNvSpPr/>
            <p:nvPr/>
          </p:nvSpPr>
          <p:spPr>
            <a:xfrm rot="8100000">
              <a:off x="5793202" y="1587096"/>
              <a:ext cx="1327006" cy="1327006"/>
            </a:xfrm>
            <a:prstGeom prst="teardrop">
              <a:avLst/>
            </a:prstGeom>
            <a:solidFill>
              <a:srgbClr val="0070C0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outerShdw blurRad="393700" dist="215900" dir="2700000" sx="108000" sy="108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1" name="TextBox 53"/>
            <p:cNvSpPr txBox="1">
              <a:spLocks noChangeArrowheads="1"/>
            </p:cNvSpPr>
            <p:nvPr/>
          </p:nvSpPr>
          <p:spPr bwMode="auto">
            <a:xfrm>
              <a:off x="5879182" y="1916487"/>
              <a:ext cx="1224136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精神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22" name="矩形 621"/>
          <p:cNvSpPr/>
          <p:nvPr/>
        </p:nvSpPr>
        <p:spPr>
          <a:xfrm>
            <a:off x="1414686" y="2996952"/>
            <a:ext cx="273171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在这里输入您的内容，在这里输入您的内容。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  <p:sp>
        <p:nvSpPr>
          <p:cNvPr id="623" name="矩形 622"/>
          <p:cNvSpPr/>
          <p:nvPr/>
        </p:nvSpPr>
        <p:spPr>
          <a:xfrm>
            <a:off x="8559224" y="3139539"/>
            <a:ext cx="273171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在这里输入您的内容，在这里输入您的内容。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  <p:sp>
        <p:nvSpPr>
          <p:cNvPr id="624" name="矩形 623"/>
          <p:cNvSpPr/>
          <p:nvPr/>
        </p:nvSpPr>
        <p:spPr>
          <a:xfrm>
            <a:off x="1572539" y="5589240"/>
            <a:ext cx="273171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在这里输入您的内容，在这里输入您的内容。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  <p:grpSp>
        <p:nvGrpSpPr>
          <p:cNvPr id="625" name="组合 624"/>
          <p:cNvGrpSpPr/>
          <p:nvPr/>
        </p:nvGrpSpPr>
        <p:grpSpPr>
          <a:xfrm>
            <a:off x="9201232" y="3971587"/>
            <a:ext cx="1281776" cy="1281776"/>
            <a:chOff x="5793202" y="1587096"/>
            <a:chExt cx="1327006" cy="1327006"/>
          </a:xfrm>
        </p:grpSpPr>
        <p:sp>
          <p:nvSpPr>
            <p:cNvPr id="626" name="泪滴形 625"/>
            <p:cNvSpPr/>
            <p:nvPr/>
          </p:nvSpPr>
          <p:spPr>
            <a:xfrm rot="8100000">
              <a:off x="5793202" y="1587096"/>
              <a:ext cx="1327006" cy="1327006"/>
            </a:xfrm>
            <a:prstGeom prst="teardrop">
              <a:avLst/>
            </a:prstGeom>
            <a:solidFill>
              <a:srgbClr val="0070C0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outerShdw blurRad="393700" dist="215900" dir="2700000" sx="108000" sy="108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7" name="TextBox 53"/>
            <p:cNvSpPr txBox="1">
              <a:spLocks noChangeArrowheads="1"/>
            </p:cNvSpPr>
            <p:nvPr/>
          </p:nvSpPr>
          <p:spPr bwMode="auto">
            <a:xfrm>
              <a:off x="5879182" y="1916487"/>
              <a:ext cx="1224136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人才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理念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28" name="矩形 627"/>
          <p:cNvSpPr/>
          <p:nvPr/>
        </p:nvSpPr>
        <p:spPr>
          <a:xfrm>
            <a:off x="8615486" y="5635918"/>
            <a:ext cx="273171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在这里输入您的内容，在这里输入您的内容。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4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14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64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864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64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364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864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864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364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364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" grpId="0"/>
      <p:bldP spid="612" grpId="0"/>
      <p:bldP spid="622" grpId="0"/>
      <p:bldP spid="623" grpId="0"/>
      <p:bldP spid="624" grpId="0"/>
      <p:bldP spid="6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285528" y="59138"/>
            <a:ext cx="1826141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企业文化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25"/>
          <a:stretch>
            <a:fillRect/>
          </a:stretch>
        </p:blipFill>
        <p:spPr>
          <a:xfrm>
            <a:off x="982638" y="2939653"/>
            <a:ext cx="1923632" cy="3945731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493" y="2964225"/>
            <a:ext cx="1532360" cy="390636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437802" y="4653136"/>
            <a:ext cx="164063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高效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774797" y="4149080"/>
            <a:ext cx="1639046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43074" y="3717032"/>
            <a:ext cx="1532183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规范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838689" y="4149080"/>
            <a:ext cx="167886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团结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039422" y="4653136"/>
            <a:ext cx="167886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诚信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26178" y="5346037"/>
            <a:ext cx="4633695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……</a:t>
            </a:r>
          </a:p>
        </p:txBody>
      </p:sp>
      <p:sp>
        <p:nvSpPr>
          <p:cNvPr id="54" name="Freeform 5"/>
          <p:cNvSpPr/>
          <p:nvPr/>
        </p:nvSpPr>
        <p:spPr bwMode="auto">
          <a:xfrm>
            <a:off x="3420609" y="5342300"/>
            <a:ext cx="218081" cy="895012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5" name="Freeform 5"/>
          <p:cNvSpPr/>
          <p:nvPr/>
        </p:nvSpPr>
        <p:spPr bwMode="auto">
          <a:xfrm flipH="1">
            <a:off x="8359873" y="5300793"/>
            <a:ext cx="218081" cy="895012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2278782" y="2470766"/>
            <a:ext cx="1612426" cy="1612426"/>
            <a:chOff x="792868" y="618113"/>
            <a:chExt cx="1314008" cy="1314008"/>
          </a:xfrm>
        </p:grpSpPr>
        <p:grpSp>
          <p:nvGrpSpPr>
            <p:cNvPr id="57" name="组合 56"/>
            <p:cNvGrpSpPr/>
            <p:nvPr/>
          </p:nvGrpSpPr>
          <p:grpSpPr>
            <a:xfrm>
              <a:off x="792868" y="618113"/>
              <a:ext cx="1314008" cy="131400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9" name="同心圆 5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" name="椭圆 57"/>
            <p:cNvSpPr/>
            <p:nvPr/>
          </p:nvSpPr>
          <p:spPr>
            <a:xfrm>
              <a:off x="859391" y="680166"/>
              <a:ext cx="1188000" cy="1188000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3663102" y="1754952"/>
            <a:ext cx="1612426" cy="1612426"/>
            <a:chOff x="792868" y="618113"/>
            <a:chExt cx="1314008" cy="1314008"/>
          </a:xfrm>
        </p:grpSpPr>
        <p:grpSp>
          <p:nvGrpSpPr>
            <p:cNvPr id="62" name="组合 61"/>
            <p:cNvGrpSpPr/>
            <p:nvPr/>
          </p:nvGrpSpPr>
          <p:grpSpPr>
            <a:xfrm>
              <a:off x="792868" y="618113"/>
              <a:ext cx="1314008" cy="131400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4" name="同心圆 6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3" name="椭圆 62"/>
            <p:cNvSpPr/>
            <p:nvPr/>
          </p:nvSpPr>
          <p:spPr>
            <a:xfrm>
              <a:off x="859391" y="680166"/>
              <a:ext cx="1188000" cy="1188000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247278" y="1556792"/>
            <a:ext cx="1612426" cy="1612426"/>
            <a:chOff x="792868" y="618113"/>
            <a:chExt cx="1314008" cy="1314008"/>
          </a:xfrm>
        </p:grpSpPr>
        <p:grpSp>
          <p:nvGrpSpPr>
            <p:cNvPr id="67" name="组合 66"/>
            <p:cNvGrpSpPr/>
            <p:nvPr/>
          </p:nvGrpSpPr>
          <p:grpSpPr>
            <a:xfrm>
              <a:off x="792868" y="618113"/>
              <a:ext cx="1314008" cy="131400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9" name="同心圆 6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8" name="椭圆 67"/>
            <p:cNvSpPr/>
            <p:nvPr/>
          </p:nvSpPr>
          <p:spPr>
            <a:xfrm>
              <a:off x="859391" y="680166"/>
              <a:ext cx="1188000" cy="1188000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785474" y="1754952"/>
            <a:ext cx="1612426" cy="1612426"/>
            <a:chOff x="792868" y="618113"/>
            <a:chExt cx="1314008" cy="1314008"/>
          </a:xfrm>
        </p:grpSpPr>
        <p:grpSp>
          <p:nvGrpSpPr>
            <p:cNvPr id="72" name="组合 71"/>
            <p:cNvGrpSpPr/>
            <p:nvPr/>
          </p:nvGrpSpPr>
          <p:grpSpPr>
            <a:xfrm>
              <a:off x="792868" y="618113"/>
              <a:ext cx="1314008" cy="131400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4" name="同心圆 7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3" name="椭圆 72"/>
            <p:cNvSpPr/>
            <p:nvPr/>
          </p:nvSpPr>
          <p:spPr>
            <a:xfrm>
              <a:off x="859391" y="680166"/>
              <a:ext cx="1188000" cy="1188000"/>
            </a:xfrm>
            <a:prstGeom prst="ellipse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8181672" y="2475032"/>
            <a:ext cx="1612426" cy="1612426"/>
            <a:chOff x="792868" y="618113"/>
            <a:chExt cx="1314008" cy="1314008"/>
          </a:xfrm>
        </p:grpSpPr>
        <p:grpSp>
          <p:nvGrpSpPr>
            <p:cNvPr id="77" name="组合 76"/>
            <p:cNvGrpSpPr/>
            <p:nvPr/>
          </p:nvGrpSpPr>
          <p:grpSpPr>
            <a:xfrm>
              <a:off x="792868" y="618113"/>
              <a:ext cx="1314008" cy="131400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9" name="同心圆 7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8" name="椭圆 77"/>
            <p:cNvSpPr/>
            <p:nvPr/>
          </p:nvSpPr>
          <p:spPr>
            <a:xfrm>
              <a:off x="859391" y="680166"/>
              <a:ext cx="1188000" cy="1188000"/>
            </a:xfrm>
            <a:prstGeom prst="ellipse">
              <a:avLst/>
            </a:pr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14"/>
                                </p:stCondLst>
                                <p:childTnLst>
                                  <p:par>
                                    <p:cTn id="1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.25 0 E" pathEditMode="relative" ptsTypes="">
                                          <p:cBhvr>
                                            <p:cTn id="15" dur="2000" spd="-100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41264E-6 3.7037E-6 L -0.2862 -0.00324 " pathEditMode="relative" rAng="0" ptsTypes="AA">
                                          <p:cBhvr>
                                            <p:cTn id="20" dur="2000" spd="-100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310" y="-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14"/>
                                </p:stCondLst>
                                <p:childTnLst>
                                  <p:par>
                                    <p:cTn id="2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49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1.95619E-6 L 0.31771 0.73033 " pathEditMode="relative" rAng="0" ptsTypes="AA">
                                          <p:cBhvr>
                                            <p:cTn id="25" dur="600" spd="-100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885" y="365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49" presetClass="path" presetSubtype="0" ac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1.38889E-6 3.45679E-6 L 0.17066 0.86913 " pathEditMode="relative" rAng="0" ptsTypes="AA">
                                          <p:cBhvr>
                                            <p:cTn id="29" dur="600" spd="-100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24" y="4345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49" presetClass="path" presetSubtype="0" accel="5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0 2.00555E-6 L 0 0.88121 " pathEditMode="relative" rAng="0" ptsTypes="AA">
                                          <p:cBhvr>
                                            <p:cTn id="33" dur="600" spd="-100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4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1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49" presetClass="path" presetSubtype="0" accel="5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3.88889E-6 -4.29497E-6 L -0.17049 0.86671 " pathEditMode="relative" rAng="0" ptsTypes="AA">
                                          <p:cBhvr>
                                            <p:cTn id="37" dur="600" spd="-100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524" y="433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1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49" presetClass="path" presetSubtype="0" accel="5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2.22222E-6 2.89108E-6 L -0.32778 0.75902 " pathEditMode="relative" rAng="0" ptsTypes="AA">
                                          <p:cBhvr>
                                            <p:cTn id="41" dur="600" spd="-100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389" y="379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14"/>
                                </p:stCondLst>
                                <p:childTnLst>
                                  <p:par>
                                    <p:cTn id="43" presetID="2" presetClass="entr" presetSubtype="4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14"/>
                                </p:stCondLst>
                                <p:childTnLst>
                                  <p:par>
                                    <p:cTn id="48" presetID="2" presetClass="entr" presetSubtype="4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014"/>
                                </p:stCondLst>
                                <p:childTnLst>
                                  <p:par>
                                    <p:cTn id="53" presetID="2" presetClass="entr" presetSubtype="4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514"/>
                                </p:stCondLst>
                                <p:childTnLst>
                                  <p:par>
                                    <p:cTn id="58" presetID="2" presetClass="entr" presetSubtype="4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6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014"/>
                                </p:stCondLst>
                                <p:childTnLst>
                                  <p:par>
                                    <p:cTn id="63" presetID="2" presetClass="entr" presetSubtype="4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6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3514"/>
                                </p:stCondLst>
                                <p:childTnLst>
                                  <p:par>
                                    <p:cTn id="6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 animBg="1"/>
          <p:bldP spid="5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14"/>
                                </p:stCondLst>
                                <p:childTnLst>
                                  <p:par>
                                    <p:cTn id="1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.25 0 E" pathEditMode="relative" ptsTypes="">
                                          <p:cBhvr>
                                            <p:cTn id="15" dur="2000" spd="-100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41264E-6 3.7037E-6 L -0.2862 -0.00324 " pathEditMode="relative" rAng="0" ptsTypes="AA">
                                          <p:cBhvr>
                                            <p:cTn id="20" dur="2000" spd="-100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310" y="-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14"/>
                                </p:stCondLst>
                                <p:childTnLst>
                                  <p:par>
                                    <p:cTn id="2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49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1.95619E-6 L 0.31771 0.73033 " pathEditMode="relative" rAng="0" ptsTypes="AA">
                                          <p:cBhvr>
                                            <p:cTn id="25" dur="600" spd="-100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885" y="365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49" presetClass="path" presetSubtype="0" ac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1.38889E-6 3.45679E-6 L 0.17066 0.86913 " pathEditMode="relative" rAng="0" ptsTypes="AA">
                                          <p:cBhvr>
                                            <p:cTn id="29" dur="600" spd="-100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24" y="4345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49" presetClass="path" presetSubtype="0" accel="5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0 2.00555E-6 L 0 0.88121 " pathEditMode="relative" rAng="0" ptsTypes="AA">
                                          <p:cBhvr>
                                            <p:cTn id="33" dur="600" spd="-100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4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1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49" presetClass="path" presetSubtype="0" accel="5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3.88889E-6 -4.29497E-6 L -0.17049 0.86671 " pathEditMode="relative" rAng="0" ptsTypes="AA">
                                          <p:cBhvr>
                                            <p:cTn id="37" dur="600" spd="-100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524" y="433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1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49" presetClass="path" presetSubtype="0" accel="5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2.22222E-6 2.89108E-6 L -0.32778 0.75902 " pathEditMode="relative" rAng="0" ptsTypes="AA">
                                          <p:cBhvr>
                                            <p:cTn id="41" dur="600" spd="-100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389" y="379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14"/>
                                </p:stCondLst>
                                <p:childTnLst>
                                  <p:par>
                                    <p:cTn id="4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14"/>
                                </p:stCondLst>
                                <p:childTnLst>
                                  <p:par>
                                    <p:cTn id="4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014"/>
                                </p:stCondLst>
                                <p:childTnLst>
                                  <p:par>
                                    <p:cTn id="5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514"/>
                                </p:stCondLst>
                                <p:childTnLst>
                                  <p:par>
                                    <p:cTn id="5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014"/>
                                </p:stCondLst>
                                <p:childTnLst>
                                  <p:par>
                                    <p:cTn id="6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3514"/>
                                </p:stCondLst>
                                <p:childTnLst>
                                  <p:par>
                                    <p:cTn id="6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 animBg="1"/>
          <p:bldP spid="55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-7689" y="4946121"/>
            <a:ext cx="12198102" cy="19309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"/>
          <a:stretch>
            <a:fillRect/>
          </a:stretch>
        </p:blipFill>
        <p:spPr>
          <a:xfrm>
            <a:off x="-35166" y="908720"/>
            <a:ext cx="12260744" cy="10787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79296" y="1386902"/>
            <a:ext cx="2323294" cy="2601554"/>
            <a:chOff x="478674" y="877775"/>
            <a:chExt cx="2569671" cy="2877440"/>
          </a:xfrm>
        </p:grpSpPr>
        <p:sp>
          <p:nvSpPr>
            <p:cNvPr id="4" name="矩形 3"/>
            <p:cNvSpPr/>
            <p:nvPr>
              <p:custDataLst>
                <p:tags r:id="rId9"/>
              </p:custDataLst>
            </p:nvPr>
          </p:nvSpPr>
          <p:spPr>
            <a:xfrm rot="1087523">
              <a:off x="478674" y="1427466"/>
              <a:ext cx="2569671" cy="232774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dist="114300" dir="2700000" algn="tl" rotWithShape="0">
                <a:schemeClr val="tx1">
                  <a:lumMod val="75000"/>
                  <a:lumOff val="2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" name="组合 4"/>
            <p:cNvGrpSpPr/>
            <p:nvPr>
              <p:custDataLst>
                <p:tags r:id="rId10"/>
              </p:custDataLst>
            </p:nvPr>
          </p:nvGrpSpPr>
          <p:grpSpPr>
            <a:xfrm rot="2423863">
              <a:off x="1993981" y="877775"/>
              <a:ext cx="542664" cy="683249"/>
              <a:chOff x="3355097" y="2705308"/>
              <a:chExt cx="758971" cy="1273959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5097" y="2705308"/>
                <a:ext cx="676600" cy="1273959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3086" y="2717499"/>
                <a:ext cx="700982" cy="1261768"/>
              </a:xfrm>
              <a:prstGeom prst="rect">
                <a:avLst/>
              </a:prstGeom>
            </p:spPr>
          </p:pic>
        </p:grpSp>
      </p:grpSp>
      <p:pic>
        <p:nvPicPr>
          <p:cNvPr id="10" name="Picture 3" descr="F:\PPT加油\免版权\skyscrapers-1031254_960_720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8456">
            <a:off x="984157" y="2032441"/>
            <a:ext cx="2305908" cy="176254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3714087" y="1832973"/>
            <a:ext cx="2459236" cy="2722028"/>
            <a:chOff x="3324134" y="1147123"/>
            <a:chExt cx="2753316" cy="3047533"/>
          </a:xfrm>
        </p:grpSpPr>
        <p:sp>
          <p:nvSpPr>
            <p:cNvPr id="12" name="矩形 11"/>
            <p:cNvSpPr/>
            <p:nvPr>
              <p:custDataLst>
                <p:tags r:id="rId7"/>
              </p:custDataLst>
            </p:nvPr>
          </p:nvSpPr>
          <p:spPr>
            <a:xfrm rot="21145919">
              <a:off x="3324134" y="1700552"/>
              <a:ext cx="2753316" cy="249410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dist="114300" dir="2700000" algn="tl" rotWithShape="0">
                <a:schemeClr val="tx1">
                  <a:lumMod val="75000"/>
                  <a:lumOff val="2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>
              <p:custDataLst>
                <p:tags r:id="rId8"/>
              </p:custDataLst>
            </p:nvPr>
          </p:nvGrpSpPr>
          <p:grpSpPr>
            <a:xfrm>
              <a:off x="4006624" y="1147123"/>
              <a:ext cx="542664" cy="683249"/>
              <a:chOff x="3355097" y="2705308"/>
              <a:chExt cx="758971" cy="1273959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5097" y="2705308"/>
                <a:ext cx="676600" cy="1273959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3086" y="2717499"/>
                <a:ext cx="700982" cy="1261768"/>
              </a:xfrm>
              <a:prstGeom prst="rect">
                <a:avLst/>
              </a:prstGeom>
            </p:spPr>
          </p:pic>
        </p:grpSp>
      </p:grpSp>
      <p:grpSp>
        <p:nvGrpSpPr>
          <p:cNvPr id="16" name="组合 15"/>
          <p:cNvGrpSpPr/>
          <p:nvPr/>
        </p:nvGrpSpPr>
        <p:grpSpPr>
          <a:xfrm>
            <a:off x="6457405" y="1863779"/>
            <a:ext cx="2222234" cy="2515028"/>
            <a:chOff x="6457404" y="1131004"/>
            <a:chExt cx="2551307" cy="2887458"/>
          </a:xfrm>
        </p:grpSpPr>
        <p:sp>
          <p:nvSpPr>
            <p:cNvPr id="17" name="矩形 16"/>
            <p:cNvSpPr/>
            <p:nvPr>
              <p:custDataLst>
                <p:tags r:id="rId5"/>
              </p:custDataLst>
            </p:nvPr>
          </p:nvSpPr>
          <p:spPr>
            <a:xfrm rot="21340840">
              <a:off x="6457404" y="1707349"/>
              <a:ext cx="2551307" cy="231111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dist="114300" dir="2700000" algn="tl" rotWithShape="0">
                <a:schemeClr val="tx1">
                  <a:lumMod val="75000"/>
                  <a:lumOff val="2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7"/>
            <p:cNvGrpSpPr/>
            <p:nvPr>
              <p:custDataLst>
                <p:tags r:id="rId6"/>
              </p:custDataLst>
            </p:nvPr>
          </p:nvGrpSpPr>
          <p:grpSpPr>
            <a:xfrm>
              <a:off x="6915016" y="1131004"/>
              <a:ext cx="542664" cy="683249"/>
              <a:chOff x="3355097" y="2705308"/>
              <a:chExt cx="758971" cy="1273959"/>
            </a:xfrm>
          </p:grpSpPr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5097" y="2705308"/>
                <a:ext cx="676600" cy="1273959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3087" y="2717498"/>
                <a:ext cx="700981" cy="1261769"/>
              </a:xfrm>
              <a:prstGeom prst="rect">
                <a:avLst/>
              </a:prstGeom>
            </p:spPr>
          </p:pic>
        </p:grpSp>
      </p:grpSp>
      <p:grpSp>
        <p:nvGrpSpPr>
          <p:cNvPr id="21" name="组合 20"/>
          <p:cNvGrpSpPr/>
          <p:nvPr/>
        </p:nvGrpSpPr>
        <p:grpSpPr>
          <a:xfrm>
            <a:off x="8942715" y="1330357"/>
            <a:ext cx="2223222" cy="2524224"/>
            <a:chOff x="9260261" y="724496"/>
            <a:chExt cx="2439461" cy="2769740"/>
          </a:xfrm>
        </p:grpSpPr>
        <p:sp>
          <p:nvSpPr>
            <p:cNvPr id="22" name="矩形 21"/>
            <p:cNvSpPr/>
            <p:nvPr>
              <p:custDataLst>
                <p:tags r:id="rId3"/>
              </p:custDataLst>
            </p:nvPr>
          </p:nvSpPr>
          <p:spPr>
            <a:xfrm rot="21280563">
              <a:off x="9260261" y="1284439"/>
              <a:ext cx="2439461" cy="220979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dist="114300" dir="2700000" algn="tl" rotWithShape="0">
                <a:schemeClr val="tx1">
                  <a:lumMod val="75000"/>
                  <a:lumOff val="2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组合 22"/>
            <p:cNvGrpSpPr/>
            <p:nvPr>
              <p:custDataLst>
                <p:tags r:id="rId4"/>
              </p:custDataLst>
            </p:nvPr>
          </p:nvGrpSpPr>
          <p:grpSpPr>
            <a:xfrm>
              <a:off x="9480792" y="724496"/>
              <a:ext cx="542664" cy="683249"/>
              <a:chOff x="3355097" y="2705308"/>
              <a:chExt cx="758971" cy="1273959"/>
            </a:xfrm>
          </p:grpSpPr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5097" y="2705308"/>
                <a:ext cx="676600" cy="1273959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3086" y="2717499"/>
                <a:ext cx="700982" cy="1261768"/>
              </a:xfrm>
              <a:prstGeom prst="rect">
                <a:avLst/>
              </a:prstGeom>
            </p:spPr>
          </p:pic>
        </p:grpSp>
      </p:grp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11320">
            <a:off x="6496571" y="2665666"/>
            <a:ext cx="2137712" cy="138475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124054">
            <a:off x="3729342" y="2613163"/>
            <a:ext cx="2407500" cy="16506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矩形 27"/>
          <p:cNvSpPr/>
          <p:nvPr/>
        </p:nvSpPr>
        <p:spPr>
          <a:xfrm>
            <a:off x="1577137" y="5942148"/>
            <a:ext cx="8404915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右键点击图片，选择“更改图片”即可更换成您的图片，右键点击图片，选择“更换图片”即可更换成您的图片。右键点击图片，选择“更改图片”即可更换成您的图片。</a:t>
            </a: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1718042" y="5756498"/>
            <a:ext cx="82640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5"/>
          <p:cNvSpPr txBox="1"/>
          <p:nvPr>
            <p:custDataLst>
              <p:tags r:id="rId2"/>
            </p:custDataLst>
          </p:nvPr>
        </p:nvSpPr>
        <p:spPr>
          <a:xfrm>
            <a:off x="3142878" y="5186533"/>
            <a:ext cx="5112568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舒适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便捷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人性化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温馨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贴心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383627" y="64581"/>
            <a:ext cx="1826141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工作环境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11320">
            <a:off x="8962995" y="2125058"/>
            <a:ext cx="2167523" cy="150927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4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14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14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14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14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14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14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14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14"/>
                            </p:stCondLst>
                            <p:childTnLst>
                              <p:par>
                                <p:cTn id="5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14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14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964"/>
                            </p:stCondLst>
                            <p:childTnLst>
                              <p:par>
                                <p:cTn id="6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464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8" grpId="0"/>
      <p:bldP spid="30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270670" y="54626"/>
            <a:ext cx="1826141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企业荣誉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96342" y="3786804"/>
            <a:ext cx="5915288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416577" y="3714795"/>
            <a:ext cx="1507757" cy="50629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2016</a:t>
            </a:r>
            <a:r>
              <a:rPr lang="zh-CN" altLang="en-US" sz="2400" b="1" dirty="0"/>
              <a:t>年</a:t>
            </a:r>
          </a:p>
        </p:txBody>
      </p:sp>
      <p:sp>
        <p:nvSpPr>
          <p:cNvPr id="15" name="矩形 14"/>
          <p:cNvSpPr/>
          <p:nvPr/>
        </p:nvSpPr>
        <p:spPr>
          <a:xfrm>
            <a:off x="3965545" y="4439682"/>
            <a:ext cx="5915288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2385780" y="4367673"/>
            <a:ext cx="1507757" cy="50629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2017</a:t>
            </a:r>
            <a:r>
              <a:rPr lang="zh-CN" altLang="en-US" sz="2400" b="1" dirty="0"/>
              <a:t>年</a:t>
            </a:r>
          </a:p>
        </p:txBody>
      </p:sp>
      <p:sp>
        <p:nvSpPr>
          <p:cNvPr id="17" name="矩形 16"/>
          <p:cNvSpPr/>
          <p:nvPr/>
        </p:nvSpPr>
        <p:spPr>
          <a:xfrm>
            <a:off x="3965544" y="5154957"/>
            <a:ext cx="5915288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2385779" y="5082948"/>
            <a:ext cx="1507757" cy="50629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2018</a:t>
            </a:r>
            <a:r>
              <a:rPr lang="zh-CN" altLang="en-US" sz="2400" b="1" dirty="0"/>
              <a:t>年</a:t>
            </a:r>
          </a:p>
        </p:txBody>
      </p:sp>
      <p:sp>
        <p:nvSpPr>
          <p:cNvPr id="21" name="矩形 20"/>
          <p:cNvSpPr/>
          <p:nvPr/>
        </p:nvSpPr>
        <p:spPr>
          <a:xfrm>
            <a:off x="3965543" y="5875037"/>
            <a:ext cx="5915288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2385778" y="5803028"/>
            <a:ext cx="1507757" cy="50629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2019</a:t>
            </a:r>
            <a:r>
              <a:rPr lang="zh-CN" altLang="en-US" sz="2400" b="1" dirty="0"/>
              <a:t>年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0" y="1772816"/>
            <a:ext cx="12190413" cy="1676668"/>
            <a:chOff x="0" y="1772816"/>
            <a:chExt cx="12190413" cy="167666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35" r="47545"/>
            <a:stretch>
              <a:fillRect/>
            </a:stretch>
          </p:blipFill>
          <p:spPr>
            <a:xfrm flipV="1">
              <a:off x="0" y="1772816"/>
              <a:ext cx="6080485" cy="141108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35" r="47545"/>
            <a:stretch>
              <a:fillRect/>
            </a:stretch>
          </p:blipFill>
          <p:spPr>
            <a:xfrm rot="10800000" flipV="1">
              <a:off x="6109928" y="2038400"/>
              <a:ext cx="6080485" cy="1411084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32" y="1193977"/>
            <a:ext cx="1822707" cy="24064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4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14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14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14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14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14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14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14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14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14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 animBg="1"/>
      <p:bldP spid="15" grpId="0"/>
      <p:bldP spid="16" grpId="0" animBg="1"/>
      <p:bldP spid="17" grpId="0"/>
      <p:bldP spid="18" grpId="0" animBg="1"/>
      <p:bldP spid="21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"/>
          <p:cNvSpPr>
            <a:spLocks noEditPoints="1"/>
          </p:cNvSpPr>
          <p:nvPr/>
        </p:nvSpPr>
        <p:spPr bwMode="auto">
          <a:xfrm>
            <a:off x="1334304" y="3441445"/>
            <a:ext cx="2267544" cy="1139683"/>
          </a:xfrm>
          <a:custGeom>
            <a:avLst/>
            <a:gdLst>
              <a:gd name="T0" fmla="*/ 1868488 w 2333"/>
              <a:gd name="T1" fmla="*/ 0 h 1818"/>
              <a:gd name="T2" fmla="*/ 1868488 w 2333"/>
              <a:gd name="T3" fmla="*/ 1092205 h 1818"/>
              <a:gd name="T4" fmla="*/ 933844 w 2333"/>
              <a:gd name="T5" fmla="*/ 1455739 h 1818"/>
              <a:gd name="T6" fmla="*/ 0 w 2333"/>
              <a:gd name="T7" fmla="*/ 1092205 h 1818"/>
              <a:gd name="T8" fmla="*/ 0 w 2333"/>
              <a:gd name="T9" fmla="*/ 0 h 1818"/>
              <a:gd name="T10" fmla="*/ 1868488 w 2333"/>
              <a:gd name="T11" fmla="*/ 0 h 1818"/>
              <a:gd name="T12" fmla="*/ 933844 w 2333"/>
              <a:gd name="T13" fmla="*/ 0 h 18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33"/>
              <a:gd name="T22" fmla="*/ 0 h 1818"/>
              <a:gd name="T23" fmla="*/ 2333 w 2333"/>
              <a:gd name="T24" fmla="*/ 1818 h 18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33" h="1818">
                <a:moveTo>
                  <a:pt x="2333" y="0"/>
                </a:moveTo>
                <a:lnTo>
                  <a:pt x="2333" y="1364"/>
                </a:lnTo>
                <a:lnTo>
                  <a:pt x="1166" y="1818"/>
                </a:lnTo>
                <a:lnTo>
                  <a:pt x="0" y="1364"/>
                </a:lnTo>
                <a:lnTo>
                  <a:pt x="0" y="0"/>
                </a:lnTo>
                <a:lnTo>
                  <a:pt x="2333" y="0"/>
                </a:lnTo>
                <a:close/>
                <a:moveTo>
                  <a:pt x="1166" y="0"/>
                </a:moveTo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熊猫奖状</a:t>
            </a:r>
          </a:p>
        </p:txBody>
      </p:sp>
      <p:sp>
        <p:nvSpPr>
          <p:cNvPr id="3" name="Freeform 10"/>
          <p:cNvSpPr>
            <a:spLocks noEditPoints="1"/>
          </p:cNvSpPr>
          <p:nvPr/>
        </p:nvSpPr>
        <p:spPr bwMode="auto">
          <a:xfrm>
            <a:off x="3754395" y="3429000"/>
            <a:ext cx="2124787" cy="1139683"/>
          </a:xfrm>
          <a:custGeom>
            <a:avLst/>
            <a:gdLst>
              <a:gd name="T0" fmla="*/ 1868488 w 2333"/>
              <a:gd name="T1" fmla="*/ 0 h 1818"/>
              <a:gd name="T2" fmla="*/ 1868488 w 2333"/>
              <a:gd name="T3" fmla="*/ 1092205 h 1818"/>
              <a:gd name="T4" fmla="*/ 933844 w 2333"/>
              <a:gd name="T5" fmla="*/ 1455739 h 1818"/>
              <a:gd name="T6" fmla="*/ 0 w 2333"/>
              <a:gd name="T7" fmla="*/ 1092205 h 1818"/>
              <a:gd name="T8" fmla="*/ 0 w 2333"/>
              <a:gd name="T9" fmla="*/ 0 h 1818"/>
              <a:gd name="T10" fmla="*/ 1868488 w 2333"/>
              <a:gd name="T11" fmla="*/ 0 h 1818"/>
              <a:gd name="T12" fmla="*/ 933844 w 2333"/>
              <a:gd name="T13" fmla="*/ 0 h 18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33"/>
              <a:gd name="T22" fmla="*/ 0 h 1818"/>
              <a:gd name="T23" fmla="*/ 2333 w 2333"/>
              <a:gd name="T24" fmla="*/ 1818 h 18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33" h="1818">
                <a:moveTo>
                  <a:pt x="2333" y="0"/>
                </a:moveTo>
                <a:lnTo>
                  <a:pt x="2333" y="1364"/>
                </a:lnTo>
                <a:lnTo>
                  <a:pt x="1166" y="1818"/>
                </a:lnTo>
                <a:lnTo>
                  <a:pt x="0" y="1364"/>
                </a:lnTo>
                <a:lnTo>
                  <a:pt x="0" y="0"/>
                </a:lnTo>
                <a:lnTo>
                  <a:pt x="2333" y="0"/>
                </a:lnTo>
                <a:close/>
                <a:moveTo>
                  <a:pt x="1166" y="0"/>
                </a:moveTo>
              </a:path>
            </a:pathLst>
          </a:cu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熊猫奖状</a:t>
            </a:r>
          </a:p>
        </p:txBody>
      </p:sp>
      <p:sp>
        <p:nvSpPr>
          <p:cNvPr id="4" name="Freeform 10"/>
          <p:cNvSpPr>
            <a:spLocks noEditPoints="1"/>
          </p:cNvSpPr>
          <p:nvPr/>
        </p:nvSpPr>
        <p:spPr bwMode="auto">
          <a:xfrm>
            <a:off x="6130867" y="3412910"/>
            <a:ext cx="2129268" cy="1139683"/>
          </a:xfrm>
          <a:custGeom>
            <a:avLst/>
            <a:gdLst>
              <a:gd name="T0" fmla="*/ 1868488 w 2333"/>
              <a:gd name="T1" fmla="*/ 0 h 1818"/>
              <a:gd name="T2" fmla="*/ 1868488 w 2333"/>
              <a:gd name="T3" fmla="*/ 1092205 h 1818"/>
              <a:gd name="T4" fmla="*/ 933844 w 2333"/>
              <a:gd name="T5" fmla="*/ 1455739 h 1818"/>
              <a:gd name="T6" fmla="*/ 0 w 2333"/>
              <a:gd name="T7" fmla="*/ 1092205 h 1818"/>
              <a:gd name="T8" fmla="*/ 0 w 2333"/>
              <a:gd name="T9" fmla="*/ 0 h 1818"/>
              <a:gd name="T10" fmla="*/ 1868488 w 2333"/>
              <a:gd name="T11" fmla="*/ 0 h 1818"/>
              <a:gd name="T12" fmla="*/ 933844 w 2333"/>
              <a:gd name="T13" fmla="*/ 0 h 18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33"/>
              <a:gd name="T22" fmla="*/ 0 h 1818"/>
              <a:gd name="T23" fmla="*/ 2333 w 2333"/>
              <a:gd name="T24" fmla="*/ 1818 h 18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33" h="1818">
                <a:moveTo>
                  <a:pt x="2333" y="0"/>
                </a:moveTo>
                <a:lnTo>
                  <a:pt x="2333" y="1364"/>
                </a:lnTo>
                <a:lnTo>
                  <a:pt x="1166" y="1818"/>
                </a:lnTo>
                <a:lnTo>
                  <a:pt x="0" y="1364"/>
                </a:lnTo>
                <a:lnTo>
                  <a:pt x="0" y="0"/>
                </a:lnTo>
                <a:lnTo>
                  <a:pt x="2333" y="0"/>
                </a:lnTo>
                <a:close/>
                <a:moveTo>
                  <a:pt x="1166" y="0"/>
                </a:move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熊猫奖状</a:t>
            </a:r>
          </a:p>
        </p:txBody>
      </p:sp>
      <p:sp>
        <p:nvSpPr>
          <p:cNvPr id="5" name="矩形 4"/>
          <p:cNvSpPr/>
          <p:nvPr/>
        </p:nvSpPr>
        <p:spPr>
          <a:xfrm>
            <a:off x="2090897" y="5110786"/>
            <a:ext cx="807994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右键点击图片，找到“填充形状”图标，然后选择填充图片即可换成您的照片。右键点击图片，找到“填充形状”图标，然后选择填充图片即可换成您的照片。</a:t>
            </a:r>
          </a:p>
        </p:txBody>
      </p:sp>
      <p:sp>
        <p:nvSpPr>
          <p:cNvPr id="6" name="Freeform 10"/>
          <p:cNvSpPr>
            <a:spLocks noEditPoints="1"/>
          </p:cNvSpPr>
          <p:nvPr/>
        </p:nvSpPr>
        <p:spPr bwMode="auto">
          <a:xfrm>
            <a:off x="8572487" y="3441445"/>
            <a:ext cx="2203239" cy="1139683"/>
          </a:xfrm>
          <a:custGeom>
            <a:avLst/>
            <a:gdLst>
              <a:gd name="T0" fmla="*/ 1868488 w 2333"/>
              <a:gd name="T1" fmla="*/ 0 h 1818"/>
              <a:gd name="T2" fmla="*/ 1868488 w 2333"/>
              <a:gd name="T3" fmla="*/ 1092205 h 1818"/>
              <a:gd name="T4" fmla="*/ 933844 w 2333"/>
              <a:gd name="T5" fmla="*/ 1455739 h 1818"/>
              <a:gd name="T6" fmla="*/ 0 w 2333"/>
              <a:gd name="T7" fmla="*/ 1092205 h 1818"/>
              <a:gd name="T8" fmla="*/ 0 w 2333"/>
              <a:gd name="T9" fmla="*/ 0 h 1818"/>
              <a:gd name="T10" fmla="*/ 1868488 w 2333"/>
              <a:gd name="T11" fmla="*/ 0 h 1818"/>
              <a:gd name="T12" fmla="*/ 933844 w 2333"/>
              <a:gd name="T13" fmla="*/ 0 h 18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33"/>
              <a:gd name="T22" fmla="*/ 0 h 1818"/>
              <a:gd name="T23" fmla="*/ 2333 w 2333"/>
              <a:gd name="T24" fmla="*/ 1818 h 18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33" h="1818">
                <a:moveTo>
                  <a:pt x="2333" y="0"/>
                </a:moveTo>
                <a:lnTo>
                  <a:pt x="2333" y="1364"/>
                </a:lnTo>
                <a:lnTo>
                  <a:pt x="1166" y="1818"/>
                </a:lnTo>
                <a:lnTo>
                  <a:pt x="0" y="1364"/>
                </a:lnTo>
                <a:lnTo>
                  <a:pt x="0" y="0"/>
                </a:lnTo>
                <a:lnTo>
                  <a:pt x="2333" y="0"/>
                </a:lnTo>
                <a:close/>
                <a:moveTo>
                  <a:pt x="1166" y="0"/>
                </a:moveTo>
              </a:path>
            </a:pathLst>
          </a:cu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熊猫奖状</a:t>
            </a:r>
          </a:p>
        </p:txBody>
      </p:sp>
      <p:pic>
        <p:nvPicPr>
          <p:cNvPr id="7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4303" y="1776430"/>
            <a:ext cx="2267545" cy="166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0867" y="1839673"/>
            <a:ext cx="2129268" cy="161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4395" y="1806192"/>
            <a:ext cx="2124787" cy="165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2487" y="1798855"/>
            <a:ext cx="2203239" cy="165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1270670" y="54626"/>
            <a:ext cx="1826141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企业荣誉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4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4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14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14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14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14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14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14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14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2323210" y="3080362"/>
            <a:ext cx="1635681" cy="2148838"/>
            <a:chOff x="2323210" y="2790932"/>
            <a:chExt cx="1635681" cy="2148838"/>
          </a:xfrm>
        </p:grpSpPr>
        <p:sp>
          <p:nvSpPr>
            <p:cNvPr id="5" name="Freeform 5"/>
            <p:cNvSpPr/>
            <p:nvPr/>
          </p:nvSpPr>
          <p:spPr bwMode="auto">
            <a:xfrm>
              <a:off x="2323210" y="2790932"/>
              <a:ext cx="816788" cy="2148838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rgbClr val="0070C0">
                <a:alpha val="95000"/>
              </a:srgbClr>
            </a:solidFill>
            <a:ln>
              <a:noFill/>
            </a:ln>
          </p:spPr>
          <p:txBody>
            <a:bodyPr lIns="68580" tIns="34290" rIns="68580" bIns="34290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>
                <a:latin typeface="+mn-lt"/>
                <a:ea typeface="+mn-ea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3139997" y="2790932"/>
              <a:ext cx="818894" cy="2148838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37C90">
                <a:alpha val="85000"/>
              </a:srgbClr>
            </a:solidFill>
            <a:ln>
              <a:noFill/>
            </a:ln>
          </p:spPr>
          <p:txBody>
            <a:bodyPr lIns="68580" tIns="34290" rIns="68580" bIns="34290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>
                <a:latin typeface="+mn-lt"/>
                <a:ea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95923" y="4065245"/>
            <a:ext cx="1635681" cy="1163954"/>
            <a:chOff x="1095923" y="3775815"/>
            <a:chExt cx="1635681" cy="1163954"/>
          </a:xfrm>
        </p:grpSpPr>
        <p:sp>
          <p:nvSpPr>
            <p:cNvPr id="9" name="Freeform 5"/>
            <p:cNvSpPr/>
            <p:nvPr/>
          </p:nvSpPr>
          <p:spPr bwMode="auto">
            <a:xfrm>
              <a:off x="1095923" y="3775815"/>
              <a:ext cx="816788" cy="1163954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rgbClr val="0070C0">
                <a:alpha val="95000"/>
              </a:srgbClr>
            </a:solidFill>
            <a:ln>
              <a:noFill/>
            </a:ln>
          </p:spPr>
          <p:txBody>
            <a:bodyPr lIns="68580" tIns="34290" rIns="68580" bIns="34290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>
                <a:latin typeface="+mn-lt"/>
                <a:ea typeface="+mn-ea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1912712" y="3775815"/>
              <a:ext cx="818892" cy="1163954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</p:spPr>
          <p:txBody>
            <a:bodyPr lIns="68580" tIns="34290" rIns="68580" bIns="34290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>
                <a:latin typeface="+mn-lt"/>
                <a:ea typeface="+mn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777783" y="3489983"/>
            <a:ext cx="1635682" cy="1739215"/>
            <a:chOff x="4777783" y="3200553"/>
            <a:chExt cx="1635682" cy="1739215"/>
          </a:xfrm>
        </p:grpSpPr>
        <p:sp>
          <p:nvSpPr>
            <p:cNvPr id="11" name="Freeform 5"/>
            <p:cNvSpPr/>
            <p:nvPr/>
          </p:nvSpPr>
          <p:spPr bwMode="auto">
            <a:xfrm>
              <a:off x="4777783" y="3200553"/>
              <a:ext cx="816788" cy="1739215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rgbClr val="0070C0">
                <a:alpha val="95000"/>
              </a:srgbClr>
            </a:solidFill>
            <a:ln>
              <a:noFill/>
            </a:ln>
          </p:spPr>
          <p:txBody>
            <a:bodyPr lIns="68580" tIns="34290" rIns="68580" bIns="34290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>
                <a:latin typeface="+mn-lt"/>
                <a:ea typeface="+mn-ea"/>
              </a:endParaRPr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5594571" y="3200553"/>
              <a:ext cx="818894" cy="1739215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37C90">
                <a:alpha val="85000"/>
              </a:srgbClr>
            </a:solidFill>
            <a:ln>
              <a:noFill/>
            </a:ln>
          </p:spPr>
          <p:txBody>
            <a:bodyPr lIns="68580" tIns="34290" rIns="68580" bIns="34290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>
                <a:latin typeface="+mn-lt"/>
                <a:ea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961284" y="4065245"/>
            <a:ext cx="1635682" cy="1163955"/>
            <a:chOff x="5961284" y="3182647"/>
            <a:chExt cx="1635682" cy="1739215"/>
          </a:xfrm>
        </p:grpSpPr>
        <p:sp>
          <p:nvSpPr>
            <p:cNvPr id="18" name="Freeform 5"/>
            <p:cNvSpPr/>
            <p:nvPr/>
          </p:nvSpPr>
          <p:spPr bwMode="auto">
            <a:xfrm>
              <a:off x="5961284" y="3182647"/>
              <a:ext cx="816788" cy="1739215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rgbClr val="0070C0">
                <a:alpha val="95000"/>
              </a:srgbClr>
            </a:solidFill>
            <a:ln>
              <a:noFill/>
            </a:ln>
          </p:spPr>
          <p:txBody>
            <a:bodyPr lIns="68580" tIns="34290" rIns="68580" bIns="34290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>
                <a:latin typeface="+mn-lt"/>
                <a:ea typeface="+mn-ea"/>
              </a:endParaRPr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6778072" y="3182647"/>
              <a:ext cx="818894" cy="1739215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37C90">
                <a:alpha val="85000"/>
              </a:srgbClr>
            </a:solidFill>
            <a:ln>
              <a:noFill/>
            </a:ln>
          </p:spPr>
          <p:txBody>
            <a:bodyPr lIns="68580" tIns="34290" rIns="68580" bIns="34290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>
                <a:latin typeface="+mn-lt"/>
                <a:ea typeface="+mn-ea"/>
              </a:endParaRPr>
            </a:p>
          </p:txBody>
        </p:sp>
      </p:grpSp>
      <p:sp>
        <p:nvSpPr>
          <p:cNvPr id="25" name="椭圆 24"/>
          <p:cNvSpPr/>
          <p:nvPr/>
        </p:nvSpPr>
        <p:spPr>
          <a:xfrm>
            <a:off x="1588676" y="3489983"/>
            <a:ext cx="648072" cy="64807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</a:rPr>
              <a:t>10%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2761799" y="2638310"/>
            <a:ext cx="648072" cy="64807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</a:rPr>
              <a:t>20%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043249" y="1558190"/>
            <a:ext cx="648072" cy="64807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</a:rPr>
              <a:t>50%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231110" y="3080362"/>
            <a:ext cx="648072" cy="64807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</a:rPr>
              <a:t>15%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6454036" y="3624285"/>
            <a:ext cx="648072" cy="64807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</a:rPr>
              <a:t>5%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1" name="文本框 22"/>
          <p:cNvSpPr txBox="1"/>
          <p:nvPr/>
        </p:nvSpPr>
        <p:spPr>
          <a:xfrm>
            <a:off x="3884865" y="5362298"/>
            <a:ext cx="964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底薪</a:t>
            </a:r>
          </a:p>
        </p:txBody>
      </p:sp>
      <p:sp>
        <p:nvSpPr>
          <p:cNvPr id="48" name="文本框 22"/>
          <p:cNvSpPr txBox="1"/>
          <p:nvPr/>
        </p:nvSpPr>
        <p:spPr>
          <a:xfrm>
            <a:off x="2657579" y="5362298"/>
            <a:ext cx="964838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绩效</a:t>
            </a:r>
          </a:p>
        </p:txBody>
      </p:sp>
      <p:sp>
        <p:nvSpPr>
          <p:cNvPr id="49" name="文本框 22"/>
          <p:cNvSpPr txBox="1"/>
          <p:nvPr/>
        </p:nvSpPr>
        <p:spPr>
          <a:xfrm>
            <a:off x="5186177" y="5362298"/>
            <a:ext cx="964838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奖金</a:t>
            </a:r>
          </a:p>
        </p:txBody>
      </p:sp>
      <p:sp>
        <p:nvSpPr>
          <p:cNvPr id="50" name="文本框 22"/>
          <p:cNvSpPr txBox="1"/>
          <p:nvPr/>
        </p:nvSpPr>
        <p:spPr>
          <a:xfrm>
            <a:off x="1383313" y="5362298"/>
            <a:ext cx="964838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分红</a:t>
            </a:r>
          </a:p>
        </p:txBody>
      </p:sp>
      <p:sp>
        <p:nvSpPr>
          <p:cNvPr id="51" name="文本框 22"/>
          <p:cNvSpPr txBox="1"/>
          <p:nvPr/>
        </p:nvSpPr>
        <p:spPr>
          <a:xfrm>
            <a:off x="6454036" y="5362298"/>
            <a:ext cx="964838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</a:p>
        </p:txBody>
      </p:sp>
      <p:sp>
        <p:nvSpPr>
          <p:cNvPr id="52" name="矩形 51"/>
          <p:cNvSpPr/>
          <p:nvPr/>
        </p:nvSpPr>
        <p:spPr>
          <a:xfrm>
            <a:off x="1361436" y="44624"/>
            <a:ext cx="1826141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薪酬组成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8687494" y="3034220"/>
            <a:ext cx="2664296" cy="2226099"/>
            <a:chOff x="2162259" y="5426302"/>
            <a:chExt cx="8620865" cy="2226099"/>
          </a:xfrm>
        </p:grpSpPr>
        <p:sp>
          <p:nvSpPr>
            <p:cNvPr id="54" name="TextBox 18"/>
            <p:cNvSpPr>
              <a:spLocks noChangeArrowheads="1"/>
            </p:cNvSpPr>
            <p:nvPr/>
          </p:nvSpPr>
          <p:spPr bwMode="auto">
            <a:xfrm>
              <a:off x="2162259" y="5750342"/>
              <a:ext cx="8620865" cy="1902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在此处添加您的文本内容，语言尽可能精炼，可根据实际情况调整文本框大小，或者字体的大小。在此处添加您的文本内容，语言尽可能精炼，可根据实际情况调整文本框大小，或者字体的大小。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3001918" y="5426302"/>
              <a:ext cx="694132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单击此处添加标题</a:t>
              </a:r>
              <a:endParaRPr lang="zh-CN" altLang="en-US" dirty="0"/>
            </a:p>
          </p:txBody>
        </p:sp>
      </p:grpSp>
      <p:sp>
        <p:nvSpPr>
          <p:cNvPr id="56" name="Freeform 2"/>
          <p:cNvSpPr/>
          <p:nvPr/>
        </p:nvSpPr>
        <p:spPr bwMode="auto">
          <a:xfrm>
            <a:off x="9623598" y="2303576"/>
            <a:ext cx="561975" cy="563562"/>
          </a:xfrm>
          <a:custGeom>
            <a:avLst/>
            <a:gdLst>
              <a:gd name="T0" fmla="*/ 23304779 w 6844"/>
              <a:gd name="T1" fmla="*/ 11655704 h 6844"/>
              <a:gd name="T2" fmla="*/ 23304779 w 6844"/>
              <a:gd name="T3" fmla="*/ 19494025 h 6844"/>
              <a:gd name="T4" fmla="*/ 23304779 w 6844"/>
              <a:gd name="T5" fmla="*/ 11655704 h 6844"/>
              <a:gd name="T6" fmla="*/ 46399334 w 6844"/>
              <a:gd name="T7" fmla="*/ 1274767 h 6844"/>
              <a:gd name="T8" fmla="*/ 36865864 w 6844"/>
              <a:gd name="T9" fmla="*/ 16103759 h 6844"/>
              <a:gd name="T10" fmla="*/ 34743527 w 6844"/>
              <a:gd name="T11" fmla="*/ 8475663 h 6844"/>
              <a:gd name="T12" fmla="*/ 34533303 w 6844"/>
              <a:gd name="T13" fmla="*/ 18436234 h 6844"/>
              <a:gd name="T14" fmla="*/ 30085322 w 6844"/>
              <a:gd name="T15" fmla="*/ 25420184 h 6844"/>
              <a:gd name="T16" fmla="*/ 35380871 w 6844"/>
              <a:gd name="T17" fmla="*/ 30932752 h 6844"/>
              <a:gd name="T18" fmla="*/ 35380871 w 6844"/>
              <a:gd name="T19" fmla="*/ 31142976 h 6844"/>
              <a:gd name="T20" fmla="*/ 34743527 w 6844"/>
              <a:gd name="T21" fmla="*/ 44914179 h 6844"/>
              <a:gd name="T22" fmla="*/ 32628025 w 6844"/>
              <a:gd name="T23" fmla="*/ 46399169 h 6844"/>
              <a:gd name="T24" fmla="*/ 32628025 w 6844"/>
              <a:gd name="T25" fmla="*/ 34533241 h 6844"/>
              <a:gd name="T26" fmla="*/ 17588781 w 6844"/>
              <a:gd name="T27" fmla="*/ 39408415 h 6844"/>
              <a:gd name="T28" fmla="*/ 16530989 w 6844"/>
              <a:gd name="T29" fmla="*/ 40466205 h 6844"/>
              <a:gd name="T30" fmla="*/ 5932975 w 6844"/>
              <a:gd name="T31" fmla="*/ 46399169 h 6844"/>
              <a:gd name="T32" fmla="*/ 4875182 w 6844"/>
              <a:gd name="T33" fmla="*/ 42798680 h 6844"/>
              <a:gd name="T34" fmla="*/ 19283917 w 6844"/>
              <a:gd name="T35" fmla="*/ 30932752 h 6844"/>
              <a:gd name="T36" fmla="*/ 12082926 w 6844"/>
              <a:gd name="T37" fmla="*/ 18646458 h 6844"/>
              <a:gd name="T38" fmla="*/ 11655807 w 6844"/>
              <a:gd name="T39" fmla="*/ 17588668 h 6844"/>
              <a:gd name="T40" fmla="*/ 8475678 w 6844"/>
              <a:gd name="T41" fmla="*/ 8902863 h 6844"/>
              <a:gd name="T42" fmla="*/ 2759680 w 6844"/>
              <a:gd name="T43" fmla="*/ 17378526 h 6844"/>
              <a:gd name="T44" fmla="*/ 6997519 w 6844"/>
              <a:gd name="T45" fmla="*/ 216976 h 6844"/>
              <a:gd name="T46" fmla="*/ 12293150 w 6844"/>
              <a:gd name="T47" fmla="*/ 6360164 h 6844"/>
              <a:gd name="T48" fmla="*/ 14625629 w 6844"/>
              <a:gd name="T49" fmla="*/ 6149940 h 6844"/>
              <a:gd name="T50" fmla="*/ 31990599 w 6844"/>
              <a:gd name="T51" fmla="*/ 6149940 h 6844"/>
              <a:gd name="T52" fmla="*/ 34112936 w 6844"/>
              <a:gd name="T53" fmla="*/ 6360164 h 6844"/>
              <a:gd name="T54" fmla="*/ 39408567 w 6844"/>
              <a:gd name="T55" fmla="*/ 0 h 6844"/>
              <a:gd name="T56" fmla="*/ 30932889 w 6844"/>
              <a:gd name="T57" fmla="*/ 8055297 h 6844"/>
              <a:gd name="T58" fmla="*/ 23304779 w 6844"/>
              <a:gd name="T59" fmla="*/ 7845073 h 6844"/>
              <a:gd name="T60" fmla="*/ 15473197 w 6844"/>
              <a:gd name="T61" fmla="*/ 16741102 h 6844"/>
              <a:gd name="T62" fmla="*/ 25210057 w 6844"/>
              <a:gd name="T63" fmla="*/ 21406133 h 6844"/>
              <a:gd name="T64" fmla="*/ 30932889 w 6844"/>
              <a:gd name="T65" fmla="*/ 8055297 h 6844"/>
              <a:gd name="T66" fmla="*/ 30932889 w 6844"/>
              <a:gd name="T67" fmla="*/ 8055297 h 68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844" h="6844">
                <a:moveTo>
                  <a:pt x="3437" y="1719"/>
                </a:moveTo>
                <a:lnTo>
                  <a:pt x="3437" y="1719"/>
                </a:lnTo>
                <a:cubicBezTo>
                  <a:pt x="3749" y="1719"/>
                  <a:pt x="3999" y="2000"/>
                  <a:pt x="3999" y="2313"/>
                </a:cubicBezTo>
                <a:cubicBezTo>
                  <a:pt x="3999" y="2625"/>
                  <a:pt x="3749" y="2875"/>
                  <a:pt x="3437" y="2875"/>
                </a:cubicBezTo>
                <a:cubicBezTo>
                  <a:pt x="3125" y="2875"/>
                  <a:pt x="2844" y="2625"/>
                  <a:pt x="2844" y="2313"/>
                </a:cubicBezTo>
                <a:cubicBezTo>
                  <a:pt x="2844" y="2000"/>
                  <a:pt x="3125" y="1719"/>
                  <a:pt x="3437" y="1719"/>
                </a:cubicBezTo>
                <a:close/>
                <a:moveTo>
                  <a:pt x="6843" y="188"/>
                </a:moveTo>
                <a:lnTo>
                  <a:pt x="6843" y="188"/>
                </a:lnTo>
                <a:cubicBezTo>
                  <a:pt x="6437" y="2532"/>
                  <a:pt x="6437" y="2532"/>
                  <a:pt x="6437" y="2532"/>
                </a:cubicBezTo>
                <a:cubicBezTo>
                  <a:pt x="5437" y="2375"/>
                  <a:pt x="5437" y="2375"/>
                  <a:pt x="5437" y="2375"/>
                </a:cubicBezTo>
                <a:cubicBezTo>
                  <a:pt x="5593" y="1282"/>
                  <a:pt x="5593" y="1282"/>
                  <a:pt x="5593" y="1282"/>
                </a:cubicBezTo>
                <a:cubicBezTo>
                  <a:pt x="5468" y="1282"/>
                  <a:pt x="5312" y="1250"/>
                  <a:pt x="5124" y="1250"/>
                </a:cubicBezTo>
                <a:cubicBezTo>
                  <a:pt x="5124" y="2594"/>
                  <a:pt x="5124" y="2594"/>
                  <a:pt x="5124" y="2594"/>
                </a:cubicBezTo>
                <a:cubicBezTo>
                  <a:pt x="5124" y="2625"/>
                  <a:pt x="5124" y="2688"/>
                  <a:pt x="5093" y="2719"/>
                </a:cubicBezTo>
                <a:lnTo>
                  <a:pt x="5093" y="2750"/>
                </a:lnTo>
                <a:cubicBezTo>
                  <a:pt x="4437" y="3749"/>
                  <a:pt x="4437" y="3749"/>
                  <a:pt x="4437" y="3749"/>
                </a:cubicBezTo>
                <a:cubicBezTo>
                  <a:pt x="4249" y="4281"/>
                  <a:pt x="4249" y="4281"/>
                  <a:pt x="4249" y="4281"/>
                </a:cubicBezTo>
                <a:cubicBezTo>
                  <a:pt x="5218" y="4562"/>
                  <a:pt x="5218" y="4562"/>
                  <a:pt x="5218" y="4562"/>
                </a:cubicBezTo>
                <a:cubicBezTo>
                  <a:pt x="5218" y="4562"/>
                  <a:pt x="5218" y="4562"/>
                  <a:pt x="5187" y="4593"/>
                </a:cubicBezTo>
                <a:cubicBezTo>
                  <a:pt x="5218" y="4593"/>
                  <a:pt x="5218" y="4593"/>
                  <a:pt x="5218" y="4593"/>
                </a:cubicBezTo>
                <a:cubicBezTo>
                  <a:pt x="5343" y="4624"/>
                  <a:pt x="5437" y="4749"/>
                  <a:pt x="5406" y="4906"/>
                </a:cubicBezTo>
                <a:cubicBezTo>
                  <a:pt x="5124" y="6624"/>
                  <a:pt x="5124" y="6624"/>
                  <a:pt x="5124" y="6624"/>
                </a:cubicBezTo>
                <a:cubicBezTo>
                  <a:pt x="5093" y="6749"/>
                  <a:pt x="4999" y="6843"/>
                  <a:pt x="4843" y="6843"/>
                </a:cubicBezTo>
                <a:lnTo>
                  <a:pt x="4812" y="6843"/>
                </a:lnTo>
                <a:cubicBezTo>
                  <a:pt x="4656" y="6812"/>
                  <a:pt x="4531" y="6687"/>
                  <a:pt x="4562" y="6531"/>
                </a:cubicBezTo>
                <a:cubicBezTo>
                  <a:pt x="4812" y="5093"/>
                  <a:pt x="4812" y="5093"/>
                  <a:pt x="4812" y="5093"/>
                </a:cubicBezTo>
                <a:cubicBezTo>
                  <a:pt x="3531" y="5124"/>
                  <a:pt x="3531" y="5124"/>
                  <a:pt x="3531" y="5124"/>
                </a:cubicBezTo>
                <a:cubicBezTo>
                  <a:pt x="2594" y="5812"/>
                  <a:pt x="2594" y="5812"/>
                  <a:pt x="2594" y="5812"/>
                </a:cubicBezTo>
                <a:cubicBezTo>
                  <a:pt x="2500" y="5906"/>
                  <a:pt x="2500" y="5906"/>
                  <a:pt x="2500" y="5906"/>
                </a:cubicBezTo>
                <a:cubicBezTo>
                  <a:pt x="2469" y="5937"/>
                  <a:pt x="2469" y="5937"/>
                  <a:pt x="2438" y="5968"/>
                </a:cubicBezTo>
                <a:cubicBezTo>
                  <a:pt x="1000" y="6812"/>
                  <a:pt x="1000" y="6812"/>
                  <a:pt x="1000" y="6812"/>
                </a:cubicBezTo>
                <a:cubicBezTo>
                  <a:pt x="969" y="6843"/>
                  <a:pt x="907" y="6843"/>
                  <a:pt x="875" y="6843"/>
                </a:cubicBezTo>
                <a:cubicBezTo>
                  <a:pt x="782" y="6843"/>
                  <a:pt x="688" y="6812"/>
                  <a:pt x="625" y="6718"/>
                </a:cubicBezTo>
                <a:cubicBezTo>
                  <a:pt x="532" y="6562"/>
                  <a:pt x="594" y="6406"/>
                  <a:pt x="719" y="6312"/>
                </a:cubicBezTo>
                <a:cubicBezTo>
                  <a:pt x="1969" y="5562"/>
                  <a:pt x="1969" y="5562"/>
                  <a:pt x="1969" y="5562"/>
                </a:cubicBezTo>
                <a:cubicBezTo>
                  <a:pt x="2844" y="4562"/>
                  <a:pt x="2844" y="4562"/>
                  <a:pt x="2844" y="4562"/>
                </a:cubicBezTo>
                <a:cubicBezTo>
                  <a:pt x="2563" y="3718"/>
                  <a:pt x="2563" y="3718"/>
                  <a:pt x="2563" y="3718"/>
                </a:cubicBezTo>
                <a:cubicBezTo>
                  <a:pt x="1782" y="2750"/>
                  <a:pt x="1782" y="2750"/>
                  <a:pt x="1782" y="2750"/>
                </a:cubicBezTo>
                <a:cubicBezTo>
                  <a:pt x="1750" y="2688"/>
                  <a:pt x="1719" y="2657"/>
                  <a:pt x="1719" y="2594"/>
                </a:cubicBezTo>
                <a:cubicBezTo>
                  <a:pt x="1719" y="1250"/>
                  <a:pt x="1719" y="1250"/>
                  <a:pt x="1719" y="1250"/>
                </a:cubicBezTo>
                <a:cubicBezTo>
                  <a:pt x="1532" y="1250"/>
                  <a:pt x="1375" y="1282"/>
                  <a:pt x="1250" y="1313"/>
                </a:cubicBezTo>
                <a:cubicBezTo>
                  <a:pt x="1407" y="2375"/>
                  <a:pt x="1407" y="2375"/>
                  <a:pt x="1407" y="2375"/>
                </a:cubicBezTo>
                <a:cubicBezTo>
                  <a:pt x="407" y="2563"/>
                  <a:pt x="407" y="2563"/>
                  <a:pt x="407" y="2563"/>
                </a:cubicBezTo>
                <a:cubicBezTo>
                  <a:pt x="0" y="188"/>
                  <a:pt x="0" y="188"/>
                  <a:pt x="0" y="188"/>
                </a:cubicBezTo>
                <a:cubicBezTo>
                  <a:pt x="1032" y="32"/>
                  <a:pt x="1032" y="32"/>
                  <a:pt x="1032" y="32"/>
                </a:cubicBezTo>
                <a:cubicBezTo>
                  <a:pt x="1188" y="1032"/>
                  <a:pt x="1188" y="1032"/>
                  <a:pt x="1188" y="1032"/>
                </a:cubicBezTo>
                <a:cubicBezTo>
                  <a:pt x="1375" y="1000"/>
                  <a:pt x="1594" y="969"/>
                  <a:pt x="1813" y="938"/>
                </a:cubicBezTo>
                <a:cubicBezTo>
                  <a:pt x="1875" y="907"/>
                  <a:pt x="1938" y="875"/>
                  <a:pt x="2000" y="875"/>
                </a:cubicBezTo>
                <a:cubicBezTo>
                  <a:pt x="2063" y="875"/>
                  <a:pt x="2094" y="907"/>
                  <a:pt x="2157" y="907"/>
                </a:cubicBezTo>
                <a:cubicBezTo>
                  <a:pt x="2532" y="907"/>
                  <a:pt x="2938" y="875"/>
                  <a:pt x="3437" y="875"/>
                </a:cubicBezTo>
                <a:cubicBezTo>
                  <a:pt x="3906" y="875"/>
                  <a:pt x="4343" y="907"/>
                  <a:pt x="4718" y="907"/>
                </a:cubicBezTo>
                <a:cubicBezTo>
                  <a:pt x="4749" y="907"/>
                  <a:pt x="4781" y="875"/>
                  <a:pt x="4843" y="875"/>
                </a:cubicBezTo>
                <a:cubicBezTo>
                  <a:pt x="4906" y="875"/>
                  <a:pt x="4968" y="907"/>
                  <a:pt x="5031" y="938"/>
                </a:cubicBezTo>
                <a:cubicBezTo>
                  <a:pt x="5281" y="969"/>
                  <a:pt x="5468" y="1000"/>
                  <a:pt x="5656" y="1000"/>
                </a:cubicBezTo>
                <a:cubicBezTo>
                  <a:pt x="5812" y="0"/>
                  <a:pt x="5812" y="0"/>
                  <a:pt x="5812" y="0"/>
                </a:cubicBezTo>
                <a:lnTo>
                  <a:pt x="6843" y="188"/>
                </a:lnTo>
                <a:close/>
                <a:moveTo>
                  <a:pt x="4562" y="1188"/>
                </a:moveTo>
                <a:lnTo>
                  <a:pt x="4562" y="1188"/>
                </a:lnTo>
                <a:cubicBezTo>
                  <a:pt x="4218" y="1188"/>
                  <a:pt x="3843" y="1157"/>
                  <a:pt x="3437" y="1157"/>
                </a:cubicBezTo>
                <a:cubicBezTo>
                  <a:pt x="3000" y="1157"/>
                  <a:pt x="2625" y="1188"/>
                  <a:pt x="2282" y="1188"/>
                </a:cubicBezTo>
                <a:cubicBezTo>
                  <a:pt x="2282" y="2469"/>
                  <a:pt x="2282" y="2469"/>
                  <a:pt x="2282" y="2469"/>
                </a:cubicBezTo>
                <a:cubicBezTo>
                  <a:pt x="3157" y="3157"/>
                  <a:pt x="3157" y="3157"/>
                  <a:pt x="3157" y="3157"/>
                </a:cubicBezTo>
                <a:cubicBezTo>
                  <a:pt x="3718" y="3157"/>
                  <a:pt x="3718" y="3157"/>
                  <a:pt x="3718" y="3157"/>
                </a:cubicBezTo>
                <a:cubicBezTo>
                  <a:pt x="4562" y="2469"/>
                  <a:pt x="4562" y="2469"/>
                  <a:pt x="4562" y="2469"/>
                </a:cubicBezTo>
                <a:lnTo>
                  <a:pt x="4562" y="1188"/>
                </a:lnTo>
                <a:close/>
                <a:moveTo>
                  <a:pt x="4562" y="1188"/>
                </a:moveTo>
                <a:lnTo>
                  <a:pt x="4562" y="118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wrap="none" lIns="121910" tIns="60955" rIns="121910" bIns="60955" anchor="ctr"/>
          <a:lstStyle/>
          <a:p>
            <a:endParaRPr lang="zh-CN" altLang="en-US" sz="2200">
              <a:solidFill>
                <a:srgbClr val="5497D4"/>
              </a:solidFill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3550496" y="2019373"/>
            <a:ext cx="1635681" cy="3209825"/>
            <a:chOff x="3550496" y="1729943"/>
            <a:chExt cx="1635681" cy="3209825"/>
          </a:xfrm>
        </p:grpSpPr>
        <p:sp>
          <p:nvSpPr>
            <p:cNvPr id="58" name="Freeform 5"/>
            <p:cNvSpPr/>
            <p:nvPr/>
          </p:nvSpPr>
          <p:spPr bwMode="auto">
            <a:xfrm>
              <a:off x="3550496" y="1729943"/>
              <a:ext cx="816788" cy="3209825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rgbClr val="00B0F0">
                <a:alpha val="95000"/>
              </a:srgbClr>
            </a:solidFill>
            <a:ln>
              <a:noFill/>
            </a:ln>
          </p:spPr>
          <p:txBody>
            <a:bodyPr lIns="68580" tIns="34290" rIns="68580" bIns="34290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>
                <a:latin typeface="+mn-lt"/>
                <a:ea typeface="+mn-ea"/>
              </a:endParaRPr>
            </a:p>
          </p:txBody>
        </p:sp>
        <p:sp>
          <p:nvSpPr>
            <p:cNvPr id="59" name="Freeform 6"/>
            <p:cNvSpPr/>
            <p:nvPr/>
          </p:nvSpPr>
          <p:spPr bwMode="auto">
            <a:xfrm>
              <a:off x="4367285" y="1729943"/>
              <a:ext cx="818892" cy="3209825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85000"/>
              </a:schemeClr>
            </a:solidFill>
            <a:ln>
              <a:noFill/>
            </a:ln>
          </p:spPr>
          <p:txBody>
            <a:bodyPr lIns="68580" tIns="34290" rIns="68580" bIns="34290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4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14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14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14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14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14"/>
                            </p:stCondLst>
                            <p:childTnLst>
                              <p:par>
                                <p:cTn id="5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14"/>
                            </p:stCondLst>
                            <p:childTnLst>
                              <p:par>
                                <p:cTn id="6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14"/>
                            </p:stCondLst>
                            <p:childTnLst>
                              <p:par>
                                <p:cTn id="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14"/>
                            </p:stCondLst>
                            <p:childTnLst>
                              <p:par>
                                <p:cTn id="8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14"/>
                            </p:stCondLst>
                            <p:childTnLst>
                              <p:par>
                                <p:cTn id="8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14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14"/>
                            </p:stCondLst>
                            <p:childTnLst>
                              <p:par>
                                <p:cTn id="1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514"/>
                            </p:stCondLst>
                            <p:childTnLst>
                              <p:par>
                                <p:cTn id="1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014"/>
                            </p:stCondLst>
                            <p:childTnLst>
                              <p:par>
                                <p:cTn id="1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14"/>
                            </p:stCondLst>
                            <p:childTnLst>
                              <p:par>
                                <p:cTn id="1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514"/>
                            </p:stCondLst>
                            <p:childTnLst>
                              <p:par>
                                <p:cTn id="1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014"/>
                            </p:stCondLst>
                            <p:childTnLst>
                              <p:par>
                                <p:cTn id="1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1" grpId="0"/>
      <p:bldP spid="48" grpId="0"/>
      <p:bldP spid="49" grpId="0"/>
      <p:bldP spid="50" grpId="0"/>
      <p:bldP spid="51" grpId="0"/>
      <p:bldP spid="52" grpId="0"/>
      <p:bldP spid="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293470" y="63674"/>
            <a:ext cx="1826141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员工福利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1138725" y="3747085"/>
            <a:ext cx="1500097" cy="1306512"/>
            <a:chOff x="1071617" y="3747085"/>
            <a:chExt cx="1500097" cy="1306512"/>
          </a:xfrm>
        </p:grpSpPr>
        <p:sp>
          <p:nvSpPr>
            <p:cNvPr id="23" name="Freeform 5"/>
            <p:cNvSpPr/>
            <p:nvPr/>
          </p:nvSpPr>
          <p:spPr bwMode="auto">
            <a:xfrm>
              <a:off x="1071617" y="3747085"/>
              <a:ext cx="1447800" cy="1306512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32" name="文本框 22"/>
            <p:cNvSpPr txBox="1"/>
            <p:nvPr/>
          </p:nvSpPr>
          <p:spPr>
            <a:xfrm>
              <a:off x="1386289" y="4005064"/>
              <a:ext cx="11854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五险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一金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054646" y="2152893"/>
            <a:ext cx="1447800" cy="1306512"/>
            <a:chOff x="1054646" y="2152893"/>
            <a:chExt cx="1447800" cy="1306512"/>
          </a:xfrm>
        </p:grpSpPr>
        <p:sp>
          <p:nvSpPr>
            <p:cNvPr id="26" name="Freeform 5"/>
            <p:cNvSpPr/>
            <p:nvPr/>
          </p:nvSpPr>
          <p:spPr bwMode="auto">
            <a:xfrm>
              <a:off x="1054646" y="2152893"/>
              <a:ext cx="1447800" cy="1306512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25000"/>
                    <a:tint val="66000"/>
                    <a:satMod val="160000"/>
                  </a:schemeClr>
                </a:gs>
                <a:gs pos="35000">
                  <a:schemeClr val="bg2">
                    <a:lumMod val="25000"/>
                    <a:tint val="44500"/>
                    <a:satMod val="160000"/>
                  </a:schemeClr>
                </a:gs>
                <a:gs pos="75000">
                  <a:schemeClr val="bg1"/>
                </a:gs>
              </a:gsLst>
              <a:lin ang="1800000" scaled="0"/>
              <a:tileRect/>
            </a:gradFill>
            <a:ln>
              <a:solidFill>
                <a:schemeClr val="bg1">
                  <a:lumMod val="95000"/>
                </a:schemeClr>
              </a:solidFill>
            </a:ln>
            <a:effectLst>
              <a:outerShdw blurRad="393700" dist="215900" dir="2700000" sx="108000" sy="108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22"/>
            <p:cNvSpPr txBox="1"/>
            <p:nvPr/>
          </p:nvSpPr>
          <p:spPr>
            <a:xfrm>
              <a:off x="1171839" y="2375723"/>
              <a:ext cx="1185425" cy="830997"/>
            </a:xfrm>
            <a:prstGeom prst="rect">
              <a:avLst/>
            </a:prstGeom>
            <a:noFill/>
            <a:ln>
              <a:noFill/>
            </a:ln>
            <a:effectLst>
              <a:outerShdw blurRad="393700" dist="215900" dir="2700000" sx="108000" sy="108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住房</a:t>
              </a:r>
              <a:endPara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补贴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434039" y="2803922"/>
            <a:ext cx="1447800" cy="1306512"/>
            <a:chOff x="2434039" y="2803922"/>
            <a:chExt cx="1447800" cy="1306512"/>
          </a:xfrm>
        </p:grpSpPr>
        <p:sp>
          <p:nvSpPr>
            <p:cNvPr id="24" name="Freeform 5"/>
            <p:cNvSpPr/>
            <p:nvPr/>
          </p:nvSpPr>
          <p:spPr bwMode="auto">
            <a:xfrm>
              <a:off x="2434039" y="2803922"/>
              <a:ext cx="1447800" cy="1306512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25000"/>
                    <a:tint val="66000"/>
                    <a:satMod val="160000"/>
                  </a:schemeClr>
                </a:gs>
                <a:gs pos="35000">
                  <a:schemeClr val="bg2">
                    <a:lumMod val="25000"/>
                    <a:tint val="44500"/>
                    <a:satMod val="160000"/>
                  </a:schemeClr>
                </a:gs>
                <a:gs pos="75000">
                  <a:schemeClr val="bg1"/>
                </a:gs>
              </a:gsLst>
              <a:lin ang="1800000" scaled="0"/>
              <a:tileRect/>
            </a:gradFill>
            <a:ln>
              <a:solidFill>
                <a:schemeClr val="bg1">
                  <a:lumMod val="95000"/>
                </a:schemeClr>
              </a:solidFill>
            </a:ln>
            <a:effectLst>
              <a:outerShdw blurRad="393700" dist="215900" dir="2700000" sx="108000" sy="108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22"/>
            <p:cNvSpPr txBox="1"/>
            <p:nvPr/>
          </p:nvSpPr>
          <p:spPr>
            <a:xfrm>
              <a:off x="2596530" y="3016002"/>
              <a:ext cx="1185425" cy="830997"/>
            </a:xfrm>
            <a:prstGeom prst="rect">
              <a:avLst/>
            </a:prstGeom>
            <a:noFill/>
            <a:ln>
              <a:noFill/>
            </a:ln>
            <a:effectLst>
              <a:outerShdw blurRad="393700" dist="215900" dir="2700000" sx="108000" sy="108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交通</a:t>
              </a:r>
              <a:endPara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补贴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446462" y="1268760"/>
            <a:ext cx="1488504" cy="1306512"/>
            <a:chOff x="2446462" y="1268760"/>
            <a:chExt cx="1488504" cy="1306512"/>
          </a:xfrm>
        </p:grpSpPr>
        <p:sp>
          <p:nvSpPr>
            <p:cNvPr id="27" name="Freeform 5"/>
            <p:cNvSpPr/>
            <p:nvPr/>
          </p:nvSpPr>
          <p:spPr bwMode="auto">
            <a:xfrm>
              <a:off x="2446462" y="1268760"/>
              <a:ext cx="1447800" cy="1306512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文本框 22"/>
            <p:cNvSpPr txBox="1"/>
            <p:nvPr/>
          </p:nvSpPr>
          <p:spPr>
            <a:xfrm>
              <a:off x="2749541" y="1506517"/>
              <a:ext cx="11854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免费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体检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894262" y="2060848"/>
            <a:ext cx="1447800" cy="1306512"/>
            <a:chOff x="3894262" y="2137966"/>
            <a:chExt cx="1447800" cy="1306512"/>
          </a:xfrm>
        </p:grpSpPr>
        <p:sp>
          <p:nvSpPr>
            <p:cNvPr id="28" name="Freeform 5"/>
            <p:cNvSpPr/>
            <p:nvPr/>
          </p:nvSpPr>
          <p:spPr bwMode="auto">
            <a:xfrm>
              <a:off x="3894262" y="2137966"/>
              <a:ext cx="1447800" cy="1306512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25000"/>
                    <a:tint val="66000"/>
                    <a:satMod val="160000"/>
                  </a:schemeClr>
                </a:gs>
                <a:gs pos="35000">
                  <a:schemeClr val="bg2">
                    <a:lumMod val="25000"/>
                    <a:tint val="44500"/>
                    <a:satMod val="160000"/>
                  </a:schemeClr>
                </a:gs>
                <a:gs pos="75000">
                  <a:schemeClr val="bg1"/>
                </a:gs>
              </a:gsLst>
              <a:lin ang="1800000" scaled="0"/>
              <a:tileRect/>
            </a:gradFill>
            <a:ln>
              <a:solidFill>
                <a:schemeClr val="bg1">
                  <a:lumMod val="95000"/>
                </a:schemeClr>
              </a:solidFill>
            </a:ln>
            <a:effectLst>
              <a:outerShdw blurRad="393700" dist="215900" dir="2700000" sx="108000" sy="108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22"/>
            <p:cNvSpPr txBox="1"/>
            <p:nvPr/>
          </p:nvSpPr>
          <p:spPr>
            <a:xfrm>
              <a:off x="4094451" y="2375722"/>
              <a:ext cx="1185425" cy="830997"/>
            </a:xfrm>
            <a:prstGeom prst="rect">
              <a:avLst/>
            </a:prstGeom>
            <a:noFill/>
            <a:ln>
              <a:noFill/>
            </a:ln>
            <a:effectLst>
              <a:outerShdw blurRad="393700" dist="215900" dir="2700000" sx="108000" sy="108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400" b="1" dirty="0"/>
                <a:t>员工</a:t>
              </a:r>
              <a:endParaRPr lang="en-US" altLang="zh-CN" sz="2400" b="1" dirty="0"/>
            </a:p>
            <a:p>
              <a:r>
                <a:rPr lang="zh-CN" altLang="en-US" sz="2400" b="1" dirty="0"/>
                <a:t>食堂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046122" y="1823261"/>
            <a:ext cx="1447800" cy="1306512"/>
            <a:chOff x="7046122" y="1823261"/>
            <a:chExt cx="1447800" cy="1306512"/>
          </a:xfrm>
        </p:grpSpPr>
        <p:sp>
          <p:nvSpPr>
            <p:cNvPr id="29" name="Freeform 5"/>
            <p:cNvSpPr/>
            <p:nvPr/>
          </p:nvSpPr>
          <p:spPr bwMode="auto">
            <a:xfrm>
              <a:off x="7046122" y="1823261"/>
              <a:ext cx="1447800" cy="1306512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25000"/>
                    <a:tint val="66000"/>
                    <a:satMod val="160000"/>
                  </a:schemeClr>
                </a:gs>
                <a:gs pos="35000">
                  <a:schemeClr val="bg2">
                    <a:lumMod val="25000"/>
                    <a:tint val="44500"/>
                    <a:satMod val="160000"/>
                  </a:schemeClr>
                </a:gs>
                <a:gs pos="75000">
                  <a:schemeClr val="bg1"/>
                </a:gs>
              </a:gsLst>
              <a:lin ang="1800000" scaled="0"/>
              <a:tileRect/>
            </a:gradFill>
            <a:ln>
              <a:solidFill>
                <a:schemeClr val="bg1">
                  <a:lumMod val="95000"/>
                </a:schemeClr>
              </a:solidFill>
            </a:ln>
            <a:effectLst>
              <a:outerShdw blurRad="393700" dist="215900" dir="2700000" sx="108000" sy="108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22"/>
            <p:cNvSpPr txBox="1"/>
            <p:nvPr/>
          </p:nvSpPr>
          <p:spPr>
            <a:xfrm>
              <a:off x="7224703" y="2093947"/>
              <a:ext cx="1185425" cy="830997"/>
            </a:xfrm>
            <a:prstGeom prst="rect">
              <a:avLst/>
            </a:prstGeom>
            <a:noFill/>
            <a:ln>
              <a:noFill/>
            </a:ln>
            <a:effectLst>
              <a:outerShdw blurRad="393700" dist="215900" dir="2700000" sx="108000" sy="108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节日</a:t>
              </a:r>
              <a:endPara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礼金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419950" y="2590073"/>
            <a:ext cx="1488186" cy="1306512"/>
            <a:chOff x="8419950" y="2590073"/>
            <a:chExt cx="1488186" cy="1306512"/>
          </a:xfrm>
        </p:grpSpPr>
        <p:sp>
          <p:nvSpPr>
            <p:cNvPr id="30" name="Freeform 5"/>
            <p:cNvSpPr/>
            <p:nvPr/>
          </p:nvSpPr>
          <p:spPr bwMode="auto">
            <a:xfrm>
              <a:off x="8419950" y="2590073"/>
              <a:ext cx="1447800" cy="1306512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文本框 22"/>
            <p:cNvSpPr txBox="1"/>
            <p:nvPr/>
          </p:nvSpPr>
          <p:spPr>
            <a:xfrm>
              <a:off x="8722711" y="2827830"/>
              <a:ext cx="11854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免费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旅游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471470" y="4041888"/>
            <a:ext cx="1447800" cy="1306512"/>
            <a:chOff x="8493922" y="4041888"/>
            <a:chExt cx="1447800" cy="1306512"/>
          </a:xfrm>
        </p:grpSpPr>
        <p:sp>
          <p:nvSpPr>
            <p:cNvPr id="31" name="Freeform 5"/>
            <p:cNvSpPr/>
            <p:nvPr/>
          </p:nvSpPr>
          <p:spPr bwMode="auto">
            <a:xfrm>
              <a:off x="8493922" y="4041888"/>
              <a:ext cx="1447800" cy="1306512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25000"/>
                    <a:tint val="66000"/>
                    <a:satMod val="160000"/>
                  </a:schemeClr>
                </a:gs>
                <a:gs pos="35000">
                  <a:schemeClr val="bg2">
                    <a:lumMod val="25000"/>
                    <a:tint val="44500"/>
                    <a:satMod val="160000"/>
                  </a:schemeClr>
                </a:gs>
                <a:gs pos="75000">
                  <a:schemeClr val="bg1"/>
                </a:gs>
              </a:gsLst>
              <a:lin ang="1800000" scaled="0"/>
              <a:tileRect/>
            </a:gradFill>
            <a:ln>
              <a:solidFill>
                <a:schemeClr val="bg1">
                  <a:lumMod val="95000"/>
                </a:schemeClr>
              </a:solidFill>
            </a:ln>
            <a:effectLst>
              <a:outerShdw blurRad="393700" dist="215900" dir="2700000" sx="108000" sy="108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文本框 22"/>
            <p:cNvSpPr txBox="1"/>
            <p:nvPr/>
          </p:nvSpPr>
          <p:spPr>
            <a:xfrm>
              <a:off x="8664863" y="4256325"/>
              <a:ext cx="1185425" cy="830997"/>
            </a:xfrm>
            <a:prstGeom prst="rect">
              <a:avLst/>
            </a:prstGeom>
            <a:noFill/>
            <a:ln>
              <a:noFill/>
            </a:ln>
            <a:effectLst>
              <a:outerShdw blurRad="393700" dist="215900" dir="2700000" sx="108000" sy="108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免费</a:t>
              </a:r>
              <a:endPara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体检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9811194" y="3231112"/>
            <a:ext cx="1540596" cy="1306512"/>
            <a:chOff x="9811194" y="3231112"/>
            <a:chExt cx="1540596" cy="1306512"/>
          </a:xfrm>
        </p:grpSpPr>
        <p:sp>
          <p:nvSpPr>
            <p:cNvPr id="40" name="Freeform 5"/>
            <p:cNvSpPr/>
            <p:nvPr/>
          </p:nvSpPr>
          <p:spPr bwMode="auto">
            <a:xfrm>
              <a:off x="9811194" y="3231112"/>
              <a:ext cx="1447800" cy="1306512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文本框 22"/>
            <p:cNvSpPr txBox="1"/>
            <p:nvPr/>
          </p:nvSpPr>
          <p:spPr>
            <a:xfrm>
              <a:off x="10166365" y="3445549"/>
              <a:ext cx="11854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陪训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</a:t>
              </a:r>
            </a:p>
          </p:txBody>
        </p:sp>
      </p:grpSp>
      <p:sp>
        <p:nvSpPr>
          <p:cNvPr id="42" name="直角三角形 41"/>
          <p:cNvSpPr/>
          <p:nvPr/>
        </p:nvSpPr>
        <p:spPr>
          <a:xfrm>
            <a:off x="0" y="5489848"/>
            <a:ext cx="6239222" cy="1368152"/>
          </a:xfrm>
          <a:prstGeom prst="rtTriangle">
            <a:avLst/>
          </a:prstGeom>
          <a:solidFill>
            <a:srgbClr val="549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直角三角形 42"/>
          <p:cNvSpPr/>
          <p:nvPr/>
        </p:nvSpPr>
        <p:spPr>
          <a:xfrm flipH="1">
            <a:off x="5813649" y="5517232"/>
            <a:ext cx="6383238" cy="1368152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684" y="3016002"/>
            <a:ext cx="2897987" cy="3459751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4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14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14"/>
                            </p:stCondLst>
                            <p:childTnLst>
                              <p:par>
                                <p:cTn id="3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14"/>
                            </p:stCondLst>
                            <p:childTnLst>
                              <p:par>
                                <p:cTn id="3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14"/>
                            </p:stCondLst>
                            <p:childTnLst>
                              <p:par>
                                <p:cTn id="4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14"/>
                            </p:stCondLst>
                            <p:childTnLst>
                              <p:par>
                                <p:cTn id="5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14"/>
                            </p:stCondLst>
                            <p:childTnLst>
                              <p:par>
                                <p:cTn id="5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14"/>
                            </p:stCondLst>
                            <p:childTnLst>
                              <p:par>
                                <p:cTn id="6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14"/>
                            </p:stCondLst>
                            <p:childTnLst>
                              <p:par>
                                <p:cTn id="7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14"/>
                            </p:stCondLst>
                            <p:childTnLst>
                              <p:par>
                                <p:cTn id="7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/>
          <p:cNvGrpSpPr/>
          <p:nvPr/>
        </p:nvGrpSpPr>
        <p:grpSpPr>
          <a:xfrm>
            <a:off x="1270670" y="3762661"/>
            <a:ext cx="2440581" cy="1969668"/>
            <a:chOff x="1386025" y="3963612"/>
            <a:chExt cx="2440581" cy="1969668"/>
          </a:xfrm>
        </p:grpSpPr>
        <p:sp>
          <p:nvSpPr>
            <p:cNvPr id="2" name="Oval 65"/>
            <p:cNvSpPr>
              <a:spLocks noChangeAspect="1" noChangeArrowheads="1"/>
            </p:cNvSpPr>
            <p:nvPr/>
          </p:nvSpPr>
          <p:spPr bwMode="auto">
            <a:xfrm rot="9737635" flipV="1">
              <a:off x="1386025" y="5630030"/>
              <a:ext cx="2315198" cy="303250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70C0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 bwMode="auto">
            <a:xfrm>
              <a:off x="1489538" y="3963612"/>
              <a:ext cx="2337068" cy="1752436"/>
              <a:chOff x="7500268" y="4083104"/>
              <a:chExt cx="3388004" cy="2541941"/>
            </a:xfrm>
          </p:grpSpPr>
          <p:grpSp>
            <p:nvGrpSpPr>
              <p:cNvPr id="7" name="组合 4"/>
              <p:cNvGrpSpPr/>
              <p:nvPr/>
            </p:nvGrpSpPr>
            <p:grpSpPr bwMode="auto">
              <a:xfrm>
                <a:off x="7500268" y="4083104"/>
                <a:ext cx="3388004" cy="2369073"/>
                <a:chOff x="7500268" y="4083104"/>
                <a:chExt cx="3388004" cy="2369073"/>
              </a:xfrm>
            </p:grpSpPr>
            <p:sp>
              <p:nvSpPr>
                <p:cNvPr id="9" name="下箭头 3"/>
                <p:cNvSpPr/>
                <p:nvPr/>
              </p:nvSpPr>
              <p:spPr>
                <a:xfrm rot="14160000">
                  <a:off x="8953203" y="3143760"/>
                  <a:ext cx="431411" cy="2310098"/>
                </a:xfrm>
                <a:custGeom>
                  <a:avLst/>
                  <a:gdLst>
                    <a:gd name="connsiteX0" fmla="*/ 0 w 432000"/>
                    <a:gd name="connsiteY0" fmla="*/ 1313040 h 2304000"/>
                    <a:gd name="connsiteX1" fmla="*/ 108000 w 432000"/>
                    <a:gd name="connsiteY1" fmla="*/ 1313040 h 2304000"/>
                    <a:gd name="connsiteX2" fmla="*/ 108000 w 432000"/>
                    <a:gd name="connsiteY2" fmla="*/ 0 h 2304000"/>
                    <a:gd name="connsiteX3" fmla="*/ 324000 w 432000"/>
                    <a:gd name="connsiteY3" fmla="*/ 0 h 2304000"/>
                    <a:gd name="connsiteX4" fmla="*/ 324000 w 432000"/>
                    <a:gd name="connsiteY4" fmla="*/ 1313040 h 2304000"/>
                    <a:gd name="connsiteX5" fmla="*/ 432000 w 432000"/>
                    <a:gd name="connsiteY5" fmla="*/ 1313040 h 2304000"/>
                    <a:gd name="connsiteX6" fmla="*/ 216000 w 432000"/>
                    <a:gd name="connsiteY6" fmla="*/ 2304000 h 2304000"/>
                    <a:gd name="connsiteX7" fmla="*/ 0 w 432000"/>
                    <a:gd name="connsiteY7" fmla="*/ 1313040 h 2304000"/>
                    <a:gd name="connsiteX0-1" fmla="*/ 0 w 432000"/>
                    <a:gd name="connsiteY0-2" fmla="*/ 1313040 h 2304000"/>
                    <a:gd name="connsiteX1-3" fmla="*/ 137016 w 432000"/>
                    <a:gd name="connsiteY1-4" fmla="*/ 1321124 h 2304000"/>
                    <a:gd name="connsiteX2-5" fmla="*/ 108000 w 432000"/>
                    <a:gd name="connsiteY2-6" fmla="*/ 0 h 2304000"/>
                    <a:gd name="connsiteX3-7" fmla="*/ 324000 w 432000"/>
                    <a:gd name="connsiteY3-8" fmla="*/ 0 h 2304000"/>
                    <a:gd name="connsiteX4-9" fmla="*/ 324000 w 432000"/>
                    <a:gd name="connsiteY4-10" fmla="*/ 1313040 h 2304000"/>
                    <a:gd name="connsiteX5-11" fmla="*/ 432000 w 432000"/>
                    <a:gd name="connsiteY5-12" fmla="*/ 1313040 h 2304000"/>
                    <a:gd name="connsiteX6-13" fmla="*/ 216000 w 432000"/>
                    <a:gd name="connsiteY6-14" fmla="*/ 2304000 h 2304000"/>
                    <a:gd name="connsiteX7-15" fmla="*/ 0 w 432000"/>
                    <a:gd name="connsiteY7-16" fmla="*/ 1313040 h 2304000"/>
                    <a:gd name="connsiteX0-17" fmla="*/ 0 w 432000"/>
                    <a:gd name="connsiteY0-18" fmla="*/ 1314000 h 2304960"/>
                    <a:gd name="connsiteX1-19" fmla="*/ 137016 w 432000"/>
                    <a:gd name="connsiteY1-20" fmla="*/ 1322084 h 2304960"/>
                    <a:gd name="connsiteX2-21" fmla="*/ 174710 w 432000"/>
                    <a:gd name="connsiteY2-22" fmla="*/ 0 h 2304960"/>
                    <a:gd name="connsiteX3-23" fmla="*/ 324000 w 432000"/>
                    <a:gd name="connsiteY3-24" fmla="*/ 960 h 2304960"/>
                    <a:gd name="connsiteX4-25" fmla="*/ 324000 w 432000"/>
                    <a:gd name="connsiteY4-26" fmla="*/ 1314000 h 2304960"/>
                    <a:gd name="connsiteX5-27" fmla="*/ 432000 w 432000"/>
                    <a:gd name="connsiteY5-28" fmla="*/ 1314000 h 2304960"/>
                    <a:gd name="connsiteX6-29" fmla="*/ 216000 w 432000"/>
                    <a:gd name="connsiteY6-30" fmla="*/ 2304960 h 2304960"/>
                    <a:gd name="connsiteX7-31" fmla="*/ 0 w 432000"/>
                    <a:gd name="connsiteY7-32" fmla="*/ 1314000 h 2304960"/>
                    <a:gd name="connsiteX0-33" fmla="*/ 0 w 432000"/>
                    <a:gd name="connsiteY0-34" fmla="*/ 1319373 h 2310333"/>
                    <a:gd name="connsiteX1-35" fmla="*/ 137016 w 432000"/>
                    <a:gd name="connsiteY1-36" fmla="*/ 1327457 h 2310333"/>
                    <a:gd name="connsiteX2-37" fmla="*/ 158228 w 432000"/>
                    <a:gd name="connsiteY2-38" fmla="*/ 0 h 2310333"/>
                    <a:gd name="connsiteX3-39" fmla="*/ 324000 w 432000"/>
                    <a:gd name="connsiteY3-40" fmla="*/ 6333 h 2310333"/>
                    <a:gd name="connsiteX4-41" fmla="*/ 324000 w 432000"/>
                    <a:gd name="connsiteY4-42" fmla="*/ 1319373 h 2310333"/>
                    <a:gd name="connsiteX5-43" fmla="*/ 432000 w 432000"/>
                    <a:gd name="connsiteY5-44" fmla="*/ 1319373 h 2310333"/>
                    <a:gd name="connsiteX6-45" fmla="*/ 216000 w 432000"/>
                    <a:gd name="connsiteY6-46" fmla="*/ 2310333 h 2310333"/>
                    <a:gd name="connsiteX7-47" fmla="*/ 0 w 432000"/>
                    <a:gd name="connsiteY7-48" fmla="*/ 1319373 h 231033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</a:cxnLst>
                  <a:rect l="l" t="t" r="r" b="b"/>
                  <a:pathLst>
                    <a:path w="432000" h="2310333">
                      <a:moveTo>
                        <a:pt x="0" y="1319373"/>
                      </a:moveTo>
                      <a:lnTo>
                        <a:pt x="137016" y="1327457"/>
                      </a:lnTo>
                      <a:lnTo>
                        <a:pt x="158228" y="0"/>
                      </a:lnTo>
                      <a:lnTo>
                        <a:pt x="324000" y="6333"/>
                      </a:lnTo>
                      <a:lnTo>
                        <a:pt x="324000" y="1319373"/>
                      </a:lnTo>
                      <a:lnTo>
                        <a:pt x="432000" y="1319373"/>
                      </a:lnTo>
                      <a:lnTo>
                        <a:pt x="216000" y="2310333"/>
                      </a:lnTo>
                      <a:lnTo>
                        <a:pt x="0" y="1319373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10" name="任意多边形 9"/>
                <p:cNvSpPr/>
                <p:nvPr/>
              </p:nvSpPr>
              <p:spPr>
                <a:xfrm rot="14280000">
                  <a:off x="8061817" y="3625179"/>
                  <a:ext cx="2264907" cy="3388004"/>
                </a:xfrm>
                <a:custGeom>
                  <a:avLst/>
                  <a:gdLst>
                    <a:gd name="connsiteX0" fmla="*/ 1790495 w 2266110"/>
                    <a:gd name="connsiteY0" fmla="*/ 1563015 h 3388004"/>
                    <a:gd name="connsiteX1" fmla="*/ 1555143 w 2266110"/>
                    <a:gd name="connsiteY1" fmla="*/ 543595 h 3388004"/>
                    <a:gd name="connsiteX2" fmla="*/ 535723 w 2266110"/>
                    <a:gd name="connsiteY2" fmla="*/ 778947 h 3388004"/>
                    <a:gd name="connsiteX3" fmla="*/ 771074 w 2266110"/>
                    <a:gd name="connsiteY3" fmla="*/ 1798367 h 3388004"/>
                    <a:gd name="connsiteX4" fmla="*/ 1790495 w 2266110"/>
                    <a:gd name="connsiteY4" fmla="*/ 1563015 h 3388004"/>
                    <a:gd name="connsiteX5" fmla="*/ 2050110 w 2266110"/>
                    <a:gd name="connsiteY5" fmla="*/ 3388004 h 3388004"/>
                    <a:gd name="connsiteX6" fmla="*/ 1834110 w 2266110"/>
                    <a:gd name="connsiteY6" fmla="*/ 2397044 h 3388004"/>
                    <a:gd name="connsiteX7" fmla="*/ 1942110 w 2266110"/>
                    <a:gd name="connsiteY7" fmla="*/ 2397044 h 3388004"/>
                    <a:gd name="connsiteX8" fmla="*/ 1942110 w 2266110"/>
                    <a:gd name="connsiteY8" fmla="*/ 1729785 h 3388004"/>
                    <a:gd name="connsiteX9" fmla="*/ 1932792 w 2266110"/>
                    <a:gd name="connsiteY9" fmla="*/ 1743147 h 3388004"/>
                    <a:gd name="connsiteX10" fmla="*/ 507831 w 2266110"/>
                    <a:gd name="connsiteY10" fmla="*/ 1996036 h 3388004"/>
                    <a:gd name="connsiteX11" fmla="*/ 164252 w 2266110"/>
                    <a:gd name="connsiteY11" fmla="*/ 507831 h 3388004"/>
                    <a:gd name="connsiteX12" fmla="*/ 1652457 w 2266110"/>
                    <a:gd name="connsiteY12" fmla="*/ 164252 h 3388004"/>
                    <a:gd name="connsiteX13" fmla="*/ 2159602 w 2266110"/>
                    <a:gd name="connsiteY13" fmla="*/ 1042631 h 3388004"/>
                    <a:gd name="connsiteX14" fmla="*/ 2157066 w 2266110"/>
                    <a:gd name="connsiteY14" fmla="*/ 1084004 h 3388004"/>
                    <a:gd name="connsiteX15" fmla="*/ 2158110 w 2266110"/>
                    <a:gd name="connsiteY15" fmla="*/ 1084004 h 3388004"/>
                    <a:gd name="connsiteX16" fmla="*/ 2158110 w 2266110"/>
                    <a:gd name="connsiteY16" fmla="*/ 2397044 h 3388004"/>
                    <a:gd name="connsiteX17" fmla="*/ 2266110 w 2266110"/>
                    <a:gd name="connsiteY17" fmla="*/ 2397044 h 3388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266110" h="3388004">
                      <a:moveTo>
                        <a:pt x="1790495" y="1563015"/>
                      </a:moveTo>
                      <a:cubicBezTo>
                        <a:pt x="2007009" y="1216520"/>
                        <a:pt x="1901638" y="760109"/>
                        <a:pt x="1555143" y="543595"/>
                      </a:cubicBezTo>
                      <a:cubicBezTo>
                        <a:pt x="1208647" y="327081"/>
                        <a:pt x="752237" y="432451"/>
                        <a:pt x="535723" y="778947"/>
                      </a:cubicBezTo>
                      <a:cubicBezTo>
                        <a:pt x="319208" y="1125442"/>
                        <a:pt x="424579" y="1581853"/>
                        <a:pt x="771074" y="1798367"/>
                      </a:cubicBezTo>
                      <a:cubicBezTo>
                        <a:pt x="1117570" y="2014881"/>
                        <a:pt x="1573980" y="1909511"/>
                        <a:pt x="1790495" y="1563015"/>
                      </a:cubicBezTo>
                      <a:close/>
                      <a:moveTo>
                        <a:pt x="2050110" y="3388004"/>
                      </a:moveTo>
                      <a:lnTo>
                        <a:pt x="1834110" y="2397044"/>
                      </a:lnTo>
                      <a:lnTo>
                        <a:pt x="1942110" y="2397044"/>
                      </a:lnTo>
                      <a:lnTo>
                        <a:pt x="1942110" y="1729785"/>
                      </a:lnTo>
                      <a:lnTo>
                        <a:pt x="1932792" y="1743147"/>
                      </a:lnTo>
                      <a:cubicBezTo>
                        <a:pt x="1597297" y="2175683"/>
                        <a:pt x="982050" y="2292361"/>
                        <a:pt x="507831" y="1996036"/>
                      </a:cubicBezTo>
                      <a:cubicBezTo>
                        <a:pt x="1998" y="1679956"/>
                        <a:pt x="-151828" y="1013665"/>
                        <a:pt x="164252" y="507831"/>
                      </a:cubicBezTo>
                      <a:cubicBezTo>
                        <a:pt x="480332" y="1998"/>
                        <a:pt x="1146623" y="-151828"/>
                        <a:pt x="1652457" y="164252"/>
                      </a:cubicBezTo>
                      <a:cubicBezTo>
                        <a:pt x="1968603" y="361802"/>
                        <a:pt x="2147246" y="696153"/>
                        <a:pt x="2159602" y="1042631"/>
                      </a:cubicBezTo>
                      <a:lnTo>
                        <a:pt x="2157066" y="1084004"/>
                      </a:lnTo>
                      <a:lnTo>
                        <a:pt x="2158110" y="1084004"/>
                      </a:lnTo>
                      <a:lnTo>
                        <a:pt x="2158110" y="2397044"/>
                      </a:lnTo>
                      <a:lnTo>
                        <a:pt x="2266110" y="239704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8" name="任意多边形 7"/>
              <p:cNvSpPr>
                <a:spLocks noChangeAspect="1"/>
              </p:cNvSpPr>
              <p:nvPr/>
            </p:nvSpPr>
            <p:spPr>
              <a:xfrm>
                <a:off x="7770801" y="4753483"/>
                <a:ext cx="1872596" cy="1871562"/>
              </a:xfrm>
              <a:custGeom>
                <a:avLst/>
                <a:gdLst>
                  <a:gd name="connsiteX0" fmla="*/ 962663 w 1872000"/>
                  <a:gd name="connsiteY0" fmla="*/ 80416 h 1872000"/>
                  <a:gd name="connsiteX1" fmla="*/ 224928 w 1872000"/>
                  <a:gd name="connsiteY1" fmla="*/ 818151 h 1872000"/>
                  <a:gd name="connsiteX2" fmla="*/ 962663 w 1872000"/>
                  <a:gd name="connsiteY2" fmla="*/ 1555886 h 1872000"/>
                  <a:gd name="connsiteX3" fmla="*/ 1700398 w 1872000"/>
                  <a:gd name="connsiteY3" fmla="*/ 818151 h 1872000"/>
                  <a:gd name="connsiteX4" fmla="*/ 962663 w 1872000"/>
                  <a:gd name="connsiteY4" fmla="*/ 80416 h 1872000"/>
                  <a:gd name="connsiteX5" fmla="*/ 936000 w 1872000"/>
                  <a:gd name="connsiteY5" fmla="*/ 0 h 1872000"/>
                  <a:gd name="connsiteX6" fmla="*/ 1872000 w 1872000"/>
                  <a:gd name="connsiteY6" fmla="*/ 936000 h 1872000"/>
                  <a:gd name="connsiteX7" fmla="*/ 936000 w 1872000"/>
                  <a:gd name="connsiteY7" fmla="*/ 1872000 h 1872000"/>
                  <a:gd name="connsiteX8" fmla="*/ 0 w 1872000"/>
                  <a:gd name="connsiteY8" fmla="*/ 936000 h 1872000"/>
                  <a:gd name="connsiteX9" fmla="*/ 936000 w 1872000"/>
                  <a:gd name="connsiteY9" fmla="*/ 0 h 187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72000" h="1872000">
                    <a:moveTo>
                      <a:pt x="962663" y="80416"/>
                    </a:moveTo>
                    <a:cubicBezTo>
                      <a:pt x="555223" y="80416"/>
                      <a:pt x="224928" y="410711"/>
                      <a:pt x="224928" y="818151"/>
                    </a:cubicBezTo>
                    <a:cubicBezTo>
                      <a:pt x="224928" y="1225591"/>
                      <a:pt x="555223" y="1555886"/>
                      <a:pt x="962663" y="1555886"/>
                    </a:cubicBezTo>
                    <a:cubicBezTo>
                      <a:pt x="1370103" y="1555886"/>
                      <a:pt x="1700398" y="1225591"/>
                      <a:pt x="1700398" y="818151"/>
                    </a:cubicBezTo>
                    <a:cubicBezTo>
                      <a:pt x="1700398" y="410711"/>
                      <a:pt x="1370103" y="80416"/>
                      <a:pt x="962663" y="80416"/>
                    </a:cubicBezTo>
                    <a:close/>
                    <a:moveTo>
                      <a:pt x="936000" y="0"/>
                    </a:moveTo>
                    <a:cubicBezTo>
                      <a:pt x="1452939" y="0"/>
                      <a:pt x="1872000" y="419061"/>
                      <a:pt x="1872000" y="936000"/>
                    </a:cubicBezTo>
                    <a:cubicBezTo>
                      <a:pt x="1872000" y="1452939"/>
                      <a:pt x="1452939" y="1872000"/>
                      <a:pt x="936000" y="1872000"/>
                    </a:cubicBezTo>
                    <a:cubicBezTo>
                      <a:pt x="419061" y="1872000"/>
                      <a:pt x="0" y="1452939"/>
                      <a:pt x="0" y="936000"/>
                    </a:cubicBezTo>
                    <a:cubicBezTo>
                      <a:pt x="0" y="419061"/>
                      <a:pt x="419061" y="0"/>
                      <a:pt x="93600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3" name="文本框 8"/>
            <p:cNvSpPr txBox="1">
              <a:spLocks noChangeArrowheads="1"/>
            </p:cNvSpPr>
            <p:nvPr/>
          </p:nvSpPr>
          <p:spPr bwMode="auto">
            <a:xfrm>
              <a:off x="1842423" y="4659700"/>
              <a:ext cx="96369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普通</a:t>
              </a:r>
              <a:endPara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员工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2903038" y="3196967"/>
            <a:ext cx="2440581" cy="1969668"/>
            <a:chOff x="1386025" y="3963612"/>
            <a:chExt cx="2440581" cy="1969668"/>
          </a:xfrm>
        </p:grpSpPr>
        <p:sp>
          <p:nvSpPr>
            <p:cNvPr id="67" name="Oval 65"/>
            <p:cNvSpPr>
              <a:spLocks noChangeAspect="1" noChangeArrowheads="1"/>
            </p:cNvSpPr>
            <p:nvPr/>
          </p:nvSpPr>
          <p:spPr bwMode="auto">
            <a:xfrm rot="9737635" flipV="1">
              <a:off x="1386025" y="5630030"/>
              <a:ext cx="2315198" cy="303250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70C0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68" name="组合 67"/>
            <p:cNvGrpSpPr/>
            <p:nvPr/>
          </p:nvGrpSpPr>
          <p:grpSpPr bwMode="auto">
            <a:xfrm>
              <a:off x="1489538" y="3963612"/>
              <a:ext cx="2337068" cy="1752436"/>
              <a:chOff x="7500268" y="4083104"/>
              <a:chExt cx="3388004" cy="2541941"/>
            </a:xfrm>
          </p:grpSpPr>
          <p:grpSp>
            <p:nvGrpSpPr>
              <p:cNvPr id="70" name="组合 4"/>
              <p:cNvGrpSpPr/>
              <p:nvPr/>
            </p:nvGrpSpPr>
            <p:grpSpPr bwMode="auto">
              <a:xfrm>
                <a:off x="7500268" y="4083104"/>
                <a:ext cx="3388004" cy="2369073"/>
                <a:chOff x="7500268" y="4083104"/>
                <a:chExt cx="3388004" cy="2369073"/>
              </a:xfrm>
            </p:grpSpPr>
            <p:sp>
              <p:nvSpPr>
                <p:cNvPr id="72" name="下箭头 3"/>
                <p:cNvSpPr/>
                <p:nvPr/>
              </p:nvSpPr>
              <p:spPr>
                <a:xfrm rot="14160000">
                  <a:off x="8953203" y="3143760"/>
                  <a:ext cx="431411" cy="2310098"/>
                </a:xfrm>
                <a:custGeom>
                  <a:avLst/>
                  <a:gdLst>
                    <a:gd name="connsiteX0" fmla="*/ 0 w 432000"/>
                    <a:gd name="connsiteY0" fmla="*/ 1313040 h 2304000"/>
                    <a:gd name="connsiteX1" fmla="*/ 108000 w 432000"/>
                    <a:gd name="connsiteY1" fmla="*/ 1313040 h 2304000"/>
                    <a:gd name="connsiteX2" fmla="*/ 108000 w 432000"/>
                    <a:gd name="connsiteY2" fmla="*/ 0 h 2304000"/>
                    <a:gd name="connsiteX3" fmla="*/ 324000 w 432000"/>
                    <a:gd name="connsiteY3" fmla="*/ 0 h 2304000"/>
                    <a:gd name="connsiteX4" fmla="*/ 324000 w 432000"/>
                    <a:gd name="connsiteY4" fmla="*/ 1313040 h 2304000"/>
                    <a:gd name="connsiteX5" fmla="*/ 432000 w 432000"/>
                    <a:gd name="connsiteY5" fmla="*/ 1313040 h 2304000"/>
                    <a:gd name="connsiteX6" fmla="*/ 216000 w 432000"/>
                    <a:gd name="connsiteY6" fmla="*/ 2304000 h 2304000"/>
                    <a:gd name="connsiteX7" fmla="*/ 0 w 432000"/>
                    <a:gd name="connsiteY7" fmla="*/ 1313040 h 2304000"/>
                    <a:gd name="connsiteX0-1" fmla="*/ 0 w 432000"/>
                    <a:gd name="connsiteY0-2" fmla="*/ 1313040 h 2304000"/>
                    <a:gd name="connsiteX1-3" fmla="*/ 137016 w 432000"/>
                    <a:gd name="connsiteY1-4" fmla="*/ 1321124 h 2304000"/>
                    <a:gd name="connsiteX2-5" fmla="*/ 108000 w 432000"/>
                    <a:gd name="connsiteY2-6" fmla="*/ 0 h 2304000"/>
                    <a:gd name="connsiteX3-7" fmla="*/ 324000 w 432000"/>
                    <a:gd name="connsiteY3-8" fmla="*/ 0 h 2304000"/>
                    <a:gd name="connsiteX4-9" fmla="*/ 324000 w 432000"/>
                    <a:gd name="connsiteY4-10" fmla="*/ 1313040 h 2304000"/>
                    <a:gd name="connsiteX5-11" fmla="*/ 432000 w 432000"/>
                    <a:gd name="connsiteY5-12" fmla="*/ 1313040 h 2304000"/>
                    <a:gd name="connsiteX6-13" fmla="*/ 216000 w 432000"/>
                    <a:gd name="connsiteY6-14" fmla="*/ 2304000 h 2304000"/>
                    <a:gd name="connsiteX7-15" fmla="*/ 0 w 432000"/>
                    <a:gd name="connsiteY7-16" fmla="*/ 1313040 h 2304000"/>
                    <a:gd name="connsiteX0-17" fmla="*/ 0 w 432000"/>
                    <a:gd name="connsiteY0-18" fmla="*/ 1314000 h 2304960"/>
                    <a:gd name="connsiteX1-19" fmla="*/ 137016 w 432000"/>
                    <a:gd name="connsiteY1-20" fmla="*/ 1322084 h 2304960"/>
                    <a:gd name="connsiteX2-21" fmla="*/ 174710 w 432000"/>
                    <a:gd name="connsiteY2-22" fmla="*/ 0 h 2304960"/>
                    <a:gd name="connsiteX3-23" fmla="*/ 324000 w 432000"/>
                    <a:gd name="connsiteY3-24" fmla="*/ 960 h 2304960"/>
                    <a:gd name="connsiteX4-25" fmla="*/ 324000 w 432000"/>
                    <a:gd name="connsiteY4-26" fmla="*/ 1314000 h 2304960"/>
                    <a:gd name="connsiteX5-27" fmla="*/ 432000 w 432000"/>
                    <a:gd name="connsiteY5-28" fmla="*/ 1314000 h 2304960"/>
                    <a:gd name="connsiteX6-29" fmla="*/ 216000 w 432000"/>
                    <a:gd name="connsiteY6-30" fmla="*/ 2304960 h 2304960"/>
                    <a:gd name="connsiteX7-31" fmla="*/ 0 w 432000"/>
                    <a:gd name="connsiteY7-32" fmla="*/ 1314000 h 2304960"/>
                    <a:gd name="connsiteX0-33" fmla="*/ 0 w 432000"/>
                    <a:gd name="connsiteY0-34" fmla="*/ 1319373 h 2310333"/>
                    <a:gd name="connsiteX1-35" fmla="*/ 137016 w 432000"/>
                    <a:gd name="connsiteY1-36" fmla="*/ 1327457 h 2310333"/>
                    <a:gd name="connsiteX2-37" fmla="*/ 158228 w 432000"/>
                    <a:gd name="connsiteY2-38" fmla="*/ 0 h 2310333"/>
                    <a:gd name="connsiteX3-39" fmla="*/ 324000 w 432000"/>
                    <a:gd name="connsiteY3-40" fmla="*/ 6333 h 2310333"/>
                    <a:gd name="connsiteX4-41" fmla="*/ 324000 w 432000"/>
                    <a:gd name="connsiteY4-42" fmla="*/ 1319373 h 2310333"/>
                    <a:gd name="connsiteX5-43" fmla="*/ 432000 w 432000"/>
                    <a:gd name="connsiteY5-44" fmla="*/ 1319373 h 2310333"/>
                    <a:gd name="connsiteX6-45" fmla="*/ 216000 w 432000"/>
                    <a:gd name="connsiteY6-46" fmla="*/ 2310333 h 2310333"/>
                    <a:gd name="connsiteX7-47" fmla="*/ 0 w 432000"/>
                    <a:gd name="connsiteY7-48" fmla="*/ 1319373 h 231033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</a:cxnLst>
                  <a:rect l="l" t="t" r="r" b="b"/>
                  <a:pathLst>
                    <a:path w="432000" h="2310333">
                      <a:moveTo>
                        <a:pt x="0" y="1319373"/>
                      </a:moveTo>
                      <a:lnTo>
                        <a:pt x="137016" y="1327457"/>
                      </a:lnTo>
                      <a:lnTo>
                        <a:pt x="158228" y="0"/>
                      </a:lnTo>
                      <a:lnTo>
                        <a:pt x="324000" y="6333"/>
                      </a:lnTo>
                      <a:lnTo>
                        <a:pt x="324000" y="1319373"/>
                      </a:lnTo>
                      <a:lnTo>
                        <a:pt x="432000" y="1319373"/>
                      </a:lnTo>
                      <a:lnTo>
                        <a:pt x="216000" y="2310333"/>
                      </a:lnTo>
                      <a:lnTo>
                        <a:pt x="0" y="1319373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73" name="任意多边形 72"/>
                <p:cNvSpPr/>
                <p:nvPr/>
              </p:nvSpPr>
              <p:spPr>
                <a:xfrm rot="14280000">
                  <a:off x="8061817" y="3625179"/>
                  <a:ext cx="2264907" cy="3388004"/>
                </a:xfrm>
                <a:custGeom>
                  <a:avLst/>
                  <a:gdLst>
                    <a:gd name="connsiteX0" fmla="*/ 1790495 w 2266110"/>
                    <a:gd name="connsiteY0" fmla="*/ 1563015 h 3388004"/>
                    <a:gd name="connsiteX1" fmla="*/ 1555143 w 2266110"/>
                    <a:gd name="connsiteY1" fmla="*/ 543595 h 3388004"/>
                    <a:gd name="connsiteX2" fmla="*/ 535723 w 2266110"/>
                    <a:gd name="connsiteY2" fmla="*/ 778947 h 3388004"/>
                    <a:gd name="connsiteX3" fmla="*/ 771074 w 2266110"/>
                    <a:gd name="connsiteY3" fmla="*/ 1798367 h 3388004"/>
                    <a:gd name="connsiteX4" fmla="*/ 1790495 w 2266110"/>
                    <a:gd name="connsiteY4" fmla="*/ 1563015 h 3388004"/>
                    <a:gd name="connsiteX5" fmla="*/ 2050110 w 2266110"/>
                    <a:gd name="connsiteY5" fmla="*/ 3388004 h 3388004"/>
                    <a:gd name="connsiteX6" fmla="*/ 1834110 w 2266110"/>
                    <a:gd name="connsiteY6" fmla="*/ 2397044 h 3388004"/>
                    <a:gd name="connsiteX7" fmla="*/ 1942110 w 2266110"/>
                    <a:gd name="connsiteY7" fmla="*/ 2397044 h 3388004"/>
                    <a:gd name="connsiteX8" fmla="*/ 1942110 w 2266110"/>
                    <a:gd name="connsiteY8" fmla="*/ 1729785 h 3388004"/>
                    <a:gd name="connsiteX9" fmla="*/ 1932792 w 2266110"/>
                    <a:gd name="connsiteY9" fmla="*/ 1743147 h 3388004"/>
                    <a:gd name="connsiteX10" fmla="*/ 507831 w 2266110"/>
                    <a:gd name="connsiteY10" fmla="*/ 1996036 h 3388004"/>
                    <a:gd name="connsiteX11" fmla="*/ 164252 w 2266110"/>
                    <a:gd name="connsiteY11" fmla="*/ 507831 h 3388004"/>
                    <a:gd name="connsiteX12" fmla="*/ 1652457 w 2266110"/>
                    <a:gd name="connsiteY12" fmla="*/ 164252 h 3388004"/>
                    <a:gd name="connsiteX13" fmla="*/ 2159602 w 2266110"/>
                    <a:gd name="connsiteY13" fmla="*/ 1042631 h 3388004"/>
                    <a:gd name="connsiteX14" fmla="*/ 2157066 w 2266110"/>
                    <a:gd name="connsiteY14" fmla="*/ 1084004 h 3388004"/>
                    <a:gd name="connsiteX15" fmla="*/ 2158110 w 2266110"/>
                    <a:gd name="connsiteY15" fmla="*/ 1084004 h 3388004"/>
                    <a:gd name="connsiteX16" fmla="*/ 2158110 w 2266110"/>
                    <a:gd name="connsiteY16" fmla="*/ 2397044 h 3388004"/>
                    <a:gd name="connsiteX17" fmla="*/ 2266110 w 2266110"/>
                    <a:gd name="connsiteY17" fmla="*/ 2397044 h 3388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266110" h="3388004">
                      <a:moveTo>
                        <a:pt x="1790495" y="1563015"/>
                      </a:moveTo>
                      <a:cubicBezTo>
                        <a:pt x="2007009" y="1216520"/>
                        <a:pt x="1901638" y="760109"/>
                        <a:pt x="1555143" y="543595"/>
                      </a:cubicBezTo>
                      <a:cubicBezTo>
                        <a:pt x="1208647" y="327081"/>
                        <a:pt x="752237" y="432451"/>
                        <a:pt x="535723" y="778947"/>
                      </a:cubicBezTo>
                      <a:cubicBezTo>
                        <a:pt x="319208" y="1125442"/>
                        <a:pt x="424579" y="1581853"/>
                        <a:pt x="771074" y="1798367"/>
                      </a:cubicBezTo>
                      <a:cubicBezTo>
                        <a:pt x="1117570" y="2014881"/>
                        <a:pt x="1573980" y="1909511"/>
                        <a:pt x="1790495" y="1563015"/>
                      </a:cubicBezTo>
                      <a:close/>
                      <a:moveTo>
                        <a:pt x="2050110" y="3388004"/>
                      </a:moveTo>
                      <a:lnTo>
                        <a:pt x="1834110" y="2397044"/>
                      </a:lnTo>
                      <a:lnTo>
                        <a:pt x="1942110" y="2397044"/>
                      </a:lnTo>
                      <a:lnTo>
                        <a:pt x="1942110" y="1729785"/>
                      </a:lnTo>
                      <a:lnTo>
                        <a:pt x="1932792" y="1743147"/>
                      </a:lnTo>
                      <a:cubicBezTo>
                        <a:pt x="1597297" y="2175683"/>
                        <a:pt x="982050" y="2292361"/>
                        <a:pt x="507831" y="1996036"/>
                      </a:cubicBezTo>
                      <a:cubicBezTo>
                        <a:pt x="1998" y="1679956"/>
                        <a:pt x="-151828" y="1013665"/>
                        <a:pt x="164252" y="507831"/>
                      </a:cubicBezTo>
                      <a:cubicBezTo>
                        <a:pt x="480332" y="1998"/>
                        <a:pt x="1146623" y="-151828"/>
                        <a:pt x="1652457" y="164252"/>
                      </a:cubicBezTo>
                      <a:cubicBezTo>
                        <a:pt x="1968603" y="361802"/>
                        <a:pt x="2147246" y="696153"/>
                        <a:pt x="2159602" y="1042631"/>
                      </a:cubicBezTo>
                      <a:lnTo>
                        <a:pt x="2157066" y="1084004"/>
                      </a:lnTo>
                      <a:lnTo>
                        <a:pt x="2158110" y="1084004"/>
                      </a:lnTo>
                      <a:lnTo>
                        <a:pt x="2158110" y="2397044"/>
                      </a:lnTo>
                      <a:lnTo>
                        <a:pt x="2266110" y="239704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71" name="任意多边形 70"/>
              <p:cNvSpPr>
                <a:spLocks noChangeAspect="1"/>
              </p:cNvSpPr>
              <p:nvPr/>
            </p:nvSpPr>
            <p:spPr>
              <a:xfrm>
                <a:off x="7770801" y="4753483"/>
                <a:ext cx="1872596" cy="1871562"/>
              </a:xfrm>
              <a:custGeom>
                <a:avLst/>
                <a:gdLst>
                  <a:gd name="connsiteX0" fmla="*/ 962663 w 1872000"/>
                  <a:gd name="connsiteY0" fmla="*/ 80416 h 1872000"/>
                  <a:gd name="connsiteX1" fmla="*/ 224928 w 1872000"/>
                  <a:gd name="connsiteY1" fmla="*/ 818151 h 1872000"/>
                  <a:gd name="connsiteX2" fmla="*/ 962663 w 1872000"/>
                  <a:gd name="connsiteY2" fmla="*/ 1555886 h 1872000"/>
                  <a:gd name="connsiteX3" fmla="*/ 1700398 w 1872000"/>
                  <a:gd name="connsiteY3" fmla="*/ 818151 h 1872000"/>
                  <a:gd name="connsiteX4" fmla="*/ 962663 w 1872000"/>
                  <a:gd name="connsiteY4" fmla="*/ 80416 h 1872000"/>
                  <a:gd name="connsiteX5" fmla="*/ 936000 w 1872000"/>
                  <a:gd name="connsiteY5" fmla="*/ 0 h 1872000"/>
                  <a:gd name="connsiteX6" fmla="*/ 1872000 w 1872000"/>
                  <a:gd name="connsiteY6" fmla="*/ 936000 h 1872000"/>
                  <a:gd name="connsiteX7" fmla="*/ 936000 w 1872000"/>
                  <a:gd name="connsiteY7" fmla="*/ 1872000 h 1872000"/>
                  <a:gd name="connsiteX8" fmla="*/ 0 w 1872000"/>
                  <a:gd name="connsiteY8" fmla="*/ 936000 h 1872000"/>
                  <a:gd name="connsiteX9" fmla="*/ 936000 w 1872000"/>
                  <a:gd name="connsiteY9" fmla="*/ 0 h 187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72000" h="1872000">
                    <a:moveTo>
                      <a:pt x="962663" y="80416"/>
                    </a:moveTo>
                    <a:cubicBezTo>
                      <a:pt x="555223" y="80416"/>
                      <a:pt x="224928" y="410711"/>
                      <a:pt x="224928" y="818151"/>
                    </a:cubicBezTo>
                    <a:cubicBezTo>
                      <a:pt x="224928" y="1225591"/>
                      <a:pt x="555223" y="1555886"/>
                      <a:pt x="962663" y="1555886"/>
                    </a:cubicBezTo>
                    <a:cubicBezTo>
                      <a:pt x="1370103" y="1555886"/>
                      <a:pt x="1700398" y="1225591"/>
                      <a:pt x="1700398" y="818151"/>
                    </a:cubicBezTo>
                    <a:cubicBezTo>
                      <a:pt x="1700398" y="410711"/>
                      <a:pt x="1370103" y="80416"/>
                      <a:pt x="962663" y="80416"/>
                    </a:cubicBezTo>
                    <a:close/>
                    <a:moveTo>
                      <a:pt x="936000" y="0"/>
                    </a:moveTo>
                    <a:cubicBezTo>
                      <a:pt x="1452939" y="0"/>
                      <a:pt x="1872000" y="419061"/>
                      <a:pt x="1872000" y="936000"/>
                    </a:cubicBezTo>
                    <a:cubicBezTo>
                      <a:pt x="1872000" y="1452939"/>
                      <a:pt x="1452939" y="1872000"/>
                      <a:pt x="936000" y="1872000"/>
                    </a:cubicBezTo>
                    <a:cubicBezTo>
                      <a:pt x="419061" y="1872000"/>
                      <a:pt x="0" y="1452939"/>
                      <a:pt x="0" y="936000"/>
                    </a:cubicBezTo>
                    <a:cubicBezTo>
                      <a:pt x="0" y="419061"/>
                      <a:pt x="419061" y="0"/>
                      <a:pt x="93600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69" name="文本框 8"/>
            <p:cNvSpPr txBox="1">
              <a:spLocks noChangeArrowheads="1"/>
            </p:cNvSpPr>
            <p:nvPr/>
          </p:nvSpPr>
          <p:spPr bwMode="auto">
            <a:xfrm>
              <a:off x="1842423" y="4803647"/>
              <a:ext cx="96369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专员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498631" y="2674298"/>
            <a:ext cx="2440581" cy="1969668"/>
            <a:chOff x="1386025" y="3963612"/>
            <a:chExt cx="2440581" cy="1969668"/>
          </a:xfrm>
        </p:grpSpPr>
        <p:sp>
          <p:nvSpPr>
            <p:cNvPr id="75" name="Oval 65"/>
            <p:cNvSpPr>
              <a:spLocks noChangeAspect="1" noChangeArrowheads="1"/>
            </p:cNvSpPr>
            <p:nvPr/>
          </p:nvSpPr>
          <p:spPr bwMode="auto">
            <a:xfrm rot="9737635" flipV="1">
              <a:off x="1386025" y="5630030"/>
              <a:ext cx="2315198" cy="303250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70C0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76" name="组合 75"/>
            <p:cNvGrpSpPr/>
            <p:nvPr/>
          </p:nvGrpSpPr>
          <p:grpSpPr bwMode="auto">
            <a:xfrm>
              <a:off x="1489538" y="3963612"/>
              <a:ext cx="2337068" cy="1752436"/>
              <a:chOff x="7500268" y="4083104"/>
              <a:chExt cx="3388004" cy="2541941"/>
            </a:xfrm>
          </p:grpSpPr>
          <p:grpSp>
            <p:nvGrpSpPr>
              <p:cNvPr id="78" name="组合 4"/>
              <p:cNvGrpSpPr/>
              <p:nvPr/>
            </p:nvGrpSpPr>
            <p:grpSpPr bwMode="auto">
              <a:xfrm>
                <a:off x="7500268" y="4083104"/>
                <a:ext cx="3388004" cy="2369073"/>
                <a:chOff x="7500268" y="4083104"/>
                <a:chExt cx="3388004" cy="2369073"/>
              </a:xfrm>
            </p:grpSpPr>
            <p:sp>
              <p:nvSpPr>
                <p:cNvPr id="80" name="下箭头 3"/>
                <p:cNvSpPr/>
                <p:nvPr/>
              </p:nvSpPr>
              <p:spPr>
                <a:xfrm rot="14160000">
                  <a:off x="8953203" y="3143760"/>
                  <a:ext cx="431411" cy="2310098"/>
                </a:xfrm>
                <a:custGeom>
                  <a:avLst/>
                  <a:gdLst>
                    <a:gd name="connsiteX0" fmla="*/ 0 w 432000"/>
                    <a:gd name="connsiteY0" fmla="*/ 1313040 h 2304000"/>
                    <a:gd name="connsiteX1" fmla="*/ 108000 w 432000"/>
                    <a:gd name="connsiteY1" fmla="*/ 1313040 h 2304000"/>
                    <a:gd name="connsiteX2" fmla="*/ 108000 w 432000"/>
                    <a:gd name="connsiteY2" fmla="*/ 0 h 2304000"/>
                    <a:gd name="connsiteX3" fmla="*/ 324000 w 432000"/>
                    <a:gd name="connsiteY3" fmla="*/ 0 h 2304000"/>
                    <a:gd name="connsiteX4" fmla="*/ 324000 w 432000"/>
                    <a:gd name="connsiteY4" fmla="*/ 1313040 h 2304000"/>
                    <a:gd name="connsiteX5" fmla="*/ 432000 w 432000"/>
                    <a:gd name="connsiteY5" fmla="*/ 1313040 h 2304000"/>
                    <a:gd name="connsiteX6" fmla="*/ 216000 w 432000"/>
                    <a:gd name="connsiteY6" fmla="*/ 2304000 h 2304000"/>
                    <a:gd name="connsiteX7" fmla="*/ 0 w 432000"/>
                    <a:gd name="connsiteY7" fmla="*/ 1313040 h 2304000"/>
                    <a:gd name="connsiteX0-1" fmla="*/ 0 w 432000"/>
                    <a:gd name="connsiteY0-2" fmla="*/ 1313040 h 2304000"/>
                    <a:gd name="connsiteX1-3" fmla="*/ 137016 w 432000"/>
                    <a:gd name="connsiteY1-4" fmla="*/ 1321124 h 2304000"/>
                    <a:gd name="connsiteX2-5" fmla="*/ 108000 w 432000"/>
                    <a:gd name="connsiteY2-6" fmla="*/ 0 h 2304000"/>
                    <a:gd name="connsiteX3-7" fmla="*/ 324000 w 432000"/>
                    <a:gd name="connsiteY3-8" fmla="*/ 0 h 2304000"/>
                    <a:gd name="connsiteX4-9" fmla="*/ 324000 w 432000"/>
                    <a:gd name="connsiteY4-10" fmla="*/ 1313040 h 2304000"/>
                    <a:gd name="connsiteX5-11" fmla="*/ 432000 w 432000"/>
                    <a:gd name="connsiteY5-12" fmla="*/ 1313040 h 2304000"/>
                    <a:gd name="connsiteX6-13" fmla="*/ 216000 w 432000"/>
                    <a:gd name="connsiteY6-14" fmla="*/ 2304000 h 2304000"/>
                    <a:gd name="connsiteX7-15" fmla="*/ 0 w 432000"/>
                    <a:gd name="connsiteY7-16" fmla="*/ 1313040 h 2304000"/>
                    <a:gd name="connsiteX0-17" fmla="*/ 0 w 432000"/>
                    <a:gd name="connsiteY0-18" fmla="*/ 1314000 h 2304960"/>
                    <a:gd name="connsiteX1-19" fmla="*/ 137016 w 432000"/>
                    <a:gd name="connsiteY1-20" fmla="*/ 1322084 h 2304960"/>
                    <a:gd name="connsiteX2-21" fmla="*/ 174710 w 432000"/>
                    <a:gd name="connsiteY2-22" fmla="*/ 0 h 2304960"/>
                    <a:gd name="connsiteX3-23" fmla="*/ 324000 w 432000"/>
                    <a:gd name="connsiteY3-24" fmla="*/ 960 h 2304960"/>
                    <a:gd name="connsiteX4-25" fmla="*/ 324000 w 432000"/>
                    <a:gd name="connsiteY4-26" fmla="*/ 1314000 h 2304960"/>
                    <a:gd name="connsiteX5-27" fmla="*/ 432000 w 432000"/>
                    <a:gd name="connsiteY5-28" fmla="*/ 1314000 h 2304960"/>
                    <a:gd name="connsiteX6-29" fmla="*/ 216000 w 432000"/>
                    <a:gd name="connsiteY6-30" fmla="*/ 2304960 h 2304960"/>
                    <a:gd name="connsiteX7-31" fmla="*/ 0 w 432000"/>
                    <a:gd name="connsiteY7-32" fmla="*/ 1314000 h 2304960"/>
                    <a:gd name="connsiteX0-33" fmla="*/ 0 w 432000"/>
                    <a:gd name="connsiteY0-34" fmla="*/ 1319373 h 2310333"/>
                    <a:gd name="connsiteX1-35" fmla="*/ 137016 w 432000"/>
                    <a:gd name="connsiteY1-36" fmla="*/ 1327457 h 2310333"/>
                    <a:gd name="connsiteX2-37" fmla="*/ 158228 w 432000"/>
                    <a:gd name="connsiteY2-38" fmla="*/ 0 h 2310333"/>
                    <a:gd name="connsiteX3-39" fmla="*/ 324000 w 432000"/>
                    <a:gd name="connsiteY3-40" fmla="*/ 6333 h 2310333"/>
                    <a:gd name="connsiteX4-41" fmla="*/ 324000 w 432000"/>
                    <a:gd name="connsiteY4-42" fmla="*/ 1319373 h 2310333"/>
                    <a:gd name="connsiteX5-43" fmla="*/ 432000 w 432000"/>
                    <a:gd name="connsiteY5-44" fmla="*/ 1319373 h 2310333"/>
                    <a:gd name="connsiteX6-45" fmla="*/ 216000 w 432000"/>
                    <a:gd name="connsiteY6-46" fmla="*/ 2310333 h 2310333"/>
                    <a:gd name="connsiteX7-47" fmla="*/ 0 w 432000"/>
                    <a:gd name="connsiteY7-48" fmla="*/ 1319373 h 231033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</a:cxnLst>
                  <a:rect l="l" t="t" r="r" b="b"/>
                  <a:pathLst>
                    <a:path w="432000" h="2310333">
                      <a:moveTo>
                        <a:pt x="0" y="1319373"/>
                      </a:moveTo>
                      <a:lnTo>
                        <a:pt x="137016" y="1327457"/>
                      </a:lnTo>
                      <a:lnTo>
                        <a:pt x="158228" y="0"/>
                      </a:lnTo>
                      <a:lnTo>
                        <a:pt x="324000" y="6333"/>
                      </a:lnTo>
                      <a:lnTo>
                        <a:pt x="324000" y="1319373"/>
                      </a:lnTo>
                      <a:lnTo>
                        <a:pt x="432000" y="1319373"/>
                      </a:lnTo>
                      <a:lnTo>
                        <a:pt x="216000" y="2310333"/>
                      </a:lnTo>
                      <a:lnTo>
                        <a:pt x="0" y="1319373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81" name="任意多边形 80"/>
                <p:cNvSpPr/>
                <p:nvPr/>
              </p:nvSpPr>
              <p:spPr>
                <a:xfrm rot="14280000">
                  <a:off x="8061817" y="3625179"/>
                  <a:ext cx="2264907" cy="3388004"/>
                </a:xfrm>
                <a:custGeom>
                  <a:avLst/>
                  <a:gdLst>
                    <a:gd name="connsiteX0" fmla="*/ 1790495 w 2266110"/>
                    <a:gd name="connsiteY0" fmla="*/ 1563015 h 3388004"/>
                    <a:gd name="connsiteX1" fmla="*/ 1555143 w 2266110"/>
                    <a:gd name="connsiteY1" fmla="*/ 543595 h 3388004"/>
                    <a:gd name="connsiteX2" fmla="*/ 535723 w 2266110"/>
                    <a:gd name="connsiteY2" fmla="*/ 778947 h 3388004"/>
                    <a:gd name="connsiteX3" fmla="*/ 771074 w 2266110"/>
                    <a:gd name="connsiteY3" fmla="*/ 1798367 h 3388004"/>
                    <a:gd name="connsiteX4" fmla="*/ 1790495 w 2266110"/>
                    <a:gd name="connsiteY4" fmla="*/ 1563015 h 3388004"/>
                    <a:gd name="connsiteX5" fmla="*/ 2050110 w 2266110"/>
                    <a:gd name="connsiteY5" fmla="*/ 3388004 h 3388004"/>
                    <a:gd name="connsiteX6" fmla="*/ 1834110 w 2266110"/>
                    <a:gd name="connsiteY6" fmla="*/ 2397044 h 3388004"/>
                    <a:gd name="connsiteX7" fmla="*/ 1942110 w 2266110"/>
                    <a:gd name="connsiteY7" fmla="*/ 2397044 h 3388004"/>
                    <a:gd name="connsiteX8" fmla="*/ 1942110 w 2266110"/>
                    <a:gd name="connsiteY8" fmla="*/ 1729785 h 3388004"/>
                    <a:gd name="connsiteX9" fmla="*/ 1932792 w 2266110"/>
                    <a:gd name="connsiteY9" fmla="*/ 1743147 h 3388004"/>
                    <a:gd name="connsiteX10" fmla="*/ 507831 w 2266110"/>
                    <a:gd name="connsiteY10" fmla="*/ 1996036 h 3388004"/>
                    <a:gd name="connsiteX11" fmla="*/ 164252 w 2266110"/>
                    <a:gd name="connsiteY11" fmla="*/ 507831 h 3388004"/>
                    <a:gd name="connsiteX12" fmla="*/ 1652457 w 2266110"/>
                    <a:gd name="connsiteY12" fmla="*/ 164252 h 3388004"/>
                    <a:gd name="connsiteX13" fmla="*/ 2159602 w 2266110"/>
                    <a:gd name="connsiteY13" fmla="*/ 1042631 h 3388004"/>
                    <a:gd name="connsiteX14" fmla="*/ 2157066 w 2266110"/>
                    <a:gd name="connsiteY14" fmla="*/ 1084004 h 3388004"/>
                    <a:gd name="connsiteX15" fmla="*/ 2158110 w 2266110"/>
                    <a:gd name="connsiteY15" fmla="*/ 1084004 h 3388004"/>
                    <a:gd name="connsiteX16" fmla="*/ 2158110 w 2266110"/>
                    <a:gd name="connsiteY16" fmla="*/ 2397044 h 3388004"/>
                    <a:gd name="connsiteX17" fmla="*/ 2266110 w 2266110"/>
                    <a:gd name="connsiteY17" fmla="*/ 2397044 h 3388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266110" h="3388004">
                      <a:moveTo>
                        <a:pt x="1790495" y="1563015"/>
                      </a:moveTo>
                      <a:cubicBezTo>
                        <a:pt x="2007009" y="1216520"/>
                        <a:pt x="1901638" y="760109"/>
                        <a:pt x="1555143" y="543595"/>
                      </a:cubicBezTo>
                      <a:cubicBezTo>
                        <a:pt x="1208647" y="327081"/>
                        <a:pt x="752237" y="432451"/>
                        <a:pt x="535723" y="778947"/>
                      </a:cubicBezTo>
                      <a:cubicBezTo>
                        <a:pt x="319208" y="1125442"/>
                        <a:pt x="424579" y="1581853"/>
                        <a:pt x="771074" y="1798367"/>
                      </a:cubicBezTo>
                      <a:cubicBezTo>
                        <a:pt x="1117570" y="2014881"/>
                        <a:pt x="1573980" y="1909511"/>
                        <a:pt x="1790495" y="1563015"/>
                      </a:cubicBezTo>
                      <a:close/>
                      <a:moveTo>
                        <a:pt x="2050110" y="3388004"/>
                      </a:moveTo>
                      <a:lnTo>
                        <a:pt x="1834110" y="2397044"/>
                      </a:lnTo>
                      <a:lnTo>
                        <a:pt x="1942110" y="2397044"/>
                      </a:lnTo>
                      <a:lnTo>
                        <a:pt x="1942110" y="1729785"/>
                      </a:lnTo>
                      <a:lnTo>
                        <a:pt x="1932792" y="1743147"/>
                      </a:lnTo>
                      <a:cubicBezTo>
                        <a:pt x="1597297" y="2175683"/>
                        <a:pt x="982050" y="2292361"/>
                        <a:pt x="507831" y="1996036"/>
                      </a:cubicBezTo>
                      <a:cubicBezTo>
                        <a:pt x="1998" y="1679956"/>
                        <a:pt x="-151828" y="1013665"/>
                        <a:pt x="164252" y="507831"/>
                      </a:cubicBezTo>
                      <a:cubicBezTo>
                        <a:pt x="480332" y="1998"/>
                        <a:pt x="1146623" y="-151828"/>
                        <a:pt x="1652457" y="164252"/>
                      </a:cubicBezTo>
                      <a:cubicBezTo>
                        <a:pt x="1968603" y="361802"/>
                        <a:pt x="2147246" y="696153"/>
                        <a:pt x="2159602" y="1042631"/>
                      </a:cubicBezTo>
                      <a:lnTo>
                        <a:pt x="2157066" y="1084004"/>
                      </a:lnTo>
                      <a:lnTo>
                        <a:pt x="2158110" y="1084004"/>
                      </a:lnTo>
                      <a:lnTo>
                        <a:pt x="2158110" y="2397044"/>
                      </a:lnTo>
                      <a:lnTo>
                        <a:pt x="2266110" y="239704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79" name="任意多边形 78"/>
              <p:cNvSpPr>
                <a:spLocks noChangeAspect="1"/>
              </p:cNvSpPr>
              <p:nvPr/>
            </p:nvSpPr>
            <p:spPr>
              <a:xfrm>
                <a:off x="7770801" y="4753483"/>
                <a:ext cx="1872596" cy="1871562"/>
              </a:xfrm>
              <a:custGeom>
                <a:avLst/>
                <a:gdLst>
                  <a:gd name="connsiteX0" fmla="*/ 962663 w 1872000"/>
                  <a:gd name="connsiteY0" fmla="*/ 80416 h 1872000"/>
                  <a:gd name="connsiteX1" fmla="*/ 224928 w 1872000"/>
                  <a:gd name="connsiteY1" fmla="*/ 818151 h 1872000"/>
                  <a:gd name="connsiteX2" fmla="*/ 962663 w 1872000"/>
                  <a:gd name="connsiteY2" fmla="*/ 1555886 h 1872000"/>
                  <a:gd name="connsiteX3" fmla="*/ 1700398 w 1872000"/>
                  <a:gd name="connsiteY3" fmla="*/ 818151 h 1872000"/>
                  <a:gd name="connsiteX4" fmla="*/ 962663 w 1872000"/>
                  <a:gd name="connsiteY4" fmla="*/ 80416 h 1872000"/>
                  <a:gd name="connsiteX5" fmla="*/ 936000 w 1872000"/>
                  <a:gd name="connsiteY5" fmla="*/ 0 h 1872000"/>
                  <a:gd name="connsiteX6" fmla="*/ 1872000 w 1872000"/>
                  <a:gd name="connsiteY6" fmla="*/ 936000 h 1872000"/>
                  <a:gd name="connsiteX7" fmla="*/ 936000 w 1872000"/>
                  <a:gd name="connsiteY7" fmla="*/ 1872000 h 1872000"/>
                  <a:gd name="connsiteX8" fmla="*/ 0 w 1872000"/>
                  <a:gd name="connsiteY8" fmla="*/ 936000 h 1872000"/>
                  <a:gd name="connsiteX9" fmla="*/ 936000 w 1872000"/>
                  <a:gd name="connsiteY9" fmla="*/ 0 h 187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72000" h="1872000">
                    <a:moveTo>
                      <a:pt x="962663" y="80416"/>
                    </a:moveTo>
                    <a:cubicBezTo>
                      <a:pt x="555223" y="80416"/>
                      <a:pt x="224928" y="410711"/>
                      <a:pt x="224928" y="818151"/>
                    </a:cubicBezTo>
                    <a:cubicBezTo>
                      <a:pt x="224928" y="1225591"/>
                      <a:pt x="555223" y="1555886"/>
                      <a:pt x="962663" y="1555886"/>
                    </a:cubicBezTo>
                    <a:cubicBezTo>
                      <a:pt x="1370103" y="1555886"/>
                      <a:pt x="1700398" y="1225591"/>
                      <a:pt x="1700398" y="818151"/>
                    </a:cubicBezTo>
                    <a:cubicBezTo>
                      <a:pt x="1700398" y="410711"/>
                      <a:pt x="1370103" y="80416"/>
                      <a:pt x="962663" y="80416"/>
                    </a:cubicBezTo>
                    <a:close/>
                    <a:moveTo>
                      <a:pt x="936000" y="0"/>
                    </a:moveTo>
                    <a:cubicBezTo>
                      <a:pt x="1452939" y="0"/>
                      <a:pt x="1872000" y="419061"/>
                      <a:pt x="1872000" y="936000"/>
                    </a:cubicBezTo>
                    <a:cubicBezTo>
                      <a:pt x="1872000" y="1452939"/>
                      <a:pt x="1452939" y="1872000"/>
                      <a:pt x="936000" y="1872000"/>
                    </a:cubicBezTo>
                    <a:cubicBezTo>
                      <a:pt x="419061" y="1872000"/>
                      <a:pt x="0" y="1452939"/>
                      <a:pt x="0" y="936000"/>
                    </a:cubicBezTo>
                    <a:cubicBezTo>
                      <a:pt x="0" y="419061"/>
                      <a:pt x="419061" y="0"/>
                      <a:pt x="93600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77" name="文本框 8"/>
            <p:cNvSpPr txBox="1">
              <a:spLocks noChangeArrowheads="1"/>
            </p:cNvSpPr>
            <p:nvPr/>
          </p:nvSpPr>
          <p:spPr bwMode="auto">
            <a:xfrm>
              <a:off x="1842423" y="4765325"/>
              <a:ext cx="96369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主管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6080488" y="2108604"/>
            <a:ext cx="2440581" cy="1969668"/>
            <a:chOff x="1386025" y="3963612"/>
            <a:chExt cx="2440581" cy="1969668"/>
          </a:xfrm>
        </p:grpSpPr>
        <p:sp>
          <p:nvSpPr>
            <p:cNvPr id="83" name="Oval 65"/>
            <p:cNvSpPr>
              <a:spLocks noChangeAspect="1" noChangeArrowheads="1"/>
            </p:cNvSpPr>
            <p:nvPr/>
          </p:nvSpPr>
          <p:spPr bwMode="auto">
            <a:xfrm rot="9737635" flipV="1">
              <a:off x="1386025" y="5630030"/>
              <a:ext cx="2315198" cy="303250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70C0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84" name="组合 83"/>
            <p:cNvGrpSpPr/>
            <p:nvPr/>
          </p:nvGrpSpPr>
          <p:grpSpPr bwMode="auto">
            <a:xfrm>
              <a:off x="1489538" y="3963612"/>
              <a:ext cx="2337068" cy="1752436"/>
              <a:chOff x="7500268" y="4083104"/>
              <a:chExt cx="3388004" cy="2541941"/>
            </a:xfrm>
          </p:grpSpPr>
          <p:grpSp>
            <p:nvGrpSpPr>
              <p:cNvPr id="86" name="组合 4"/>
              <p:cNvGrpSpPr/>
              <p:nvPr/>
            </p:nvGrpSpPr>
            <p:grpSpPr bwMode="auto">
              <a:xfrm>
                <a:off x="7500268" y="4083104"/>
                <a:ext cx="3388004" cy="2369073"/>
                <a:chOff x="7500268" y="4083104"/>
                <a:chExt cx="3388004" cy="2369073"/>
              </a:xfrm>
            </p:grpSpPr>
            <p:sp>
              <p:nvSpPr>
                <p:cNvPr id="88" name="下箭头 3"/>
                <p:cNvSpPr/>
                <p:nvPr/>
              </p:nvSpPr>
              <p:spPr>
                <a:xfrm rot="14160000">
                  <a:off x="8953203" y="3143760"/>
                  <a:ext cx="431411" cy="2310098"/>
                </a:xfrm>
                <a:custGeom>
                  <a:avLst/>
                  <a:gdLst>
                    <a:gd name="connsiteX0" fmla="*/ 0 w 432000"/>
                    <a:gd name="connsiteY0" fmla="*/ 1313040 h 2304000"/>
                    <a:gd name="connsiteX1" fmla="*/ 108000 w 432000"/>
                    <a:gd name="connsiteY1" fmla="*/ 1313040 h 2304000"/>
                    <a:gd name="connsiteX2" fmla="*/ 108000 w 432000"/>
                    <a:gd name="connsiteY2" fmla="*/ 0 h 2304000"/>
                    <a:gd name="connsiteX3" fmla="*/ 324000 w 432000"/>
                    <a:gd name="connsiteY3" fmla="*/ 0 h 2304000"/>
                    <a:gd name="connsiteX4" fmla="*/ 324000 w 432000"/>
                    <a:gd name="connsiteY4" fmla="*/ 1313040 h 2304000"/>
                    <a:gd name="connsiteX5" fmla="*/ 432000 w 432000"/>
                    <a:gd name="connsiteY5" fmla="*/ 1313040 h 2304000"/>
                    <a:gd name="connsiteX6" fmla="*/ 216000 w 432000"/>
                    <a:gd name="connsiteY6" fmla="*/ 2304000 h 2304000"/>
                    <a:gd name="connsiteX7" fmla="*/ 0 w 432000"/>
                    <a:gd name="connsiteY7" fmla="*/ 1313040 h 2304000"/>
                    <a:gd name="connsiteX0-1" fmla="*/ 0 w 432000"/>
                    <a:gd name="connsiteY0-2" fmla="*/ 1313040 h 2304000"/>
                    <a:gd name="connsiteX1-3" fmla="*/ 137016 w 432000"/>
                    <a:gd name="connsiteY1-4" fmla="*/ 1321124 h 2304000"/>
                    <a:gd name="connsiteX2-5" fmla="*/ 108000 w 432000"/>
                    <a:gd name="connsiteY2-6" fmla="*/ 0 h 2304000"/>
                    <a:gd name="connsiteX3-7" fmla="*/ 324000 w 432000"/>
                    <a:gd name="connsiteY3-8" fmla="*/ 0 h 2304000"/>
                    <a:gd name="connsiteX4-9" fmla="*/ 324000 w 432000"/>
                    <a:gd name="connsiteY4-10" fmla="*/ 1313040 h 2304000"/>
                    <a:gd name="connsiteX5-11" fmla="*/ 432000 w 432000"/>
                    <a:gd name="connsiteY5-12" fmla="*/ 1313040 h 2304000"/>
                    <a:gd name="connsiteX6-13" fmla="*/ 216000 w 432000"/>
                    <a:gd name="connsiteY6-14" fmla="*/ 2304000 h 2304000"/>
                    <a:gd name="connsiteX7-15" fmla="*/ 0 w 432000"/>
                    <a:gd name="connsiteY7-16" fmla="*/ 1313040 h 2304000"/>
                    <a:gd name="connsiteX0-17" fmla="*/ 0 w 432000"/>
                    <a:gd name="connsiteY0-18" fmla="*/ 1314000 h 2304960"/>
                    <a:gd name="connsiteX1-19" fmla="*/ 137016 w 432000"/>
                    <a:gd name="connsiteY1-20" fmla="*/ 1322084 h 2304960"/>
                    <a:gd name="connsiteX2-21" fmla="*/ 174710 w 432000"/>
                    <a:gd name="connsiteY2-22" fmla="*/ 0 h 2304960"/>
                    <a:gd name="connsiteX3-23" fmla="*/ 324000 w 432000"/>
                    <a:gd name="connsiteY3-24" fmla="*/ 960 h 2304960"/>
                    <a:gd name="connsiteX4-25" fmla="*/ 324000 w 432000"/>
                    <a:gd name="connsiteY4-26" fmla="*/ 1314000 h 2304960"/>
                    <a:gd name="connsiteX5-27" fmla="*/ 432000 w 432000"/>
                    <a:gd name="connsiteY5-28" fmla="*/ 1314000 h 2304960"/>
                    <a:gd name="connsiteX6-29" fmla="*/ 216000 w 432000"/>
                    <a:gd name="connsiteY6-30" fmla="*/ 2304960 h 2304960"/>
                    <a:gd name="connsiteX7-31" fmla="*/ 0 w 432000"/>
                    <a:gd name="connsiteY7-32" fmla="*/ 1314000 h 2304960"/>
                    <a:gd name="connsiteX0-33" fmla="*/ 0 w 432000"/>
                    <a:gd name="connsiteY0-34" fmla="*/ 1319373 h 2310333"/>
                    <a:gd name="connsiteX1-35" fmla="*/ 137016 w 432000"/>
                    <a:gd name="connsiteY1-36" fmla="*/ 1327457 h 2310333"/>
                    <a:gd name="connsiteX2-37" fmla="*/ 158228 w 432000"/>
                    <a:gd name="connsiteY2-38" fmla="*/ 0 h 2310333"/>
                    <a:gd name="connsiteX3-39" fmla="*/ 324000 w 432000"/>
                    <a:gd name="connsiteY3-40" fmla="*/ 6333 h 2310333"/>
                    <a:gd name="connsiteX4-41" fmla="*/ 324000 w 432000"/>
                    <a:gd name="connsiteY4-42" fmla="*/ 1319373 h 2310333"/>
                    <a:gd name="connsiteX5-43" fmla="*/ 432000 w 432000"/>
                    <a:gd name="connsiteY5-44" fmla="*/ 1319373 h 2310333"/>
                    <a:gd name="connsiteX6-45" fmla="*/ 216000 w 432000"/>
                    <a:gd name="connsiteY6-46" fmla="*/ 2310333 h 2310333"/>
                    <a:gd name="connsiteX7-47" fmla="*/ 0 w 432000"/>
                    <a:gd name="connsiteY7-48" fmla="*/ 1319373 h 231033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</a:cxnLst>
                  <a:rect l="l" t="t" r="r" b="b"/>
                  <a:pathLst>
                    <a:path w="432000" h="2310333">
                      <a:moveTo>
                        <a:pt x="0" y="1319373"/>
                      </a:moveTo>
                      <a:lnTo>
                        <a:pt x="137016" y="1327457"/>
                      </a:lnTo>
                      <a:lnTo>
                        <a:pt x="158228" y="0"/>
                      </a:lnTo>
                      <a:lnTo>
                        <a:pt x="324000" y="6333"/>
                      </a:lnTo>
                      <a:lnTo>
                        <a:pt x="324000" y="1319373"/>
                      </a:lnTo>
                      <a:lnTo>
                        <a:pt x="432000" y="1319373"/>
                      </a:lnTo>
                      <a:lnTo>
                        <a:pt x="216000" y="2310333"/>
                      </a:lnTo>
                      <a:lnTo>
                        <a:pt x="0" y="1319373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89" name="任意多边形 88"/>
                <p:cNvSpPr/>
                <p:nvPr/>
              </p:nvSpPr>
              <p:spPr>
                <a:xfrm rot="14280000">
                  <a:off x="8061817" y="3625179"/>
                  <a:ext cx="2264907" cy="3388004"/>
                </a:xfrm>
                <a:custGeom>
                  <a:avLst/>
                  <a:gdLst>
                    <a:gd name="connsiteX0" fmla="*/ 1790495 w 2266110"/>
                    <a:gd name="connsiteY0" fmla="*/ 1563015 h 3388004"/>
                    <a:gd name="connsiteX1" fmla="*/ 1555143 w 2266110"/>
                    <a:gd name="connsiteY1" fmla="*/ 543595 h 3388004"/>
                    <a:gd name="connsiteX2" fmla="*/ 535723 w 2266110"/>
                    <a:gd name="connsiteY2" fmla="*/ 778947 h 3388004"/>
                    <a:gd name="connsiteX3" fmla="*/ 771074 w 2266110"/>
                    <a:gd name="connsiteY3" fmla="*/ 1798367 h 3388004"/>
                    <a:gd name="connsiteX4" fmla="*/ 1790495 w 2266110"/>
                    <a:gd name="connsiteY4" fmla="*/ 1563015 h 3388004"/>
                    <a:gd name="connsiteX5" fmla="*/ 2050110 w 2266110"/>
                    <a:gd name="connsiteY5" fmla="*/ 3388004 h 3388004"/>
                    <a:gd name="connsiteX6" fmla="*/ 1834110 w 2266110"/>
                    <a:gd name="connsiteY6" fmla="*/ 2397044 h 3388004"/>
                    <a:gd name="connsiteX7" fmla="*/ 1942110 w 2266110"/>
                    <a:gd name="connsiteY7" fmla="*/ 2397044 h 3388004"/>
                    <a:gd name="connsiteX8" fmla="*/ 1942110 w 2266110"/>
                    <a:gd name="connsiteY8" fmla="*/ 1729785 h 3388004"/>
                    <a:gd name="connsiteX9" fmla="*/ 1932792 w 2266110"/>
                    <a:gd name="connsiteY9" fmla="*/ 1743147 h 3388004"/>
                    <a:gd name="connsiteX10" fmla="*/ 507831 w 2266110"/>
                    <a:gd name="connsiteY10" fmla="*/ 1996036 h 3388004"/>
                    <a:gd name="connsiteX11" fmla="*/ 164252 w 2266110"/>
                    <a:gd name="connsiteY11" fmla="*/ 507831 h 3388004"/>
                    <a:gd name="connsiteX12" fmla="*/ 1652457 w 2266110"/>
                    <a:gd name="connsiteY12" fmla="*/ 164252 h 3388004"/>
                    <a:gd name="connsiteX13" fmla="*/ 2159602 w 2266110"/>
                    <a:gd name="connsiteY13" fmla="*/ 1042631 h 3388004"/>
                    <a:gd name="connsiteX14" fmla="*/ 2157066 w 2266110"/>
                    <a:gd name="connsiteY14" fmla="*/ 1084004 h 3388004"/>
                    <a:gd name="connsiteX15" fmla="*/ 2158110 w 2266110"/>
                    <a:gd name="connsiteY15" fmla="*/ 1084004 h 3388004"/>
                    <a:gd name="connsiteX16" fmla="*/ 2158110 w 2266110"/>
                    <a:gd name="connsiteY16" fmla="*/ 2397044 h 3388004"/>
                    <a:gd name="connsiteX17" fmla="*/ 2266110 w 2266110"/>
                    <a:gd name="connsiteY17" fmla="*/ 2397044 h 3388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266110" h="3388004">
                      <a:moveTo>
                        <a:pt x="1790495" y="1563015"/>
                      </a:moveTo>
                      <a:cubicBezTo>
                        <a:pt x="2007009" y="1216520"/>
                        <a:pt x="1901638" y="760109"/>
                        <a:pt x="1555143" y="543595"/>
                      </a:cubicBezTo>
                      <a:cubicBezTo>
                        <a:pt x="1208647" y="327081"/>
                        <a:pt x="752237" y="432451"/>
                        <a:pt x="535723" y="778947"/>
                      </a:cubicBezTo>
                      <a:cubicBezTo>
                        <a:pt x="319208" y="1125442"/>
                        <a:pt x="424579" y="1581853"/>
                        <a:pt x="771074" y="1798367"/>
                      </a:cubicBezTo>
                      <a:cubicBezTo>
                        <a:pt x="1117570" y="2014881"/>
                        <a:pt x="1573980" y="1909511"/>
                        <a:pt x="1790495" y="1563015"/>
                      </a:cubicBezTo>
                      <a:close/>
                      <a:moveTo>
                        <a:pt x="2050110" y="3388004"/>
                      </a:moveTo>
                      <a:lnTo>
                        <a:pt x="1834110" y="2397044"/>
                      </a:lnTo>
                      <a:lnTo>
                        <a:pt x="1942110" y="2397044"/>
                      </a:lnTo>
                      <a:lnTo>
                        <a:pt x="1942110" y="1729785"/>
                      </a:lnTo>
                      <a:lnTo>
                        <a:pt x="1932792" y="1743147"/>
                      </a:lnTo>
                      <a:cubicBezTo>
                        <a:pt x="1597297" y="2175683"/>
                        <a:pt x="982050" y="2292361"/>
                        <a:pt x="507831" y="1996036"/>
                      </a:cubicBezTo>
                      <a:cubicBezTo>
                        <a:pt x="1998" y="1679956"/>
                        <a:pt x="-151828" y="1013665"/>
                        <a:pt x="164252" y="507831"/>
                      </a:cubicBezTo>
                      <a:cubicBezTo>
                        <a:pt x="480332" y="1998"/>
                        <a:pt x="1146623" y="-151828"/>
                        <a:pt x="1652457" y="164252"/>
                      </a:cubicBezTo>
                      <a:cubicBezTo>
                        <a:pt x="1968603" y="361802"/>
                        <a:pt x="2147246" y="696153"/>
                        <a:pt x="2159602" y="1042631"/>
                      </a:cubicBezTo>
                      <a:lnTo>
                        <a:pt x="2157066" y="1084004"/>
                      </a:lnTo>
                      <a:lnTo>
                        <a:pt x="2158110" y="1084004"/>
                      </a:lnTo>
                      <a:lnTo>
                        <a:pt x="2158110" y="2397044"/>
                      </a:lnTo>
                      <a:lnTo>
                        <a:pt x="2266110" y="239704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87" name="任意多边形 86"/>
              <p:cNvSpPr>
                <a:spLocks noChangeAspect="1"/>
              </p:cNvSpPr>
              <p:nvPr/>
            </p:nvSpPr>
            <p:spPr>
              <a:xfrm>
                <a:off x="7770801" y="4753483"/>
                <a:ext cx="1872596" cy="1871562"/>
              </a:xfrm>
              <a:custGeom>
                <a:avLst/>
                <a:gdLst>
                  <a:gd name="connsiteX0" fmla="*/ 962663 w 1872000"/>
                  <a:gd name="connsiteY0" fmla="*/ 80416 h 1872000"/>
                  <a:gd name="connsiteX1" fmla="*/ 224928 w 1872000"/>
                  <a:gd name="connsiteY1" fmla="*/ 818151 h 1872000"/>
                  <a:gd name="connsiteX2" fmla="*/ 962663 w 1872000"/>
                  <a:gd name="connsiteY2" fmla="*/ 1555886 h 1872000"/>
                  <a:gd name="connsiteX3" fmla="*/ 1700398 w 1872000"/>
                  <a:gd name="connsiteY3" fmla="*/ 818151 h 1872000"/>
                  <a:gd name="connsiteX4" fmla="*/ 962663 w 1872000"/>
                  <a:gd name="connsiteY4" fmla="*/ 80416 h 1872000"/>
                  <a:gd name="connsiteX5" fmla="*/ 936000 w 1872000"/>
                  <a:gd name="connsiteY5" fmla="*/ 0 h 1872000"/>
                  <a:gd name="connsiteX6" fmla="*/ 1872000 w 1872000"/>
                  <a:gd name="connsiteY6" fmla="*/ 936000 h 1872000"/>
                  <a:gd name="connsiteX7" fmla="*/ 936000 w 1872000"/>
                  <a:gd name="connsiteY7" fmla="*/ 1872000 h 1872000"/>
                  <a:gd name="connsiteX8" fmla="*/ 0 w 1872000"/>
                  <a:gd name="connsiteY8" fmla="*/ 936000 h 1872000"/>
                  <a:gd name="connsiteX9" fmla="*/ 936000 w 1872000"/>
                  <a:gd name="connsiteY9" fmla="*/ 0 h 187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72000" h="1872000">
                    <a:moveTo>
                      <a:pt x="962663" y="80416"/>
                    </a:moveTo>
                    <a:cubicBezTo>
                      <a:pt x="555223" y="80416"/>
                      <a:pt x="224928" y="410711"/>
                      <a:pt x="224928" y="818151"/>
                    </a:cubicBezTo>
                    <a:cubicBezTo>
                      <a:pt x="224928" y="1225591"/>
                      <a:pt x="555223" y="1555886"/>
                      <a:pt x="962663" y="1555886"/>
                    </a:cubicBezTo>
                    <a:cubicBezTo>
                      <a:pt x="1370103" y="1555886"/>
                      <a:pt x="1700398" y="1225591"/>
                      <a:pt x="1700398" y="818151"/>
                    </a:cubicBezTo>
                    <a:cubicBezTo>
                      <a:pt x="1700398" y="410711"/>
                      <a:pt x="1370103" y="80416"/>
                      <a:pt x="962663" y="80416"/>
                    </a:cubicBezTo>
                    <a:close/>
                    <a:moveTo>
                      <a:pt x="936000" y="0"/>
                    </a:moveTo>
                    <a:cubicBezTo>
                      <a:pt x="1452939" y="0"/>
                      <a:pt x="1872000" y="419061"/>
                      <a:pt x="1872000" y="936000"/>
                    </a:cubicBezTo>
                    <a:cubicBezTo>
                      <a:pt x="1872000" y="1452939"/>
                      <a:pt x="1452939" y="1872000"/>
                      <a:pt x="936000" y="1872000"/>
                    </a:cubicBezTo>
                    <a:cubicBezTo>
                      <a:pt x="419061" y="1872000"/>
                      <a:pt x="0" y="1452939"/>
                      <a:pt x="0" y="936000"/>
                    </a:cubicBezTo>
                    <a:cubicBezTo>
                      <a:pt x="0" y="419061"/>
                      <a:pt x="419061" y="0"/>
                      <a:pt x="93600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85" name="文本框 8"/>
            <p:cNvSpPr txBox="1">
              <a:spLocks noChangeArrowheads="1"/>
            </p:cNvSpPr>
            <p:nvPr/>
          </p:nvSpPr>
          <p:spPr bwMode="auto">
            <a:xfrm>
              <a:off x="1842423" y="4795025"/>
              <a:ext cx="96369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经理</a:t>
              </a: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7631359" y="1556792"/>
            <a:ext cx="2440581" cy="1969668"/>
            <a:chOff x="1386025" y="3963612"/>
            <a:chExt cx="2440581" cy="1969668"/>
          </a:xfrm>
        </p:grpSpPr>
        <p:sp>
          <p:nvSpPr>
            <p:cNvPr id="91" name="Oval 65"/>
            <p:cNvSpPr>
              <a:spLocks noChangeAspect="1" noChangeArrowheads="1"/>
            </p:cNvSpPr>
            <p:nvPr/>
          </p:nvSpPr>
          <p:spPr bwMode="auto">
            <a:xfrm rot="9737635" flipV="1">
              <a:off x="1386025" y="5630030"/>
              <a:ext cx="2315198" cy="303250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70C0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92" name="组合 91"/>
            <p:cNvGrpSpPr/>
            <p:nvPr/>
          </p:nvGrpSpPr>
          <p:grpSpPr bwMode="auto">
            <a:xfrm>
              <a:off x="1489538" y="3963612"/>
              <a:ext cx="2337068" cy="1752436"/>
              <a:chOff x="7500268" y="4083104"/>
              <a:chExt cx="3388004" cy="2541941"/>
            </a:xfrm>
          </p:grpSpPr>
          <p:grpSp>
            <p:nvGrpSpPr>
              <p:cNvPr id="94" name="组合 4"/>
              <p:cNvGrpSpPr/>
              <p:nvPr/>
            </p:nvGrpSpPr>
            <p:grpSpPr bwMode="auto">
              <a:xfrm>
                <a:off x="7500268" y="4083104"/>
                <a:ext cx="3388004" cy="2369073"/>
                <a:chOff x="7500268" y="4083104"/>
                <a:chExt cx="3388004" cy="2369073"/>
              </a:xfrm>
            </p:grpSpPr>
            <p:sp>
              <p:nvSpPr>
                <p:cNvPr id="96" name="下箭头 3"/>
                <p:cNvSpPr/>
                <p:nvPr/>
              </p:nvSpPr>
              <p:spPr>
                <a:xfrm rot="14160000">
                  <a:off x="8953203" y="3143760"/>
                  <a:ext cx="431411" cy="2310098"/>
                </a:xfrm>
                <a:custGeom>
                  <a:avLst/>
                  <a:gdLst>
                    <a:gd name="connsiteX0" fmla="*/ 0 w 432000"/>
                    <a:gd name="connsiteY0" fmla="*/ 1313040 h 2304000"/>
                    <a:gd name="connsiteX1" fmla="*/ 108000 w 432000"/>
                    <a:gd name="connsiteY1" fmla="*/ 1313040 h 2304000"/>
                    <a:gd name="connsiteX2" fmla="*/ 108000 w 432000"/>
                    <a:gd name="connsiteY2" fmla="*/ 0 h 2304000"/>
                    <a:gd name="connsiteX3" fmla="*/ 324000 w 432000"/>
                    <a:gd name="connsiteY3" fmla="*/ 0 h 2304000"/>
                    <a:gd name="connsiteX4" fmla="*/ 324000 w 432000"/>
                    <a:gd name="connsiteY4" fmla="*/ 1313040 h 2304000"/>
                    <a:gd name="connsiteX5" fmla="*/ 432000 w 432000"/>
                    <a:gd name="connsiteY5" fmla="*/ 1313040 h 2304000"/>
                    <a:gd name="connsiteX6" fmla="*/ 216000 w 432000"/>
                    <a:gd name="connsiteY6" fmla="*/ 2304000 h 2304000"/>
                    <a:gd name="connsiteX7" fmla="*/ 0 w 432000"/>
                    <a:gd name="connsiteY7" fmla="*/ 1313040 h 2304000"/>
                    <a:gd name="connsiteX0-1" fmla="*/ 0 w 432000"/>
                    <a:gd name="connsiteY0-2" fmla="*/ 1313040 h 2304000"/>
                    <a:gd name="connsiteX1-3" fmla="*/ 137016 w 432000"/>
                    <a:gd name="connsiteY1-4" fmla="*/ 1321124 h 2304000"/>
                    <a:gd name="connsiteX2-5" fmla="*/ 108000 w 432000"/>
                    <a:gd name="connsiteY2-6" fmla="*/ 0 h 2304000"/>
                    <a:gd name="connsiteX3-7" fmla="*/ 324000 w 432000"/>
                    <a:gd name="connsiteY3-8" fmla="*/ 0 h 2304000"/>
                    <a:gd name="connsiteX4-9" fmla="*/ 324000 w 432000"/>
                    <a:gd name="connsiteY4-10" fmla="*/ 1313040 h 2304000"/>
                    <a:gd name="connsiteX5-11" fmla="*/ 432000 w 432000"/>
                    <a:gd name="connsiteY5-12" fmla="*/ 1313040 h 2304000"/>
                    <a:gd name="connsiteX6-13" fmla="*/ 216000 w 432000"/>
                    <a:gd name="connsiteY6-14" fmla="*/ 2304000 h 2304000"/>
                    <a:gd name="connsiteX7-15" fmla="*/ 0 w 432000"/>
                    <a:gd name="connsiteY7-16" fmla="*/ 1313040 h 2304000"/>
                    <a:gd name="connsiteX0-17" fmla="*/ 0 w 432000"/>
                    <a:gd name="connsiteY0-18" fmla="*/ 1314000 h 2304960"/>
                    <a:gd name="connsiteX1-19" fmla="*/ 137016 w 432000"/>
                    <a:gd name="connsiteY1-20" fmla="*/ 1322084 h 2304960"/>
                    <a:gd name="connsiteX2-21" fmla="*/ 174710 w 432000"/>
                    <a:gd name="connsiteY2-22" fmla="*/ 0 h 2304960"/>
                    <a:gd name="connsiteX3-23" fmla="*/ 324000 w 432000"/>
                    <a:gd name="connsiteY3-24" fmla="*/ 960 h 2304960"/>
                    <a:gd name="connsiteX4-25" fmla="*/ 324000 w 432000"/>
                    <a:gd name="connsiteY4-26" fmla="*/ 1314000 h 2304960"/>
                    <a:gd name="connsiteX5-27" fmla="*/ 432000 w 432000"/>
                    <a:gd name="connsiteY5-28" fmla="*/ 1314000 h 2304960"/>
                    <a:gd name="connsiteX6-29" fmla="*/ 216000 w 432000"/>
                    <a:gd name="connsiteY6-30" fmla="*/ 2304960 h 2304960"/>
                    <a:gd name="connsiteX7-31" fmla="*/ 0 w 432000"/>
                    <a:gd name="connsiteY7-32" fmla="*/ 1314000 h 2304960"/>
                    <a:gd name="connsiteX0-33" fmla="*/ 0 w 432000"/>
                    <a:gd name="connsiteY0-34" fmla="*/ 1319373 h 2310333"/>
                    <a:gd name="connsiteX1-35" fmla="*/ 137016 w 432000"/>
                    <a:gd name="connsiteY1-36" fmla="*/ 1327457 h 2310333"/>
                    <a:gd name="connsiteX2-37" fmla="*/ 158228 w 432000"/>
                    <a:gd name="connsiteY2-38" fmla="*/ 0 h 2310333"/>
                    <a:gd name="connsiteX3-39" fmla="*/ 324000 w 432000"/>
                    <a:gd name="connsiteY3-40" fmla="*/ 6333 h 2310333"/>
                    <a:gd name="connsiteX4-41" fmla="*/ 324000 w 432000"/>
                    <a:gd name="connsiteY4-42" fmla="*/ 1319373 h 2310333"/>
                    <a:gd name="connsiteX5-43" fmla="*/ 432000 w 432000"/>
                    <a:gd name="connsiteY5-44" fmla="*/ 1319373 h 2310333"/>
                    <a:gd name="connsiteX6-45" fmla="*/ 216000 w 432000"/>
                    <a:gd name="connsiteY6-46" fmla="*/ 2310333 h 2310333"/>
                    <a:gd name="connsiteX7-47" fmla="*/ 0 w 432000"/>
                    <a:gd name="connsiteY7-48" fmla="*/ 1319373 h 231033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</a:cxnLst>
                  <a:rect l="l" t="t" r="r" b="b"/>
                  <a:pathLst>
                    <a:path w="432000" h="2310333">
                      <a:moveTo>
                        <a:pt x="0" y="1319373"/>
                      </a:moveTo>
                      <a:lnTo>
                        <a:pt x="137016" y="1327457"/>
                      </a:lnTo>
                      <a:lnTo>
                        <a:pt x="158228" y="0"/>
                      </a:lnTo>
                      <a:lnTo>
                        <a:pt x="324000" y="6333"/>
                      </a:lnTo>
                      <a:lnTo>
                        <a:pt x="324000" y="1319373"/>
                      </a:lnTo>
                      <a:lnTo>
                        <a:pt x="432000" y="1319373"/>
                      </a:lnTo>
                      <a:lnTo>
                        <a:pt x="216000" y="2310333"/>
                      </a:lnTo>
                      <a:lnTo>
                        <a:pt x="0" y="1319373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97" name="任意多边形 96"/>
                <p:cNvSpPr/>
                <p:nvPr/>
              </p:nvSpPr>
              <p:spPr>
                <a:xfrm rot="14280000">
                  <a:off x="8061817" y="3625179"/>
                  <a:ext cx="2264907" cy="3388004"/>
                </a:xfrm>
                <a:custGeom>
                  <a:avLst/>
                  <a:gdLst>
                    <a:gd name="connsiteX0" fmla="*/ 1790495 w 2266110"/>
                    <a:gd name="connsiteY0" fmla="*/ 1563015 h 3388004"/>
                    <a:gd name="connsiteX1" fmla="*/ 1555143 w 2266110"/>
                    <a:gd name="connsiteY1" fmla="*/ 543595 h 3388004"/>
                    <a:gd name="connsiteX2" fmla="*/ 535723 w 2266110"/>
                    <a:gd name="connsiteY2" fmla="*/ 778947 h 3388004"/>
                    <a:gd name="connsiteX3" fmla="*/ 771074 w 2266110"/>
                    <a:gd name="connsiteY3" fmla="*/ 1798367 h 3388004"/>
                    <a:gd name="connsiteX4" fmla="*/ 1790495 w 2266110"/>
                    <a:gd name="connsiteY4" fmla="*/ 1563015 h 3388004"/>
                    <a:gd name="connsiteX5" fmla="*/ 2050110 w 2266110"/>
                    <a:gd name="connsiteY5" fmla="*/ 3388004 h 3388004"/>
                    <a:gd name="connsiteX6" fmla="*/ 1834110 w 2266110"/>
                    <a:gd name="connsiteY6" fmla="*/ 2397044 h 3388004"/>
                    <a:gd name="connsiteX7" fmla="*/ 1942110 w 2266110"/>
                    <a:gd name="connsiteY7" fmla="*/ 2397044 h 3388004"/>
                    <a:gd name="connsiteX8" fmla="*/ 1942110 w 2266110"/>
                    <a:gd name="connsiteY8" fmla="*/ 1729785 h 3388004"/>
                    <a:gd name="connsiteX9" fmla="*/ 1932792 w 2266110"/>
                    <a:gd name="connsiteY9" fmla="*/ 1743147 h 3388004"/>
                    <a:gd name="connsiteX10" fmla="*/ 507831 w 2266110"/>
                    <a:gd name="connsiteY10" fmla="*/ 1996036 h 3388004"/>
                    <a:gd name="connsiteX11" fmla="*/ 164252 w 2266110"/>
                    <a:gd name="connsiteY11" fmla="*/ 507831 h 3388004"/>
                    <a:gd name="connsiteX12" fmla="*/ 1652457 w 2266110"/>
                    <a:gd name="connsiteY12" fmla="*/ 164252 h 3388004"/>
                    <a:gd name="connsiteX13" fmla="*/ 2159602 w 2266110"/>
                    <a:gd name="connsiteY13" fmla="*/ 1042631 h 3388004"/>
                    <a:gd name="connsiteX14" fmla="*/ 2157066 w 2266110"/>
                    <a:gd name="connsiteY14" fmla="*/ 1084004 h 3388004"/>
                    <a:gd name="connsiteX15" fmla="*/ 2158110 w 2266110"/>
                    <a:gd name="connsiteY15" fmla="*/ 1084004 h 3388004"/>
                    <a:gd name="connsiteX16" fmla="*/ 2158110 w 2266110"/>
                    <a:gd name="connsiteY16" fmla="*/ 2397044 h 3388004"/>
                    <a:gd name="connsiteX17" fmla="*/ 2266110 w 2266110"/>
                    <a:gd name="connsiteY17" fmla="*/ 2397044 h 3388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266110" h="3388004">
                      <a:moveTo>
                        <a:pt x="1790495" y="1563015"/>
                      </a:moveTo>
                      <a:cubicBezTo>
                        <a:pt x="2007009" y="1216520"/>
                        <a:pt x="1901638" y="760109"/>
                        <a:pt x="1555143" y="543595"/>
                      </a:cubicBezTo>
                      <a:cubicBezTo>
                        <a:pt x="1208647" y="327081"/>
                        <a:pt x="752237" y="432451"/>
                        <a:pt x="535723" y="778947"/>
                      </a:cubicBezTo>
                      <a:cubicBezTo>
                        <a:pt x="319208" y="1125442"/>
                        <a:pt x="424579" y="1581853"/>
                        <a:pt x="771074" y="1798367"/>
                      </a:cubicBezTo>
                      <a:cubicBezTo>
                        <a:pt x="1117570" y="2014881"/>
                        <a:pt x="1573980" y="1909511"/>
                        <a:pt x="1790495" y="1563015"/>
                      </a:cubicBezTo>
                      <a:close/>
                      <a:moveTo>
                        <a:pt x="2050110" y="3388004"/>
                      </a:moveTo>
                      <a:lnTo>
                        <a:pt x="1834110" y="2397044"/>
                      </a:lnTo>
                      <a:lnTo>
                        <a:pt x="1942110" y="2397044"/>
                      </a:lnTo>
                      <a:lnTo>
                        <a:pt x="1942110" y="1729785"/>
                      </a:lnTo>
                      <a:lnTo>
                        <a:pt x="1932792" y="1743147"/>
                      </a:lnTo>
                      <a:cubicBezTo>
                        <a:pt x="1597297" y="2175683"/>
                        <a:pt x="982050" y="2292361"/>
                        <a:pt x="507831" y="1996036"/>
                      </a:cubicBezTo>
                      <a:cubicBezTo>
                        <a:pt x="1998" y="1679956"/>
                        <a:pt x="-151828" y="1013665"/>
                        <a:pt x="164252" y="507831"/>
                      </a:cubicBezTo>
                      <a:cubicBezTo>
                        <a:pt x="480332" y="1998"/>
                        <a:pt x="1146623" y="-151828"/>
                        <a:pt x="1652457" y="164252"/>
                      </a:cubicBezTo>
                      <a:cubicBezTo>
                        <a:pt x="1968603" y="361802"/>
                        <a:pt x="2147246" y="696153"/>
                        <a:pt x="2159602" y="1042631"/>
                      </a:cubicBezTo>
                      <a:lnTo>
                        <a:pt x="2157066" y="1084004"/>
                      </a:lnTo>
                      <a:lnTo>
                        <a:pt x="2158110" y="1084004"/>
                      </a:lnTo>
                      <a:lnTo>
                        <a:pt x="2158110" y="2397044"/>
                      </a:lnTo>
                      <a:lnTo>
                        <a:pt x="2266110" y="239704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95" name="任意多边形 94"/>
              <p:cNvSpPr>
                <a:spLocks noChangeAspect="1"/>
              </p:cNvSpPr>
              <p:nvPr/>
            </p:nvSpPr>
            <p:spPr>
              <a:xfrm>
                <a:off x="7770801" y="4753483"/>
                <a:ext cx="1872596" cy="1871562"/>
              </a:xfrm>
              <a:custGeom>
                <a:avLst/>
                <a:gdLst>
                  <a:gd name="connsiteX0" fmla="*/ 962663 w 1872000"/>
                  <a:gd name="connsiteY0" fmla="*/ 80416 h 1872000"/>
                  <a:gd name="connsiteX1" fmla="*/ 224928 w 1872000"/>
                  <a:gd name="connsiteY1" fmla="*/ 818151 h 1872000"/>
                  <a:gd name="connsiteX2" fmla="*/ 962663 w 1872000"/>
                  <a:gd name="connsiteY2" fmla="*/ 1555886 h 1872000"/>
                  <a:gd name="connsiteX3" fmla="*/ 1700398 w 1872000"/>
                  <a:gd name="connsiteY3" fmla="*/ 818151 h 1872000"/>
                  <a:gd name="connsiteX4" fmla="*/ 962663 w 1872000"/>
                  <a:gd name="connsiteY4" fmla="*/ 80416 h 1872000"/>
                  <a:gd name="connsiteX5" fmla="*/ 936000 w 1872000"/>
                  <a:gd name="connsiteY5" fmla="*/ 0 h 1872000"/>
                  <a:gd name="connsiteX6" fmla="*/ 1872000 w 1872000"/>
                  <a:gd name="connsiteY6" fmla="*/ 936000 h 1872000"/>
                  <a:gd name="connsiteX7" fmla="*/ 936000 w 1872000"/>
                  <a:gd name="connsiteY7" fmla="*/ 1872000 h 1872000"/>
                  <a:gd name="connsiteX8" fmla="*/ 0 w 1872000"/>
                  <a:gd name="connsiteY8" fmla="*/ 936000 h 1872000"/>
                  <a:gd name="connsiteX9" fmla="*/ 936000 w 1872000"/>
                  <a:gd name="connsiteY9" fmla="*/ 0 h 187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72000" h="1872000">
                    <a:moveTo>
                      <a:pt x="962663" y="80416"/>
                    </a:moveTo>
                    <a:cubicBezTo>
                      <a:pt x="555223" y="80416"/>
                      <a:pt x="224928" y="410711"/>
                      <a:pt x="224928" y="818151"/>
                    </a:cubicBezTo>
                    <a:cubicBezTo>
                      <a:pt x="224928" y="1225591"/>
                      <a:pt x="555223" y="1555886"/>
                      <a:pt x="962663" y="1555886"/>
                    </a:cubicBezTo>
                    <a:cubicBezTo>
                      <a:pt x="1370103" y="1555886"/>
                      <a:pt x="1700398" y="1225591"/>
                      <a:pt x="1700398" y="818151"/>
                    </a:cubicBezTo>
                    <a:cubicBezTo>
                      <a:pt x="1700398" y="410711"/>
                      <a:pt x="1370103" y="80416"/>
                      <a:pt x="962663" y="80416"/>
                    </a:cubicBezTo>
                    <a:close/>
                    <a:moveTo>
                      <a:pt x="936000" y="0"/>
                    </a:moveTo>
                    <a:cubicBezTo>
                      <a:pt x="1452939" y="0"/>
                      <a:pt x="1872000" y="419061"/>
                      <a:pt x="1872000" y="936000"/>
                    </a:cubicBezTo>
                    <a:cubicBezTo>
                      <a:pt x="1872000" y="1452939"/>
                      <a:pt x="1452939" y="1872000"/>
                      <a:pt x="936000" y="1872000"/>
                    </a:cubicBezTo>
                    <a:cubicBezTo>
                      <a:pt x="419061" y="1872000"/>
                      <a:pt x="0" y="1452939"/>
                      <a:pt x="0" y="936000"/>
                    </a:cubicBezTo>
                    <a:cubicBezTo>
                      <a:pt x="0" y="419061"/>
                      <a:pt x="419061" y="0"/>
                      <a:pt x="93600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93" name="文本框 8"/>
            <p:cNvSpPr txBox="1">
              <a:spLocks noChangeArrowheads="1"/>
            </p:cNvSpPr>
            <p:nvPr/>
          </p:nvSpPr>
          <p:spPr bwMode="auto">
            <a:xfrm>
              <a:off x="1842423" y="4770773"/>
              <a:ext cx="96369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总监</a:t>
              </a:r>
            </a:p>
          </p:txBody>
        </p:sp>
      </p:grpSp>
      <p:sp>
        <p:nvSpPr>
          <p:cNvPr id="98" name="文本框 3"/>
          <p:cNvSpPr txBox="1"/>
          <p:nvPr/>
        </p:nvSpPr>
        <p:spPr>
          <a:xfrm>
            <a:off x="3147536" y="5428381"/>
            <a:ext cx="1548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文本框 3"/>
          <p:cNvSpPr txBox="1"/>
          <p:nvPr/>
        </p:nvSpPr>
        <p:spPr>
          <a:xfrm>
            <a:off x="4971739" y="5027539"/>
            <a:ext cx="1548478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3"/>
          <p:cNvSpPr txBox="1"/>
          <p:nvPr/>
        </p:nvSpPr>
        <p:spPr>
          <a:xfrm>
            <a:off x="6627923" y="4620964"/>
            <a:ext cx="1548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文本框 3"/>
          <p:cNvSpPr txBox="1"/>
          <p:nvPr/>
        </p:nvSpPr>
        <p:spPr>
          <a:xfrm>
            <a:off x="8284107" y="4077072"/>
            <a:ext cx="1548478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文本框 3"/>
          <p:cNvSpPr txBox="1"/>
          <p:nvPr/>
        </p:nvSpPr>
        <p:spPr>
          <a:xfrm>
            <a:off x="9724267" y="3284984"/>
            <a:ext cx="1548478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1288088" y="63674"/>
            <a:ext cx="2646878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人才发展通道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4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24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24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24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24"/>
                            </p:stCondLst>
                            <p:childTnLst>
                              <p:par>
                                <p:cTn id="2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24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24"/>
                            </p:stCondLst>
                            <p:childTnLst>
                              <p:par>
                                <p:cTn id="3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24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24"/>
                            </p:stCondLst>
                            <p:childTnLst>
                              <p:par>
                                <p:cTn id="4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24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/>
      <p:bldP spid="102" grpId="0"/>
      <p:bldP spid="10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017912" y="2132856"/>
            <a:ext cx="6624737" cy="1080120"/>
          </a:xfrm>
          <a:prstGeom prst="roundRect">
            <a:avLst/>
          </a:prstGeom>
          <a:gradFill flip="none" rotWithShape="1">
            <a:gsLst>
              <a:gs pos="34000">
                <a:schemeClr val="bg1">
                  <a:lumMod val="50000"/>
                  <a:tint val="66000"/>
                  <a:satMod val="160000"/>
                </a:schemeClr>
              </a:gs>
              <a:gs pos="72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508000" dist="419100" dir="33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866435" y="2236250"/>
            <a:ext cx="51090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方正粗倩简体" pitchFamily="65" charset="-122"/>
                <a:ea typeface="方正粗倩简体" pitchFamily="65" charset="-122"/>
              </a:rPr>
              <a:t>我们需要的人才</a:t>
            </a: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方正粗倩简体" pitchFamily="65" charset="-122"/>
                <a:ea typeface="方正粗倩简体" pitchFamily="65" charset="-122"/>
              </a:rPr>
              <a:t>·</a:t>
            </a: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方正粗倩简体" pitchFamily="65" charset="-122"/>
                <a:ea typeface="方正粗倩简体" pitchFamily="65" charset="-122"/>
              </a:rPr>
              <a:t>岗位需求</a:t>
            </a:r>
            <a:endParaRPr lang="en-US" altLang="zh-CN" sz="3200" dirty="0">
              <a:solidFill>
                <a:schemeClr val="tx2">
                  <a:lumMod val="50000"/>
                </a:schemeClr>
              </a:solidFill>
              <a:latin typeface="方正粗倩简体" pitchFamily="65" charset="-122"/>
              <a:ea typeface="方正粗倩简体" pitchFamily="65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350467" y="1556791"/>
            <a:ext cx="952289" cy="741389"/>
            <a:chOff x="3658993" y="1411150"/>
            <a:chExt cx="1296144" cy="1009092"/>
          </a:xfrm>
        </p:grpSpPr>
        <p:sp>
          <p:nvSpPr>
            <p:cNvPr id="21" name="六边形 20"/>
            <p:cNvSpPr/>
            <p:nvPr/>
          </p:nvSpPr>
          <p:spPr>
            <a:xfrm rot="1663961">
              <a:off x="3670475" y="1411150"/>
              <a:ext cx="1170547" cy="1009092"/>
            </a:xfrm>
            <a:prstGeom prst="hexagon">
              <a:avLst/>
            </a:prstGeom>
            <a:gradFill flip="none" rotWithShape="0">
              <a:gsLst>
                <a:gs pos="34000">
                  <a:schemeClr val="bg1">
                    <a:lumMod val="50000"/>
                    <a:tint val="66000"/>
                    <a:satMod val="160000"/>
                  </a:schemeClr>
                </a:gs>
                <a:gs pos="72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0" dist="419100" dir="336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58993" y="1434981"/>
              <a:ext cx="1296144" cy="87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spc="300" dirty="0">
                  <a:solidFill>
                    <a:schemeClr val="tx2">
                      <a:lumMod val="50000"/>
                    </a:schemeClr>
                  </a:solidFill>
                  <a:latin typeface="方正粗倩简体" pitchFamily="65" charset="-122"/>
                  <a:ea typeface="方正粗倩简体" pitchFamily="65" charset="-122"/>
                </a:rPr>
                <a:t>03</a:t>
              </a:r>
              <a:endParaRPr lang="zh-CN" altLang="en-US" sz="3600" spc="300" dirty="0">
                <a:solidFill>
                  <a:schemeClr val="tx2">
                    <a:lumMod val="50000"/>
                  </a:schemeClr>
                </a:solidFill>
                <a:latin typeface="方正粗倩简体" pitchFamily="65" charset="-122"/>
                <a:ea typeface="方正粗倩简体" pitchFamily="65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914" y="3887310"/>
            <a:ext cx="1872208" cy="260594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25"/>
                            </p:stCondLst>
                            <p:childTnLst>
                              <p:par>
                                <p:cTn id="24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015086" y="0"/>
            <a:ext cx="7213427" cy="6858000"/>
          </a:xfrm>
          <a:prstGeom prst="rect">
            <a:avLst/>
          </a:prstGeom>
          <a:gradFill flip="none" rotWithShape="1">
            <a:gsLst>
              <a:gs pos="34000">
                <a:schemeClr val="bg1">
                  <a:lumMod val="50000"/>
                  <a:tint val="66000"/>
                  <a:satMod val="160000"/>
                </a:schemeClr>
              </a:gs>
              <a:gs pos="72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663296" y="1340768"/>
            <a:ext cx="576064" cy="576064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25000"/>
                  <a:tint val="66000"/>
                  <a:satMod val="160000"/>
                </a:schemeClr>
              </a:gs>
              <a:gs pos="50000">
                <a:schemeClr val="bg2">
                  <a:lumMod val="25000"/>
                  <a:tint val="44500"/>
                  <a:satMod val="160000"/>
                </a:schemeClr>
              </a:gs>
              <a:gs pos="100000">
                <a:schemeClr val="bg2">
                  <a:lumMod val="2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393700" dist="215900" dir="2700000" sx="108000" sy="108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2">
                    <a:lumMod val="10000"/>
                  </a:schemeClr>
                </a:solidFill>
              </a:rPr>
              <a:t>1</a:t>
            </a:r>
            <a:endParaRPr lang="zh-CN" alt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59500" y="1268760"/>
            <a:ext cx="29033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我们是谁 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公司介绍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663296" y="2348880"/>
            <a:ext cx="576064" cy="576064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25000"/>
                  <a:tint val="66000"/>
                  <a:satMod val="160000"/>
                </a:schemeClr>
              </a:gs>
              <a:gs pos="50000">
                <a:schemeClr val="bg2">
                  <a:lumMod val="25000"/>
                  <a:tint val="44500"/>
                  <a:satMod val="160000"/>
                </a:schemeClr>
              </a:gs>
              <a:gs pos="100000">
                <a:schemeClr val="bg2">
                  <a:lumMod val="2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393700" dist="215900" dir="2700000" sx="108000" sy="108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2">
                    <a:lumMod val="10000"/>
                  </a:schemeClr>
                </a:solidFill>
              </a:rPr>
              <a:t>2</a:t>
            </a:r>
            <a:endParaRPr lang="zh-CN" alt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59500" y="2276872"/>
            <a:ext cx="4750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为什么选择我们 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发展平台及福利</a:t>
            </a:r>
          </a:p>
        </p:txBody>
      </p:sp>
      <p:sp>
        <p:nvSpPr>
          <p:cNvPr id="15" name="椭圆 14"/>
          <p:cNvSpPr/>
          <p:nvPr/>
        </p:nvSpPr>
        <p:spPr>
          <a:xfrm>
            <a:off x="5663296" y="3429000"/>
            <a:ext cx="576064" cy="576064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25000"/>
                  <a:tint val="66000"/>
                  <a:satMod val="160000"/>
                </a:schemeClr>
              </a:gs>
              <a:gs pos="50000">
                <a:schemeClr val="bg2">
                  <a:lumMod val="25000"/>
                  <a:tint val="44500"/>
                  <a:satMod val="160000"/>
                </a:schemeClr>
              </a:gs>
              <a:gs pos="100000">
                <a:schemeClr val="bg2">
                  <a:lumMod val="2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393700" dist="215900" dir="2700000" sx="108000" sy="108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2">
                    <a:lumMod val="10000"/>
                  </a:schemeClr>
                </a:solidFill>
              </a:rPr>
              <a:t>3</a:t>
            </a:r>
            <a:endParaRPr lang="zh-CN" alt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459500" y="3356992"/>
            <a:ext cx="3826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我们需要的人才 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岗位需求</a:t>
            </a:r>
          </a:p>
        </p:txBody>
      </p:sp>
      <p:sp>
        <p:nvSpPr>
          <p:cNvPr id="25" name="椭圆 24"/>
          <p:cNvSpPr/>
          <p:nvPr/>
        </p:nvSpPr>
        <p:spPr>
          <a:xfrm>
            <a:off x="5663296" y="4437112"/>
            <a:ext cx="576064" cy="576064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25000"/>
                  <a:tint val="66000"/>
                  <a:satMod val="160000"/>
                </a:schemeClr>
              </a:gs>
              <a:gs pos="50000">
                <a:schemeClr val="bg2">
                  <a:lumMod val="25000"/>
                  <a:tint val="44500"/>
                  <a:satMod val="160000"/>
                </a:schemeClr>
              </a:gs>
              <a:gs pos="100000">
                <a:schemeClr val="bg2">
                  <a:lumMod val="2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393700" dist="215900" dir="2700000" sx="108000" sy="108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2">
                    <a:lumMod val="10000"/>
                  </a:schemeClr>
                </a:solidFill>
              </a:rPr>
              <a:t>4</a:t>
            </a:r>
            <a:endParaRPr lang="zh-CN" alt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444509" y="4365104"/>
            <a:ext cx="5627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如何加入我们 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应聘方式与就业指导</a:t>
            </a:r>
          </a:p>
        </p:txBody>
      </p:sp>
      <p:sp>
        <p:nvSpPr>
          <p:cNvPr id="56" name="文本框 6"/>
          <p:cNvSpPr txBox="1"/>
          <p:nvPr/>
        </p:nvSpPr>
        <p:spPr>
          <a:xfrm>
            <a:off x="1433467" y="2042946"/>
            <a:ext cx="2271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100000">
                      <a:schemeClr val="bg1">
                        <a:shade val="67500"/>
                        <a:satMod val="115000"/>
                      </a:schemeClr>
                    </a:gs>
                    <a:gs pos="54000">
                      <a:schemeClr val="bg1"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30" name="矩形 29"/>
          <p:cNvSpPr/>
          <p:nvPr/>
        </p:nvSpPr>
        <p:spPr>
          <a:xfrm>
            <a:off x="1347254" y="2924944"/>
            <a:ext cx="24436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方正细圆简体" pitchFamily="2" charset="-122"/>
                <a:ea typeface="方正细圆简体" pitchFamily="2" charset="-122"/>
                <a:cs typeface="+mn-ea"/>
                <a:sym typeface="Arial" panose="020B0604020202020204" pitchFamily="34" charset="0"/>
              </a:rPr>
              <a:t>CONTENTS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1347254" y="2812387"/>
            <a:ext cx="244369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24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24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25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25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24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24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474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974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699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199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 animBg="1"/>
      <p:bldP spid="14" grpId="0"/>
      <p:bldP spid="15" grpId="0" animBg="1"/>
      <p:bldP spid="17" grpId="0"/>
      <p:bldP spid="25" grpId="0" animBg="1"/>
      <p:bldP spid="27" grpId="0"/>
      <p:bldP spid="56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98662" y="44624"/>
            <a:ext cx="1826141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综合素质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5445224"/>
            <a:ext cx="12190413" cy="14127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774726" y="5753144"/>
            <a:ext cx="8758854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请在此处输入您的内容或者通过右键复制粘贴您的内容，并选择只保留文字。请在此处输入您的内容或者通过右键复制粘贴您的内容，并选择只保留文字。请在此处输入您的内容或者通过右键复制粘贴您的内容。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7772271" y="1559738"/>
            <a:ext cx="1023937" cy="2614612"/>
            <a:chOff x="6518260" y="1252165"/>
            <a:chExt cx="1023937" cy="2614612"/>
          </a:xfrm>
          <a:solidFill>
            <a:srgbClr val="0070C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8" name="Freeform 5"/>
            <p:cNvSpPr>
              <a:spLocks noChangeArrowheads="1"/>
            </p:cNvSpPr>
            <p:nvPr/>
          </p:nvSpPr>
          <p:spPr bwMode="auto">
            <a:xfrm>
              <a:off x="6518260" y="1703015"/>
              <a:ext cx="1023937" cy="2163762"/>
            </a:xfrm>
            <a:custGeom>
              <a:avLst/>
              <a:gdLst>
                <a:gd name="T0" fmla="*/ 207 w 273"/>
                <a:gd name="T1" fmla="*/ 0 h 577"/>
                <a:gd name="T2" fmla="*/ 70 w 273"/>
                <a:gd name="T3" fmla="*/ 0 h 577"/>
                <a:gd name="T4" fmla="*/ 0 w 273"/>
                <a:gd name="T5" fmla="*/ 56 h 577"/>
                <a:gd name="T6" fmla="*/ 0 w 273"/>
                <a:gd name="T7" fmla="*/ 58 h 577"/>
                <a:gd name="T8" fmla="*/ 0 w 273"/>
                <a:gd name="T9" fmla="*/ 67 h 577"/>
                <a:gd name="T10" fmla="*/ 0 w 273"/>
                <a:gd name="T11" fmla="*/ 259 h 577"/>
                <a:gd name="T12" fmla="*/ 23 w 273"/>
                <a:gd name="T13" fmla="*/ 282 h 577"/>
                <a:gd name="T14" fmla="*/ 45 w 273"/>
                <a:gd name="T15" fmla="*/ 259 h 577"/>
                <a:gd name="T16" fmla="*/ 45 w 273"/>
                <a:gd name="T17" fmla="*/ 93 h 577"/>
                <a:gd name="T18" fmla="*/ 65 w 273"/>
                <a:gd name="T19" fmla="*/ 93 h 577"/>
                <a:gd name="T20" fmla="*/ 65 w 273"/>
                <a:gd name="T21" fmla="*/ 252 h 577"/>
                <a:gd name="T22" fmla="*/ 65 w 273"/>
                <a:gd name="T23" fmla="*/ 259 h 577"/>
                <a:gd name="T24" fmla="*/ 65 w 273"/>
                <a:gd name="T25" fmla="*/ 543 h 577"/>
                <a:gd name="T26" fmla="*/ 97 w 273"/>
                <a:gd name="T27" fmla="*/ 577 h 577"/>
                <a:gd name="T28" fmla="*/ 128 w 273"/>
                <a:gd name="T29" fmla="*/ 543 h 577"/>
                <a:gd name="T30" fmla="*/ 128 w 273"/>
                <a:gd name="T31" fmla="*/ 292 h 577"/>
                <a:gd name="T32" fmla="*/ 144 w 273"/>
                <a:gd name="T33" fmla="*/ 292 h 577"/>
                <a:gd name="T34" fmla="*/ 144 w 273"/>
                <a:gd name="T35" fmla="*/ 543 h 577"/>
                <a:gd name="T36" fmla="*/ 176 w 273"/>
                <a:gd name="T37" fmla="*/ 577 h 577"/>
                <a:gd name="T38" fmla="*/ 207 w 273"/>
                <a:gd name="T39" fmla="*/ 543 h 577"/>
                <a:gd name="T40" fmla="*/ 207 w 273"/>
                <a:gd name="T41" fmla="*/ 252 h 577"/>
                <a:gd name="T42" fmla="*/ 207 w 273"/>
                <a:gd name="T43" fmla="*/ 250 h 577"/>
                <a:gd name="T44" fmla="*/ 207 w 273"/>
                <a:gd name="T45" fmla="*/ 93 h 577"/>
                <a:gd name="T46" fmla="*/ 225 w 273"/>
                <a:gd name="T47" fmla="*/ 93 h 577"/>
                <a:gd name="T48" fmla="*/ 225 w 273"/>
                <a:gd name="T49" fmla="*/ 259 h 577"/>
                <a:gd name="T50" fmla="*/ 249 w 273"/>
                <a:gd name="T51" fmla="*/ 282 h 577"/>
                <a:gd name="T52" fmla="*/ 273 w 273"/>
                <a:gd name="T53" fmla="*/ 259 h 577"/>
                <a:gd name="T54" fmla="*/ 273 w 273"/>
                <a:gd name="T55" fmla="*/ 67 h 577"/>
                <a:gd name="T56" fmla="*/ 273 w 273"/>
                <a:gd name="T57" fmla="*/ 58 h 577"/>
                <a:gd name="T58" fmla="*/ 273 w 273"/>
                <a:gd name="T59" fmla="*/ 54 h 577"/>
                <a:gd name="T60" fmla="*/ 207 w 273"/>
                <a:gd name="T61" fmla="*/ 0 h 57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73"/>
                <a:gd name="T94" fmla="*/ 0 h 577"/>
                <a:gd name="T95" fmla="*/ 273 w 273"/>
                <a:gd name="T96" fmla="*/ 577 h 57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73" h="577">
                  <a:moveTo>
                    <a:pt x="207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19" y="1"/>
                    <a:pt x="0" y="42"/>
                    <a:pt x="0" y="5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72"/>
                    <a:pt x="10" y="282"/>
                    <a:pt x="23" y="282"/>
                  </a:cubicBezTo>
                  <a:cubicBezTo>
                    <a:pt x="35" y="282"/>
                    <a:pt x="45" y="272"/>
                    <a:pt x="45" y="259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252"/>
                    <a:pt x="65" y="252"/>
                    <a:pt x="65" y="252"/>
                  </a:cubicBezTo>
                  <a:cubicBezTo>
                    <a:pt x="65" y="255"/>
                    <a:pt x="65" y="257"/>
                    <a:pt x="65" y="259"/>
                  </a:cubicBezTo>
                  <a:cubicBezTo>
                    <a:pt x="65" y="543"/>
                    <a:pt x="65" y="543"/>
                    <a:pt x="65" y="543"/>
                  </a:cubicBezTo>
                  <a:cubicBezTo>
                    <a:pt x="65" y="562"/>
                    <a:pt x="79" y="577"/>
                    <a:pt x="97" y="577"/>
                  </a:cubicBezTo>
                  <a:cubicBezTo>
                    <a:pt x="114" y="577"/>
                    <a:pt x="128" y="562"/>
                    <a:pt x="128" y="543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44" y="292"/>
                    <a:pt x="144" y="292"/>
                    <a:pt x="144" y="292"/>
                  </a:cubicBezTo>
                  <a:cubicBezTo>
                    <a:pt x="144" y="543"/>
                    <a:pt x="144" y="543"/>
                    <a:pt x="144" y="543"/>
                  </a:cubicBezTo>
                  <a:cubicBezTo>
                    <a:pt x="144" y="562"/>
                    <a:pt x="158" y="577"/>
                    <a:pt x="176" y="577"/>
                  </a:cubicBezTo>
                  <a:cubicBezTo>
                    <a:pt x="193" y="577"/>
                    <a:pt x="207" y="562"/>
                    <a:pt x="207" y="543"/>
                  </a:cubicBezTo>
                  <a:cubicBezTo>
                    <a:pt x="207" y="252"/>
                    <a:pt x="207" y="252"/>
                    <a:pt x="207" y="252"/>
                  </a:cubicBezTo>
                  <a:cubicBezTo>
                    <a:pt x="207" y="250"/>
                    <a:pt x="207" y="250"/>
                    <a:pt x="207" y="250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5" y="259"/>
                    <a:pt x="225" y="259"/>
                    <a:pt x="225" y="259"/>
                  </a:cubicBezTo>
                  <a:cubicBezTo>
                    <a:pt x="225" y="272"/>
                    <a:pt x="235" y="282"/>
                    <a:pt x="249" y="282"/>
                  </a:cubicBezTo>
                  <a:cubicBezTo>
                    <a:pt x="262" y="282"/>
                    <a:pt x="273" y="272"/>
                    <a:pt x="273" y="259"/>
                  </a:cubicBezTo>
                  <a:cubicBezTo>
                    <a:pt x="273" y="67"/>
                    <a:pt x="273" y="67"/>
                    <a:pt x="273" y="67"/>
                  </a:cubicBezTo>
                  <a:cubicBezTo>
                    <a:pt x="273" y="58"/>
                    <a:pt x="273" y="58"/>
                    <a:pt x="273" y="58"/>
                  </a:cubicBezTo>
                  <a:cubicBezTo>
                    <a:pt x="273" y="54"/>
                    <a:pt x="273" y="54"/>
                    <a:pt x="273" y="54"/>
                  </a:cubicBezTo>
                  <a:cubicBezTo>
                    <a:pt x="273" y="36"/>
                    <a:pt x="251" y="0"/>
                    <a:pt x="2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zh-CN" sz="16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9" name="Oval 6"/>
            <p:cNvSpPr>
              <a:spLocks noChangeArrowheads="1"/>
            </p:cNvSpPr>
            <p:nvPr/>
          </p:nvSpPr>
          <p:spPr bwMode="auto">
            <a:xfrm>
              <a:off x="6826235" y="1252165"/>
              <a:ext cx="407987" cy="4127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zh-CN" sz="16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689346" y="1559738"/>
            <a:ext cx="1023937" cy="2614612"/>
            <a:chOff x="3435335" y="1252165"/>
            <a:chExt cx="1023937" cy="261461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1" name="Freeform 9"/>
            <p:cNvSpPr>
              <a:spLocks noChangeArrowheads="1"/>
            </p:cNvSpPr>
            <p:nvPr/>
          </p:nvSpPr>
          <p:spPr bwMode="auto">
            <a:xfrm>
              <a:off x="3435335" y="2561852"/>
              <a:ext cx="168275" cy="198438"/>
            </a:xfrm>
            <a:custGeom>
              <a:avLst/>
              <a:gdLst>
                <a:gd name="T0" fmla="*/ 0 w 45"/>
                <a:gd name="T1" fmla="*/ 30 h 53"/>
                <a:gd name="T2" fmla="*/ 22 w 45"/>
                <a:gd name="T3" fmla="*/ 53 h 53"/>
                <a:gd name="T4" fmla="*/ 45 w 45"/>
                <a:gd name="T5" fmla="*/ 30 h 53"/>
                <a:gd name="T6" fmla="*/ 45 w 45"/>
                <a:gd name="T7" fmla="*/ 0 h 53"/>
                <a:gd name="T8" fmla="*/ 0 w 45"/>
                <a:gd name="T9" fmla="*/ 0 h 53"/>
                <a:gd name="T10" fmla="*/ 0 w 45"/>
                <a:gd name="T11" fmla="*/ 30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53"/>
                <a:gd name="T20" fmla="*/ 45 w 45"/>
                <a:gd name="T21" fmla="*/ 53 h 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53">
                  <a:moveTo>
                    <a:pt x="0" y="30"/>
                  </a:moveTo>
                  <a:cubicBezTo>
                    <a:pt x="0" y="43"/>
                    <a:pt x="10" y="53"/>
                    <a:pt x="22" y="53"/>
                  </a:cubicBezTo>
                  <a:cubicBezTo>
                    <a:pt x="35" y="53"/>
                    <a:pt x="45" y="43"/>
                    <a:pt x="45" y="3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D5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zh-CN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2" name="Freeform 10"/>
            <p:cNvSpPr>
              <a:spLocks noChangeArrowheads="1"/>
            </p:cNvSpPr>
            <p:nvPr/>
          </p:nvSpPr>
          <p:spPr bwMode="auto">
            <a:xfrm>
              <a:off x="3675047" y="2561852"/>
              <a:ext cx="536575" cy="1304925"/>
            </a:xfrm>
            <a:custGeom>
              <a:avLst/>
              <a:gdLst>
                <a:gd name="T0" fmla="*/ 0 w 143"/>
                <a:gd name="T1" fmla="*/ 23 h 348"/>
                <a:gd name="T2" fmla="*/ 1 w 143"/>
                <a:gd name="T3" fmla="*/ 30 h 348"/>
                <a:gd name="T4" fmla="*/ 1 w 143"/>
                <a:gd name="T5" fmla="*/ 314 h 348"/>
                <a:gd name="T6" fmla="*/ 33 w 143"/>
                <a:gd name="T7" fmla="*/ 348 h 348"/>
                <a:gd name="T8" fmla="*/ 64 w 143"/>
                <a:gd name="T9" fmla="*/ 314 h 348"/>
                <a:gd name="T10" fmla="*/ 64 w 143"/>
                <a:gd name="T11" fmla="*/ 63 h 348"/>
                <a:gd name="T12" fmla="*/ 80 w 143"/>
                <a:gd name="T13" fmla="*/ 63 h 348"/>
                <a:gd name="T14" fmla="*/ 80 w 143"/>
                <a:gd name="T15" fmla="*/ 314 h 348"/>
                <a:gd name="T16" fmla="*/ 112 w 143"/>
                <a:gd name="T17" fmla="*/ 348 h 348"/>
                <a:gd name="T18" fmla="*/ 143 w 143"/>
                <a:gd name="T19" fmla="*/ 314 h 348"/>
                <a:gd name="T20" fmla="*/ 143 w 143"/>
                <a:gd name="T21" fmla="*/ 23 h 348"/>
                <a:gd name="T22" fmla="*/ 143 w 143"/>
                <a:gd name="T23" fmla="*/ 21 h 348"/>
                <a:gd name="T24" fmla="*/ 143 w 143"/>
                <a:gd name="T25" fmla="*/ 0 h 348"/>
                <a:gd name="T26" fmla="*/ 0 w 143"/>
                <a:gd name="T27" fmla="*/ 0 h 348"/>
                <a:gd name="T28" fmla="*/ 0 w 143"/>
                <a:gd name="T29" fmla="*/ 23 h 3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3"/>
                <a:gd name="T46" fmla="*/ 0 h 348"/>
                <a:gd name="T47" fmla="*/ 143 w 143"/>
                <a:gd name="T48" fmla="*/ 348 h 3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3" h="348">
                  <a:moveTo>
                    <a:pt x="0" y="23"/>
                  </a:moveTo>
                  <a:cubicBezTo>
                    <a:pt x="0" y="26"/>
                    <a:pt x="1" y="28"/>
                    <a:pt x="1" y="30"/>
                  </a:cubicBezTo>
                  <a:cubicBezTo>
                    <a:pt x="1" y="314"/>
                    <a:pt x="1" y="314"/>
                    <a:pt x="1" y="314"/>
                  </a:cubicBezTo>
                  <a:cubicBezTo>
                    <a:pt x="1" y="333"/>
                    <a:pt x="15" y="348"/>
                    <a:pt x="33" y="348"/>
                  </a:cubicBezTo>
                  <a:cubicBezTo>
                    <a:pt x="50" y="348"/>
                    <a:pt x="64" y="333"/>
                    <a:pt x="64" y="314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80" y="314"/>
                    <a:pt x="80" y="314"/>
                    <a:pt x="80" y="314"/>
                  </a:cubicBezTo>
                  <a:cubicBezTo>
                    <a:pt x="80" y="333"/>
                    <a:pt x="94" y="348"/>
                    <a:pt x="112" y="348"/>
                  </a:cubicBezTo>
                  <a:cubicBezTo>
                    <a:pt x="129" y="348"/>
                    <a:pt x="143" y="333"/>
                    <a:pt x="143" y="314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zh-CN" sz="1600">
                <a:solidFill>
                  <a:srgbClr val="0070C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3" name="Freeform 11"/>
            <p:cNvSpPr>
              <a:spLocks noChangeArrowheads="1"/>
            </p:cNvSpPr>
            <p:nvPr/>
          </p:nvSpPr>
          <p:spPr bwMode="auto">
            <a:xfrm>
              <a:off x="4275122" y="2561852"/>
              <a:ext cx="184150" cy="198438"/>
            </a:xfrm>
            <a:custGeom>
              <a:avLst/>
              <a:gdLst>
                <a:gd name="T0" fmla="*/ 0 w 49"/>
                <a:gd name="T1" fmla="*/ 0 h 53"/>
                <a:gd name="T2" fmla="*/ 0 w 49"/>
                <a:gd name="T3" fmla="*/ 30 h 53"/>
                <a:gd name="T4" fmla="*/ 25 w 49"/>
                <a:gd name="T5" fmla="*/ 53 h 53"/>
                <a:gd name="T6" fmla="*/ 49 w 49"/>
                <a:gd name="T7" fmla="*/ 30 h 53"/>
                <a:gd name="T8" fmla="*/ 49 w 49"/>
                <a:gd name="T9" fmla="*/ 0 h 53"/>
                <a:gd name="T10" fmla="*/ 0 w 49"/>
                <a:gd name="T11" fmla="*/ 0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53"/>
                <a:gd name="T20" fmla="*/ 49 w 49"/>
                <a:gd name="T21" fmla="*/ 53 h 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53">
                  <a:moveTo>
                    <a:pt x="0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43"/>
                    <a:pt x="11" y="53"/>
                    <a:pt x="25" y="53"/>
                  </a:cubicBezTo>
                  <a:cubicBezTo>
                    <a:pt x="38" y="53"/>
                    <a:pt x="49" y="43"/>
                    <a:pt x="49" y="30"/>
                  </a:cubicBezTo>
                  <a:cubicBezTo>
                    <a:pt x="49" y="0"/>
                    <a:pt x="49" y="0"/>
                    <a:pt x="4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zh-CN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4" name="Freeform 12"/>
            <p:cNvSpPr>
              <a:spLocks noChangeArrowheads="1"/>
            </p:cNvSpPr>
            <p:nvPr/>
          </p:nvSpPr>
          <p:spPr bwMode="auto">
            <a:xfrm>
              <a:off x="3435335" y="1703015"/>
              <a:ext cx="1023937" cy="858837"/>
            </a:xfrm>
            <a:custGeom>
              <a:avLst/>
              <a:gdLst>
                <a:gd name="T0" fmla="*/ 273 w 273"/>
                <a:gd name="T1" fmla="*/ 67 h 229"/>
                <a:gd name="T2" fmla="*/ 273 w 273"/>
                <a:gd name="T3" fmla="*/ 58 h 229"/>
                <a:gd name="T4" fmla="*/ 273 w 273"/>
                <a:gd name="T5" fmla="*/ 54 h 229"/>
                <a:gd name="T6" fmla="*/ 207 w 273"/>
                <a:gd name="T7" fmla="*/ 0 h 229"/>
                <a:gd name="T8" fmla="*/ 69 w 273"/>
                <a:gd name="T9" fmla="*/ 0 h 229"/>
                <a:gd name="T10" fmla="*/ 0 w 273"/>
                <a:gd name="T11" fmla="*/ 56 h 229"/>
                <a:gd name="T12" fmla="*/ 0 w 273"/>
                <a:gd name="T13" fmla="*/ 58 h 229"/>
                <a:gd name="T14" fmla="*/ 0 w 273"/>
                <a:gd name="T15" fmla="*/ 67 h 229"/>
                <a:gd name="T16" fmla="*/ 0 w 273"/>
                <a:gd name="T17" fmla="*/ 229 h 229"/>
                <a:gd name="T18" fmla="*/ 45 w 273"/>
                <a:gd name="T19" fmla="*/ 229 h 229"/>
                <a:gd name="T20" fmla="*/ 45 w 273"/>
                <a:gd name="T21" fmla="*/ 93 h 229"/>
                <a:gd name="T22" fmla="*/ 64 w 273"/>
                <a:gd name="T23" fmla="*/ 93 h 229"/>
                <a:gd name="T24" fmla="*/ 64 w 273"/>
                <a:gd name="T25" fmla="*/ 229 h 229"/>
                <a:gd name="T26" fmla="*/ 207 w 273"/>
                <a:gd name="T27" fmla="*/ 229 h 229"/>
                <a:gd name="T28" fmla="*/ 207 w 273"/>
                <a:gd name="T29" fmla="*/ 93 h 229"/>
                <a:gd name="T30" fmla="*/ 224 w 273"/>
                <a:gd name="T31" fmla="*/ 93 h 229"/>
                <a:gd name="T32" fmla="*/ 224 w 273"/>
                <a:gd name="T33" fmla="*/ 229 h 229"/>
                <a:gd name="T34" fmla="*/ 273 w 273"/>
                <a:gd name="T35" fmla="*/ 229 h 229"/>
                <a:gd name="T36" fmla="*/ 273 w 273"/>
                <a:gd name="T37" fmla="*/ 67 h 2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3"/>
                <a:gd name="T58" fmla="*/ 0 h 229"/>
                <a:gd name="T59" fmla="*/ 273 w 273"/>
                <a:gd name="T60" fmla="*/ 229 h 2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3" h="229">
                  <a:moveTo>
                    <a:pt x="273" y="67"/>
                  </a:moveTo>
                  <a:cubicBezTo>
                    <a:pt x="273" y="58"/>
                    <a:pt x="273" y="58"/>
                    <a:pt x="273" y="58"/>
                  </a:cubicBezTo>
                  <a:cubicBezTo>
                    <a:pt x="273" y="54"/>
                    <a:pt x="273" y="54"/>
                    <a:pt x="273" y="54"/>
                  </a:cubicBezTo>
                  <a:cubicBezTo>
                    <a:pt x="273" y="36"/>
                    <a:pt x="250" y="0"/>
                    <a:pt x="207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9" y="1"/>
                    <a:pt x="0" y="42"/>
                    <a:pt x="0" y="5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45" y="229"/>
                    <a:pt x="45" y="229"/>
                    <a:pt x="45" y="229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229"/>
                    <a:pt x="64" y="229"/>
                    <a:pt x="64" y="229"/>
                  </a:cubicBezTo>
                  <a:cubicBezTo>
                    <a:pt x="207" y="229"/>
                    <a:pt x="207" y="229"/>
                    <a:pt x="207" y="229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4" y="229"/>
                    <a:pt x="224" y="229"/>
                    <a:pt x="224" y="229"/>
                  </a:cubicBezTo>
                  <a:cubicBezTo>
                    <a:pt x="273" y="229"/>
                    <a:pt x="273" y="229"/>
                    <a:pt x="273" y="229"/>
                  </a:cubicBezTo>
                  <a:lnTo>
                    <a:pt x="273" y="67"/>
                  </a:lnTo>
                  <a:close/>
                </a:path>
              </a:pathLst>
            </a:custGeom>
            <a:solidFill>
              <a:srgbClr val="D5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zh-CN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5" name="Oval 13"/>
            <p:cNvSpPr>
              <a:spLocks noChangeArrowheads="1"/>
            </p:cNvSpPr>
            <p:nvPr/>
          </p:nvSpPr>
          <p:spPr bwMode="auto">
            <a:xfrm>
              <a:off x="3743310" y="1252165"/>
              <a:ext cx="407987" cy="412750"/>
            </a:xfrm>
            <a:prstGeom prst="ellipse">
              <a:avLst/>
            </a:prstGeom>
            <a:solidFill>
              <a:srgbClr val="D5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zh-CN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230808" y="1559738"/>
            <a:ext cx="1023938" cy="2614612"/>
            <a:chOff x="4976797" y="1252165"/>
            <a:chExt cx="1023938" cy="261461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7" name="Freeform 14"/>
            <p:cNvSpPr>
              <a:spLocks noChangeArrowheads="1"/>
            </p:cNvSpPr>
            <p:nvPr/>
          </p:nvSpPr>
          <p:spPr bwMode="auto">
            <a:xfrm>
              <a:off x="4979972" y="1703015"/>
              <a:ext cx="1017588" cy="179387"/>
            </a:xfrm>
            <a:custGeom>
              <a:avLst/>
              <a:gdLst>
                <a:gd name="T0" fmla="*/ 206 w 271"/>
                <a:gd name="T1" fmla="*/ 0 h 48"/>
                <a:gd name="T2" fmla="*/ 69 w 271"/>
                <a:gd name="T3" fmla="*/ 0 h 48"/>
                <a:gd name="T4" fmla="*/ 0 w 271"/>
                <a:gd name="T5" fmla="*/ 48 h 48"/>
                <a:gd name="T6" fmla="*/ 271 w 271"/>
                <a:gd name="T7" fmla="*/ 48 h 48"/>
                <a:gd name="T8" fmla="*/ 206 w 271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1"/>
                <a:gd name="T16" fmla="*/ 0 h 48"/>
                <a:gd name="T17" fmla="*/ 271 w 271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1" h="48">
                  <a:moveTo>
                    <a:pt x="206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26" y="1"/>
                    <a:pt x="6" y="30"/>
                    <a:pt x="0" y="48"/>
                  </a:cubicBezTo>
                  <a:cubicBezTo>
                    <a:pt x="271" y="48"/>
                    <a:pt x="271" y="48"/>
                    <a:pt x="271" y="48"/>
                  </a:cubicBezTo>
                  <a:cubicBezTo>
                    <a:pt x="267" y="29"/>
                    <a:pt x="245" y="0"/>
                    <a:pt x="206" y="0"/>
                  </a:cubicBezTo>
                  <a:close/>
                </a:path>
              </a:pathLst>
            </a:custGeom>
            <a:solidFill>
              <a:srgbClr val="D5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zh-CN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8" name="Freeform 15"/>
            <p:cNvSpPr>
              <a:spLocks noChangeArrowheads="1"/>
            </p:cNvSpPr>
            <p:nvPr/>
          </p:nvSpPr>
          <p:spPr bwMode="auto">
            <a:xfrm>
              <a:off x="4976797" y="1882402"/>
              <a:ext cx="1023938" cy="1984375"/>
            </a:xfrm>
            <a:custGeom>
              <a:avLst/>
              <a:gdLst>
                <a:gd name="T0" fmla="*/ 1 w 273"/>
                <a:gd name="T1" fmla="*/ 0 h 529"/>
                <a:gd name="T2" fmla="*/ 0 w 273"/>
                <a:gd name="T3" fmla="*/ 8 h 529"/>
                <a:gd name="T4" fmla="*/ 0 w 273"/>
                <a:gd name="T5" fmla="*/ 10 h 529"/>
                <a:gd name="T6" fmla="*/ 0 w 273"/>
                <a:gd name="T7" fmla="*/ 19 h 529"/>
                <a:gd name="T8" fmla="*/ 0 w 273"/>
                <a:gd name="T9" fmla="*/ 211 h 529"/>
                <a:gd name="T10" fmla="*/ 22 w 273"/>
                <a:gd name="T11" fmla="*/ 234 h 529"/>
                <a:gd name="T12" fmla="*/ 45 w 273"/>
                <a:gd name="T13" fmla="*/ 211 h 529"/>
                <a:gd name="T14" fmla="*/ 45 w 273"/>
                <a:gd name="T15" fmla="*/ 45 h 529"/>
                <a:gd name="T16" fmla="*/ 65 w 273"/>
                <a:gd name="T17" fmla="*/ 45 h 529"/>
                <a:gd name="T18" fmla="*/ 65 w 273"/>
                <a:gd name="T19" fmla="*/ 204 h 529"/>
                <a:gd name="T20" fmla="*/ 65 w 273"/>
                <a:gd name="T21" fmla="*/ 211 h 529"/>
                <a:gd name="T22" fmla="*/ 65 w 273"/>
                <a:gd name="T23" fmla="*/ 495 h 529"/>
                <a:gd name="T24" fmla="*/ 97 w 273"/>
                <a:gd name="T25" fmla="*/ 529 h 529"/>
                <a:gd name="T26" fmla="*/ 128 w 273"/>
                <a:gd name="T27" fmla="*/ 495 h 529"/>
                <a:gd name="T28" fmla="*/ 128 w 273"/>
                <a:gd name="T29" fmla="*/ 244 h 529"/>
                <a:gd name="T30" fmla="*/ 144 w 273"/>
                <a:gd name="T31" fmla="*/ 244 h 529"/>
                <a:gd name="T32" fmla="*/ 144 w 273"/>
                <a:gd name="T33" fmla="*/ 495 h 529"/>
                <a:gd name="T34" fmla="*/ 176 w 273"/>
                <a:gd name="T35" fmla="*/ 529 h 529"/>
                <a:gd name="T36" fmla="*/ 207 w 273"/>
                <a:gd name="T37" fmla="*/ 495 h 529"/>
                <a:gd name="T38" fmla="*/ 207 w 273"/>
                <a:gd name="T39" fmla="*/ 204 h 529"/>
                <a:gd name="T40" fmla="*/ 207 w 273"/>
                <a:gd name="T41" fmla="*/ 202 h 529"/>
                <a:gd name="T42" fmla="*/ 207 w 273"/>
                <a:gd name="T43" fmla="*/ 45 h 529"/>
                <a:gd name="T44" fmla="*/ 224 w 273"/>
                <a:gd name="T45" fmla="*/ 45 h 529"/>
                <a:gd name="T46" fmla="*/ 224 w 273"/>
                <a:gd name="T47" fmla="*/ 211 h 529"/>
                <a:gd name="T48" fmla="*/ 249 w 273"/>
                <a:gd name="T49" fmla="*/ 234 h 529"/>
                <a:gd name="T50" fmla="*/ 273 w 273"/>
                <a:gd name="T51" fmla="*/ 211 h 529"/>
                <a:gd name="T52" fmla="*/ 273 w 273"/>
                <a:gd name="T53" fmla="*/ 19 h 529"/>
                <a:gd name="T54" fmla="*/ 273 w 273"/>
                <a:gd name="T55" fmla="*/ 10 h 529"/>
                <a:gd name="T56" fmla="*/ 273 w 273"/>
                <a:gd name="T57" fmla="*/ 6 h 529"/>
                <a:gd name="T58" fmla="*/ 272 w 273"/>
                <a:gd name="T59" fmla="*/ 0 h 529"/>
                <a:gd name="T60" fmla="*/ 1 w 273"/>
                <a:gd name="T61" fmla="*/ 0 h 52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73"/>
                <a:gd name="T94" fmla="*/ 0 h 529"/>
                <a:gd name="T95" fmla="*/ 273 w 273"/>
                <a:gd name="T96" fmla="*/ 529 h 52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73" h="529">
                  <a:moveTo>
                    <a:pt x="1" y="0"/>
                  </a:moveTo>
                  <a:cubicBezTo>
                    <a:pt x="0" y="3"/>
                    <a:pt x="0" y="6"/>
                    <a:pt x="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0" y="224"/>
                    <a:pt x="10" y="234"/>
                    <a:pt x="22" y="234"/>
                  </a:cubicBezTo>
                  <a:cubicBezTo>
                    <a:pt x="35" y="234"/>
                    <a:pt x="45" y="224"/>
                    <a:pt x="45" y="211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5" y="204"/>
                    <a:pt x="65" y="204"/>
                    <a:pt x="65" y="204"/>
                  </a:cubicBezTo>
                  <a:cubicBezTo>
                    <a:pt x="65" y="207"/>
                    <a:pt x="65" y="209"/>
                    <a:pt x="65" y="211"/>
                  </a:cubicBezTo>
                  <a:cubicBezTo>
                    <a:pt x="65" y="495"/>
                    <a:pt x="65" y="495"/>
                    <a:pt x="65" y="495"/>
                  </a:cubicBezTo>
                  <a:cubicBezTo>
                    <a:pt x="65" y="514"/>
                    <a:pt x="79" y="529"/>
                    <a:pt x="97" y="529"/>
                  </a:cubicBezTo>
                  <a:cubicBezTo>
                    <a:pt x="114" y="529"/>
                    <a:pt x="128" y="514"/>
                    <a:pt x="128" y="495"/>
                  </a:cubicBezTo>
                  <a:cubicBezTo>
                    <a:pt x="128" y="244"/>
                    <a:pt x="128" y="244"/>
                    <a:pt x="128" y="244"/>
                  </a:cubicBezTo>
                  <a:cubicBezTo>
                    <a:pt x="144" y="244"/>
                    <a:pt x="144" y="244"/>
                    <a:pt x="144" y="244"/>
                  </a:cubicBezTo>
                  <a:cubicBezTo>
                    <a:pt x="144" y="495"/>
                    <a:pt x="144" y="495"/>
                    <a:pt x="144" y="495"/>
                  </a:cubicBezTo>
                  <a:cubicBezTo>
                    <a:pt x="144" y="514"/>
                    <a:pt x="158" y="529"/>
                    <a:pt x="176" y="529"/>
                  </a:cubicBezTo>
                  <a:cubicBezTo>
                    <a:pt x="193" y="529"/>
                    <a:pt x="207" y="514"/>
                    <a:pt x="207" y="495"/>
                  </a:cubicBezTo>
                  <a:cubicBezTo>
                    <a:pt x="207" y="204"/>
                    <a:pt x="207" y="204"/>
                    <a:pt x="207" y="20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07" y="45"/>
                    <a:pt x="207" y="45"/>
                    <a:pt x="207" y="45"/>
                  </a:cubicBezTo>
                  <a:cubicBezTo>
                    <a:pt x="224" y="45"/>
                    <a:pt x="224" y="45"/>
                    <a:pt x="224" y="45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4" y="224"/>
                    <a:pt x="235" y="234"/>
                    <a:pt x="249" y="234"/>
                  </a:cubicBezTo>
                  <a:cubicBezTo>
                    <a:pt x="262" y="234"/>
                    <a:pt x="273" y="224"/>
                    <a:pt x="273" y="211"/>
                  </a:cubicBezTo>
                  <a:cubicBezTo>
                    <a:pt x="273" y="19"/>
                    <a:pt x="273" y="19"/>
                    <a:pt x="273" y="19"/>
                  </a:cubicBezTo>
                  <a:cubicBezTo>
                    <a:pt x="273" y="10"/>
                    <a:pt x="273" y="10"/>
                    <a:pt x="273" y="10"/>
                  </a:cubicBezTo>
                  <a:cubicBezTo>
                    <a:pt x="273" y="6"/>
                    <a:pt x="273" y="6"/>
                    <a:pt x="273" y="6"/>
                  </a:cubicBezTo>
                  <a:cubicBezTo>
                    <a:pt x="273" y="4"/>
                    <a:pt x="273" y="2"/>
                    <a:pt x="27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zh-CN" sz="16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9" name="Oval 16"/>
            <p:cNvSpPr>
              <a:spLocks noChangeArrowheads="1"/>
            </p:cNvSpPr>
            <p:nvPr/>
          </p:nvSpPr>
          <p:spPr bwMode="auto">
            <a:xfrm>
              <a:off x="5284772" y="1252165"/>
              <a:ext cx="407988" cy="412750"/>
            </a:xfrm>
            <a:prstGeom prst="ellipse">
              <a:avLst/>
            </a:prstGeom>
            <a:solidFill>
              <a:srgbClr val="D5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zh-CN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44" name="文本框 22"/>
          <p:cNvSpPr txBox="1"/>
          <p:nvPr/>
        </p:nvSpPr>
        <p:spPr>
          <a:xfrm>
            <a:off x="3024803" y="4437377"/>
            <a:ext cx="1534845" cy="54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专业能力</a:t>
            </a:r>
          </a:p>
        </p:txBody>
      </p:sp>
      <p:sp>
        <p:nvSpPr>
          <p:cNvPr id="45" name="文本框 22"/>
          <p:cNvSpPr txBox="1"/>
          <p:nvPr/>
        </p:nvSpPr>
        <p:spPr>
          <a:xfrm>
            <a:off x="4596016" y="4437377"/>
            <a:ext cx="1534845" cy="54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学习能力</a:t>
            </a:r>
          </a:p>
        </p:txBody>
      </p:sp>
      <p:sp>
        <p:nvSpPr>
          <p:cNvPr id="46" name="文本框 22"/>
          <p:cNvSpPr txBox="1"/>
          <p:nvPr/>
        </p:nvSpPr>
        <p:spPr>
          <a:xfrm>
            <a:off x="6057186" y="4437377"/>
            <a:ext cx="1534845" cy="54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个人修养</a:t>
            </a:r>
          </a:p>
        </p:txBody>
      </p:sp>
      <p:sp>
        <p:nvSpPr>
          <p:cNvPr id="47" name="文本框 22"/>
          <p:cNvSpPr txBox="1"/>
          <p:nvPr/>
        </p:nvSpPr>
        <p:spPr>
          <a:xfrm>
            <a:off x="7749916" y="4437377"/>
            <a:ext cx="16576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责任心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3147883" y="1559738"/>
            <a:ext cx="1023938" cy="2614612"/>
            <a:chOff x="1893872" y="1252165"/>
            <a:chExt cx="1023938" cy="261461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9" name="Rectangle 17"/>
            <p:cNvSpPr>
              <a:spLocks noChangeArrowheads="1"/>
            </p:cNvSpPr>
            <p:nvPr/>
          </p:nvSpPr>
          <p:spPr bwMode="auto">
            <a:xfrm>
              <a:off x="2374885" y="2798390"/>
              <a:ext cx="58737" cy="415925"/>
            </a:xfrm>
            <a:prstGeom prst="rect">
              <a:avLst/>
            </a:prstGeom>
            <a:solidFill>
              <a:srgbClr val="D5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zh-CN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50" name="Freeform 18"/>
            <p:cNvSpPr>
              <a:spLocks noChangeArrowheads="1"/>
            </p:cNvSpPr>
            <p:nvPr/>
          </p:nvSpPr>
          <p:spPr bwMode="auto">
            <a:xfrm>
              <a:off x="2138347" y="3214315"/>
              <a:ext cx="236538" cy="652462"/>
            </a:xfrm>
            <a:custGeom>
              <a:avLst/>
              <a:gdLst>
                <a:gd name="T0" fmla="*/ 0 w 63"/>
                <a:gd name="T1" fmla="*/ 140 h 174"/>
                <a:gd name="T2" fmla="*/ 32 w 63"/>
                <a:gd name="T3" fmla="*/ 174 h 174"/>
                <a:gd name="T4" fmla="*/ 63 w 63"/>
                <a:gd name="T5" fmla="*/ 140 h 174"/>
                <a:gd name="T6" fmla="*/ 63 w 63"/>
                <a:gd name="T7" fmla="*/ 0 h 174"/>
                <a:gd name="T8" fmla="*/ 0 w 63"/>
                <a:gd name="T9" fmla="*/ 0 h 174"/>
                <a:gd name="T10" fmla="*/ 0 w 63"/>
                <a:gd name="T11" fmla="*/ 140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174"/>
                <a:gd name="T20" fmla="*/ 63 w 63"/>
                <a:gd name="T21" fmla="*/ 174 h 1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174">
                  <a:moveTo>
                    <a:pt x="0" y="140"/>
                  </a:moveTo>
                  <a:cubicBezTo>
                    <a:pt x="0" y="159"/>
                    <a:pt x="14" y="174"/>
                    <a:pt x="32" y="174"/>
                  </a:cubicBezTo>
                  <a:cubicBezTo>
                    <a:pt x="49" y="174"/>
                    <a:pt x="63" y="159"/>
                    <a:pt x="63" y="14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zh-CN" sz="16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51" name="Freeform 19"/>
            <p:cNvSpPr>
              <a:spLocks noChangeArrowheads="1"/>
            </p:cNvSpPr>
            <p:nvPr/>
          </p:nvSpPr>
          <p:spPr bwMode="auto">
            <a:xfrm>
              <a:off x="2433622" y="3214315"/>
              <a:ext cx="236538" cy="652462"/>
            </a:xfrm>
            <a:custGeom>
              <a:avLst/>
              <a:gdLst>
                <a:gd name="T0" fmla="*/ 0 w 63"/>
                <a:gd name="T1" fmla="*/ 0 h 174"/>
                <a:gd name="T2" fmla="*/ 0 w 63"/>
                <a:gd name="T3" fmla="*/ 140 h 174"/>
                <a:gd name="T4" fmla="*/ 31 w 63"/>
                <a:gd name="T5" fmla="*/ 174 h 174"/>
                <a:gd name="T6" fmla="*/ 63 w 63"/>
                <a:gd name="T7" fmla="*/ 140 h 174"/>
                <a:gd name="T8" fmla="*/ 63 w 63"/>
                <a:gd name="T9" fmla="*/ 0 h 174"/>
                <a:gd name="T10" fmla="*/ 0 w 63"/>
                <a:gd name="T11" fmla="*/ 0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174"/>
                <a:gd name="T20" fmla="*/ 63 w 63"/>
                <a:gd name="T21" fmla="*/ 174 h 1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174">
                  <a:moveTo>
                    <a:pt x="0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159"/>
                    <a:pt x="14" y="174"/>
                    <a:pt x="31" y="174"/>
                  </a:cubicBezTo>
                  <a:cubicBezTo>
                    <a:pt x="49" y="174"/>
                    <a:pt x="63" y="159"/>
                    <a:pt x="63" y="140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zh-CN" sz="16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52" name="Freeform 20"/>
            <p:cNvSpPr>
              <a:spLocks noChangeArrowheads="1"/>
            </p:cNvSpPr>
            <p:nvPr/>
          </p:nvSpPr>
          <p:spPr bwMode="auto">
            <a:xfrm>
              <a:off x="1893872" y="1703015"/>
              <a:ext cx="1023938" cy="1511300"/>
            </a:xfrm>
            <a:custGeom>
              <a:avLst/>
              <a:gdLst>
                <a:gd name="T0" fmla="*/ 207 w 273"/>
                <a:gd name="T1" fmla="*/ 252 h 403"/>
                <a:gd name="T2" fmla="*/ 207 w 273"/>
                <a:gd name="T3" fmla="*/ 250 h 403"/>
                <a:gd name="T4" fmla="*/ 207 w 273"/>
                <a:gd name="T5" fmla="*/ 93 h 403"/>
                <a:gd name="T6" fmla="*/ 224 w 273"/>
                <a:gd name="T7" fmla="*/ 93 h 403"/>
                <a:gd name="T8" fmla="*/ 224 w 273"/>
                <a:gd name="T9" fmla="*/ 259 h 403"/>
                <a:gd name="T10" fmla="*/ 249 w 273"/>
                <a:gd name="T11" fmla="*/ 282 h 403"/>
                <a:gd name="T12" fmla="*/ 273 w 273"/>
                <a:gd name="T13" fmla="*/ 259 h 403"/>
                <a:gd name="T14" fmla="*/ 273 w 273"/>
                <a:gd name="T15" fmla="*/ 67 h 403"/>
                <a:gd name="T16" fmla="*/ 273 w 273"/>
                <a:gd name="T17" fmla="*/ 58 h 403"/>
                <a:gd name="T18" fmla="*/ 273 w 273"/>
                <a:gd name="T19" fmla="*/ 54 h 403"/>
                <a:gd name="T20" fmla="*/ 207 w 273"/>
                <a:gd name="T21" fmla="*/ 0 h 403"/>
                <a:gd name="T22" fmla="*/ 69 w 273"/>
                <a:gd name="T23" fmla="*/ 0 h 403"/>
                <a:gd name="T24" fmla="*/ 0 w 273"/>
                <a:gd name="T25" fmla="*/ 56 h 403"/>
                <a:gd name="T26" fmla="*/ 0 w 273"/>
                <a:gd name="T27" fmla="*/ 58 h 403"/>
                <a:gd name="T28" fmla="*/ 0 w 273"/>
                <a:gd name="T29" fmla="*/ 67 h 403"/>
                <a:gd name="T30" fmla="*/ 0 w 273"/>
                <a:gd name="T31" fmla="*/ 259 h 403"/>
                <a:gd name="T32" fmla="*/ 22 w 273"/>
                <a:gd name="T33" fmla="*/ 282 h 403"/>
                <a:gd name="T34" fmla="*/ 45 w 273"/>
                <a:gd name="T35" fmla="*/ 259 h 403"/>
                <a:gd name="T36" fmla="*/ 45 w 273"/>
                <a:gd name="T37" fmla="*/ 93 h 403"/>
                <a:gd name="T38" fmla="*/ 64 w 273"/>
                <a:gd name="T39" fmla="*/ 93 h 403"/>
                <a:gd name="T40" fmla="*/ 64 w 273"/>
                <a:gd name="T41" fmla="*/ 252 h 403"/>
                <a:gd name="T42" fmla="*/ 65 w 273"/>
                <a:gd name="T43" fmla="*/ 259 h 403"/>
                <a:gd name="T44" fmla="*/ 65 w 273"/>
                <a:gd name="T45" fmla="*/ 403 h 403"/>
                <a:gd name="T46" fmla="*/ 128 w 273"/>
                <a:gd name="T47" fmla="*/ 403 h 403"/>
                <a:gd name="T48" fmla="*/ 128 w 273"/>
                <a:gd name="T49" fmla="*/ 292 h 403"/>
                <a:gd name="T50" fmla="*/ 144 w 273"/>
                <a:gd name="T51" fmla="*/ 292 h 403"/>
                <a:gd name="T52" fmla="*/ 144 w 273"/>
                <a:gd name="T53" fmla="*/ 403 h 403"/>
                <a:gd name="T54" fmla="*/ 207 w 273"/>
                <a:gd name="T55" fmla="*/ 403 h 403"/>
                <a:gd name="T56" fmla="*/ 207 w 273"/>
                <a:gd name="T57" fmla="*/ 252 h 40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3"/>
                <a:gd name="T88" fmla="*/ 0 h 403"/>
                <a:gd name="T89" fmla="*/ 273 w 273"/>
                <a:gd name="T90" fmla="*/ 403 h 40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3" h="403">
                  <a:moveTo>
                    <a:pt x="207" y="252"/>
                  </a:moveTo>
                  <a:cubicBezTo>
                    <a:pt x="207" y="250"/>
                    <a:pt x="207" y="250"/>
                    <a:pt x="207" y="250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4" y="259"/>
                    <a:pt x="224" y="259"/>
                    <a:pt x="224" y="259"/>
                  </a:cubicBezTo>
                  <a:cubicBezTo>
                    <a:pt x="224" y="272"/>
                    <a:pt x="235" y="282"/>
                    <a:pt x="249" y="282"/>
                  </a:cubicBezTo>
                  <a:cubicBezTo>
                    <a:pt x="262" y="282"/>
                    <a:pt x="273" y="272"/>
                    <a:pt x="273" y="259"/>
                  </a:cubicBezTo>
                  <a:cubicBezTo>
                    <a:pt x="273" y="67"/>
                    <a:pt x="273" y="67"/>
                    <a:pt x="273" y="67"/>
                  </a:cubicBezTo>
                  <a:cubicBezTo>
                    <a:pt x="273" y="58"/>
                    <a:pt x="273" y="58"/>
                    <a:pt x="273" y="58"/>
                  </a:cubicBezTo>
                  <a:cubicBezTo>
                    <a:pt x="273" y="54"/>
                    <a:pt x="273" y="54"/>
                    <a:pt x="273" y="54"/>
                  </a:cubicBezTo>
                  <a:cubicBezTo>
                    <a:pt x="273" y="36"/>
                    <a:pt x="250" y="0"/>
                    <a:pt x="207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8" y="1"/>
                    <a:pt x="0" y="42"/>
                    <a:pt x="0" y="5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72"/>
                    <a:pt x="10" y="282"/>
                    <a:pt x="22" y="282"/>
                  </a:cubicBezTo>
                  <a:cubicBezTo>
                    <a:pt x="35" y="282"/>
                    <a:pt x="45" y="272"/>
                    <a:pt x="45" y="259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252"/>
                    <a:pt x="64" y="252"/>
                    <a:pt x="64" y="252"/>
                  </a:cubicBezTo>
                  <a:cubicBezTo>
                    <a:pt x="64" y="255"/>
                    <a:pt x="65" y="257"/>
                    <a:pt x="65" y="259"/>
                  </a:cubicBezTo>
                  <a:cubicBezTo>
                    <a:pt x="65" y="403"/>
                    <a:pt x="65" y="403"/>
                    <a:pt x="65" y="403"/>
                  </a:cubicBezTo>
                  <a:cubicBezTo>
                    <a:pt x="128" y="403"/>
                    <a:pt x="128" y="403"/>
                    <a:pt x="128" y="403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44" y="292"/>
                    <a:pt x="144" y="292"/>
                    <a:pt x="144" y="292"/>
                  </a:cubicBezTo>
                  <a:cubicBezTo>
                    <a:pt x="144" y="403"/>
                    <a:pt x="144" y="403"/>
                    <a:pt x="144" y="403"/>
                  </a:cubicBezTo>
                  <a:cubicBezTo>
                    <a:pt x="207" y="403"/>
                    <a:pt x="207" y="403"/>
                    <a:pt x="207" y="403"/>
                  </a:cubicBezTo>
                  <a:lnTo>
                    <a:pt x="207" y="252"/>
                  </a:lnTo>
                  <a:close/>
                </a:path>
              </a:pathLst>
            </a:custGeom>
            <a:solidFill>
              <a:srgbClr val="D5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zh-CN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53" name="Oval 21"/>
            <p:cNvSpPr>
              <a:spLocks noChangeArrowheads="1"/>
            </p:cNvSpPr>
            <p:nvPr/>
          </p:nvSpPr>
          <p:spPr bwMode="auto">
            <a:xfrm>
              <a:off x="2201847" y="1252165"/>
              <a:ext cx="407988" cy="412750"/>
            </a:xfrm>
            <a:prstGeom prst="ellipse">
              <a:avLst/>
            </a:prstGeom>
            <a:solidFill>
              <a:srgbClr val="D5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zh-CN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4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4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14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14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14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14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14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14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14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44" grpId="0"/>
      <p:bldP spid="45" grpId="0"/>
      <p:bldP spid="46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-58057" y="3106057"/>
            <a:ext cx="12264571" cy="3309257"/>
            <a:chOff x="-58057" y="3106057"/>
            <a:chExt cx="12264571" cy="3309257"/>
          </a:xfrm>
        </p:grpSpPr>
        <p:sp>
          <p:nvSpPr>
            <p:cNvPr id="42" name="任意多边形 41"/>
            <p:cNvSpPr/>
            <p:nvPr/>
          </p:nvSpPr>
          <p:spPr>
            <a:xfrm>
              <a:off x="-58057" y="3106057"/>
              <a:ext cx="10827657" cy="3309257"/>
            </a:xfrm>
            <a:custGeom>
              <a:avLst/>
              <a:gdLst>
                <a:gd name="connsiteX0" fmla="*/ 58057 w 10827657"/>
                <a:gd name="connsiteY0" fmla="*/ 957943 h 3309257"/>
                <a:gd name="connsiteX1" fmla="*/ 2133600 w 10827657"/>
                <a:gd name="connsiteY1" fmla="*/ 2206172 h 3309257"/>
                <a:gd name="connsiteX2" fmla="*/ 4136571 w 10827657"/>
                <a:gd name="connsiteY2" fmla="*/ 1494972 h 3309257"/>
                <a:gd name="connsiteX3" fmla="*/ 6110514 w 10827657"/>
                <a:gd name="connsiteY3" fmla="*/ 3309257 h 3309257"/>
                <a:gd name="connsiteX4" fmla="*/ 8519886 w 10827657"/>
                <a:gd name="connsiteY4" fmla="*/ 2510972 h 3309257"/>
                <a:gd name="connsiteX5" fmla="*/ 10827657 w 10827657"/>
                <a:gd name="connsiteY5" fmla="*/ 2815772 h 3309257"/>
                <a:gd name="connsiteX6" fmla="*/ 10000343 w 10827657"/>
                <a:gd name="connsiteY6" fmla="*/ 841829 h 3309257"/>
                <a:gd name="connsiteX7" fmla="*/ 7736114 w 10827657"/>
                <a:gd name="connsiteY7" fmla="*/ 14514 h 3309257"/>
                <a:gd name="connsiteX8" fmla="*/ 5762171 w 10827657"/>
                <a:gd name="connsiteY8" fmla="*/ 449943 h 3309257"/>
                <a:gd name="connsiteX9" fmla="*/ 4122057 w 10827657"/>
                <a:gd name="connsiteY9" fmla="*/ 1451429 h 3309257"/>
                <a:gd name="connsiteX10" fmla="*/ 2859314 w 10827657"/>
                <a:gd name="connsiteY10" fmla="*/ 14514 h 3309257"/>
                <a:gd name="connsiteX11" fmla="*/ 0 w 10827657"/>
                <a:gd name="connsiteY11" fmla="*/ 899886 h 3309257"/>
                <a:gd name="connsiteX12" fmla="*/ 4223657 w 10827657"/>
                <a:gd name="connsiteY12" fmla="*/ 1494972 h 3309257"/>
                <a:gd name="connsiteX13" fmla="*/ 8490857 w 10827657"/>
                <a:gd name="connsiteY13" fmla="*/ 2423886 h 3309257"/>
                <a:gd name="connsiteX14" fmla="*/ 10014857 w 10827657"/>
                <a:gd name="connsiteY14" fmla="*/ 841829 h 3309257"/>
                <a:gd name="connsiteX15" fmla="*/ 5733143 w 10827657"/>
                <a:gd name="connsiteY15" fmla="*/ 391886 h 3309257"/>
                <a:gd name="connsiteX16" fmla="*/ 8476343 w 10827657"/>
                <a:gd name="connsiteY16" fmla="*/ 2438400 h 3309257"/>
                <a:gd name="connsiteX17" fmla="*/ 7765143 w 10827657"/>
                <a:gd name="connsiteY17" fmla="*/ 0 h 3309257"/>
                <a:gd name="connsiteX18" fmla="*/ 7765143 w 10827657"/>
                <a:gd name="connsiteY18" fmla="*/ 0 h 330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827657" h="3309257">
                  <a:moveTo>
                    <a:pt x="58057" y="957943"/>
                  </a:moveTo>
                  <a:lnTo>
                    <a:pt x="2133600" y="2206172"/>
                  </a:lnTo>
                  <a:lnTo>
                    <a:pt x="4136571" y="1494972"/>
                  </a:lnTo>
                  <a:lnTo>
                    <a:pt x="6110514" y="3309257"/>
                  </a:lnTo>
                  <a:lnTo>
                    <a:pt x="8519886" y="2510972"/>
                  </a:lnTo>
                  <a:lnTo>
                    <a:pt x="10827657" y="2815772"/>
                  </a:lnTo>
                  <a:lnTo>
                    <a:pt x="10000343" y="841829"/>
                  </a:lnTo>
                  <a:lnTo>
                    <a:pt x="7736114" y="14514"/>
                  </a:lnTo>
                  <a:lnTo>
                    <a:pt x="5762171" y="449943"/>
                  </a:lnTo>
                  <a:lnTo>
                    <a:pt x="4122057" y="1451429"/>
                  </a:lnTo>
                  <a:lnTo>
                    <a:pt x="2859314" y="14514"/>
                  </a:lnTo>
                  <a:lnTo>
                    <a:pt x="0" y="899886"/>
                  </a:lnTo>
                  <a:lnTo>
                    <a:pt x="4223657" y="1494972"/>
                  </a:lnTo>
                  <a:lnTo>
                    <a:pt x="8490857" y="2423886"/>
                  </a:lnTo>
                  <a:lnTo>
                    <a:pt x="10014857" y="841829"/>
                  </a:lnTo>
                  <a:lnTo>
                    <a:pt x="5733143" y="391886"/>
                  </a:lnTo>
                  <a:lnTo>
                    <a:pt x="8476343" y="2438400"/>
                  </a:lnTo>
                  <a:lnTo>
                    <a:pt x="7765143" y="0"/>
                  </a:lnTo>
                  <a:lnTo>
                    <a:pt x="7765143" y="0"/>
                  </a:lnTo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9927771" y="3817257"/>
              <a:ext cx="2278743" cy="2090057"/>
            </a:xfrm>
            <a:custGeom>
              <a:avLst/>
              <a:gdLst>
                <a:gd name="connsiteX0" fmla="*/ 0 w 2278743"/>
                <a:gd name="connsiteY0" fmla="*/ 116114 h 2090057"/>
                <a:gd name="connsiteX1" fmla="*/ 2278743 w 2278743"/>
                <a:gd name="connsiteY1" fmla="*/ 0 h 2090057"/>
                <a:gd name="connsiteX2" fmla="*/ 856343 w 2278743"/>
                <a:gd name="connsiteY2" fmla="*/ 2090057 h 2090057"/>
                <a:gd name="connsiteX3" fmla="*/ 856343 w 2278743"/>
                <a:gd name="connsiteY3" fmla="*/ 2090057 h 209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8743" h="2090057">
                  <a:moveTo>
                    <a:pt x="0" y="116114"/>
                  </a:moveTo>
                  <a:lnTo>
                    <a:pt x="2278743" y="0"/>
                  </a:lnTo>
                  <a:lnTo>
                    <a:pt x="856343" y="2090057"/>
                  </a:lnTo>
                  <a:lnTo>
                    <a:pt x="856343" y="2090057"/>
                  </a:lnTo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06152" y="1675420"/>
            <a:ext cx="1224758" cy="1065426"/>
            <a:chOff x="5689178" y="1587096"/>
            <a:chExt cx="1525455" cy="1327006"/>
          </a:xfrm>
        </p:grpSpPr>
        <p:sp>
          <p:nvSpPr>
            <p:cNvPr id="3" name="泪滴形 2"/>
            <p:cNvSpPr/>
            <p:nvPr/>
          </p:nvSpPr>
          <p:spPr>
            <a:xfrm rot="8100000">
              <a:off x="5793201" y="1587096"/>
              <a:ext cx="1327006" cy="1327006"/>
            </a:xfrm>
            <a:prstGeom prst="teardrop">
              <a:avLst>
                <a:gd name="adj" fmla="val 125622"/>
              </a:avLst>
            </a:prstGeom>
            <a:solidFill>
              <a:srgbClr val="00B0F0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outerShdw blurRad="393700" dist="215900" dir="2700000" sx="108000" sy="108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TextBox 53"/>
            <p:cNvSpPr txBox="1">
              <a:spLocks noChangeArrowheads="1"/>
            </p:cNvSpPr>
            <p:nvPr/>
          </p:nvSpPr>
          <p:spPr bwMode="auto">
            <a:xfrm>
              <a:off x="5689178" y="1916487"/>
              <a:ext cx="1515859" cy="41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财务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53"/>
            <p:cNvSpPr txBox="1">
              <a:spLocks noChangeArrowheads="1"/>
            </p:cNvSpPr>
            <p:nvPr/>
          </p:nvSpPr>
          <p:spPr bwMode="auto">
            <a:xfrm>
              <a:off x="5698774" y="2330716"/>
              <a:ext cx="1515859" cy="41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407469" y="3087636"/>
            <a:ext cx="1296144" cy="1127526"/>
            <a:chOff x="5689178" y="1587096"/>
            <a:chExt cx="1525455" cy="1327006"/>
          </a:xfrm>
        </p:grpSpPr>
        <p:sp>
          <p:nvSpPr>
            <p:cNvPr id="11" name="泪滴形 10"/>
            <p:cNvSpPr/>
            <p:nvPr/>
          </p:nvSpPr>
          <p:spPr>
            <a:xfrm rot="8100000">
              <a:off x="5793201" y="1587096"/>
              <a:ext cx="1327006" cy="1327006"/>
            </a:xfrm>
            <a:prstGeom prst="teardrop">
              <a:avLst>
                <a:gd name="adj" fmla="val 125622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outerShdw blurRad="393700" dist="215900" dir="2700000" sx="108000" sy="108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53"/>
            <p:cNvSpPr txBox="1">
              <a:spLocks noChangeArrowheads="1"/>
            </p:cNvSpPr>
            <p:nvPr/>
          </p:nvSpPr>
          <p:spPr bwMode="auto">
            <a:xfrm>
              <a:off x="5689178" y="1916487"/>
              <a:ext cx="1515859" cy="41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行政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53"/>
            <p:cNvSpPr txBox="1">
              <a:spLocks noChangeArrowheads="1"/>
            </p:cNvSpPr>
            <p:nvPr/>
          </p:nvSpPr>
          <p:spPr bwMode="auto">
            <a:xfrm>
              <a:off x="5698774" y="2330716"/>
              <a:ext cx="1515859" cy="41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971824" y="1822517"/>
            <a:ext cx="1473462" cy="1281776"/>
            <a:chOff x="5689178" y="1587096"/>
            <a:chExt cx="1525455" cy="1327006"/>
          </a:xfrm>
        </p:grpSpPr>
        <p:sp>
          <p:nvSpPr>
            <p:cNvPr id="15" name="泪滴形 14"/>
            <p:cNvSpPr/>
            <p:nvPr/>
          </p:nvSpPr>
          <p:spPr>
            <a:xfrm rot="8100000">
              <a:off x="5793201" y="1587096"/>
              <a:ext cx="1327006" cy="1327006"/>
            </a:xfrm>
            <a:prstGeom prst="teardrop">
              <a:avLst>
                <a:gd name="adj" fmla="val 125622"/>
              </a:avLst>
            </a:prstGeom>
            <a:solidFill>
              <a:srgbClr val="0070C0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outerShdw blurRad="393700" dist="215900" dir="2700000" sx="108000" sy="108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53"/>
            <p:cNvSpPr txBox="1">
              <a:spLocks noChangeArrowheads="1"/>
            </p:cNvSpPr>
            <p:nvPr/>
          </p:nvSpPr>
          <p:spPr bwMode="auto">
            <a:xfrm>
              <a:off x="5689178" y="1916487"/>
              <a:ext cx="1515859" cy="41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53"/>
            <p:cNvSpPr txBox="1">
              <a:spLocks noChangeArrowheads="1"/>
            </p:cNvSpPr>
            <p:nvPr/>
          </p:nvSpPr>
          <p:spPr bwMode="auto">
            <a:xfrm>
              <a:off x="5698774" y="2330716"/>
              <a:ext cx="1515859" cy="41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967389" y="3844305"/>
            <a:ext cx="2180211" cy="1896582"/>
            <a:chOff x="5689178" y="1587096"/>
            <a:chExt cx="1525455" cy="1327006"/>
          </a:xfrm>
        </p:grpSpPr>
        <p:sp>
          <p:nvSpPr>
            <p:cNvPr id="19" name="泪滴形 18"/>
            <p:cNvSpPr/>
            <p:nvPr/>
          </p:nvSpPr>
          <p:spPr>
            <a:xfrm rot="8100000">
              <a:off x="5793201" y="1587096"/>
              <a:ext cx="1327006" cy="1327006"/>
            </a:xfrm>
            <a:prstGeom prst="teardrop">
              <a:avLst>
                <a:gd name="adj" fmla="val 125622"/>
              </a:avLst>
            </a:prstGeom>
            <a:solidFill>
              <a:srgbClr val="0070C0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outerShdw blurRad="393700" dist="215900" dir="2700000" sx="108000" sy="108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53"/>
            <p:cNvSpPr txBox="1">
              <a:spLocks noChangeArrowheads="1"/>
            </p:cNvSpPr>
            <p:nvPr/>
          </p:nvSpPr>
          <p:spPr bwMode="auto">
            <a:xfrm>
              <a:off x="5689178" y="1916487"/>
              <a:ext cx="1515859" cy="3660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销售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53"/>
            <p:cNvSpPr txBox="1">
              <a:spLocks noChangeArrowheads="1"/>
            </p:cNvSpPr>
            <p:nvPr/>
          </p:nvSpPr>
          <p:spPr bwMode="auto">
            <a:xfrm>
              <a:off x="5698774" y="2330716"/>
              <a:ext cx="1515859" cy="41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480406" y="3450511"/>
            <a:ext cx="1847964" cy="1607558"/>
            <a:chOff x="5689178" y="1587096"/>
            <a:chExt cx="1525455" cy="1327006"/>
          </a:xfrm>
        </p:grpSpPr>
        <p:sp>
          <p:nvSpPr>
            <p:cNvPr id="23" name="泪滴形 22"/>
            <p:cNvSpPr/>
            <p:nvPr/>
          </p:nvSpPr>
          <p:spPr>
            <a:xfrm rot="8100000">
              <a:off x="5793201" y="1587096"/>
              <a:ext cx="1327006" cy="1327006"/>
            </a:xfrm>
            <a:prstGeom prst="teardrop">
              <a:avLst>
                <a:gd name="adj" fmla="val 125622"/>
              </a:avLst>
            </a:prstGeom>
            <a:solidFill>
              <a:srgbClr val="00B0F0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outerShdw blurRad="393700" dist="215900" dir="2700000" sx="108000" sy="108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TextBox 53"/>
            <p:cNvSpPr txBox="1">
              <a:spLocks noChangeArrowheads="1"/>
            </p:cNvSpPr>
            <p:nvPr/>
          </p:nvSpPr>
          <p:spPr bwMode="auto">
            <a:xfrm>
              <a:off x="5689178" y="1916487"/>
              <a:ext cx="1515859" cy="5416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客服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53"/>
            <p:cNvSpPr txBox="1">
              <a:spLocks noChangeArrowheads="1"/>
            </p:cNvSpPr>
            <p:nvPr/>
          </p:nvSpPr>
          <p:spPr bwMode="auto">
            <a:xfrm>
              <a:off x="5698774" y="2330716"/>
              <a:ext cx="1515859" cy="41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962422" y="1375928"/>
            <a:ext cx="1473462" cy="1281776"/>
            <a:chOff x="5689178" y="1587096"/>
            <a:chExt cx="1525455" cy="1327006"/>
          </a:xfrm>
        </p:grpSpPr>
        <p:sp>
          <p:nvSpPr>
            <p:cNvPr id="27" name="泪滴形 26"/>
            <p:cNvSpPr/>
            <p:nvPr/>
          </p:nvSpPr>
          <p:spPr>
            <a:xfrm rot="8100000">
              <a:off x="5793201" y="1587096"/>
              <a:ext cx="1327006" cy="1327006"/>
            </a:xfrm>
            <a:prstGeom prst="teardrop">
              <a:avLst>
                <a:gd name="adj" fmla="val 125622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outerShdw blurRad="393700" dist="215900" dir="2700000" sx="108000" sy="108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Box 53"/>
            <p:cNvSpPr txBox="1">
              <a:spLocks noChangeArrowheads="1"/>
            </p:cNvSpPr>
            <p:nvPr/>
          </p:nvSpPr>
          <p:spPr bwMode="auto">
            <a:xfrm>
              <a:off x="5689178" y="1916487"/>
              <a:ext cx="1515859" cy="41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美工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53"/>
            <p:cNvSpPr txBox="1">
              <a:spLocks noChangeArrowheads="1"/>
            </p:cNvSpPr>
            <p:nvPr/>
          </p:nvSpPr>
          <p:spPr bwMode="auto">
            <a:xfrm>
              <a:off x="5698774" y="2330716"/>
              <a:ext cx="1515859" cy="41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203788" y="2236188"/>
            <a:ext cx="1456961" cy="1267422"/>
            <a:chOff x="5689178" y="1587096"/>
            <a:chExt cx="1525455" cy="1327006"/>
          </a:xfrm>
        </p:grpSpPr>
        <p:sp>
          <p:nvSpPr>
            <p:cNvPr id="31" name="泪滴形 30"/>
            <p:cNvSpPr/>
            <p:nvPr/>
          </p:nvSpPr>
          <p:spPr>
            <a:xfrm rot="8100000">
              <a:off x="5793201" y="1587096"/>
              <a:ext cx="1327006" cy="1327006"/>
            </a:xfrm>
            <a:prstGeom prst="teardrop">
              <a:avLst>
                <a:gd name="adj" fmla="val 125622"/>
              </a:avLst>
            </a:prstGeom>
            <a:solidFill>
              <a:srgbClr val="0070C0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outerShdw blurRad="393700" dist="215900" dir="2700000" sx="108000" sy="108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TextBox 53"/>
            <p:cNvSpPr txBox="1">
              <a:spLocks noChangeArrowheads="1"/>
            </p:cNvSpPr>
            <p:nvPr/>
          </p:nvSpPr>
          <p:spPr bwMode="auto">
            <a:xfrm>
              <a:off x="5689178" y="1916487"/>
              <a:ext cx="1515859" cy="41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文案策划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Box 53"/>
            <p:cNvSpPr txBox="1">
              <a:spLocks noChangeArrowheads="1"/>
            </p:cNvSpPr>
            <p:nvPr/>
          </p:nvSpPr>
          <p:spPr bwMode="auto">
            <a:xfrm>
              <a:off x="5698774" y="2330716"/>
              <a:ext cx="1515859" cy="41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267311" y="3458332"/>
            <a:ext cx="1552556" cy="1350580"/>
            <a:chOff x="5689178" y="1587096"/>
            <a:chExt cx="1525455" cy="1327006"/>
          </a:xfrm>
        </p:grpSpPr>
        <p:sp>
          <p:nvSpPr>
            <p:cNvPr id="35" name="泪滴形 34"/>
            <p:cNvSpPr/>
            <p:nvPr/>
          </p:nvSpPr>
          <p:spPr>
            <a:xfrm rot="8100000">
              <a:off x="5793201" y="1587096"/>
              <a:ext cx="1327006" cy="1327006"/>
            </a:xfrm>
            <a:prstGeom prst="teardrop">
              <a:avLst>
                <a:gd name="adj" fmla="val 125622"/>
              </a:avLst>
            </a:prstGeom>
            <a:solidFill>
              <a:srgbClr val="0070C0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outerShdw blurRad="393700" dist="215900" dir="2700000" sx="108000" sy="108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Box 53"/>
            <p:cNvSpPr txBox="1">
              <a:spLocks noChangeArrowheads="1"/>
            </p:cNvSpPr>
            <p:nvPr/>
          </p:nvSpPr>
          <p:spPr bwMode="auto">
            <a:xfrm>
              <a:off x="5689178" y="1916487"/>
              <a:ext cx="1515858" cy="4985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贮备干部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TextBox 53"/>
            <p:cNvSpPr txBox="1">
              <a:spLocks noChangeArrowheads="1"/>
            </p:cNvSpPr>
            <p:nvPr/>
          </p:nvSpPr>
          <p:spPr bwMode="auto">
            <a:xfrm>
              <a:off x="5698774" y="2330716"/>
              <a:ext cx="1515859" cy="3931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0077402" y="4391633"/>
            <a:ext cx="1296144" cy="1127526"/>
            <a:chOff x="5689178" y="1587096"/>
            <a:chExt cx="1525455" cy="1327006"/>
          </a:xfrm>
        </p:grpSpPr>
        <p:sp>
          <p:nvSpPr>
            <p:cNvPr id="39" name="泪滴形 38"/>
            <p:cNvSpPr/>
            <p:nvPr/>
          </p:nvSpPr>
          <p:spPr>
            <a:xfrm rot="8100000">
              <a:off x="5793201" y="1587096"/>
              <a:ext cx="1327006" cy="1327006"/>
            </a:xfrm>
            <a:prstGeom prst="teardrop">
              <a:avLst>
                <a:gd name="adj" fmla="val 125622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outerShdw blurRad="393700" dist="215900" dir="2700000" sx="108000" sy="108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Box 53"/>
            <p:cNvSpPr txBox="1">
              <a:spLocks noChangeArrowheads="1"/>
            </p:cNvSpPr>
            <p:nvPr/>
          </p:nvSpPr>
          <p:spPr bwMode="auto">
            <a:xfrm>
              <a:off x="5689178" y="1916487"/>
              <a:ext cx="1515858" cy="4708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人事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TextBox 53"/>
            <p:cNvSpPr txBox="1">
              <a:spLocks noChangeArrowheads="1"/>
            </p:cNvSpPr>
            <p:nvPr/>
          </p:nvSpPr>
          <p:spPr bwMode="auto">
            <a:xfrm>
              <a:off x="5698775" y="2330717"/>
              <a:ext cx="1515858" cy="4708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1293703" y="44624"/>
            <a:ext cx="1826141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需求岗位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4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14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14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14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14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14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14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14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14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14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306071" y="44624"/>
            <a:ext cx="1826141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岗位描述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9129" y="2947939"/>
            <a:ext cx="2880597" cy="158965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在这里输入您的内容，或通复制内容后右键选择保留文本。在这里输入您的内容，或通复制内容后右键选择保留文本。</a:t>
            </a:r>
          </a:p>
          <a:p>
            <a:pPr lvl="0"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855390" y="1916832"/>
            <a:ext cx="3024336" cy="576064"/>
          </a:xfrm>
          <a:prstGeom prst="roundRect">
            <a:avLst>
              <a:gd name="adj" fmla="val 36824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销售岗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999129" y="5219575"/>
            <a:ext cx="2880597" cy="0"/>
          </a:xfrm>
          <a:prstGeom prst="line">
            <a:avLst/>
          </a:prstGeom>
          <a:ln>
            <a:solidFill>
              <a:srgbClr val="5497D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KSO_Shape"/>
          <p:cNvSpPr/>
          <p:nvPr/>
        </p:nvSpPr>
        <p:spPr bwMode="auto">
          <a:xfrm>
            <a:off x="3094112" y="4571753"/>
            <a:ext cx="537964" cy="651764"/>
          </a:xfrm>
          <a:custGeom>
            <a:avLst/>
            <a:gdLst>
              <a:gd name="T0" fmla="*/ 0 w 2244"/>
              <a:gd name="T1" fmla="*/ 1192026366 h 2719"/>
              <a:gd name="T2" fmla="*/ 124849370 w 2244"/>
              <a:gd name="T3" fmla="*/ 900047615 h 2719"/>
              <a:gd name="T4" fmla="*/ 247945988 w 2244"/>
              <a:gd name="T5" fmla="*/ 802721585 h 2719"/>
              <a:gd name="T6" fmla="*/ 752599742 w 2244"/>
              <a:gd name="T7" fmla="*/ 802721585 h 2719"/>
              <a:gd name="T8" fmla="*/ 878762849 w 2244"/>
              <a:gd name="T9" fmla="*/ 900047615 h 2719"/>
              <a:gd name="T10" fmla="*/ 983022837 w 2244"/>
              <a:gd name="T11" fmla="*/ 1192026366 h 2719"/>
              <a:gd name="T12" fmla="*/ 0 w 2244"/>
              <a:gd name="T13" fmla="*/ 1192026366 h 2719"/>
              <a:gd name="T14" fmla="*/ 489758997 w 2244"/>
              <a:gd name="T15" fmla="*/ 778171257 h 2719"/>
              <a:gd name="T16" fmla="*/ 100755144 w 2244"/>
              <a:gd name="T17" fmla="*/ 389304781 h 2719"/>
              <a:gd name="T18" fmla="*/ 489758997 w 2244"/>
              <a:gd name="T19" fmla="*/ 0 h 2719"/>
              <a:gd name="T20" fmla="*/ 878762849 w 2244"/>
              <a:gd name="T21" fmla="*/ 389304781 h 2719"/>
              <a:gd name="T22" fmla="*/ 489758997 w 2244"/>
              <a:gd name="T23" fmla="*/ 778171257 h 2719"/>
              <a:gd name="T24" fmla="*/ 425801067 w 2244"/>
              <a:gd name="T25" fmla="*/ 105655795 h 2719"/>
              <a:gd name="T26" fmla="*/ 191435436 w 2244"/>
              <a:gd name="T27" fmla="*/ 389304781 h 2719"/>
              <a:gd name="T28" fmla="*/ 489758997 w 2244"/>
              <a:gd name="T29" fmla="*/ 687859418 h 2719"/>
              <a:gd name="T30" fmla="*/ 788083219 w 2244"/>
              <a:gd name="T31" fmla="*/ 389304781 h 2719"/>
              <a:gd name="T32" fmla="*/ 425801067 w 2244"/>
              <a:gd name="T33" fmla="*/ 105655795 h 27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244" h="2719">
                <a:moveTo>
                  <a:pt x="0" y="2719"/>
                </a:moveTo>
                <a:cubicBezTo>
                  <a:pt x="285" y="2053"/>
                  <a:pt x="285" y="2053"/>
                  <a:pt x="285" y="2053"/>
                </a:cubicBezTo>
                <a:cubicBezTo>
                  <a:pt x="285" y="2053"/>
                  <a:pt x="347" y="1831"/>
                  <a:pt x="566" y="1831"/>
                </a:cubicBezTo>
                <a:cubicBezTo>
                  <a:pt x="1718" y="1831"/>
                  <a:pt x="1718" y="1831"/>
                  <a:pt x="1718" y="1831"/>
                </a:cubicBezTo>
                <a:cubicBezTo>
                  <a:pt x="1938" y="1831"/>
                  <a:pt x="2006" y="2053"/>
                  <a:pt x="2006" y="2053"/>
                </a:cubicBezTo>
                <a:cubicBezTo>
                  <a:pt x="2244" y="2719"/>
                  <a:pt x="2244" y="2719"/>
                  <a:pt x="2244" y="2719"/>
                </a:cubicBezTo>
                <a:lnTo>
                  <a:pt x="0" y="2719"/>
                </a:lnTo>
                <a:close/>
                <a:moveTo>
                  <a:pt x="1118" y="1775"/>
                </a:moveTo>
                <a:cubicBezTo>
                  <a:pt x="627" y="1775"/>
                  <a:pt x="230" y="1378"/>
                  <a:pt x="230" y="888"/>
                </a:cubicBezTo>
                <a:cubicBezTo>
                  <a:pt x="230" y="397"/>
                  <a:pt x="627" y="0"/>
                  <a:pt x="1118" y="0"/>
                </a:cubicBezTo>
                <a:cubicBezTo>
                  <a:pt x="1608" y="0"/>
                  <a:pt x="2006" y="397"/>
                  <a:pt x="2006" y="888"/>
                </a:cubicBezTo>
                <a:cubicBezTo>
                  <a:pt x="2006" y="1378"/>
                  <a:pt x="1608" y="1775"/>
                  <a:pt x="1118" y="1775"/>
                </a:cubicBezTo>
                <a:close/>
                <a:moveTo>
                  <a:pt x="972" y="241"/>
                </a:moveTo>
                <a:cubicBezTo>
                  <a:pt x="700" y="338"/>
                  <a:pt x="1033" y="685"/>
                  <a:pt x="437" y="888"/>
                </a:cubicBezTo>
                <a:cubicBezTo>
                  <a:pt x="437" y="1264"/>
                  <a:pt x="742" y="1569"/>
                  <a:pt x="1118" y="1569"/>
                </a:cubicBezTo>
                <a:cubicBezTo>
                  <a:pt x="1494" y="1569"/>
                  <a:pt x="1799" y="1264"/>
                  <a:pt x="1799" y="888"/>
                </a:cubicBezTo>
                <a:cubicBezTo>
                  <a:pt x="1452" y="602"/>
                  <a:pt x="870" y="734"/>
                  <a:pt x="972" y="241"/>
                </a:cubicBezTo>
                <a:close/>
              </a:path>
            </a:pathLst>
          </a:custGeom>
          <a:solidFill>
            <a:srgbClr val="5497D4"/>
          </a:solidFill>
          <a:ln>
            <a:noFill/>
          </a:ln>
          <a:effectLst/>
        </p:spPr>
        <p:txBody>
          <a:bodyPr anchor="ctr" anchorCtr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26777" y="3772647"/>
            <a:ext cx="2880597" cy="1589656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在这里输入您的内容，或通复制内容后右键选择保留文本。在这里输入您的内容，或通复制内容后右键选择保留文本。</a:t>
            </a:r>
          </a:p>
          <a:p>
            <a:pPr lvl="0"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4583038" y="2741540"/>
            <a:ext cx="3024336" cy="576064"/>
          </a:xfrm>
          <a:prstGeom prst="roundRect">
            <a:avLst>
              <a:gd name="adj" fmla="val 36824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财务岗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4726777" y="6044283"/>
            <a:ext cx="2880597" cy="0"/>
          </a:xfrm>
          <a:prstGeom prst="line">
            <a:avLst/>
          </a:prstGeom>
          <a:ln>
            <a:solidFill>
              <a:srgbClr val="8A4F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KSO_Shape"/>
          <p:cNvSpPr/>
          <p:nvPr/>
        </p:nvSpPr>
        <p:spPr bwMode="auto">
          <a:xfrm>
            <a:off x="6821760" y="5396461"/>
            <a:ext cx="537964" cy="651764"/>
          </a:xfrm>
          <a:custGeom>
            <a:avLst/>
            <a:gdLst>
              <a:gd name="T0" fmla="*/ 0 w 2244"/>
              <a:gd name="T1" fmla="*/ 1192026366 h 2719"/>
              <a:gd name="T2" fmla="*/ 124849370 w 2244"/>
              <a:gd name="T3" fmla="*/ 900047615 h 2719"/>
              <a:gd name="T4" fmla="*/ 247945988 w 2244"/>
              <a:gd name="T5" fmla="*/ 802721585 h 2719"/>
              <a:gd name="T6" fmla="*/ 752599742 w 2244"/>
              <a:gd name="T7" fmla="*/ 802721585 h 2719"/>
              <a:gd name="T8" fmla="*/ 878762849 w 2244"/>
              <a:gd name="T9" fmla="*/ 900047615 h 2719"/>
              <a:gd name="T10" fmla="*/ 983022837 w 2244"/>
              <a:gd name="T11" fmla="*/ 1192026366 h 2719"/>
              <a:gd name="T12" fmla="*/ 0 w 2244"/>
              <a:gd name="T13" fmla="*/ 1192026366 h 2719"/>
              <a:gd name="T14" fmla="*/ 489758997 w 2244"/>
              <a:gd name="T15" fmla="*/ 778171257 h 2719"/>
              <a:gd name="T16" fmla="*/ 100755144 w 2244"/>
              <a:gd name="T17" fmla="*/ 389304781 h 2719"/>
              <a:gd name="T18" fmla="*/ 489758997 w 2244"/>
              <a:gd name="T19" fmla="*/ 0 h 2719"/>
              <a:gd name="T20" fmla="*/ 878762849 w 2244"/>
              <a:gd name="T21" fmla="*/ 389304781 h 2719"/>
              <a:gd name="T22" fmla="*/ 489758997 w 2244"/>
              <a:gd name="T23" fmla="*/ 778171257 h 2719"/>
              <a:gd name="T24" fmla="*/ 425801067 w 2244"/>
              <a:gd name="T25" fmla="*/ 105655795 h 2719"/>
              <a:gd name="T26" fmla="*/ 191435436 w 2244"/>
              <a:gd name="T27" fmla="*/ 389304781 h 2719"/>
              <a:gd name="T28" fmla="*/ 489758997 w 2244"/>
              <a:gd name="T29" fmla="*/ 687859418 h 2719"/>
              <a:gd name="T30" fmla="*/ 788083219 w 2244"/>
              <a:gd name="T31" fmla="*/ 389304781 h 2719"/>
              <a:gd name="T32" fmla="*/ 425801067 w 2244"/>
              <a:gd name="T33" fmla="*/ 105655795 h 27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244" h="2719">
                <a:moveTo>
                  <a:pt x="0" y="2719"/>
                </a:moveTo>
                <a:cubicBezTo>
                  <a:pt x="285" y="2053"/>
                  <a:pt x="285" y="2053"/>
                  <a:pt x="285" y="2053"/>
                </a:cubicBezTo>
                <a:cubicBezTo>
                  <a:pt x="285" y="2053"/>
                  <a:pt x="347" y="1831"/>
                  <a:pt x="566" y="1831"/>
                </a:cubicBezTo>
                <a:cubicBezTo>
                  <a:pt x="1718" y="1831"/>
                  <a:pt x="1718" y="1831"/>
                  <a:pt x="1718" y="1831"/>
                </a:cubicBezTo>
                <a:cubicBezTo>
                  <a:pt x="1938" y="1831"/>
                  <a:pt x="2006" y="2053"/>
                  <a:pt x="2006" y="2053"/>
                </a:cubicBezTo>
                <a:cubicBezTo>
                  <a:pt x="2244" y="2719"/>
                  <a:pt x="2244" y="2719"/>
                  <a:pt x="2244" y="2719"/>
                </a:cubicBezTo>
                <a:lnTo>
                  <a:pt x="0" y="2719"/>
                </a:lnTo>
                <a:close/>
                <a:moveTo>
                  <a:pt x="1118" y="1775"/>
                </a:moveTo>
                <a:cubicBezTo>
                  <a:pt x="627" y="1775"/>
                  <a:pt x="230" y="1378"/>
                  <a:pt x="230" y="888"/>
                </a:cubicBezTo>
                <a:cubicBezTo>
                  <a:pt x="230" y="397"/>
                  <a:pt x="627" y="0"/>
                  <a:pt x="1118" y="0"/>
                </a:cubicBezTo>
                <a:cubicBezTo>
                  <a:pt x="1608" y="0"/>
                  <a:pt x="2006" y="397"/>
                  <a:pt x="2006" y="888"/>
                </a:cubicBezTo>
                <a:cubicBezTo>
                  <a:pt x="2006" y="1378"/>
                  <a:pt x="1608" y="1775"/>
                  <a:pt x="1118" y="1775"/>
                </a:cubicBezTo>
                <a:close/>
                <a:moveTo>
                  <a:pt x="972" y="241"/>
                </a:moveTo>
                <a:cubicBezTo>
                  <a:pt x="700" y="338"/>
                  <a:pt x="1033" y="685"/>
                  <a:pt x="437" y="888"/>
                </a:cubicBezTo>
                <a:cubicBezTo>
                  <a:pt x="437" y="1264"/>
                  <a:pt x="742" y="1569"/>
                  <a:pt x="1118" y="1569"/>
                </a:cubicBezTo>
                <a:cubicBezTo>
                  <a:pt x="1494" y="1569"/>
                  <a:pt x="1799" y="1264"/>
                  <a:pt x="1799" y="888"/>
                </a:cubicBezTo>
                <a:cubicBezTo>
                  <a:pt x="1452" y="602"/>
                  <a:pt x="870" y="734"/>
                  <a:pt x="972" y="24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anchor="ctr" anchorCtr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99185" y="2973044"/>
            <a:ext cx="2880597" cy="158965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在这里输入您的内容，或通复制内容后右键选择保留文本。在这里输入您的内容，或通复制内容后右键选择保留文本。</a:t>
            </a:r>
          </a:p>
          <a:p>
            <a:pPr lvl="0"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8255446" y="1941937"/>
            <a:ext cx="3024336" cy="576064"/>
          </a:xfrm>
          <a:prstGeom prst="roundRect">
            <a:avLst>
              <a:gd name="adj" fmla="val 36824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行政岗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8399185" y="5244680"/>
            <a:ext cx="2880597" cy="0"/>
          </a:xfrm>
          <a:prstGeom prst="line">
            <a:avLst/>
          </a:prstGeom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KSO_Shape"/>
          <p:cNvSpPr/>
          <p:nvPr/>
        </p:nvSpPr>
        <p:spPr bwMode="auto">
          <a:xfrm>
            <a:off x="10494168" y="4596858"/>
            <a:ext cx="537964" cy="651764"/>
          </a:xfrm>
          <a:custGeom>
            <a:avLst/>
            <a:gdLst>
              <a:gd name="T0" fmla="*/ 0 w 2244"/>
              <a:gd name="T1" fmla="*/ 1192026366 h 2719"/>
              <a:gd name="T2" fmla="*/ 124849370 w 2244"/>
              <a:gd name="T3" fmla="*/ 900047615 h 2719"/>
              <a:gd name="T4" fmla="*/ 247945988 w 2244"/>
              <a:gd name="T5" fmla="*/ 802721585 h 2719"/>
              <a:gd name="T6" fmla="*/ 752599742 w 2244"/>
              <a:gd name="T7" fmla="*/ 802721585 h 2719"/>
              <a:gd name="T8" fmla="*/ 878762849 w 2244"/>
              <a:gd name="T9" fmla="*/ 900047615 h 2719"/>
              <a:gd name="T10" fmla="*/ 983022837 w 2244"/>
              <a:gd name="T11" fmla="*/ 1192026366 h 2719"/>
              <a:gd name="T12" fmla="*/ 0 w 2244"/>
              <a:gd name="T13" fmla="*/ 1192026366 h 2719"/>
              <a:gd name="T14" fmla="*/ 489758997 w 2244"/>
              <a:gd name="T15" fmla="*/ 778171257 h 2719"/>
              <a:gd name="T16" fmla="*/ 100755144 w 2244"/>
              <a:gd name="T17" fmla="*/ 389304781 h 2719"/>
              <a:gd name="T18" fmla="*/ 489758997 w 2244"/>
              <a:gd name="T19" fmla="*/ 0 h 2719"/>
              <a:gd name="T20" fmla="*/ 878762849 w 2244"/>
              <a:gd name="T21" fmla="*/ 389304781 h 2719"/>
              <a:gd name="T22" fmla="*/ 489758997 w 2244"/>
              <a:gd name="T23" fmla="*/ 778171257 h 2719"/>
              <a:gd name="T24" fmla="*/ 425801067 w 2244"/>
              <a:gd name="T25" fmla="*/ 105655795 h 2719"/>
              <a:gd name="T26" fmla="*/ 191435436 w 2244"/>
              <a:gd name="T27" fmla="*/ 389304781 h 2719"/>
              <a:gd name="T28" fmla="*/ 489758997 w 2244"/>
              <a:gd name="T29" fmla="*/ 687859418 h 2719"/>
              <a:gd name="T30" fmla="*/ 788083219 w 2244"/>
              <a:gd name="T31" fmla="*/ 389304781 h 2719"/>
              <a:gd name="T32" fmla="*/ 425801067 w 2244"/>
              <a:gd name="T33" fmla="*/ 105655795 h 27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244" h="2719">
                <a:moveTo>
                  <a:pt x="0" y="2719"/>
                </a:moveTo>
                <a:cubicBezTo>
                  <a:pt x="285" y="2053"/>
                  <a:pt x="285" y="2053"/>
                  <a:pt x="285" y="2053"/>
                </a:cubicBezTo>
                <a:cubicBezTo>
                  <a:pt x="285" y="2053"/>
                  <a:pt x="347" y="1831"/>
                  <a:pt x="566" y="1831"/>
                </a:cubicBezTo>
                <a:cubicBezTo>
                  <a:pt x="1718" y="1831"/>
                  <a:pt x="1718" y="1831"/>
                  <a:pt x="1718" y="1831"/>
                </a:cubicBezTo>
                <a:cubicBezTo>
                  <a:pt x="1938" y="1831"/>
                  <a:pt x="2006" y="2053"/>
                  <a:pt x="2006" y="2053"/>
                </a:cubicBezTo>
                <a:cubicBezTo>
                  <a:pt x="2244" y="2719"/>
                  <a:pt x="2244" y="2719"/>
                  <a:pt x="2244" y="2719"/>
                </a:cubicBezTo>
                <a:lnTo>
                  <a:pt x="0" y="2719"/>
                </a:lnTo>
                <a:close/>
                <a:moveTo>
                  <a:pt x="1118" y="1775"/>
                </a:moveTo>
                <a:cubicBezTo>
                  <a:pt x="627" y="1775"/>
                  <a:pt x="230" y="1378"/>
                  <a:pt x="230" y="888"/>
                </a:cubicBezTo>
                <a:cubicBezTo>
                  <a:pt x="230" y="397"/>
                  <a:pt x="627" y="0"/>
                  <a:pt x="1118" y="0"/>
                </a:cubicBezTo>
                <a:cubicBezTo>
                  <a:pt x="1608" y="0"/>
                  <a:pt x="2006" y="397"/>
                  <a:pt x="2006" y="888"/>
                </a:cubicBezTo>
                <a:cubicBezTo>
                  <a:pt x="2006" y="1378"/>
                  <a:pt x="1608" y="1775"/>
                  <a:pt x="1118" y="1775"/>
                </a:cubicBezTo>
                <a:close/>
                <a:moveTo>
                  <a:pt x="972" y="241"/>
                </a:moveTo>
                <a:cubicBezTo>
                  <a:pt x="700" y="338"/>
                  <a:pt x="1033" y="685"/>
                  <a:pt x="437" y="888"/>
                </a:cubicBezTo>
                <a:cubicBezTo>
                  <a:pt x="437" y="1264"/>
                  <a:pt x="742" y="1569"/>
                  <a:pt x="1118" y="1569"/>
                </a:cubicBezTo>
                <a:cubicBezTo>
                  <a:pt x="1494" y="1569"/>
                  <a:pt x="1799" y="1264"/>
                  <a:pt x="1799" y="888"/>
                </a:cubicBezTo>
                <a:cubicBezTo>
                  <a:pt x="1452" y="602"/>
                  <a:pt x="870" y="734"/>
                  <a:pt x="972" y="24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 anchorCtr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4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14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14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14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14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14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14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14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14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14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14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14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27" grpId="0" animBg="1"/>
      <p:bldP spid="29" grpId="0" animBg="1"/>
      <p:bldP spid="30" grpId="0"/>
      <p:bldP spid="31" grpId="0" animBg="1"/>
      <p:bldP spid="33" grpId="0" animBg="1"/>
      <p:bldP spid="34" grpId="0"/>
      <p:bldP spid="35" grpId="0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3942772" y="1618268"/>
            <a:ext cx="1302980" cy="1302141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25000"/>
                  <a:tint val="66000"/>
                  <a:satMod val="160000"/>
                </a:schemeClr>
              </a:gs>
              <a:gs pos="35000">
                <a:schemeClr val="bg2">
                  <a:lumMod val="25000"/>
                  <a:tint val="44500"/>
                  <a:satMod val="160000"/>
                </a:schemeClr>
              </a:gs>
              <a:gs pos="75000">
                <a:schemeClr val="bg1"/>
              </a:gs>
            </a:gsLst>
            <a:lin ang="1800000" scaled="0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393700" dist="215900" dir="2700000" sx="108000" sy="108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任职条件</a:t>
            </a: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V="1">
            <a:off x="0" y="2257622"/>
            <a:ext cx="3901887" cy="0"/>
          </a:xfrm>
          <a:prstGeom prst="line">
            <a:avLst/>
          </a:prstGeom>
          <a:noFill/>
          <a:ln w="5" cap="flat">
            <a:solidFill>
              <a:srgbClr val="333333"/>
            </a:solidFill>
            <a:prstDash val="dash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987032" y="2092974"/>
            <a:ext cx="1851951" cy="1760361"/>
            <a:chOff x="4795805" y="2092974"/>
            <a:chExt cx="1851951" cy="1760361"/>
          </a:xfrm>
          <a:solidFill>
            <a:srgbClr val="00B0F0"/>
          </a:solidFill>
        </p:grpSpPr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4795805" y="2092974"/>
              <a:ext cx="367084" cy="365918"/>
            </a:xfrm>
            <a:custGeom>
              <a:avLst/>
              <a:gdLst>
                <a:gd name="T0" fmla="*/ 23 w 47"/>
                <a:gd name="T1" fmla="*/ 0 h 47"/>
                <a:gd name="T2" fmla="*/ 47 w 47"/>
                <a:gd name="T3" fmla="*/ 24 h 47"/>
                <a:gd name="T4" fmla="*/ 23 w 47"/>
                <a:gd name="T5" fmla="*/ 47 h 47"/>
                <a:gd name="T6" fmla="*/ 0 w 47"/>
                <a:gd name="T7" fmla="*/ 24 h 47"/>
                <a:gd name="T8" fmla="*/ 23 w 47"/>
                <a:gd name="T9" fmla="*/ 0 h 47"/>
                <a:gd name="T10" fmla="*/ 23 w 47"/>
                <a:gd name="T11" fmla="*/ 15 h 47"/>
                <a:gd name="T12" fmla="*/ 15 w 47"/>
                <a:gd name="T13" fmla="*/ 24 h 47"/>
                <a:gd name="T14" fmla="*/ 23 w 47"/>
                <a:gd name="T15" fmla="*/ 32 h 47"/>
                <a:gd name="T16" fmla="*/ 32 w 47"/>
                <a:gd name="T17" fmla="*/ 24 h 47"/>
                <a:gd name="T18" fmla="*/ 23 w 47"/>
                <a:gd name="T1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36" y="0"/>
                    <a:pt x="47" y="11"/>
                    <a:pt x="47" y="24"/>
                  </a:cubicBezTo>
                  <a:cubicBezTo>
                    <a:pt x="47" y="37"/>
                    <a:pt x="36" y="47"/>
                    <a:pt x="23" y="47"/>
                  </a:cubicBezTo>
                  <a:cubicBezTo>
                    <a:pt x="10" y="47"/>
                    <a:pt x="0" y="37"/>
                    <a:pt x="0" y="24"/>
                  </a:cubicBezTo>
                  <a:cubicBezTo>
                    <a:pt x="0" y="11"/>
                    <a:pt x="10" y="0"/>
                    <a:pt x="23" y="0"/>
                  </a:cubicBezTo>
                  <a:close/>
                  <a:moveTo>
                    <a:pt x="23" y="15"/>
                  </a:moveTo>
                  <a:cubicBezTo>
                    <a:pt x="19" y="15"/>
                    <a:pt x="15" y="19"/>
                    <a:pt x="15" y="24"/>
                  </a:cubicBezTo>
                  <a:cubicBezTo>
                    <a:pt x="15" y="28"/>
                    <a:pt x="19" y="32"/>
                    <a:pt x="23" y="32"/>
                  </a:cubicBezTo>
                  <a:cubicBezTo>
                    <a:pt x="28" y="32"/>
                    <a:pt x="32" y="28"/>
                    <a:pt x="32" y="24"/>
                  </a:cubicBezTo>
                  <a:cubicBezTo>
                    <a:pt x="32" y="19"/>
                    <a:pt x="28" y="15"/>
                    <a:pt x="23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5493" tIns="37746" rIns="75493" bIns="37746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4904937" y="2373180"/>
              <a:ext cx="1742819" cy="1480155"/>
            </a:xfrm>
            <a:custGeom>
              <a:avLst/>
              <a:gdLst>
                <a:gd name="T0" fmla="*/ 172 w 223"/>
                <a:gd name="T1" fmla="*/ 172 h 190"/>
                <a:gd name="T2" fmla="*/ 50 w 223"/>
                <a:gd name="T3" fmla="*/ 122 h 190"/>
                <a:gd name="T4" fmla="*/ 0 w 223"/>
                <a:gd name="T5" fmla="*/ 0 h 190"/>
                <a:gd name="T6" fmla="*/ 22 w 223"/>
                <a:gd name="T7" fmla="*/ 0 h 190"/>
                <a:gd name="T8" fmla="*/ 66 w 223"/>
                <a:gd name="T9" fmla="*/ 106 h 190"/>
                <a:gd name="T10" fmla="*/ 172 w 223"/>
                <a:gd name="T11" fmla="*/ 150 h 190"/>
                <a:gd name="T12" fmla="*/ 172 w 223"/>
                <a:gd name="T13" fmla="*/ 132 h 190"/>
                <a:gd name="T14" fmla="*/ 223 w 223"/>
                <a:gd name="T15" fmla="*/ 163 h 190"/>
                <a:gd name="T16" fmla="*/ 172 w 223"/>
                <a:gd name="T17" fmla="*/ 190 h 190"/>
                <a:gd name="T18" fmla="*/ 172 w 223"/>
                <a:gd name="T19" fmla="*/ 17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190">
                  <a:moveTo>
                    <a:pt x="172" y="172"/>
                  </a:moveTo>
                  <a:cubicBezTo>
                    <a:pt x="124" y="172"/>
                    <a:pt x="81" y="153"/>
                    <a:pt x="50" y="122"/>
                  </a:cubicBezTo>
                  <a:cubicBezTo>
                    <a:pt x="19" y="91"/>
                    <a:pt x="0" y="48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1"/>
                    <a:pt x="39" y="79"/>
                    <a:pt x="66" y="106"/>
                  </a:cubicBezTo>
                  <a:cubicBezTo>
                    <a:pt x="93" y="133"/>
                    <a:pt x="131" y="150"/>
                    <a:pt x="172" y="150"/>
                  </a:cubicBezTo>
                  <a:cubicBezTo>
                    <a:pt x="172" y="132"/>
                    <a:pt x="172" y="132"/>
                    <a:pt x="172" y="132"/>
                  </a:cubicBezTo>
                  <a:cubicBezTo>
                    <a:pt x="223" y="163"/>
                    <a:pt x="223" y="163"/>
                    <a:pt x="223" y="163"/>
                  </a:cubicBezTo>
                  <a:cubicBezTo>
                    <a:pt x="172" y="190"/>
                    <a:pt x="172" y="190"/>
                    <a:pt x="172" y="190"/>
                  </a:cubicBezTo>
                  <a:lnTo>
                    <a:pt x="172" y="1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5493" tIns="37746" rIns="75493" bIns="37746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127197" y="2092974"/>
            <a:ext cx="2711787" cy="2640543"/>
            <a:chOff x="3935970" y="2092974"/>
            <a:chExt cx="2711787" cy="2640543"/>
          </a:xfrm>
          <a:solidFill>
            <a:srgbClr val="00B0F0"/>
          </a:solidFill>
        </p:grpSpPr>
        <p:sp>
          <p:nvSpPr>
            <p:cNvPr id="25" name="Freeform 25"/>
            <p:cNvSpPr>
              <a:spLocks noEditPoints="1"/>
            </p:cNvSpPr>
            <p:nvPr/>
          </p:nvSpPr>
          <p:spPr bwMode="auto">
            <a:xfrm>
              <a:off x="3935970" y="2092974"/>
              <a:ext cx="370391" cy="365918"/>
            </a:xfrm>
            <a:custGeom>
              <a:avLst/>
              <a:gdLst>
                <a:gd name="T0" fmla="*/ 24 w 47"/>
                <a:gd name="T1" fmla="*/ 0 h 47"/>
                <a:gd name="T2" fmla="*/ 47 w 47"/>
                <a:gd name="T3" fmla="*/ 24 h 47"/>
                <a:gd name="T4" fmla="*/ 24 w 47"/>
                <a:gd name="T5" fmla="*/ 47 h 47"/>
                <a:gd name="T6" fmla="*/ 0 w 47"/>
                <a:gd name="T7" fmla="*/ 24 h 47"/>
                <a:gd name="T8" fmla="*/ 24 w 47"/>
                <a:gd name="T9" fmla="*/ 0 h 47"/>
                <a:gd name="T10" fmla="*/ 24 w 47"/>
                <a:gd name="T11" fmla="*/ 15 h 47"/>
                <a:gd name="T12" fmla="*/ 15 w 47"/>
                <a:gd name="T13" fmla="*/ 24 h 47"/>
                <a:gd name="T14" fmla="*/ 24 w 47"/>
                <a:gd name="T15" fmla="*/ 32 h 47"/>
                <a:gd name="T16" fmla="*/ 32 w 47"/>
                <a:gd name="T17" fmla="*/ 24 h 47"/>
                <a:gd name="T18" fmla="*/ 24 w 47"/>
                <a:gd name="T1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4" y="0"/>
                  </a:moveTo>
                  <a:cubicBezTo>
                    <a:pt x="37" y="0"/>
                    <a:pt x="47" y="11"/>
                    <a:pt x="47" y="24"/>
                  </a:cubicBezTo>
                  <a:cubicBezTo>
                    <a:pt x="47" y="37"/>
                    <a:pt x="37" y="47"/>
                    <a:pt x="24" y="47"/>
                  </a:cubicBezTo>
                  <a:cubicBezTo>
                    <a:pt x="11" y="47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  <a:moveTo>
                    <a:pt x="24" y="15"/>
                  </a:moveTo>
                  <a:cubicBezTo>
                    <a:pt x="19" y="15"/>
                    <a:pt x="15" y="19"/>
                    <a:pt x="15" y="24"/>
                  </a:cubicBezTo>
                  <a:cubicBezTo>
                    <a:pt x="15" y="28"/>
                    <a:pt x="19" y="32"/>
                    <a:pt x="24" y="32"/>
                  </a:cubicBezTo>
                  <a:cubicBezTo>
                    <a:pt x="28" y="32"/>
                    <a:pt x="32" y="28"/>
                    <a:pt x="32" y="24"/>
                  </a:cubicBezTo>
                  <a:cubicBezTo>
                    <a:pt x="32" y="19"/>
                    <a:pt x="28" y="15"/>
                    <a:pt x="24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5493" tIns="37746" rIns="75493" bIns="37746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4021954" y="2373181"/>
              <a:ext cx="2625803" cy="2360336"/>
            </a:xfrm>
            <a:custGeom>
              <a:avLst/>
              <a:gdLst>
                <a:gd name="T0" fmla="*/ 285 w 336"/>
                <a:gd name="T1" fmla="*/ 285 h 303"/>
                <a:gd name="T2" fmla="*/ 84 w 336"/>
                <a:gd name="T3" fmla="*/ 202 h 303"/>
                <a:gd name="T4" fmla="*/ 0 w 336"/>
                <a:gd name="T5" fmla="*/ 0 h 303"/>
                <a:gd name="T6" fmla="*/ 23 w 336"/>
                <a:gd name="T7" fmla="*/ 0 h 303"/>
                <a:gd name="T8" fmla="*/ 100 w 336"/>
                <a:gd name="T9" fmla="*/ 186 h 303"/>
                <a:gd name="T10" fmla="*/ 285 w 336"/>
                <a:gd name="T11" fmla="*/ 262 h 303"/>
                <a:gd name="T12" fmla="*/ 285 w 336"/>
                <a:gd name="T13" fmla="*/ 245 h 303"/>
                <a:gd name="T14" fmla="*/ 336 w 336"/>
                <a:gd name="T15" fmla="*/ 275 h 303"/>
                <a:gd name="T16" fmla="*/ 285 w 336"/>
                <a:gd name="T17" fmla="*/ 303 h 303"/>
                <a:gd name="T18" fmla="*/ 285 w 336"/>
                <a:gd name="T19" fmla="*/ 28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303">
                  <a:moveTo>
                    <a:pt x="285" y="285"/>
                  </a:moveTo>
                  <a:cubicBezTo>
                    <a:pt x="206" y="285"/>
                    <a:pt x="135" y="253"/>
                    <a:pt x="84" y="202"/>
                  </a:cubicBezTo>
                  <a:cubicBezTo>
                    <a:pt x="32" y="150"/>
                    <a:pt x="0" y="79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2"/>
                    <a:pt x="52" y="138"/>
                    <a:pt x="100" y="186"/>
                  </a:cubicBezTo>
                  <a:cubicBezTo>
                    <a:pt x="147" y="233"/>
                    <a:pt x="213" y="262"/>
                    <a:pt x="285" y="262"/>
                  </a:cubicBezTo>
                  <a:cubicBezTo>
                    <a:pt x="285" y="245"/>
                    <a:pt x="285" y="245"/>
                    <a:pt x="285" y="245"/>
                  </a:cubicBezTo>
                  <a:cubicBezTo>
                    <a:pt x="336" y="275"/>
                    <a:pt x="336" y="275"/>
                    <a:pt x="336" y="275"/>
                  </a:cubicBezTo>
                  <a:cubicBezTo>
                    <a:pt x="285" y="303"/>
                    <a:pt x="285" y="303"/>
                    <a:pt x="285" y="303"/>
                  </a:cubicBezTo>
                  <a:lnTo>
                    <a:pt x="285" y="2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5493" tIns="37746" rIns="75493" bIns="37746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270670" y="2092974"/>
            <a:ext cx="3568315" cy="3497647"/>
            <a:chOff x="3079443" y="2092974"/>
            <a:chExt cx="3568315" cy="3497647"/>
          </a:xfrm>
          <a:solidFill>
            <a:srgbClr val="0070C0"/>
          </a:solidFill>
        </p:grpSpPr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3079443" y="2092974"/>
              <a:ext cx="373697" cy="365918"/>
            </a:xfrm>
            <a:custGeom>
              <a:avLst/>
              <a:gdLst>
                <a:gd name="T0" fmla="*/ 24 w 48"/>
                <a:gd name="T1" fmla="*/ 0 h 47"/>
                <a:gd name="T2" fmla="*/ 48 w 48"/>
                <a:gd name="T3" fmla="*/ 24 h 47"/>
                <a:gd name="T4" fmla="*/ 24 w 48"/>
                <a:gd name="T5" fmla="*/ 47 h 47"/>
                <a:gd name="T6" fmla="*/ 0 w 48"/>
                <a:gd name="T7" fmla="*/ 24 h 47"/>
                <a:gd name="T8" fmla="*/ 24 w 48"/>
                <a:gd name="T9" fmla="*/ 0 h 47"/>
                <a:gd name="T10" fmla="*/ 24 w 48"/>
                <a:gd name="T11" fmla="*/ 15 h 47"/>
                <a:gd name="T12" fmla="*/ 15 w 48"/>
                <a:gd name="T13" fmla="*/ 24 h 47"/>
                <a:gd name="T14" fmla="*/ 24 w 48"/>
                <a:gd name="T15" fmla="*/ 32 h 47"/>
                <a:gd name="T16" fmla="*/ 32 w 48"/>
                <a:gd name="T17" fmla="*/ 24 h 47"/>
                <a:gd name="T18" fmla="*/ 24 w 48"/>
                <a:gd name="T1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7">
                  <a:moveTo>
                    <a:pt x="24" y="0"/>
                  </a:moveTo>
                  <a:cubicBezTo>
                    <a:pt x="37" y="0"/>
                    <a:pt x="48" y="11"/>
                    <a:pt x="48" y="24"/>
                  </a:cubicBezTo>
                  <a:cubicBezTo>
                    <a:pt x="48" y="37"/>
                    <a:pt x="37" y="47"/>
                    <a:pt x="24" y="47"/>
                  </a:cubicBezTo>
                  <a:cubicBezTo>
                    <a:pt x="11" y="47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  <a:moveTo>
                    <a:pt x="24" y="15"/>
                  </a:moveTo>
                  <a:cubicBezTo>
                    <a:pt x="19" y="15"/>
                    <a:pt x="15" y="19"/>
                    <a:pt x="15" y="24"/>
                  </a:cubicBezTo>
                  <a:cubicBezTo>
                    <a:pt x="15" y="28"/>
                    <a:pt x="19" y="32"/>
                    <a:pt x="24" y="32"/>
                  </a:cubicBezTo>
                  <a:cubicBezTo>
                    <a:pt x="29" y="32"/>
                    <a:pt x="32" y="28"/>
                    <a:pt x="32" y="24"/>
                  </a:cubicBezTo>
                  <a:cubicBezTo>
                    <a:pt x="32" y="19"/>
                    <a:pt x="29" y="15"/>
                    <a:pt x="24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5493" tIns="37746" rIns="75493" bIns="37746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3165427" y="2373180"/>
              <a:ext cx="3482331" cy="3217441"/>
            </a:xfrm>
            <a:custGeom>
              <a:avLst/>
              <a:gdLst>
                <a:gd name="T0" fmla="*/ 395 w 446"/>
                <a:gd name="T1" fmla="*/ 395 h 413"/>
                <a:gd name="T2" fmla="*/ 116 w 446"/>
                <a:gd name="T3" fmla="*/ 279 h 413"/>
                <a:gd name="T4" fmla="*/ 0 w 446"/>
                <a:gd name="T5" fmla="*/ 0 h 413"/>
                <a:gd name="T6" fmla="*/ 23 w 446"/>
                <a:gd name="T7" fmla="*/ 0 h 413"/>
                <a:gd name="T8" fmla="*/ 132 w 446"/>
                <a:gd name="T9" fmla="*/ 263 h 413"/>
                <a:gd name="T10" fmla="*/ 395 w 446"/>
                <a:gd name="T11" fmla="*/ 373 h 413"/>
                <a:gd name="T12" fmla="*/ 395 w 446"/>
                <a:gd name="T13" fmla="*/ 355 h 413"/>
                <a:gd name="T14" fmla="*/ 446 w 446"/>
                <a:gd name="T15" fmla="*/ 385 h 413"/>
                <a:gd name="T16" fmla="*/ 395 w 446"/>
                <a:gd name="T17" fmla="*/ 413 h 413"/>
                <a:gd name="T18" fmla="*/ 395 w 446"/>
                <a:gd name="T19" fmla="*/ 395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6" h="413">
                  <a:moveTo>
                    <a:pt x="395" y="395"/>
                  </a:moveTo>
                  <a:cubicBezTo>
                    <a:pt x="286" y="395"/>
                    <a:pt x="187" y="351"/>
                    <a:pt x="116" y="279"/>
                  </a:cubicBezTo>
                  <a:cubicBezTo>
                    <a:pt x="44" y="208"/>
                    <a:pt x="0" y="109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03"/>
                    <a:pt x="64" y="196"/>
                    <a:pt x="132" y="263"/>
                  </a:cubicBezTo>
                  <a:cubicBezTo>
                    <a:pt x="199" y="331"/>
                    <a:pt x="292" y="372"/>
                    <a:pt x="395" y="373"/>
                  </a:cubicBezTo>
                  <a:cubicBezTo>
                    <a:pt x="395" y="355"/>
                    <a:pt x="395" y="355"/>
                    <a:pt x="395" y="355"/>
                  </a:cubicBezTo>
                  <a:cubicBezTo>
                    <a:pt x="446" y="385"/>
                    <a:pt x="446" y="385"/>
                    <a:pt x="446" y="385"/>
                  </a:cubicBezTo>
                  <a:cubicBezTo>
                    <a:pt x="395" y="413"/>
                    <a:pt x="395" y="413"/>
                    <a:pt x="395" y="413"/>
                  </a:cubicBezTo>
                  <a:lnTo>
                    <a:pt x="395" y="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5493" tIns="37746" rIns="75493" bIns="37746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900418" y="3240640"/>
            <a:ext cx="558021" cy="768726"/>
          </a:xfrm>
          <a:prstGeom prst="rect">
            <a:avLst/>
          </a:prstGeom>
          <a:noFill/>
        </p:spPr>
        <p:txBody>
          <a:bodyPr wrap="none" lIns="75493" tIns="37746" rIns="75493" bIns="37746" rtlCol="0" anchor="ctr">
            <a:spAutoFit/>
          </a:bodyPr>
          <a:lstStyle/>
          <a:p>
            <a:r>
              <a:rPr lang="en-US" altLang="zh-CN" sz="45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45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00418" y="4102896"/>
            <a:ext cx="514739" cy="768726"/>
          </a:xfrm>
          <a:prstGeom prst="rect">
            <a:avLst/>
          </a:prstGeom>
          <a:noFill/>
        </p:spPr>
        <p:txBody>
          <a:bodyPr wrap="none" lIns="75493" tIns="37746" rIns="75493" bIns="37746" rtlCol="0" anchor="ctr">
            <a:spAutoFit/>
          </a:bodyPr>
          <a:lstStyle/>
          <a:p>
            <a:r>
              <a:rPr lang="en-US" altLang="zh-CN" sz="4500" dirty="0">
                <a:solidFill>
                  <a:srgbClr val="5497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4500" dirty="0">
              <a:solidFill>
                <a:srgbClr val="5497D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00417" y="4993245"/>
            <a:ext cx="538785" cy="768726"/>
          </a:xfrm>
          <a:prstGeom prst="rect">
            <a:avLst/>
          </a:prstGeom>
          <a:noFill/>
        </p:spPr>
        <p:txBody>
          <a:bodyPr wrap="none" lIns="75493" tIns="37746" rIns="75493" bIns="37746" rtlCol="0" anchor="ctr">
            <a:spAutoFit/>
          </a:bodyPr>
          <a:lstStyle/>
          <a:p>
            <a:r>
              <a:rPr lang="en-US" altLang="zh-CN" sz="45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45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214126" y="44624"/>
            <a:ext cx="1826141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任职要求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807174" y="3265985"/>
            <a:ext cx="4464496" cy="590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在这里输入您的内容，在这里输入您的内容。在这里输入您的内容，在这里输入您的内容。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807174" y="4191857"/>
            <a:ext cx="4464496" cy="590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在这里输入您的内容，在这里输入您的内容。在这里输入您的内容，在这里输入您的内容。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874990" y="5082206"/>
            <a:ext cx="4464496" cy="590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在这里输入您的内容，在这里输入您的内容。在这里输入您的内容，在这里输入您的内容。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4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4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14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14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14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14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14"/>
                            </p:stCondLst>
                            <p:childTnLst>
                              <p:par>
                                <p:cTn id="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14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14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14"/>
                            </p:stCondLst>
                            <p:childTnLst>
                              <p:par>
                                <p:cTn id="5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14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0" grpId="0"/>
      <p:bldP spid="31" grpId="0"/>
      <p:bldP spid="32" grpId="0"/>
      <p:bldP spid="36" grpId="0"/>
      <p:bldP spid="40" grpId="0"/>
      <p:bldP spid="41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873896" y="2132856"/>
            <a:ext cx="6893718" cy="1080120"/>
          </a:xfrm>
          <a:prstGeom prst="roundRect">
            <a:avLst/>
          </a:prstGeom>
          <a:gradFill flip="none" rotWithShape="1">
            <a:gsLst>
              <a:gs pos="34000">
                <a:schemeClr val="bg1">
                  <a:lumMod val="50000"/>
                  <a:tint val="66000"/>
                  <a:satMod val="160000"/>
                </a:schemeClr>
              </a:gs>
              <a:gs pos="72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508000" dist="419100" dir="33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998862" y="2236250"/>
            <a:ext cx="67505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方正粗倩简体" pitchFamily="65" charset="-122"/>
                <a:ea typeface="方正粗倩简体" pitchFamily="65" charset="-122"/>
              </a:rPr>
              <a:t>如何加入我们</a:t>
            </a: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方正粗倩简体" pitchFamily="65" charset="-122"/>
                <a:ea typeface="方正粗倩简体" pitchFamily="65" charset="-122"/>
              </a:rPr>
              <a:t>·</a:t>
            </a: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方正粗倩简体" pitchFamily="65" charset="-122"/>
                <a:ea typeface="方正粗倩简体" pitchFamily="65" charset="-122"/>
              </a:rPr>
              <a:t>应聘方式与就业指导</a:t>
            </a:r>
            <a:endParaRPr lang="en-US" altLang="zh-CN" sz="3200" dirty="0">
              <a:solidFill>
                <a:schemeClr val="tx2">
                  <a:lumMod val="50000"/>
                </a:schemeClr>
              </a:solidFill>
              <a:latin typeface="方正粗倩简体" pitchFamily="65" charset="-122"/>
              <a:ea typeface="方正粗倩简体" pitchFamily="65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350467" y="1556791"/>
            <a:ext cx="952289" cy="741389"/>
            <a:chOff x="3658993" y="1411150"/>
            <a:chExt cx="1296144" cy="1009092"/>
          </a:xfrm>
        </p:grpSpPr>
        <p:sp>
          <p:nvSpPr>
            <p:cNvPr id="21" name="六边形 20"/>
            <p:cNvSpPr/>
            <p:nvPr/>
          </p:nvSpPr>
          <p:spPr>
            <a:xfrm rot="1663961">
              <a:off x="3670475" y="1411150"/>
              <a:ext cx="1170547" cy="1009092"/>
            </a:xfrm>
            <a:prstGeom prst="hexagon">
              <a:avLst/>
            </a:prstGeom>
            <a:gradFill flip="none" rotWithShape="0">
              <a:gsLst>
                <a:gs pos="34000">
                  <a:schemeClr val="bg1">
                    <a:lumMod val="50000"/>
                    <a:tint val="66000"/>
                    <a:satMod val="160000"/>
                  </a:schemeClr>
                </a:gs>
                <a:gs pos="72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0" dist="419100" dir="336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58993" y="1434981"/>
              <a:ext cx="1296144" cy="87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spc="300" dirty="0">
                  <a:solidFill>
                    <a:schemeClr val="tx2">
                      <a:lumMod val="50000"/>
                    </a:schemeClr>
                  </a:solidFill>
                  <a:latin typeface="方正粗倩简体" pitchFamily="65" charset="-122"/>
                  <a:ea typeface="方正粗倩简体" pitchFamily="65" charset="-122"/>
                </a:rPr>
                <a:t>04</a:t>
              </a:r>
              <a:endParaRPr lang="zh-CN" altLang="en-US" sz="3600" spc="300" dirty="0">
                <a:solidFill>
                  <a:schemeClr val="tx2">
                    <a:lumMod val="50000"/>
                  </a:schemeClr>
                </a:solidFill>
                <a:latin typeface="方正粗倩简体" pitchFamily="65" charset="-122"/>
                <a:ea typeface="方正粗倩简体" pitchFamily="65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914" y="3887310"/>
            <a:ext cx="1872208" cy="260594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25"/>
                            </p:stCondLst>
                            <p:childTnLst>
                              <p:par>
                                <p:cTn id="24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834924" y="3379510"/>
            <a:ext cx="2243137" cy="1698625"/>
            <a:chOff x="3890963" y="3811588"/>
            <a:chExt cx="2243137" cy="1698625"/>
          </a:xfrm>
        </p:grpSpPr>
        <p:sp>
          <p:nvSpPr>
            <p:cNvPr id="7" name="任意多边形 14"/>
            <p:cNvSpPr>
              <a:spLocks noChangeArrowheads="1"/>
            </p:cNvSpPr>
            <p:nvPr/>
          </p:nvSpPr>
          <p:spPr bwMode="auto">
            <a:xfrm flipV="1">
              <a:off x="3890963" y="3811588"/>
              <a:ext cx="2243137" cy="1698625"/>
            </a:xfrm>
            <a:custGeom>
              <a:avLst/>
              <a:gdLst>
                <a:gd name="T0" fmla="*/ 3241035 w 1552486"/>
                <a:gd name="T1" fmla="*/ 2456011 h 1174802"/>
                <a:gd name="T2" fmla="*/ 3241035 w 1552486"/>
                <a:gd name="T3" fmla="*/ 1145864 h 1174802"/>
                <a:gd name="T4" fmla="*/ 3026950 w 1552486"/>
                <a:gd name="T5" fmla="*/ 1145864 h 1174802"/>
                <a:gd name="T6" fmla="*/ 3026950 w 1552486"/>
                <a:gd name="T7" fmla="*/ 1235192 h 1174802"/>
                <a:gd name="T8" fmla="*/ 2117082 w 1552486"/>
                <a:gd name="T9" fmla="*/ 324047 h 1174802"/>
                <a:gd name="T10" fmla="*/ 0 w 1552486"/>
                <a:gd name="T11" fmla="*/ 580120 h 1174802"/>
                <a:gd name="T12" fmla="*/ 630368 w 1552486"/>
                <a:gd name="T13" fmla="*/ 842151 h 1174802"/>
                <a:gd name="T14" fmla="*/ 2039773 w 1552486"/>
                <a:gd name="T15" fmla="*/ 2235669 h 1174802"/>
                <a:gd name="T16" fmla="*/ 1938675 w 1552486"/>
                <a:gd name="T17" fmla="*/ 2235669 h 1174802"/>
                <a:gd name="T18" fmla="*/ 1938675 w 1552486"/>
                <a:gd name="T19" fmla="*/ 2456011 h 1174802"/>
                <a:gd name="T20" fmla="*/ 3241035 w 1552486"/>
                <a:gd name="T21" fmla="*/ 2456011 h 11748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52486"/>
                <a:gd name="T34" fmla="*/ 0 h 1174802"/>
                <a:gd name="T35" fmla="*/ 1552486 w 1552486"/>
                <a:gd name="T36" fmla="*/ 1174802 h 11748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52486" h="1174802">
                  <a:moveTo>
                    <a:pt x="1552486" y="1174802"/>
                  </a:moveTo>
                  <a:lnTo>
                    <a:pt x="1552486" y="548110"/>
                  </a:lnTo>
                  <a:lnTo>
                    <a:pt x="1449937" y="548110"/>
                  </a:lnTo>
                  <a:lnTo>
                    <a:pt x="1449937" y="590839"/>
                  </a:lnTo>
                  <a:lnTo>
                    <a:pt x="1014102" y="155004"/>
                  </a:lnTo>
                  <a:cubicBezTo>
                    <a:pt x="764374" y="-89025"/>
                    <a:pt x="312397" y="-42499"/>
                    <a:pt x="0" y="277493"/>
                  </a:cubicBezTo>
                  <a:cubicBezTo>
                    <a:pt x="126288" y="250906"/>
                    <a:pt x="258273" y="363901"/>
                    <a:pt x="301952" y="402832"/>
                  </a:cubicBezTo>
                  <a:lnTo>
                    <a:pt x="977070" y="1069404"/>
                  </a:lnTo>
                  <a:lnTo>
                    <a:pt x="928643" y="1069404"/>
                  </a:lnTo>
                  <a:lnTo>
                    <a:pt x="928643" y="1174802"/>
                  </a:lnTo>
                  <a:lnTo>
                    <a:pt x="1552486" y="117480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21"/>
            <p:cNvSpPr>
              <a:spLocks noChangeArrowheads="1"/>
            </p:cNvSpPr>
            <p:nvPr/>
          </p:nvSpPr>
          <p:spPr bwMode="auto">
            <a:xfrm>
              <a:off x="5510213" y="3838575"/>
              <a:ext cx="5629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华文宋体" panose="02010600040101010101" pitchFamily="2" charset="-122"/>
                </a:rPr>
                <a:t>02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宋体" panose="02010600040101010101" pitchFamily="2" charset="-122"/>
              </a:endParaRPr>
            </a:p>
          </p:txBody>
        </p:sp>
        <p:sp>
          <p:nvSpPr>
            <p:cNvPr id="16" name="矩形 26"/>
            <p:cNvSpPr>
              <a:spLocks noChangeArrowheads="1"/>
            </p:cNvSpPr>
            <p:nvPr/>
          </p:nvSpPr>
          <p:spPr bwMode="auto">
            <a:xfrm rot="18900000">
              <a:off x="4741109" y="4493568"/>
              <a:ext cx="11079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华文宋体" panose="02010600040101010101" pitchFamily="2" charset="-122"/>
                </a:rPr>
                <a:t>第二站</a:t>
              </a:r>
            </a:p>
          </p:txBody>
        </p:sp>
        <p:sp>
          <p:nvSpPr>
            <p:cNvPr id="19" name="Freeform 52"/>
            <p:cNvSpPr>
              <a:spLocks noEditPoints="1" noChangeArrowheads="1"/>
            </p:cNvSpPr>
            <p:nvPr/>
          </p:nvSpPr>
          <p:spPr bwMode="auto">
            <a:xfrm>
              <a:off x="4511675" y="4970463"/>
              <a:ext cx="358775" cy="358775"/>
            </a:xfrm>
            <a:custGeom>
              <a:avLst/>
              <a:gdLst>
                <a:gd name="T0" fmla="*/ 446943923 w 144"/>
                <a:gd name="T1" fmla="*/ 0 h 144"/>
                <a:gd name="T2" fmla="*/ 0 w 144"/>
                <a:gd name="T3" fmla="*/ 446943923 h 144"/>
                <a:gd name="T4" fmla="*/ 446943923 w 144"/>
                <a:gd name="T5" fmla="*/ 893885354 h 144"/>
                <a:gd name="T6" fmla="*/ 893885354 w 144"/>
                <a:gd name="T7" fmla="*/ 446943923 h 144"/>
                <a:gd name="T8" fmla="*/ 446943923 w 144"/>
                <a:gd name="T9" fmla="*/ 0 h 144"/>
                <a:gd name="T10" fmla="*/ 682828575 w 144"/>
                <a:gd name="T11" fmla="*/ 471771640 h 144"/>
                <a:gd name="T12" fmla="*/ 651791903 w 144"/>
                <a:gd name="T13" fmla="*/ 564886171 h 144"/>
                <a:gd name="T14" fmla="*/ 676622268 w 144"/>
                <a:gd name="T15" fmla="*/ 645583105 h 144"/>
                <a:gd name="T16" fmla="*/ 564886171 w 144"/>
                <a:gd name="T17" fmla="*/ 726282687 h 144"/>
                <a:gd name="T18" fmla="*/ 496601850 w 144"/>
                <a:gd name="T19" fmla="*/ 682828575 h 144"/>
                <a:gd name="T20" fmla="*/ 446943923 w 144"/>
                <a:gd name="T21" fmla="*/ 689037373 h 144"/>
                <a:gd name="T22" fmla="*/ 397283504 w 144"/>
                <a:gd name="T23" fmla="*/ 682828575 h 144"/>
                <a:gd name="T24" fmla="*/ 328999183 w 144"/>
                <a:gd name="T25" fmla="*/ 726282687 h 144"/>
                <a:gd name="T26" fmla="*/ 217263163 w 144"/>
                <a:gd name="T27" fmla="*/ 645583105 h 144"/>
                <a:gd name="T28" fmla="*/ 242093372 w 144"/>
                <a:gd name="T29" fmla="*/ 564886171 h 144"/>
                <a:gd name="T30" fmla="*/ 211056857 w 144"/>
                <a:gd name="T31" fmla="*/ 471771640 h 144"/>
                <a:gd name="T32" fmla="*/ 142772496 w 144"/>
                <a:gd name="T33" fmla="*/ 422113713 h 144"/>
                <a:gd name="T34" fmla="*/ 186226647 w 144"/>
                <a:gd name="T35" fmla="*/ 285547484 h 144"/>
                <a:gd name="T36" fmla="*/ 266923582 w 144"/>
                <a:gd name="T37" fmla="*/ 285547484 h 144"/>
                <a:gd name="T38" fmla="*/ 347623085 w 144"/>
                <a:gd name="T39" fmla="*/ 229678268 h 144"/>
                <a:gd name="T40" fmla="*/ 372453295 w 144"/>
                <a:gd name="T41" fmla="*/ 148981295 h 144"/>
                <a:gd name="T42" fmla="*/ 521432059 w 144"/>
                <a:gd name="T43" fmla="*/ 148981295 h 144"/>
                <a:gd name="T44" fmla="*/ 546262268 w 144"/>
                <a:gd name="T45" fmla="*/ 229678268 h 144"/>
                <a:gd name="T46" fmla="*/ 626961694 w 144"/>
                <a:gd name="T47" fmla="*/ 285547484 h 144"/>
                <a:gd name="T48" fmla="*/ 707658784 w 144"/>
                <a:gd name="T49" fmla="*/ 285547484 h 144"/>
                <a:gd name="T50" fmla="*/ 751112896 w 144"/>
                <a:gd name="T51" fmla="*/ 422113713 h 144"/>
                <a:gd name="T52" fmla="*/ 682828575 w 144"/>
                <a:gd name="T53" fmla="*/ 471771640 h 1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4"/>
                <a:gd name="T82" fmla="*/ 0 h 144"/>
                <a:gd name="T83" fmla="*/ 144 w 144"/>
                <a:gd name="T84" fmla="*/ 144 h 14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4" h="144"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  <a:moveTo>
                    <a:pt x="110" y="76"/>
                  </a:moveTo>
                  <a:cubicBezTo>
                    <a:pt x="110" y="81"/>
                    <a:pt x="108" y="87"/>
                    <a:pt x="105" y="91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78" y="110"/>
                    <a:pt x="75" y="111"/>
                    <a:pt x="72" y="111"/>
                  </a:cubicBezTo>
                  <a:cubicBezTo>
                    <a:pt x="69" y="111"/>
                    <a:pt x="66" y="110"/>
                    <a:pt x="64" y="110"/>
                  </a:cubicBezTo>
                  <a:cubicBezTo>
                    <a:pt x="53" y="117"/>
                    <a:pt x="53" y="117"/>
                    <a:pt x="53" y="117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6" y="87"/>
                    <a:pt x="34" y="81"/>
                    <a:pt x="34" y="76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7" y="42"/>
                    <a:pt x="51" y="39"/>
                    <a:pt x="56" y="37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93" y="39"/>
                    <a:pt x="97" y="42"/>
                    <a:pt x="101" y="46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21" y="68"/>
                    <a:pt x="121" y="68"/>
                    <a:pt x="121" y="68"/>
                  </a:cubicBezTo>
                  <a:lnTo>
                    <a:pt x="110" y="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094186" y="3379510"/>
            <a:ext cx="2244725" cy="1698625"/>
            <a:chOff x="8150225" y="3811588"/>
            <a:chExt cx="2244725" cy="1698625"/>
          </a:xfrm>
        </p:grpSpPr>
        <p:sp>
          <p:nvSpPr>
            <p:cNvPr id="9" name="任意多边形 19"/>
            <p:cNvSpPr>
              <a:spLocks noChangeArrowheads="1"/>
            </p:cNvSpPr>
            <p:nvPr/>
          </p:nvSpPr>
          <p:spPr bwMode="auto">
            <a:xfrm flipV="1">
              <a:off x="8150225" y="3811588"/>
              <a:ext cx="2244725" cy="1698625"/>
            </a:xfrm>
            <a:custGeom>
              <a:avLst/>
              <a:gdLst>
                <a:gd name="T0" fmla="*/ 3245626 w 1552486"/>
                <a:gd name="T1" fmla="*/ 2456011 h 1174802"/>
                <a:gd name="T2" fmla="*/ 3245626 w 1552486"/>
                <a:gd name="T3" fmla="*/ 1145864 h 1174802"/>
                <a:gd name="T4" fmla="*/ 3031237 w 1552486"/>
                <a:gd name="T5" fmla="*/ 1145864 h 1174802"/>
                <a:gd name="T6" fmla="*/ 3031237 w 1552486"/>
                <a:gd name="T7" fmla="*/ 1235192 h 1174802"/>
                <a:gd name="T8" fmla="*/ 2120082 w 1552486"/>
                <a:gd name="T9" fmla="*/ 324047 h 1174802"/>
                <a:gd name="T10" fmla="*/ 0 w 1552486"/>
                <a:gd name="T11" fmla="*/ 580120 h 1174802"/>
                <a:gd name="T12" fmla="*/ 631261 w 1552486"/>
                <a:gd name="T13" fmla="*/ 842151 h 1174802"/>
                <a:gd name="T14" fmla="*/ 2042662 w 1552486"/>
                <a:gd name="T15" fmla="*/ 2235669 h 1174802"/>
                <a:gd name="T16" fmla="*/ 1941421 w 1552486"/>
                <a:gd name="T17" fmla="*/ 2235669 h 1174802"/>
                <a:gd name="T18" fmla="*/ 1941421 w 1552486"/>
                <a:gd name="T19" fmla="*/ 2456011 h 1174802"/>
                <a:gd name="T20" fmla="*/ 3245626 w 1552486"/>
                <a:gd name="T21" fmla="*/ 2456011 h 11748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52486"/>
                <a:gd name="T34" fmla="*/ 0 h 1174802"/>
                <a:gd name="T35" fmla="*/ 1552486 w 1552486"/>
                <a:gd name="T36" fmla="*/ 1174802 h 11748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52486" h="1174802">
                  <a:moveTo>
                    <a:pt x="1552486" y="1174802"/>
                  </a:moveTo>
                  <a:lnTo>
                    <a:pt x="1552486" y="548110"/>
                  </a:lnTo>
                  <a:lnTo>
                    <a:pt x="1449937" y="548110"/>
                  </a:lnTo>
                  <a:lnTo>
                    <a:pt x="1449937" y="590839"/>
                  </a:lnTo>
                  <a:lnTo>
                    <a:pt x="1014102" y="155004"/>
                  </a:lnTo>
                  <a:cubicBezTo>
                    <a:pt x="764374" y="-89025"/>
                    <a:pt x="312397" y="-42499"/>
                    <a:pt x="0" y="277493"/>
                  </a:cubicBezTo>
                  <a:cubicBezTo>
                    <a:pt x="126288" y="250906"/>
                    <a:pt x="258273" y="363901"/>
                    <a:pt x="301952" y="402832"/>
                  </a:cubicBezTo>
                  <a:lnTo>
                    <a:pt x="977070" y="1069404"/>
                  </a:lnTo>
                  <a:lnTo>
                    <a:pt x="928643" y="1069404"/>
                  </a:lnTo>
                  <a:lnTo>
                    <a:pt x="928643" y="1174802"/>
                  </a:lnTo>
                  <a:lnTo>
                    <a:pt x="1552486" y="117480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23"/>
            <p:cNvSpPr>
              <a:spLocks noChangeArrowheads="1"/>
            </p:cNvSpPr>
            <p:nvPr/>
          </p:nvSpPr>
          <p:spPr bwMode="auto">
            <a:xfrm>
              <a:off x="9763125" y="3883025"/>
              <a:ext cx="5629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华文宋体" panose="02010600040101010101" pitchFamily="2" charset="-122"/>
                </a:rPr>
                <a:t>04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宋体" panose="02010600040101010101" pitchFamily="2" charset="-122"/>
              </a:endParaRPr>
            </a:p>
          </p:txBody>
        </p:sp>
        <p:sp>
          <p:nvSpPr>
            <p:cNvPr id="17" name="矩形 27"/>
            <p:cNvSpPr>
              <a:spLocks noChangeArrowheads="1"/>
            </p:cNvSpPr>
            <p:nvPr/>
          </p:nvSpPr>
          <p:spPr bwMode="auto">
            <a:xfrm rot="18900000">
              <a:off x="8955127" y="4467375"/>
              <a:ext cx="11079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华文宋体" panose="02010600040101010101" pitchFamily="2" charset="-122"/>
                </a:rPr>
                <a:t>第四站</a:t>
              </a:r>
            </a:p>
          </p:txBody>
        </p:sp>
        <p:sp>
          <p:nvSpPr>
            <p:cNvPr id="20" name="Freeform 62"/>
            <p:cNvSpPr>
              <a:spLocks noEditPoints="1" noChangeArrowheads="1"/>
            </p:cNvSpPr>
            <p:nvPr/>
          </p:nvSpPr>
          <p:spPr bwMode="auto">
            <a:xfrm>
              <a:off x="8737600" y="4970463"/>
              <a:ext cx="358775" cy="358775"/>
            </a:xfrm>
            <a:custGeom>
              <a:avLst/>
              <a:gdLst>
                <a:gd name="T0" fmla="*/ 446943923 w 144"/>
                <a:gd name="T1" fmla="*/ 0 h 144"/>
                <a:gd name="T2" fmla="*/ 0 w 144"/>
                <a:gd name="T3" fmla="*/ 446943923 h 144"/>
                <a:gd name="T4" fmla="*/ 446943923 w 144"/>
                <a:gd name="T5" fmla="*/ 893885354 h 144"/>
                <a:gd name="T6" fmla="*/ 893885354 w 144"/>
                <a:gd name="T7" fmla="*/ 446943923 h 144"/>
                <a:gd name="T8" fmla="*/ 446943923 w 144"/>
                <a:gd name="T9" fmla="*/ 0 h 144"/>
                <a:gd name="T10" fmla="*/ 310377694 w 144"/>
                <a:gd name="T11" fmla="*/ 664207164 h 144"/>
                <a:gd name="T12" fmla="*/ 297962589 w 144"/>
                <a:gd name="T13" fmla="*/ 682828575 h 144"/>
                <a:gd name="T14" fmla="*/ 204848059 w 144"/>
                <a:gd name="T15" fmla="*/ 682828575 h 144"/>
                <a:gd name="T16" fmla="*/ 186226647 w 144"/>
                <a:gd name="T17" fmla="*/ 664207164 h 144"/>
                <a:gd name="T18" fmla="*/ 186226647 w 144"/>
                <a:gd name="T19" fmla="*/ 471771640 h 144"/>
                <a:gd name="T20" fmla="*/ 204848059 w 144"/>
                <a:gd name="T21" fmla="*/ 459356536 h 144"/>
                <a:gd name="T22" fmla="*/ 297962589 w 144"/>
                <a:gd name="T23" fmla="*/ 459356536 h 144"/>
                <a:gd name="T24" fmla="*/ 310377694 w 144"/>
                <a:gd name="T25" fmla="*/ 471771640 h 144"/>
                <a:gd name="T26" fmla="*/ 310377694 w 144"/>
                <a:gd name="T27" fmla="*/ 664207164 h 144"/>
                <a:gd name="T28" fmla="*/ 496601850 w 144"/>
                <a:gd name="T29" fmla="*/ 664207164 h 144"/>
                <a:gd name="T30" fmla="*/ 477980438 w 144"/>
                <a:gd name="T31" fmla="*/ 682828575 h 144"/>
                <a:gd name="T32" fmla="*/ 391074706 w 144"/>
                <a:gd name="T33" fmla="*/ 682828575 h 144"/>
                <a:gd name="T34" fmla="*/ 372453295 w 144"/>
                <a:gd name="T35" fmla="*/ 664207164 h 144"/>
                <a:gd name="T36" fmla="*/ 372453295 w 144"/>
                <a:gd name="T37" fmla="*/ 341414287 h 144"/>
                <a:gd name="T38" fmla="*/ 391074706 w 144"/>
                <a:gd name="T39" fmla="*/ 322792798 h 144"/>
                <a:gd name="T40" fmla="*/ 477980438 w 144"/>
                <a:gd name="T41" fmla="*/ 322792798 h 144"/>
                <a:gd name="T42" fmla="*/ 496601850 w 144"/>
                <a:gd name="T43" fmla="*/ 341414287 h 144"/>
                <a:gd name="T44" fmla="*/ 496601850 w 144"/>
                <a:gd name="T45" fmla="*/ 664207164 h 144"/>
                <a:gd name="T46" fmla="*/ 682828575 w 144"/>
                <a:gd name="T47" fmla="*/ 664207164 h 144"/>
                <a:gd name="T48" fmla="*/ 664207164 w 144"/>
                <a:gd name="T49" fmla="*/ 682828575 h 144"/>
                <a:gd name="T50" fmla="*/ 571092477 w 144"/>
                <a:gd name="T51" fmla="*/ 682828575 h 144"/>
                <a:gd name="T52" fmla="*/ 552471066 w 144"/>
                <a:gd name="T53" fmla="*/ 664207164 h 144"/>
                <a:gd name="T54" fmla="*/ 552471066 w 144"/>
                <a:gd name="T55" fmla="*/ 198641752 h 144"/>
                <a:gd name="T56" fmla="*/ 571092477 w 144"/>
                <a:gd name="T57" fmla="*/ 180017849 h 144"/>
                <a:gd name="T58" fmla="*/ 664207164 w 144"/>
                <a:gd name="T59" fmla="*/ 180017849 h 144"/>
                <a:gd name="T60" fmla="*/ 682828575 w 144"/>
                <a:gd name="T61" fmla="*/ 198641752 h 144"/>
                <a:gd name="T62" fmla="*/ 682828575 w 144"/>
                <a:gd name="T63" fmla="*/ 664207164 h 1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144"/>
                <a:gd name="T98" fmla="*/ 144 w 144"/>
                <a:gd name="T99" fmla="*/ 144 h 1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144"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  <a:moveTo>
                    <a:pt x="50" y="107"/>
                  </a:moveTo>
                  <a:cubicBezTo>
                    <a:pt x="50" y="109"/>
                    <a:pt x="49" y="110"/>
                    <a:pt x="48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1" y="110"/>
                    <a:pt x="30" y="109"/>
                    <a:pt x="30" y="107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5"/>
                    <a:pt x="31" y="74"/>
                    <a:pt x="33" y="74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9" y="74"/>
                    <a:pt x="50" y="75"/>
                    <a:pt x="50" y="76"/>
                  </a:cubicBezTo>
                  <a:lnTo>
                    <a:pt x="50" y="107"/>
                  </a:lnTo>
                  <a:close/>
                  <a:moveTo>
                    <a:pt x="80" y="107"/>
                  </a:moveTo>
                  <a:cubicBezTo>
                    <a:pt x="80" y="109"/>
                    <a:pt x="79" y="110"/>
                    <a:pt x="77" y="110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1" y="110"/>
                    <a:pt x="60" y="109"/>
                    <a:pt x="60" y="107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3"/>
                    <a:pt x="61" y="52"/>
                    <a:pt x="6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9" y="52"/>
                    <a:pt x="80" y="53"/>
                    <a:pt x="80" y="55"/>
                  </a:cubicBezTo>
                  <a:lnTo>
                    <a:pt x="80" y="107"/>
                  </a:lnTo>
                  <a:close/>
                  <a:moveTo>
                    <a:pt x="110" y="107"/>
                  </a:moveTo>
                  <a:cubicBezTo>
                    <a:pt x="110" y="109"/>
                    <a:pt x="108" y="110"/>
                    <a:pt x="107" y="110"/>
                  </a:cubicBezTo>
                  <a:cubicBezTo>
                    <a:pt x="92" y="110"/>
                    <a:pt x="92" y="110"/>
                    <a:pt x="92" y="110"/>
                  </a:cubicBezTo>
                  <a:cubicBezTo>
                    <a:pt x="91" y="110"/>
                    <a:pt x="89" y="109"/>
                    <a:pt x="89" y="107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9" y="30"/>
                    <a:pt x="91" y="29"/>
                    <a:pt x="92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9"/>
                    <a:pt x="110" y="30"/>
                    <a:pt x="110" y="32"/>
                  </a:cubicBezTo>
                  <a:lnTo>
                    <a:pt x="110" y="1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024086" y="2557184"/>
            <a:ext cx="2243137" cy="1698625"/>
            <a:chOff x="6021388" y="2962275"/>
            <a:chExt cx="2243137" cy="1698625"/>
          </a:xfrm>
        </p:grpSpPr>
        <p:sp>
          <p:nvSpPr>
            <p:cNvPr id="8" name="任意多边形 18"/>
            <p:cNvSpPr>
              <a:spLocks noChangeArrowheads="1"/>
            </p:cNvSpPr>
            <p:nvPr/>
          </p:nvSpPr>
          <p:spPr bwMode="auto">
            <a:xfrm>
              <a:off x="6021388" y="2962275"/>
              <a:ext cx="2243137" cy="1698625"/>
            </a:xfrm>
            <a:custGeom>
              <a:avLst/>
              <a:gdLst>
                <a:gd name="T0" fmla="*/ 3241035 w 1552486"/>
                <a:gd name="T1" fmla="*/ 2456011 h 1174802"/>
                <a:gd name="T2" fmla="*/ 3241035 w 1552486"/>
                <a:gd name="T3" fmla="*/ 1145864 h 1174802"/>
                <a:gd name="T4" fmla="*/ 3026950 w 1552486"/>
                <a:gd name="T5" fmla="*/ 1145864 h 1174802"/>
                <a:gd name="T6" fmla="*/ 3026950 w 1552486"/>
                <a:gd name="T7" fmla="*/ 1235192 h 1174802"/>
                <a:gd name="T8" fmla="*/ 2117082 w 1552486"/>
                <a:gd name="T9" fmla="*/ 324047 h 1174802"/>
                <a:gd name="T10" fmla="*/ 0 w 1552486"/>
                <a:gd name="T11" fmla="*/ 580120 h 1174802"/>
                <a:gd name="T12" fmla="*/ 630368 w 1552486"/>
                <a:gd name="T13" fmla="*/ 842151 h 1174802"/>
                <a:gd name="T14" fmla="*/ 2039773 w 1552486"/>
                <a:gd name="T15" fmla="*/ 2235669 h 1174802"/>
                <a:gd name="T16" fmla="*/ 1938675 w 1552486"/>
                <a:gd name="T17" fmla="*/ 2235669 h 1174802"/>
                <a:gd name="T18" fmla="*/ 1938675 w 1552486"/>
                <a:gd name="T19" fmla="*/ 2456011 h 1174802"/>
                <a:gd name="T20" fmla="*/ 3241035 w 1552486"/>
                <a:gd name="T21" fmla="*/ 2456011 h 11748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52486"/>
                <a:gd name="T34" fmla="*/ 0 h 1174802"/>
                <a:gd name="T35" fmla="*/ 1552486 w 1552486"/>
                <a:gd name="T36" fmla="*/ 1174802 h 11748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52486" h="1174802">
                  <a:moveTo>
                    <a:pt x="1552486" y="1174802"/>
                  </a:moveTo>
                  <a:lnTo>
                    <a:pt x="1552486" y="548110"/>
                  </a:lnTo>
                  <a:lnTo>
                    <a:pt x="1449937" y="548110"/>
                  </a:lnTo>
                  <a:lnTo>
                    <a:pt x="1449937" y="590839"/>
                  </a:lnTo>
                  <a:lnTo>
                    <a:pt x="1014102" y="155004"/>
                  </a:lnTo>
                  <a:cubicBezTo>
                    <a:pt x="764374" y="-89025"/>
                    <a:pt x="312397" y="-42499"/>
                    <a:pt x="0" y="277493"/>
                  </a:cubicBezTo>
                  <a:cubicBezTo>
                    <a:pt x="126288" y="250906"/>
                    <a:pt x="258273" y="363901"/>
                    <a:pt x="301952" y="402832"/>
                  </a:cubicBezTo>
                  <a:lnTo>
                    <a:pt x="977070" y="1069404"/>
                  </a:lnTo>
                  <a:lnTo>
                    <a:pt x="928643" y="1069404"/>
                  </a:lnTo>
                  <a:lnTo>
                    <a:pt x="928643" y="1174802"/>
                  </a:lnTo>
                  <a:lnTo>
                    <a:pt x="1552486" y="1174802"/>
                  </a:lnTo>
                  <a:close/>
                </a:path>
              </a:pathLst>
            </a:custGeom>
            <a:solidFill>
              <a:srgbClr val="00B0F0"/>
            </a:solidFill>
            <a:ln w="12700" cap="flat" cmpd="sng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22"/>
            <p:cNvSpPr>
              <a:spLocks noChangeArrowheads="1"/>
            </p:cNvSpPr>
            <p:nvPr/>
          </p:nvSpPr>
          <p:spPr bwMode="auto">
            <a:xfrm>
              <a:off x="7632700" y="4060825"/>
              <a:ext cx="5629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华文宋体" panose="02010600040101010101" pitchFamily="2" charset="-122"/>
                </a:rPr>
                <a:t>03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宋体" panose="02010600040101010101" pitchFamily="2" charset="-122"/>
              </a:endParaRPr>
            </a:p>
          </p:txBody>
        </p:sp>
        <p:sp>
          <p:nvSpPr>
            <p:cNvPr id="15" name="矩形 25"/>
            <p:cNvSpPr>
              <a:spLocks noChangeArrowheads="1"/>
            </p:cNvSpPr>
            <p:nvPr/>
          </p:nvSpPr>
          <p:spPr bwMode="auto">
            <a:xfrm rot="2700000">
              <a:off x="6733421" y="3519637"/>
              <a:ext cx="11079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华文宋体" panose="02010600040101010101" pitchFamily="2" charset="-122"/>
                </a:rPr>
                <a:t>第三站</a:t>
              </a:r>
            </a:p>
          </p:txBody>
        </p:sp>
        <p:sp>
          <p:nvSpPr>
            <p:cNvPr id="21" name="Freeform 76"/>
            <p:cNvSpPr>
              <a:spLocks noEditPoints="1" noChangeArrowheads="1"/>
            </p:cNvSpPr>
            <p:nvPr/>
          </p:nvSpPr>
          <p:spPr bwMode="auto">
            <a:xfrm>
              <a:off x="6605588" y="3135313"/>
              <a:ext cx="358775" cy="358775"/>
            </a:xfrm>
            <a:custGeom>
              <a:avLst/>
              <a:gdLst>
                <a:gd name="T0" fmla="*/ 446943923 w 144"/>
                <a:gd name="T1" fmla="*/ 0 h 144"/>
                <a:gd name="T2" fmla="*/ 0 w 144"/>
                <a:gd name="T3" fmla="*/ 446943923 h 144"/>
                <a:gd name="T4" fmla="*/ 446943923 w 144"/>
                <a:gd name="T5" fmla="*/ 893885354 h 144"/>
                <a:gd name="T6" fmla="*/ 893885354 w 144"/>
                <a:gd name="T7" fmla="*/ 446943923 h 144"/>
                <a:gd name="T8" fmla="*/ 446943923 w 144"/>
                <a:gd name="T9" fmla="*/ 0 h 144"/>
                <a:gd name="T10" fmla="*/ 322792798 w 144"/>
                <a:gd name="T11" fmla="*/ 211056857 h 144"/>
                <a:gd name="T12" fmla="*/ 384868399 w 144"/>
                <a:gd name="T13" fmla="*/ 273132380 h 144"/>
                <a:gd name="T14" fmla="*/ 322792798 w 144"/>
                <a:gd name="T15" fmla="*/ 335207981 h 144"/>
                <a:gd name="T16" fmla="*/ 260717275 w 144"/>
                <a:gd name="T17" fmla="*/ 273132380 h 144"/>
                <a:gd name="T18" fmla="*/ 322792798 w 144"/>
                <a:gd name="T19" fmla="*/ 211056857 h 144"/>
                <a:gd name="T20" fmla="*/ 546262268 w 144"/>
                <a:gd name="T21" fmla="*/ 583507582 h 144"/>
                <a:gd name="T22" fmla="*/ 341414287 w 144"/>
                <a:gd name="T23" fmla="*/ 751112896 h 144"/>
                <a:gd name="T24" fmla="*/ 180017849 w 144"/>
                <a:gd name="T25" fmla="*/ 546262268 h 144"/>
                <a:gd name="T26" fmla="*/ 384868399 w 144"/>
                <a:gd name="T27" fmla="*/ 384868399 h 144"/>
                <a:gd name="T28" fmla="*/ 546262268 w 144"/>
                <a:gd name="T29" fmla="*/ 583507582 h 144"/>
                <a:gd name="T30" fmla="*/ 552471066 w 144"/>
                <a:gd name="T31" fmla="*/ 366244497 h 144"/>
                <a:gd name="T32" fmla="*/ 453150229 w 144"/>
                <a:gd name="T33" fmla="*/ 248302171 h 144"/>
                <a:gd name="T34" fmla="*/ 571092477 w 144"/>
                <a:gd name="T35" fmla="*/ 148981295 h 144"/>
                <a:gd name="T36" fmla="*/ 670413470 w 144"/>
                <a:gd name="T37" fmla="*/ 273132380 h 144"/>
                <a:gd name="T38" fmla="*/ 552471066 w 144"/>
                <a:gd name="T39" fmla="*/ 366244497 h 144"/>
                <a:gd name="T40" fmla="*/ 670413470 w 144"/>
                <a:gd name="T41" fmla="*/ 583507582 h 144"/>
                <a:gd name="T42" fmla="*/ 595922687 w 144"/>
                <a:gd name="T43" fmla="*/ 490395543 h 144"/>
                <a:gd name="T44" fmla="*/ 689037373 w 144"/>
                <a:gd name="T45" fmla="*/ 415904915 h 144"/>
                <a:gd name="T46" fmla="*/ 763528001 w 144"/>
                <a:gd name="T47" fmla="*/ 509016954 h 144"/>
                <a:gd name="T48" fmla="*/ 670413470 w 144"/>
                <a:gd name="T49" fmla="*/ 583507582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44"/>
                <a:gd name="T77" fmla="*/ 144 w 144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44"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  <a:moveTo>
                    <a:pt x="52" y="34"/>
                  </a:moveTo>
                  <a:cubicBezTo>
                    <a:pt x="58" y="34"/>
                    <a:pt x="62" y="38"/>
                    <a:pt x="62" y="44"/>
                  </a:cubicBezTo>
                  <a:cubicBezTo>
                    <a:pt x="62" y="49"/>
                    <a:pt x="58" y="54"/>
                    <a:pt x="52" y="54"/>
                  </a:cubicBezTo>
                  <a:cubicBezTo>
                    <a:pt x="47" y="54"/>
                    <a:pt x="42" y="49"/>
                    <a:pt x="42" y="44"/>
                  </a:cubicBezTo>
                  <a:cubicBezTo>
                    <a:pt x="42" y="38"/>
                    <a:pt x="47" y="34"/>
                    <a:pt x="52" y="34"/>
                  </a:cubicBezTo>
                  <a:close/>
                  <a:moveTo>
                    <a:pt x="88" y="94"/>
                  </a:moveTo>
                  <a:cubicBezTo>
                    <a:pt x="86" y="111"/>
                    <a:pt x="72" y="122"/>
                    <a:pt x="55" y="121"/>
                  </a:cubicBezTo>
                  <a:cubicBezTo>
                    <a:pt x="39" y="119"/>
                    <a:pt x="27" y="104"/>
                    <a:pt x="29" y="88"/>
                  </a:cubicBezTo>
                  <a:cubicBezTo>
                    <a:pt x="31" y="72"/>
                    <a:pt x="45" y="60"/>
                    <a:pt x="62" y="62"/>
                  </a:cubicBezTo>
                  <a:cubicBezTo>
                    <a:pt x="78" y="64"/>
                    <a:pt x="90" y="78"/>
                    <a:pt x="88" y="94"/>
                  </a:cubicBezTo>
                  <a:close/>
                  <a:moveTo>
                    <a:pt x="89" y="59"/>
                  </a:moveTo>
                  <a:cubicBezTo>
                    <a:pt x="79" y="58"/>
                    <a:pt x="72" y="50"/>
                    <a:pt x="73" y="40"/>
                  </a:cubicBezTo>
                  <a:cubicBezTo>
                    <a:pt x="74" y="30"/>
                    <a:pt x="83" y="23"/>
                    <a:pt x="92" y="24"/>
                  </a:cubicBezTo>
                  <a:cubicBezTo>
                    <a:pt x="102" y="25"/>
                    <a:pt x="109" y="34"/>
                    <a:pt x="108" y="44"/>
                  </a:cubicBezTo>
                  <a:cubicBezTo>
                    <a:pt x="107" y="53"/>
                    <a:pt x="98" y="60"/>
                    <a:pt x="89" y="59"/>
                  </a:cubicBezTo>
                  <a:close/>
                  <a:moveTo>
                    <a:pt x="108" y="94"/>
                  </a:moveTo>
                  <a:cubicBezTo>
                    <a:pt x="101" y="93"/>
                    <a:pt x="95" y="86"/>
                    <a:pt x="96" y="79"/>
                  </a:cubicBezTo>
                  <a:cubicBezTo>
                    <a:pt x="97" y="71"/>
                    <a:pt x="104" y="66"/>
                    <a:pt x="111" y="67"/>
                  </a:cubicBezTo>
                  <a:cubicBezTo>
                    <a:pt x="119" y="68"/>
                    <a:pt x="124" y="74"/>
                    <a:pt x="123" y="82"/>
                  </a:cubicBezTo>
                  <a:cubicBezTo>
                    <a:pt x="123" y="89"/>
                    <a:pt x="116" y="95"/>
                    <a:pt x="108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1172721" y="63674"/>
            <a:ext cx="1826141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宣讲安排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270670" y="1509026"/>
            <a:ext cx="2255516" cy="1194209"/>
            <a:chOff x="1247402" y="4797152"/>
            <a:chExt cx="2255516" cy="1194209"/>
          </a:xfrm>
        </p:grpSpPr>
        <p:sp>
          <p:nvSpPr>
            <p:cNvPr id="40" name="矩形 39"/>
            <p:cNvSpPr/>
            <p:nvPr/>
          </p:nvSpPr>
          <p:spPr>
            <a:xfrm>
              <a:off x="1793776" y="4797152"/>
              <a:ext cx="15503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请添加内容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1247402" y="5123431"/>
              <a:ext cx="2255516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可通过右键选择只保留文本来粘贴您的内容。</a:t>
              </a:r>
            </a:p>
            <a:p>
              <a:pPr>
                <a:lnSpc>
                  <a:spcPct val="120000"/>
                </a:lnSpc>
              </a:pP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526186" y="5259127"/>
            <a:ext cx="2255516" cy="1194209"/>
            <a:chOff x="1247402" y="4797152"/>
            <a:chExt cx="2255516" cy="1194209"/>
          </a:xfrm>
        </p:grpSpPr>
        <p:sp>
          <p:nvSpPr>
            <p:cNvPr id="43" name="矩形 42"/>
            <p:cNvSpPr/>
            <p:nvPr/>
          </p:nvSpPr>
          <p:spPr>
            <a:xfrm>
              <a:off x="1793776" y="4797152"/>
              <a:ext cx="15503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请添加内容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1247402" y="5123431"/>
              <a:ext cx="2255516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可通过右键选择只保留文本来粘贴您的内容。</a:t>
              </a:r>
            </a:p>
            <a:p>
              <a:pPr>
                <a:lnSpc>
                  <a:spcPct val="120000"/>
                </a:lnSpc>
              </a:pP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681017" y="1480004"/>
            <a:ext cx="2255516" cy="1194209"/>
            <a:chOff x="1247402" y="4797152"/>
            <a:chExt cx="2255516" cy="1194209"/>
          </a:xfrm>
        </p:grpSpPr>
        <p:sp>
          <p:nvSpPr>
            <p:cNvPr id="46" name="矩形 45"/>
            <p:cNvSpPr/>
            <p:nvPr/>
          </p:nvSpPr>
          <p:spPr>
            <a:xfrm>
              <a:off x="1793776" y="4797152"/>
              <a:ext cx="15503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请添加内容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1247402" y="5123431"/>
              <a:ext cx="2255516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可通过右键选择只保留文本来粘贴您的内容。</a:t>
              </a:r>
            </a:p>
            <a:p>
              <a:pPr>
                <a:lnSpc>
                  <a:spcPct val="120000"/>
                </a:lnSpc>
              </a:pP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944146" y="5194493"/>
            <a:ext cx="2255516" cy="1194209"/>
            <a:chOff x="1247402" y="4797152"/>
            <a:chExt cx="2255516" cy="1194209"/>
          </a:xfrm>
        </p:grpSpPr>
        <p:sp>
          <p:nvSpPr>
            <p:cNvPr id="49" name="矩形 48"/>
            <p:cNvSpPr/>
            <p:nvPr/>
          </p:nvSpPr>
          <p:spPr>
            <a:xfrm>
              <a:off x="1793776" y="4797152"/>
              <a:ext cx="15503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请添加内容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1247402" y="5123431"/>
              <a:ext cx="2255516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可通过右键选择只保留文本来粘贴您的内容。</a:t>
              </a:r>
            </a:p>
            <a:p>
              <a:pPr>
                <a:lnSpc>
                  <a:spcPct val="120000"/>
                </a:lnSpc>
              </a:pP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706086" y="2530197"/>
            <a:ext cx="2243138" cy="1698625"/>
            <a:chOff x="1762125" y="2962275"/>
            <a:chExt cx="2243138" cy="1698625"/>
          </a:xfrm>
        </p:grpSpPr>
        <p:sp>
          <p:nvSpPr>
            <p:cNvPr id="52" name="任意多边形 11"/>
            <p:cNvSpPr>
              <a:spLocks noChangeArrowheads="1"/>
            </p:cNvSpPr>
            <p:nvPr/>
          </p:nvSpPr>
          <p:spPr bwMode="auto">
            <a:xfrm>
              <a:off x="1762125" y="2962275"/>
              <a:ext cx="2243138" cy="1698625"/>
            </a:xfrm>
            <a:custGeom>
              <a:avLst/>
              <a:gdLst>
                <a:gd name="T0" fmla="*/ 3241040 w 1552486"/>
                <a:gd name="T1" fmla="*/ 2456011 h 1174802"/>
                <a:gd name="T2" fmla="*/ 3241040 w 1552486"/>
                <a:gd name="T3" fmla="*/ 1145864 h 1174802"/>
                <a:gd name="T4" fmla="*/ 3026953 w 1552486"/>
                <a:gd name="T5" fmla="*/ 1145864 h 1174802"/>
                <a:gd name="T6" fmla="*/ 3026953 w 1552486"/>
                <a:gd name="T7" fmla="*/ 1235192 h 1174802"/>
                <a:gd name="T8" fmla="*/ 2117085 w 1552486"/>
                <a:gd name="T9" fmla="*/ 324047 h 1174802"/>
                <a:gd name="T10" fmla="*/ 0 w 1552486"/>
                <a:gd name="T11" fmla="*/ 580120 h 1174802"/>
                <a:gd name="T12" fmla="*/ 630369 w 1552486"/>
                <a:gd name="T13" fmla="*/ 842151 h 1174802"/>
                <a:gd name="T14" fmla="*/ 2039776 w 1552486"/>
                <a:gd name="T15" fmla="*/ 2235669 h 1174802"/>
                <a:gd name="T16" fmla="*/ 1938677 w 1552486"/>
                <a:gd name="T17" fmla="*/ 2235669 h 1174802"/>
                <a:gd name="T18" fmla="*/ 1938677 w 1552486"/>
                <a:gd name="T19" fmla="*/ 2456011 h 1174802"/>
                <a:gd name="T20" fmla="*/ 3241040 w 1552486"/>
                <a:gd name="T21" fmla="*/ 2456011 h 11748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52486"/>
                <a:gd name="T34" fmla="*/ 0 h 1174802"/>
                <a:gd name="T35" fmla="*/ 1552486 w 1552486"/>
                <a:gd name="T36" fmla="*/ 1174802 h 11748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52486" h="1174802">
                  <a:moveTo>
                    <a:pt x="1552486" y="1174802"/>
                  </a:moveTo>
                  <a:lnTo>
                    <a:pt x="1552486" y="548110"/>
                  </a:lnTo>
                  <a:lnTo>
                    <a:pt x="1449937" y="548110"/>
                  </a:lnTo>
                  <a:lnTo>
                    <a:pt x="1449937" y="590839"/>
                  </a:lnTo>
                  <a:lnTo>
                    <a:pt x="1014102" y="155004"/>
                  </a:lnTo>
                  <a:cubicBezTo>
                    <a:pt x="764374" y="-89025"/>
                    <a:pt x="312397" y="-42499"/>
                    <a:pt x="0" y="277493"/>
                  </a:cubicBezTo>
                  <a:cubicBezTo>
                    <a:pt x="126288" y="250906"/>
                    <a:pt x="258273" y="363901"/>
                    <a:pt x="301952" y="402832"/>
                  </a:cubicBezTo>
                  <a:lnTo>
                    <a:pt x="977070" y="1069404"/>
                  </a:lnTo>
                  <a:lnTo>
                    <a:pt x="928643" y="1069404"/>
                  </a:lnTo>
                  <a:lnTo>
                    <a:pt x="928643" y="1174802"/>
                  </a:lnTo>
                  <a:lnTo>
                    <a:pt x="1552486" y="1174802"/>
                  </a:lnTo>
                  <a:close/>
                </a:path>
              </a:pathLst>
            </a:custGeom>
            <a:solidFill>
              <a:srgbClr val="00B0F0"/>
            </a:solidFill>
            <a:ln w="12700" cap="flat" cmpd="sng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20"/>
            <p:cNvSpPr>
              <a:spLocks noChangeArrowheads="1"/>
            </p:cNvSpPr>
            <p:nvPr/>
          </p:nvSpPr>
          <p:spPr bwMode="auto">
            <a:xfrm>
              <a:off x="3392488" y="4060825"/>
              <a:ext cx="5629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华文宋体" panose="02010600040101010101" pitchFamily="2" charset="-122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宋体" panose="02010600040101010101" pitchFamily="2" charset="-122"/>
              </a:endParaRPr>
            </a:p>
          </p:txBody>
        </p:sp>
        <p:sp>
          <p:nvSpPr>
            <p:cNvPr id="54" name="矩形 24"/>
            <p:cNvSpPr>
              <a:spLocks noChangeArrowheads="1"/>
            </p:cNvSpPr>
            <p:nvPr/>
          </p:nvSpPr>
          <p:spPr bwMode="auto">
            <a:xfrm rot="2700000">
              <a:off x="2519403" y="3545830"/>
              <a:ext cx="11079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华文宋体" panose="02010600040101010101" pitchFamily="2" charset="-122"/>
                </a:rPr>
                <a:t>第一站</a:t>
              </a:r>
            </a:p>
          </p:txBody>
        </p:sp>
        <p:sp>
          <p:nvSpPr>
            <p:cNvPr id="55" name="Freeform 46"/>
            <p:cNvSpPr>
              <a:spLocks noEditPoints="1" noChangeArrowheads="1"/>
            </p:cNvSpPr>
            <p:nvPr/>
          </p:nvSpPr>
          <p:spPr bwMode="auto">
            <a:xfrm>
              <a:off x="2395538" y="3135313"/>
              <a:ext cx="358775" cy="358775"/>
            </a:xfrm>
            <a:custGeom>
              <a:avLst/>
              <a:gdLst>
                <a:gd name="T0" fmla="*/ 446943923 w 144"/>
                <a:gd name="T1" fmla="*/ 0 h 144"/>
                <a:gd name="T2" fmla="*/ 0 w 144"/>
                <a:gd name="T3" fmla="*/ 446943923 h 144"/>
                <a:gd name="T4" fmla="*/ 446943923 w 144"/>
                <a:gd name="T5" fmla="*/ 893885354 h 144"/>
                <a:gd name="T6" fmla="*/ 893885354 w 144"/>
                <a:gd name="T7" fmla="*/ 446943923 h 144"/>
                <a:gd name="T8" fmla="*/ 446943923 w 144"/>
                <a:gd name="T9" fmla="*/ 0 h 144"/>
                <a:gd name="T10" fmla="*/ 682828575 w 144"/>
                <a:gd name="T11" fmla="*/ 564886171 h 144"/>
                <a:gd name="T12" fmla="*/ 670413470 w 144"/>
                <a:gd name="T13" fmla="*/ 577301275 h 144"/>
                <a:gd name="T14" fmla="*/ 521432059 w 144"/>
                <a:gd name="T15" fmla="*/ 577301275 h 144"/>
                <a:gd name="T16" fmla="*/ 521432059 w 144"/>
                <a:gd name="T17" fmla="*/ 620752896 h 144"/>
                <a:gd name="T18" fmla="*/ 626961694 w 144"/>
                <a:gd name="T19" fmla="*/ 620752896 h 144"/>
                <a:gd name="T20" fmla="*/ 639376799 w 144"/>
                <a:gd name="T21" fmla="*/ 633168001 h 144"/>
                <a:gd name="T22" fmla="*/ 639376799 w 144"/>
                <a:gd name="T23" fmla="*/ 670413470 h 144"/>
                <a:gd name="T24" fmla="*/ 626961694 w 144"/>
                <a:gd name="T25" fmla="*/ 682828575 h 144"/>
                <a:gd name="T26" fmla="*/ 266923582 w 144"/>
                <a:gd name="T27" fmla="*/ 682828575 h 144"/>
                <a:gd name="T28" fmla="*/ 254508477 w 144"/>
                <a:gd name="T29" fmla="*/ 670413470 h 144"/>
                <a:gd name="T30" fmla="*/ 254508477 w 144"/>
                <a:gd name="T31" fmla="*/ 633168001 h 144"/>
                <a:gd name="T32" fmla="*/ 266923582 w 144"/>
                <a:gd name="T33" fmla="*/ 620752896 h 144"/>
                <a:gd name="T34" fmla="*/ 372453295 w 144"/>
                <a:gd name="T35" fmla="*/ 620752896 h 144"/>
                <a:gd name="T36" fmla="*/ 372453295 w 144"/>
                <a:gd name="T37" fmla="*/ 577301275 h 144"/>
                <a:gd name="T38" fmla="*/ 223471961 w 144"/>
                <a:gd name="T39" fmla="*/ 577301275 h 144"/>
                <a:gd name="T40" fmla="*/ 211056857 w 144"/>
                <a:gd name="T41" fmla="*/ 564886171 h 144"/>
                <a:gd name="T42" fmla="*/ 211056857 w 144"/>
                <a:gd name="T43" fmla="*/ 229678268 h 144"/>
                <a:gd name="T44" fmla="*/ 223471961 w 144"/>
                <a:gd name="T45" fmla="*/ 217263163 h 144"/>
                <a:gd name="T46" fmla="*/ 670413470 w 144"/>
                <a:gd name="T47" fmla="*/ 217263163 h 144"/>
                <a:gd name="T48" fmla="*/ 682828575 w 144"/>
                <a:gd name="T49" fmla="*/ 229678268 h 144"/>
                <a:gd name="T50" fmla="*/ 682828575 w 144"/>
                <a:gd name="T51" fmla="*/ 56488617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4"/>
                <a:gd name="T79" fmla="*/ 0 h 144"/>
                <a:gd name="T80" fmla="*/ 144 w 144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4" h="144"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  <a:moveTo>
                    <a:pt x="110" y="91"/>
                  </a:moveTo>
                  <a:cubicBezTo>
                    <a:pt x="110" y="92"/>
                    <a:pt x="109" y="93"/>
                    <a:pt x="108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100"/>
                    <a:pt x="84" y="100"/>
                    <a:pt x="84" y="100"/>
                  </a:cubicBezTo>
                  <a:cubicBezTo>
                    <a:pt x="101" y="100"/>
                    <a:pt x="101" y="100"/>
                    <a:pt x="101" y="100"/>
                  </a:cubicBezTo>
                  <a:cubicBezTo>
                    <a:pt x="102" y="100"/>
                    <a:pt x="103" y="101"/>
                    <a:pt x="103" y="102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3" y="109"/>
                    <a:pt x="102" y="110"/>
                    <a:pt x="101" y="110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42" y="110"/>
                    <a:pt x="41" y="109"/>
                    <a:pt x="41" y="108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41" y="101"/>
                    <a:pt x="42" y="100"/>
                    <a:pt x="43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5" y="93"/>
                    <a:pt x="34" y="92"/>
                    <a:pt x="34" y="91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5" y="35"/>
                    <a:pt x="36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9" y="35"/>
                    <a:pt x="110" y="36"/>
                    <a:pt x="110" y="37"/>
                  </a:cubicBezTo>
                  <a:lnTo>
                    <a:pt x="110" y="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4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14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14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14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14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14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14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14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0" y="3358238"/>
            <a:ext cx="12192000" cy="1050925"/>
            <a:chOff x="0" y="3724275"/>
            <a:chExt cx="12192000" cy="1050925"/>
          </a:xfrm>
        </p:grpSpPr>
        <p:sp>
          <p:nvSpPr>
            <p:cNvPr id="2" name="矩形 11"/>
            <p:cNvSpPr>
              <a:spLocks noChangeArrowheads="1"/>
            </p:cNvSpPr>
            <p:nvPr/>
          </p:nvSpPr>
          <p:spPr bwMode="auto">
            <a:xfrm>
              <a:off x="0" y="3724275"/>
              <a:ext cx="12192000" cy="105092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cxnSp>
          <p:nvCxnSpPr>
            <p:cNvPr id="3" name="直接连接符 14"/>
            <p:cNvCxnSpPr>
              <a:cxnSpLocks noChangeShapeType="1"/>
              <a:stCxn id="2" idx="1"/>
              <a:endCxn id="2" idx="3"/>
            </p:cNvCxnSpPr>
            <p:nvPr/>
          </p:nvCxnSpPr>
          <p:spPr bwMode="auto">
            <a:xfrm>
              <a:off x="0" y="4249738"/>
              <a:ext cx="12192000" cy="1587"/>
            </a:xfrm>
            <a:prstGeom prst="line">
              <a:avLst/>
            </a:prstGeom>
            <a:noFill/>
            <a:ln w="19050">
              <a:solidFill>
                <a:srgbClr val="D0EAEB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" name="椭圆 19"/>
          <p:cNvSpPr>
            <a:spLocks noChangeArrowheads="1"/>
          </p:cNvSpPr>
          <p:nvPr/>
        </p:nvSpPr>
        <p:spPr bwMode="auto">
          <a:xfrm>
            <a:off x="3860800" y="3786863"/>
            <a:ext cx="193675" cy="193675"/>
          </a:xfrm>
          <a:prstGeom prst="ellips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椭圆 20"/>
          <p:cNvSpPr>
            <a:spLocks noChangeArrowheads="1"/>
          </p:cNvSpPr>
          <p:nvPr/>
        </p:nvSpPr>
        <p:spPr bwMode="auto">
          <a:xfrm>
            <a:off x="6008688" y="3799563"/>
            <a:ext cx="193675" cy="193675"/>
          </a:xfrm>
          <a:prstGeom prst="ellips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椭圆 21"/>
          <p:cNvSpPr>
            <a:spLocks noChangeArrowheads="1"/>
          </p:cNvSpPr>
          <p:nvPr/>
        </p:nvSpPr>
        <p:spPr bwMode="auto">
          <a:xfrm>
            <a:off x="8199438" y="3786863"/>
            <a:ext cx="195262" cy="193675"/>
          </a:xfrm>
          <a:prstGeom prst="ellips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椭圆 26"/>
          <p:cNvSpPr>
            <a:spLocks noChangeArrowheads="1"/>
          </p:cNvSpPr>
          <p:nvPr/>
        </p:nvSpPr>
        <p:spPr bwMode="auto">
          <a:xfrm>
            <a:off x="10334625" y="3802738"/>
            <a:ext cx="193675" cy="193675"/>
          </a:xfrm>
          <a:prstGeom prst="ellips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" name="Oval 22"/>
          <p:cNvSpPr>
            <a:spLocks noChangeArrowheads="1"/>
          </p:cNvSpPr>
          <p:nvPr/>
        </p:nvSpPr>
        <p:spPr bwMode="auto">
          <a:xfrm>
            <a:off x="1016973" y="2198867"/>
            <a:ext cx="1302980" cy="1302141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25000"/>
                  <a:tint val="66000"/>
                  <a:satMod val="160000"/>
                </a:schemeClr>
              </a:gs>
              <a:gs pos="35000">
                <a:schemeClr val="bg2">
                  <a:lumMod val="25000"/>
                  <a:tint val="44500"/>
                  <a:satMod val="160000"/>
                </a:schemeClr>
              </a:gs>
              <a:gs pos="75000">
                <a:schemeClr val="bg1"/>
              </a:gs>
            </a:gsLst>
            <a:lin ang="1800000" scaled="0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393700" dist="215900" dir="2700000" sx="108000" sy="108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投递简历</a:t>
            </a:r>
          </a:p>
        </p:txBody>
      </p:sp>
      <p:sp>
        <p:nvSpPr>
          <p:cNvPr id="40" name="Oval 22"/>
          <p:cNvSpPr>
            <a:spLocks noChangeArrowheads="1"/>
          </p:cNvSpPr>
          <p:nvPr/>
        </p:nvSpPr>
        <p:spPr bwMode="auto">
          <a:xfrm>
            <a:off x="3402985" y="4143083"/>
            <a:ext cx="1302980" cy="1302141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25000"/>
                  <a:tint val="66000"/>
                  <a:satMod val="160000"/>
                </a:schemeClr>
              </a:gs>
              <a:gs pos="35000">
                <a:schemeClr val="bg2">
                  <a:lumMod val="25000"/>
                  <a:tint val="44500"/>
                  <a:satMod val="160000"/>
                </a:schemeClr>
              </a:gs>
              <a:gs pos="75000">
                <a:schemeClr val="bg1"/>
              </a:gs>
            </a:gsLst>
            <a:lin ang="1800000" scaled="0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393700" dist="215900" dir="2700000" sx="108000" sy="108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笔试</a:t>
            </a:r>
          </a:p>
        </p:txBody>
      </p:sp>
      <p:sp>
        <p:nvSpPr>
          <p:cNvPr id="42" name="Oval 22"/>
          <p:cNvSpPr>
            <a:spLocks noChangeArrowheads="1"/>
          </p:cNvSpPr>
          <p:nvPr/>
        </p:nvSpPr>
        <p:spPr bwMode="auto">
          <a:xfrm>
            <a:off x="5454035" y="2198867"/>
            <a:ext cx="1302980" cy="1302141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25000"/>
                  <a:tint val="66000"/>
                  <a:satMod val="160000"/>
                </a:schemeClr>
              </a:gs>
              <a:gs pos="35000">
                <a:schemeClr val="bg2">
                  <a:lumMod val="25000"/>
                  <a:tint val="44500"/>
                  <a:satMod val="160000"/>
                </a:schemeClr>
              </a:gs>
              <a:gs pos="75000">
                <a:schemeClr val="bg1"/>
              </a:gs>
            </a:gsLst>
            <a:lin ang="1800000" scaled="0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393700" dist="215900" dir="2700000" sx="108000" sy="108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</a:t>
            </a:r>
          </a:p>
        </p:txBody>
      </p:sp>
      <p:sp>
        <p:nvSpPr>
          <p:cNvPr id="43" name="Oval 22"/>
          <p:cNvSpPr>
            <a:spLocks noChangeArrowheads="1"/>
          </p:cNvSpPr>
          <p:nvPr/>
        </p:nvSpPr>
        <p:spPr bwMode="auto">
          <a:xfrm>
            <a:off x="7743210" y="4143083"/>
            <a:ext cx="1302980" cy="1302141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25000"/>
                  <a:tint val="66000"/>
                  <a:satMod val="160000"/>
                </a:schemeClr>
              </a:gs>
              <a:gs pos="35000">
                <a:schemeClr val="bg2">
                  <a:lumMod val="25000"/>
                  <a:tint val="44500"/>
                  <a:satMod val="160000"/>
                </a:schemeClr>
              </a:gs>
              <a:gs pos="75000">
                <a:schemeClr val="bg1"/>
              </a:gs>
            </a:gsLst>
            <a:lin ang="1800000" scaled="0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393700" dist="215900" dir="2700000" sx="108000" sy="108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录取通知</a:t>
            </a:r>
          </a:p>
        </p:txBody>
      </p:sp>
      <p:sp>
        <p:nvSpPr>
          <p:cNvPr id="44" name="Oval 22"/>
          <p:cNvSpPr>
            <a:spLocks noChangeArrowheads="1"/>
          </p:cNvSpPr>
          <p:nvPr/>
        </p:nvSpPr>
        <p:spPr bwMode="auto">
          <a:xfrm>
            <a:off x="9876810" y="2221946"/>
            <a:ext cx="1302980" cy="1302141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25000"/>
                  <a:tint val="66000"/>
                  <a:satMod val="160000"/>
                </a:schemeClr>
              </a:gs>
              <a:gs pos="35000">
                <a:schemeClr val="bg2">
                  <a:lumMod val="25000"/>
                  <a:tint val="44500"/>
                  <a:satMod val="160000"/>
                </a:schemeClr>
              </a:gs>
              <a:gs pos="75000">
                <a:schemeClr val="bg1"/>
              </a:gs>
            </a:gsLst>
            <a:lin ang="1800000" scaled="0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393700" dist="215900" dir="2700000" sx="108000" sy="108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正式员工</a:t>
            </a:r>
          </a:p>
        </p:txBody>
      </p:sp>
      <p:sp>
        <p:nvSpPr>
          <p:cNvPr id="45" name="椭圆 18"/>
          <p:cNvSpPr>
            <a:spLocks noChangeArrowheads="1"/>
          </p:cNvSpPr>
          <p:nvPr/>
        </p:nvSpPr>
        <p:spPr bwMode="auto">
          <a:xfrm>
            <a:off x="1668463" y="3788451"/>
            <a:ext cx="195262" cy="193675"/>
          </a:xfrm>
          <a:prstGeom prst="ellips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86528" y="4649688"/>
            <a:ext cx="256386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744967" y="2132856"/>
            <a:ext cx="261901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844342" y="4671427"/>
            <a:ext cx="261901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987561" y="2132856"/>
            <a:ext cx="261901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9218792" y="4671427"/>
            <a:ext cx="261901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100713" y="44624"/>
            <a:ext cx="1826141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应聘流程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4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14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14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14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14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14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14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14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14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14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14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14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>
            <a:off x="4511030" y="1786732"/>
            <a:ext cx="2185589" cy="4306564"/>
          </a:xfrm>
          <a:custGeom>
            <a:avLst/>
            <a:gdLst/>
            <a:ahLst/>
            <a:cxnLst/>
            <a:rect l="l" t="t" r="r" b="b"/>
            <a:pathLst>
              <a:path w="1536700" h="3668713">
                <a:moveTo>
                  <a:pt x="196789" y="0"/>
                </a:moveTo>
                <a:lnTo>
                  <a:pt x="978699" y="0"/>
                </a:lnTo>
                <a:lnTo>
                  <a:pt x="982663" y="0"/>
                </a:lnTo>
                <a:lnTo>
                  <a:pt x="982663" y="401"/>
                </a:lnTo>
                <a:cubicBezTo>
                  <a:pt x="1135160" y="1079"/>
                  <a:pt x="1273070" y="63504"/>
                  <a:pt x="1373318" y="163655"/>
                </a:cubicBezTo>
                <a:cubicBezTo>
                  <a:pt x="1474168" y="264940"/>
                  <a:pt x="1536700" y="404607"/>
                  <a:pt x="1536700" y="558933"/>
                </a:cubicBezTo>
                <a:cubicBezTo>
                  <a:pt x="1536700" y="712993"/>
                  <a:pt x="1474168" y="852926"/>
                  <a:pt x="1373318" y="953945"/>
                </a:cubicBezTo>
                <a:cubicBezTo>
                  <a:pt x="1272202" y="1054963"/>
                  <a:pt x="1132768" y="1117600"/>
                  <a:pt x="978699" y="1117600"/>
                </a:cubicBezTo>
                <a:lnTo>
                  <a:pt x="977900" y="1117600"/>
                </a:lnTo>
                <a:lnTo>
                  <a:pt x="556679" y="1117600"/>
                </a:lnTo>
                <a:cubicBezTo>
                  <a:pt x="476645" y="1117871"/>
                  <a:pt x="404309" y="1150571"/>
                  <a:pt x="351679" y="1202999"/>
                </a:cubicBezTo>
                <a:cubicBezTo>
                  <a:pt x="298967" y="1256040"/>
                  <a:pt x="266222" y="1329072"/>
                  <a:pt x="266222" y="1409833"/>
                </a:cubicBezTo>
                <a:cubicBezTo>
                  <a:pt x="266222" y="1490595"/>
                  <a:pt x="298967" y="1563627"/>
                  <a:pt x="351679" y="1616401"/>
                </a:cubicBezTo>
                <a:cubicBezTo>
                  <a:pt x="404427" y="1669212"/>
                  <a:pt x="476967" y="1701677"/>
                  <a:pt x="557213" y="1701855"/>
                </a:cubicBezTo>
                <a:lnTo>
                  <a:pt x="557213" y="1701800"/>
                </a:lnTo>
                <a:lnTo>
                  <a:pt x="978699" y="1701800"/>
                </a:lnTo>
                <a:lnTo>
                  <a:pt x="982663" y="1701800"/>
                </a:lnTo>
                <a:lnTo>
                  <a:pt x="982663" y="1702201"/>
                </a:lnTo>
                <a:cubicBezTo>
                  <a:pt x="1135160" y="1702879"/>
                  <a:pt x="1273070" y="1765289"/>
                  <a:pt x="1373318" y="1865416"/>
                </a:cubicBezTo>
                <a:cubicBezTo>
                  <a:pt x="1474168" y="1966677"/>
                  <a:pt x="1536700" y="2106311"/>
                  <a:pt x="1536700" y="2260600"/>
                </a:cubicBezTo>
                <a:cubicBezTo>
                  <a:pt x="1536700" y="2414890"/>
                  <a:pt x="1474168" y="2554523"/>
                  <a:pt x="1373318" y="2655517"/>
                </a:cubicBezTo>
                <a:cubicBezTo>
                  <a:pt x="1272202" y="2756778"/>
                  <a:pt x="1132768" y="2819400"/>
                  <a:pt x="978699" y="2819400"/>
                </a:cubicBezTo>
                <a:lnTo>
                  <a:pt x="977900" y="2819400"/>
                </a:lnTo>
                <a:lnTo>
                  <a:pt x="552450" y="2819400"/>
                </a:lnTo>
                <a:lnTo>
                  <a:pt x="552450" y="2819385"/>
                </a:lnTo>
                <a:cubicBezTo>
                  <a:pt x="474092" y="2820390"/>
                  <a:pt x="403379" y="2852806"/>
                  <a:pt x="351679" y="2904481"/>
                </a:cubicBezTo>
                <a:cubicBezTo>
                  <a:pt x="298967" y="2957168"/>
                  <a:pt x="266222" y="3030079"/>
                  <a:pt x="266222" y="3110707"/>
                </a:cubicBezTo>
                <a:cubicBezTo>
                  <a:pt x="266222" y="3191334"/>
                  <a:pt x="298967" y="3264245"/>
                  <a:pt x="351679" y="3316932"/>
                </a:cubicBezTo>
                <a:cubicBezTo>
                  <a:pt x="404658" y="3369886"/>
                  <a:pt x="477602" y="3402616"/>
                  <a:pt x="558268" y="3402616"/>
                </a:cubicBezTo>
                <a:lnTo>
                  <a:pt x="558800" y="3402616"/>
                </a:lnTo>
                <a:lnTo>
                  <a:pt x="558800" y="3403600"/>
                </a:lnTo>
                <a:lnTo>
                  <a:pt x="1343112" y="3403600"/>
                </a:lnTo>
                <a:lnTo>
                  <a:pt x="1428750" y="3536157"/>
                </a:lnTo>
                <a:lnTo>
                  <a:pt x="1343112" y="3668713"/>
                </a:lnTo>
                <a:lnTo>
                  <a:pt x="558800" y="3668713"/>
                </a:lnTo>
                <a:lnTo>
                  <a:pt x="558268" y="3668713"/>
                </a:lnTo>
                <a:lnTo>
                  <a:pt x="557212" y="3668713"/>
                </a:lnTo>
                <a:lnTo>
                  <a:pt x="557212" y="3668607"/>
                </a:lnTo>
                <a:cubicBezTo>
                  <a:pt x="403488" y="3668427"/>
                  <a:pt x="264394" y="3605950"/>
                  <a:pt x="163460" y="3505329"/>
                </a:cubicBezTo>
                <a:cubicBezTo>
                  <a:pt x="62562" y="3404212"/>
                  <a:pt x="0" y="3264777"/>
                  <a:pt x="0" y="3110707"/>
                </a:cubicBezTo>
                <a:cubicBezTo>
                  <a:pt x="0" y="2956636"/>
                  <a:pt x="62562" y="2817201"/>
                  <a:pt x="163460" y="2716350"/>
                </a:cubicBezTo>
                <a:cubicBezTo>
                  <a:pt x="263349" y="2616508"/>
                  <a:pt x="400614" y="2554283"/>
                  <a:pt x="552450" y="2553287"/>
                </a:cubicBezTo>
                <a:lnTo>
                  <a:pt x="552450" y="2552700"/>
                </a:lnTo>
                <a:lnTo>
                  <a:pt x="558268" y="2552700"/>
                </a:lnTo>
                <a:lnTo>
                  <a:pt x="977900" y="2552700"/>
                </a:lnTo>
                <a:lnTo>
                  <a:pt x="977900" y="2552924"/>
                </a:lnTo>
                <a:lnTo>
                  <a:pt x="978699" y="2552924"/>
                </a:lnTo>
                <a:cubicBezTo>
                  <a:pt x="1059325" y="2552924"/>
                  <a:pt x="1132235" y="2520148"/>
                  <a:pt x="1185188" y="2467119"/>
                </a:cubicBezTo>
                <a:cubicBezTo>
                  <a:pt x="1237875" y="2414357"/>
                  <a:pt x="1270605" y="2341342"/>
                  <a:pt x="1270605" y="2260600"/>
                </a:cubicBezTo>
                <a:cubicBezTo>
                  <a:pt x="1270605" y="2179858"/>
                  <a:pt x="1237875" y="2106844"/>
                  <a:pt x="1185188" y="2054081"/>
                </a:cubicBezTo>
                <a:cubicBezTo>
                  <a:pt x="1132721" y="2001539"/>
                  <a:pt x="1060661" y="1968879"/>
                  <a:pt x="980914" y="1968500"/>
                </a:cubicBezTo>
                <a:lnTo>
                  <a:pt x="558800" y="1968500"/>
                </a:lnTo>
                <a:lnTo>
                  <a:pt x="558268" y="1968500"/>
                </a:lnTo>
                <a:lnTo>
                  <a:pt x="557213" y="1968500"/>
                </a:lnTo>
                <a:lnTo>
                  <a:pt x="557213" y="1968394"/>
                </a:lnTo>
                <a:cubicBezTo>
                  <a:pt x="403489" y="1968215"/>
                  <a:pt x="264394" y="1905899"/>
                  <a:pt x="163460" y="1804845"/>
                </a:cubicBezTo>
                <a:cubicBezTo>
                  <a:pt x="62562" y="1703826"/>
                  <a:pt x="0" y="1564160"/>
                  <a:pt x="0" y="1409833"/>
                </a:cubicBezTo>
                <a:cubicBezTo>
                  <a:pt x="0" y="1255507"/>
                  <a:pt x="62562" y="1115840"/>
                  <a:pt x="163460" y="1014555"/>
                </a:cubicBezTo>
                <a:cubicBezTo>
                  <a:pt x="263349" y="914810"/>
                  <a:pt x="400614" y="852486"/>
                  <a:pt x="552450" y="851488"/>
                </a:cubicBezTo>
                <a:lnTo>
                  <a:pt x="552450" y="850900"/>
                </a:lnTo>
                <a:lnTo>
                  <a:pt x="558268" y="850900"/>
                </a:lnTo>
                <a:lnTo>
                  <a:pt x="977900" y="850900"/>
                </a:lnTo>
                <a:lnTo>
                  <a:pt x="977900" y="851061"/>
                </a:lnTo>
                <a:lnTo>
                  <a:pt x="978699" y="851061"/>
                </a:lnTo>
                <a:cubicBezTo>
                  <a:pt x="1059325" y="851061"/>
                  <a:pt x="1132235" y="818276"/>
                  <a:pt x="1185188" y="765501"/>
                </a:cubicBezTo>
                <a:cubicBezTo>
                  <a:pt x="1237875" y="712726"/>
                  <a:pt x="1270605" y="639428"/>
                  <a:pt x="1270605" y="558933"/>
                </a:cubicBezTo>
                <a:cubicBezTo>
                  <a:pt x="1270605" y="478172"/>
                  <a:pt x="1237875" y="405140"/>
                  <a:pt x="1185188" y="352099"/>
                </a:cubicBezTo>
                <a:cubicBezTo>
                  <a:pt x="1132583" y="299671"/>
                  <a:pt x="1060283" y="266971"/>
                  <a:pt x="980287" y="266700"/>
                </a:cubicBezTo>
                <a:lnTo>
                  <a:pt x="196789" y="266700"/>
                </a:lnTo>
                <a:lnTo>
                  <a:pt x="111125" y="1333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0522" y="2326482"/>
            <a:ext cx="2847132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80523" y="1988840"/>
            <a:ext cx="2322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14686" y="3156744"/>
            <a:ext cx="2344738" cy="60785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68437" y="2780928"/>
            <a:ext cx="2322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目标确立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6852" y="4094957"/>
            <a:ext cx="2344738" cy="60785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157069" y="3798094"/>
            <a:ext cx="2322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实际行动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14686" y="5125397"/>
            <a:ext cx="2344738" cy="60785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68437" y="4797152"/>
            <a:ext cx="2322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自我监督</a:t>
            </a:r>
          </a:p>
        </p:txBody>
      </p:sp>
      <p:sp>
        <p:nvSpPr>
          <p:cNvPr id="21" name="矩形 20"/>
          <p:cNvSpPr/>
          <p:nvPr/>
        </p:nvSpPr>
        <p:spPr>
          <a:xfrm>
            <a:off x="1263616" y="49192"/>
            <a:ext cx="1826141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就业指导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432079" y="2930326"/>
            <a:ext cx="868327" cy="867768"/>
            <a:chOff x="4432079" y="2930326"/>
            <a:chExt cx="868327" cy="867768"/>
          </a:xfrm>
        </p:grpSpPr>
        <p:sp>
          <p:nvSpPr>
            <p:cNvPr id="37" name="Oval 22"/>
            <p:cNvSpPr>
              <a:spLocks noChangeArrowheads="1"/>
            </p:cNvSpPr>
            <p:nvPr/>
          </p:nvSpPr>
          <p:spPr bwMode="auto">
            <a:xfrm>
              <a:off x="4432079" y="2930326"/>
              <a:ext cx="868327" cy="86776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393700" dist="215900" dir="2700000" sx="108000" sy="108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514"/>
            <p:cNvSpPr>
              <a:spLocks noEditPoints="1"/>
            </p:cNvSpPr>
            <p:nvPr/>
          </p:nvSpPr>
          <p:spPr bwMode="auto">
            <a:xfrm>
              <a:off x="4587206" y="3104376"/>
              <a:ext cx="532675" cy="535210"/>
            </a:xfrm>
            <a:custGeom>
              <a:avLst/>
              <a:gdLst>
                <a:gd name="T0" fmla="*/ 166688 w 288"/>
                <a:gd name="T1" fmla="*/ 0 h 289"/>
                <a:gd name="T2" fmla="*/ 0 w 288"/>
                <a:gd name="T3" fmla="*/ 168061 h 289"/>
                <a:gd name="T4" fmla="*/ 166688 w 288"/>
                <a:gd name="T5" fmla="*/ 334963 h 289"/>
                <a:gd name="T6" fmla="*/ 333375 w 288"/>
                <a:gd name="T7" fmla="*/ 168061 h 289"/>
                <a:gd name="T8" fmla="*/ 166688 w 288"/>
                <a:gd name="T9" fmla="*/ 0 h 289"/>
                <a:gd name="T10" fmla="*/ 240771 w 288"/>
                <a:gd name="T11" fmla="*/ 171538 h 289"/>
                <a:gd name="T12" fmla="*/ 135434 w 288"/>
                <a:gd name="T13" fmla="*/ 277011 h 289"/>
                <a:gd name="T14" fmla="*/ 131961 w 288"/>
                <a:gd name="T15" fmla="*/ 278170 h 289"/>
                <a:gd name="T16" fmla="*/ 128488 w 288"/>
                <a:gd name="T17" fmla="*/ 277011 h 289"/>
                <a:gd name="T18" fmla="*/ 128488 w 288"/>
                <a:gd name="T19" fmla="*/ 277011 h 289"/>
                <a:gd name="T20" fmla="*/ 127331 w 288"/>
                <a:gd name="T21" fmla="*/ 273534 h 289"/>
                <a:gd name="T22" fmla="*/ 127331 w 288"/>
                <a:gd name="T23" fmla="*/ 222536 h 289"/>
                <a:gd name="T24" fmla="*/ 128488 w 288"/>
                <a:gd name="T25" fmla="*/ 219059 h 289"/>
                <a:gd name="T26" fmla="*/ 179421 w 288"/>
                <a:gd name="T27" fmla="*/ 168061 h 289"/>
                <a:gd name="T28" fmla="*/ 128488 w 288"/>
                <a:gd name="T29" fmla="*/ 117063 h 289"/>
                <a:gd name="T30" fmla="*/ 127331 w 288"/>
                <a:gd name="T31" fmla="*/ 113586 h 289"/>
                <a:gd name="T32" fmla="*/ 127331 w 288"/>
                <a:gd name="T33" fmla="*/ 62588 h 289"/>
                <a:gd name="T34" fmla="*/ 128488 w 288"/>
                <a:gd name="T35" fmla="*/ 59111 h 289"/>
                <a:gd name="T36" fmla="*/ 128488 w 288"/>
                <a:gd name="T37" fmla="*/ 59111 h 289"/>
                <a:gd name="T38" fmla="*/ 135434 w 288"/>
                <a:gd name="T39" fmla="*/ 59111 h 289"/>
                <a:gd name="T40" fmla="*/ 240771 w 288"/>
                <a:gd name="T41" fmla="*/ 164584 h 289"/>
                <a:gd name="T42" fmla="*/ 241928 w 288"/>
                <a:gd name="T43" fmla="*/ 168061 h 289"/>
                <a:gd name="T44" fmla="*/ 240771 w 288"/>
                <a:gd name="T45" fmla="*/ 171538 h 28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8"/>
                <a:gd name="T70" fmla="*/ 0 h 289"/>
                <a:gd name="T71" fmla="*/ 288 w 288"/>
                <a:gd name="T72" fmla="*/ 289 h 28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078854" y="3889044"/>
            <a:ext cx="868327" cy="867768"/>
            <a:chOff x="6078854" y="3889044"/>
            <a:chExt cx="868327" cy="867768"/>
          </a:xfrm>
        </p:grpSpPr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6078854" y="3889044"/>
              <a:ext cx="868327" cy="867768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25000"/>
                    <a:tint val="66000"/>
                    <a:satMod val="160000"/>
                  </a:schemeClr>
                </a:gs>
                <a:gs pos="35000">
                  <a:schemeClr val="bg2">
                    <a:lumMod val="25000"/>
                    <a:tint val="44500"/>
                    <a:satMod val="160000"/>
                  </a:schemeClr>
                </a:gs>
                <a:gs pos="75000">
                  <a:schemeClr val="bg1"/>
                </a:gs>
              </a:gsLst>
              <a:lin ang="1800000" scaled="0"/>
              <a:tileRect/>
            </a:gradFill>
            <a:ln>
              <a:solidFill>
                <a:schemeClr val="bg1">
                  <a:lumMod val="95000"/>
                </a:schemeClr>
              </a:solidFill>
            </a:ln>
            <a:effectLst>
              <a:outerShdw blurRad="393700" dist="215900" dir="2700000" sx="108000" sy="108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6254037" y="4056591"/>
              <a:ext cx="535210" cy="532675"/>
              <a:chOff x="4599766" y="6264275"/>
              <a:chExt cx="334962" cy="333375"/>
            </a:xfrm>
            <a:solidFill>
              <a:schemeClr val="bg1"/>
            </a:solidFill>
          </p:grpSpPr>
          <p:sp>
            <p:nvSpPr>
              <p:cNvPr id="24" name="Oval 861"/>
              <p:cNvSpPr>
                <a:spLocks noChangeArrowheads="1"/>
              </p:cNvSpPr>
              <p:nvPr/>
            </p:nvSpPr>
            <p:spPr bwMode="auto">
              <a:xfrm>
                <a:off x="4822825" y="6383338"/>
                <a:ext cx="28575" cy="26987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Freeform 862"/>
              <p:cNvSpPr>
                <a:spLocks noEditPoints="1"/>
              </p:cNvSpPr>
              <p:nvPr/>
            </p:nvSpPr>
            <p:spPr bwMode="auto">
              <a:xfrm>
                <a:off x="4599766" y="6264275"/>
                <a:ext cx="334962" cy="333375"/>
              </a:xfrm>
              <a:custGeom>
                <a:avLst/>
                <a:gdLst>
                  <a:gd name="T0" fmla="*/ 167482 w 288"/>
                  <a:gd name="T1" fmla="*/ 0 h 288"/>
                  <a:gd name="T2" fmla="*/ 0 w 288"/>
                  <a:gd name="T3" fmla="*/ 166688 h 288"/>
                  <a:gd name="T4" fmla="*/ 167482 w 288"/>
                  <a:gd name="T5" fmla="*/ 333375 h 288"/>
                  <a:gd name="T6" fmla="*/ 334963 w 288"/>
                  <a:gd name="T7" fmla="*/ 166688 h 288"/>
                  <a:gd name="T8" fmla="*/ 167482 w 288"/>
                  <a:gd name="T9" fmla="*/ 0 h 288"/>
                  <a:gd name="T10" fmla="*/ 259364 w 288"/>
                  <a:gd name="T11" fmla="*/ 166688 h 288"/>
                  <a:gd name="T12" fmla="*/ 245407 w 288"/>
                  <a:gd name="T13" fmla="*/ 181736 h 288"/>
                  <a:gd name="T14" fmla="*/ 152362 w 288"/>
                  <a:gd name="T15" fmla="*/ 239613 h 288"/>
                  <a:gd name="T16" fmla="*/ 39544 w 288"/>
                  <a:gd name="T17" fmla="*/ 177105 h 288"/>
                  <a:gd name="T18" fmla="*/ 118633 w 288"/>
                  <a:gd name="T19" fmla="*/ 181736 h 288"/>
                  <a:gd name="T20" fmla="*/ 95371 w 288"/>
                  <a:gd name="T21" fmla="*/ 140064 h 288"/>
                  <a:gd name="T22" fmla="*/ 159340 w 288"/>
                  <a:gd name="T23" fmla="*/ 152797 h 288"/>
                  <a:gd name="T24" fmla="*/ 166318 w 288"/>
                  <a:gd name="T25" fmla="*/ 144694 h 288"/>
                  <a:gd name="T26" fmla="*/ 166318 w 288"/>
                  <a:gd name="T27" fmla="*/ 143536 h 288"/>
                  <a:gd name="T28" fmla="*/ 215167 w 288"/>
                  <a:gd name="T29" fmla="*/ 94919 h 288"/>
                  <a:gd name="T30" fmla="*/ 264016 w 288"/>
                  <a:gd name="T31" fmla="*/ 140064 h 288"/>
                  <a:gd name="T32" fmla="*/ 295419 w 288"/>
                  <a:gd name="T33" fmla="*/ 155112 h 288"/>
                  <a:gd name="T34" fmla="*/ 259364 w 288"/>
                  <a:gd name="T35" fmla="*/ 166688 h 2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88"/>
                  <a:gd name="T55" fmla="*/ 0 h 288"/>
                  <a:gd name="T56" fmla="*/ 288 w 288"/>
                  <a:gd name="T57" fmla="*/ 288 h 2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88" h="288">
                    <a:moveTo>
                      <a:pt x="144" y="0"/>
                    </a:moveTo>
                    <a:cubicBezTo>
                      <a:pt x="65" y="0"/>
                      <a:pt x="0" y="65"/>
                      <a:pt x="0" y="144"/>
                    </a:cubicBezTo>
                    <a:cubicBezTo>
                      <a:pt x="0" y="224"/>
                      <a:pt x="65" y="288"/>
                      <a:pt x="144" y="288"/>
                    </a:cubicBezTo>
                    <a:cubicBezTo>
                      <a:pt x="224" y="288"/>
                      <a:pt x="288" y="224"/>
                      <a:pt x="288" y="144"/>
                    </a:cubicBezTo>
                    <a:cubicBezTo>
                      <a:pt x="288" y="65"/>
                      <a:pt x="224" y="0"/>
                      <a:pt x="144" y="0"/>
                    </a:cubicBezTo>
                    <a:close/>
                    <a:moveTo>
                      <a:pt x="223" y="144"/>
                    </a:moveTo>
                    <a:cubicBezTo>
                      <a:pt x="220" y="149"/>
                      <a:pt x="216" y="154"/>
                      <a:pt x="211" y="157"/>
                    </a:cubicBezTo>
                    <a:cubicBezTo>
                      <a:pt x="205" y="174"/>
                      <a:pt x="184" y="207"/>
                      <a:pt x="131" y="207"/>
                    </a:cubicBezTo>
                    <a:cubicBezTo>
                      <a:pt x="58" y="207"/>
                      <a:pt x="34" y="153"/>
                      <a:pt x="34" y="153"/>
                    </a:cubicBezTo>
                    <a:cubicBezTo>
                      <a:pt x="34" y="153"/>
                      <a:pt x="67" y="170"/>
                      <a:pt x="102" y="157"/>
                    </a:cubicBezTo>
                    <a:cubicBezTo>
                      <a:pt x="73" y="145"/>
                      <a:pt x="67" y="107"/>
                      <a:pt x="82" y="121"/>
                    </a:cubicBezTo>
                    <a:cubicBezTo>
                      <a:pt x="93" y="132"/>
                      <a:pt x="119" y="133"/>
                      <a:pt x="137" y="132"/>
                    </a:cubicBezTo>
                    <a:cubicBezTo>
                      <a:pt x="139" y="130"/>
                      <a:pt x="141" y="128"/>
                      <a:pt x="143" y="125"/>
                    </a:cubicBezTo>
                    <a:cubicBezTo>
                      <a:pt x="143" y="125"/>
                      <a:pt x="143" y="124"/>
                      <a:pt x="143" y="124"/>
                    </a:cubicBezTo>
                    <a:cubicBezTo>
                      <a:pt x="143" y="101"/>
                      <a:pt x="162" y="82"/>
                      <a:pt x="185" y="82"/>
                    </a:cubicBezTo>
                    <a:cubicBezTo>
                      <a:pt x="208" y="82"/>
                      <a:pt x="226" y="99"/>
                      <a:pt x="227" y="121"/>
                    </a:cubicBezTo>
                    <a:cubicBezTo>
                      <a:pt x="254" y="134"/>
                      <a:pt x="254" y="134"/>
                      <a:pt x="254" y="134"/>
                    </a:cubicBezTo>
                    <a:lnTo>
                      <a:pt x="223" y="144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264254" y="4961346"/>
            <a:ext cx="868327" cy="867768"/>
            <a:chOff x="4264254" y="4961346"/>
            <a:chExt cx="868327" cy="867768"/>
          </a:xfrm>
        </p:grpSpPr>
        <p:sp>
          <p:nvSpPr>
            <p:cNvPr id="39" name="Oval 22"/>
            <p:cNvSpPr>
              <a:spLocks noChangeArrowheads="1"/>
            </p:cNvSpPr>
            <p:nvPr/>
          </p:nvSpPr>
          <p:spPr bwMode="auto">
            <a:xfrm>
              <a:off x="4264254" y="4961346"/>
              <a:ext cx="868327" cy="86776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393700" dist="215900" dir="2700000" sx="108000" sy="108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275"/>
            <p:cNvSpPr>
              <a:spLocks noEditPoints="1"/>
            </p:cNvSpPr>
            <p:nvPr/>
          </p:nvSpPr>
          <p:spPr bwMode="auto">
            <a:xfrm>
              <a:off x="4422052" y="5108625"/>
              <a:ext cx="560013" cy="565061"/>
            </a:xfrm>
            <a:custGeom>
              <a:avLst/>
              <a:gdLst>
                <a:gd name="T0" fmla="*/ 88107 w 288"/>
                <a:gd name="T1" fmla="*/ 0 h 288"/>
                <a:gd name="T2" fmla="*/ 0 w 288"/>
                <a:gd name="T3" fmla="*/ 88900 h 288"/>
                <a:gd name="T4" fmla="*/ 88107 w 288"/>
                <a:gd name="T5" fmla="*/ 177800 h 288"/>
                <a:gd name="T6" fmla="*/ 176213 w 288"/>
                <a:gd name="T7" fmla="*/ 88900 h 288"/>
                <a:gd name="T8" fmla="*/ 88107 w 288"/>
                <a:gd name="T9" fmla="*/ 0 h 288"/>
                <a:gd name="T10" fmla="*/ 142561 w 288"/>
                <a:gd name="T11" fmla="*/ 80874 h 288"/>
                <a:gd name="T12" fmla="*/ 140726 w 288"/>
                <a:gd name="T13" fmla="*/ 82726 h 288"/>
                <a:gd name="T14" fmla="*/ 115640 w 288"/>
                <a:gd name="T15" fmla="*/ 99395 h 288"/>
                <a:gd name="T16" fmla="*/ 114416 w 288"/>
                <a:gd name="T17" fmla="*/ 101865 h 288"/>
                <a:gd name="T18" fmla="*/ 115028 w 288"/>
                <a:gd name="T19" fmla="*/ 102482 h 288"/>
                <a:gd name="T20" fmla="*/ 125429 w 288"/>
                <a:gd name="T21" fmla="*/ 134585 h 288"/>
                <a:gd name="T22" fmla="*/ 126041 w 288"/>
                <a:gd name="T23" fmla="*/ 137672 h 288"/>
                <a:gd name="T24" fmla="*/ 125429 w 288"/>
                <a:gd name="T25" fmla="*/ 141376 h 288"/>
                <a:gd name="T26" fmla="*/ 121146 w 288"/>
                <a:gd name="T27" fmla="*/ 143228 h 288"/>
                <a:gd name="T28" fmla="*/ 121146 w 288"/>
                <a:gd name="T29" fmla="*/ 143228 h 288"/>
                <a:gd name="T30" fmla="*/ 116252 w 288"/>
                <a:gd name="T31" fmla="*/ 141376 h 288"/>
                <a:gd name="T32" fmla="*/ 90554 w 288"/>
                <a:gd name="T33" fmla="*/ 120385 h 288"/>
                <a:gd name="T34" fmla="*/ 89330 w 288"/>
                <a:gd name="T35" fmla="*/ 119768 h 288"/>
                <a:gd name="T36" fmla="*/ 88107 w 288"/>
                <a:gd name="T37" fmla="*/ 120385 h 288"/>
                <a:gd name="T38" fmla="*/ 63632 w 288"/>
                <a:gd name="T39" fmla="*/ 141376 h 288"/>
                <a:gd name="T40" fmla="*/ 58738 w 288"/>
                <a:gd name="T41" fmla="*/ 143228 h 288"/>
                <a:gd name="T42" fmla="*/ 54455 w 288"/>
                <a:gd name="T43" fmla="*/ 141376 h 288"/>
                <a:gd name="T44" fmla="*/ 53231 w 288"/>
                <a:gd name="T45" fmla="*/ 137672 h 288"/>
                <a:gd name="T46" fmla="*/ 53843 w 288"/>
                <a:gd name="T47" fmla="*/ 134585 h 288"/>
                <a:gd name="T48" fmla="*/ 63632 w 288"/>
                <a:gd name="T49" fmla="*/ 102482 h 288"/>
                <a:gd name="T50" fmla="*/ 63632 w 288"/>
                <a:gd name="T51" fmla="*/ 101865 h 288"/>
                <a:gd name="T52" fmla="*/ 62409 w 288"/>
                <a:gd name="T53" fmla="*/ 99395 h 288"/>
                <a:gd name="T54" fmla="*/ 37323 w 288"/>
                <a:gd name="T55" fmla="*/ 82726 h 288"/>
                <a:gd name="T56" fmla="*/ 35487 w 288"/>
                <a:gd name="T57" fmla="*/ 80874 h 288"/>
                <a:gd name="T58" fmla="*/ 34264 w 288"/>
                <a:gd name="T59" fmla="*/ 77170 h 288"/>
                <a:gd name="T60" fmla="*/ 34875 w 288"/>
                <a:gd name="T61" fmla="*/ 74083 h 288"/>
                <a:gd name="T62" fmla="*/ 37323 w 288"/>
                <a:gd name="T63" fmla="*/ 72231 h 288"/>
                <a:gd name="T64" fmla="*/ 40994 w 288"/>
                <a:gd name="T65" fmla="*/ 71614 h 288"/>
                <a:gd name="T66" fmla="*/ 72198 w 288"/>
                <a:gd name="T67" fmla="*/ 71614 h 288"/>
                <a:gd name="T68" fmla="*/ 73422 w 288"/>
                <a:gd name="T69" fmla="*/ 70997 h 288"/>
                <a:gd name="T70" fmla="*/ 74646 w 288"/>
                <a:gd name="T71" fmla="*/ 69762 h 288"/>
                <a:gd name="T72" fmla="*/ 83212 w 288"/>
                <a:gd name="T73" fmla="*/ 37659 h 288"/>
                <a:gd name="T74" fmla="*/ 84435 w 288"/>
                <a:gd name="T75" fmla="*/ 34572 h 288"/>
                <a:gd name="T76" fmla="*/ 89330 w 288"/>
                <a:gd name="T77" fmla="*/ 32103 h 288"/>
                <a:gd name="T78" fmla="*/ 93613 w 288"/>
                <a:gd name="T79" fmla="*/ 34572 h 288"/>
                <a:gd name="T80" fmla="*/ 94837 w 288"/>
                <a:gd name="T81" fmla="*/ 37659 h 288"/>
                <a:gd name="T82" fmla="*/ 104015 w 288"/>
                <a:gd name="T83" fmla="*/ 69762 h 288"/>
                <a:gd name="T84" fmla="*/ 104626 w 288"/>
                <a:gd name="T85" fmla="*/ 70997 h 288"/>
                <a:gd name="T86" fmla="*/ 106462 w 288"/>
                <a:gd name="T87" fmla="*/ 71614 h 288"/>
                <a:gd name="T88" fmla="*/ 137055 w 288"/>
                <a:gd name="T89" fmla="*/ 71614 h 288"/>
                <a:gd name="T90" fmla="*/ 140114 w 288"/>
                <a:gd name="T91" fmla="*/ 72231 h 288"/>
                <a:gd name="T92" fmla="*/ 143173 w 288"/>
                <a:gd name="T93" fmla="*/ 74083 h 288"/>
                <a:gd name="T94" fmla="*/ 144397 w 288"/>
                <a:gd name="T95" fmla="*/ 77170 h 288"/>
                <a:gd name="T96" fmla="*/ 142561 w 288"/>
                <a:gd name="T97" fmla="*/ 80874 h 2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8"/>
                <a:gd name="T148" fmla="*/ 0 h 288"/>
                <a:gd name="T149" fmla="*/ 288 w 288"/>
                <a:gd name="T150" fmla="*/ 288 h 2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8" h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223"/>
                    <a:pt x="65" y="288"/>
                    <a:pt x="144" y="288"/>
                  </a:cubicBezTo>
                  <a:cubicBezTo>
                    <a:pt x="224" y="288"/>
                    <a:pt x="288" y="223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  <a:moveTo>
                    <a:pt x="233" y="131"/>
                  </a:moveTo>
                  <a:cubicBezTo>
                    <a:pt x="232" y="133"/>
                    <a:pt x="231" y="134"/>
                    <a:pt x="230" y="134"/>
                  </a:cubicBezTo>
                  <a:cubicBezTo>
                    <a:pt x="189" y="161"/>
                    <a:pt x="189" y="161"/>
                    <a:pt x="189" y="161"/>
                  </a:cubicBezTo>
                  <a:cubicBezTo>
                    <a:pt x="188" y="161"/>
                    <a:pt x="187" y="164"/>
                    <a:pt x="187" y="165"/>
                  </a:cubicBezTo>
                  <a:cubicBezTo>
                    <a:pt x="187" y="165"/>
                    <a:pt x="187" y="166"/>
                    <a:pt x="188" y="166"/>
                  </a:cubicBezTo>
                  <a:cubicBezTo>
                    <a:pt x="205" y="218"/>
                    <a:pt x="205" y="218"/>
                    <a:pt x="205" y="218"/>
                  </a:cubicBezTo>
                  <a:cubicBezTo>
                    <a:pt x="206" y="220"/>
                    <a:pt x="206" y="221"/>
                    <a:pt x="206" y="223"/>
                  </a:cubicBezTo>
                  <a:cubicBezTo>
                    <a:pt x="206" y="225"/>
                    <a:pt x="206" y="227"/>
                    <a:pt x="205" y="229"/>
                  </a:cubicBezTo>
                  <a:cubicBezTo>
                    <a:pt x="203" y="231"/>
                    <a:pt x="200" y="232"/>
                    <a:pt x="198" y="232"/>
                  </a:cubicBezTo>
                  <a:cubicBezTo>
                    <a:pt x="198" y="232"/>
                    <a:pt x="198" y="232"/>
                    <a:pt x="198" y="232"/>
                  </a:cubicBezTo>
                  <a:cubicBezTo>
                    <a:pt x="194" y="232"/>
                    <a:pt x="192" y="230"/>
                    <a:pt x="190" y="229"/>
                  </a:cubicBezTo>
                  <a:cubicBezTo>
                    <a:pt x="148" y="195"/>
                    <a:pt x="148" y="195"/>
                    <a:pt x="148" y="195"/>
                  </a:cubicBezTo>
                  <a:cubicBezTo>
                    <a:pt x="148" y="194"/>
                    <a:pt x="147" y="194"/>
                    <a:pt x="146" y="194"/>
                  </a:cubicBezTo>
                  <a:cubicBezTo>
                    <a:pt x="145" y="194"/>
                    <a:pt x="144" y="194"/>
                    <a:pt x="144" y="195"/>
                  </a:cubicBezTo>
                  <a:cubicBezTo>
                    <a:pt x="104" y="229"/>
                    <a:pt x="104" y="229"/>
                    <a:pt x="104" y="229"/>
                  </a:cubicBezTo>
                  <a:cubicBezTo>
                    <a:pt x="102" y="230"/>
                    <a:pt x="100" y="232"/>
                    <a:pt x="96" y="232"/>
                  </a:cubicBezTo>
                  <a:cubicBezTo>
                    <a:pt x="94" y="232"/>
                    <a:pt x="91" y="231"/>
                    <a:pt x="89" y="229"/>
                  </a:cubicBezTo>
                  <a:cubicBezTo>
                    <a:pt x="88" y="226"/>
                    <a:pt x="87" y="224"/>
                    <a:pt x="87" y="223"/>
                  </a:cubicBezTo>
                  <a:cubicBezTo>
                    <a:pt x="87" y="221"/>
                    <a:pt x="88" y="220"/>
                    <a:pt x="88" y="218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4" y="166"/>
                    <a:pt x="104" y="166"/>
                    <a:pt x="104" y="165"/>
                  </a:cubicBezTo>
                  <a:cubicBezTo>
                    <a:pt x="104" y="164"/>
                    <a:pt x="103" y="162"/>
                    <a:pt x="102" y="161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60" y="134"/>
                    <a:pt x="59" y="133"/>
                    <a:pt x="58" y="131"/>
                  </a:cubicBezTo>
                  <a:cubicBezTo>
                    <a:pt x="57" y="130"/>
                    <a:pt x="56" y="128"/>
                    <a:pt x="56" y="125"/>
                  </a:cubicBezTo>
                  <a:cubicBezTo>
                    <a:pt x="56" y="123"/>
                    <a:pt x="56" y="121"/>
                    <a:pt x="57" y="120"/>
                  </a:cubicBezTo>
                  <a:cubicBezTo>
                    <a:pt x="59" y="119"/>
                    <a:pt x="60" y="118"/>
                    <a:pt x="61" y="117"/>
                  </a:cubicBezTo>
                  <a:cubicBezTo>
                    <a:pt x="63" y="116"/>
                    <a:pt x="65" y="116"/>
                    <a:pt x="67" y="116"/>
                  </a:cubicBezTo>
                  <a:cubicBezTo>
                    <a:pt x="118" y="116"/>
                    <a:pt x="118" y="116"/>
                    <a:pt x="118" y="116"/>
                  </a:cubicBezTo>
                  <a:cubicBezTo>
                    <a:pt x="118" y="116"/>
                    <a:pt x="119" y="116"/>
                    <a:pt x="120" y="115"/>
                  </a:cubicBezTo>
                  <a:cubicBezTo>
                    <a:pt x="121" y="115"/>
                    <a:pt x="121" y="114"/>
                    <a:pt x="122" y="113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7" y="59"/>
                    <a:pt x="137" y="57"/>
                    <a:pt x="138" y="56"/>
                  </a:cubicBezTo>
                  <a:cubicBezTo>
                    <a:pt x="139" y="54"/>
                    <a:pt x="142" y="52"/>
                    <a:pt x="146" y="52"/>
                  </a:cubicBezTo>
                  <a:cubicBezTo>
                    <a:pt x="150" y="52"/>
                    <a:pt x="152" y="54"/>
                    <a:pt x="153" y="56"/>
                  </a:cubicBezTo>
                  <a:cubicBezTo>
                    <a:pt x="154" y="57"/>
                    <a:pt x="154" y="59"/>
                    <a:pt x="155" y="61"/>
                  </a:cubicBezTo>
                  <a:cubicBezTo>
                    <a:pt x="170" y="113"/>
                    <a:pt x="170" y="113"/>
                    <a:pt x="170" y="113"/>
                  </a:cubicBezTo>
                  <a:cubicBezTo>
                    <a:pt x="170" y="114"/>
                    <a:pt x="170" y="115"/>
                    <a:pt x="171" y="115"/>
                  </a:cubicBezTo>
                  <a:cubicBezTo>
                    <a:pt x="172" y="116"/>
                    <a:pt x="173" y="116"/>
                    <a:pt x="174" y="116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6" y="116"/>
                    <a:pt x="227" y="116"/>
                    <a:pt x="229" y="117"/>
                  </a:cubicBezTo>
                  <a:cubicBezTo>
                    <a:pt x="230" y="117"/>
                    <a:pt x="232" y="118"/>
                    <a:pt x="234" y="120"/>
                  </a:cubicBezTo>
                  <a:cubicBezTo>
                    <a:pt x="235" y="121"/>
                    <a:pt x="236" y="123"/>
                    <a:pt x="236" y="125"/>
                  </a:cubicBezTo>
                  <a:cubicBezTo>
                    <a:pt x="236" y="128"/>
                    <a:pt x="234" y="130"/>
                    <a:pt x="233" y="1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146561" y="1954549"/>
            <a:ext cx="868327" cy="867768"/>
            <a:chOff x="6146561" y="1954549"/>
            <a:chExt cx="868327" cy="867768"/>
          </a:xfrm>
        </p:grpSpPr>
        <p:sp>
          <p:nvSpPr>
            <p:cNvPr id="36" name="Oval 22"/>
            <p:cNvSpPr>
              <a:spLocks noChangeArrowheads="1"/>
            </p:cNvSpPr>
            <p:nvPr/>
          </p:nvSpPr>
          <p:spPr bwMode="auto">
            <a:xfrm>
              <a:off x="6146561" y="1954549"/>
              <a:ext cx="868327" cy="867768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25000"/>
                    <a:tint val="66000"/>
                    <a:satMod val="160000"/>
                  </a:schemeClr>
                </a:gs>
                <a:gs pos="35000">
                  <a:schemeClr val="bg2">
                    <a:lumMod val="25000"/>
                    <a:tint val="44500"/>
                    <a:satMod val="160000"/>
                  </a:schemeClr>
                </a:gs>
                <a:gs pos="75000">
                  <a:schemeClr val="bg1"/>
                </a:gs>
              </a:gsLst>
              <a:lin ang="1800000" scaled="0"/>
              <a:tileRect/>
            </a:gradFill>
            <a:ln>
              <a:solidFill>
                <a:schemeClr val="bg1">
                  <a:lumMod val="95000"/>
                </a:schemeClr>
              </a:solidFill>
            </a:ln>
            <a:effectLst>
              <a:outerShdw blurRad="393700" dist="215900" dir="2700000" sx="108000" sy="108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509"/>
            <p:cNvSpPr>
              <a:spLocks noEditPoints="1"/>
            </p:cNvSpPr>
            <p:nvPr/>
          </p:nvSpPr>
          <p:spPr bwMode="auto">
            <a:xfrm>
              <a:off x="6313417" y="2110793"/>
              <a:ext cx="560016" cy="560016"/>
            </a:xfrm>
            <a:custGeom>
              <a:avLst/>
              <a:gdLst>
                <a:gd name="T0" fmla="*/ 88107 w 288"/>
                <a:gd name="T1" fmla="*/ 0 h 288"/>
                <a:gd name="T2" fmla="*/ 0 w 288"/>
                <a:gd name="T3" fmla="*/ 88107 h 288"/>
                <a:gd name="T4" fmla="*/ 88107 w 288"/>
                <a:gd name="T5" fmla="*/ 176213 h 288"/>
                <a:gd name="T6" fmla="*/ 176213 w 288"/>
                <a:gd name="T7" fmla="*/ 88107 h 288"/>
                <a:gd name="T8" fmla="*/ 88107 w 288"/>
                <a:gd name="T9" fmla="*/ 0 h 288"/>
                <a:gd name="T10" fmla="*/ 134607 w 288"/>
                <a:gd name="T11" fmla="*/ 134607 h 288"/>
                <a:gd name="T12" fmla="*/ 129100 w 288"/>
                <a:gd name="T13" fmla="*/ 137055 h 288"/>
                <a:gd name="T14" fmla="*/ 129100 w 288"/>
                <a:gd name="T15" fmla="*/ 137055 h 288"/>
                <a:gd name="T16" fmla="*/ 122370 w 288"/>
                <a:gd name="T17" fmla="*/ 134607 h 288"/>
                <a:gd name="T18" fmla="*/ 96061 w 288"/>
                <a:gd name="T19" fmla="*/ 108298 h 288"/>
                <a:gd name="T20" fmla="*/ 75869 w 288"/>
                <a:gd name="T21" fmla="*/ 113804 h 288"/>
                <a:gd name="T22" fmla="*/ 38547 w 288"/>
                <a:gd name="T23" fmla="*/ 76481 h 288"/>
                <a:gd name="T24" fmla="*/ 75869 w 288"/>
                <a:gd name="T25" fmla="*/ 38547 h 288"/>
                <a:gd name="T26" fmla="*/ 113804 w 288"/>
                <a:gd name="T27" fmla="*/ 76481 h 288"/>
                <a:gd name="T28" fmla="*/ 107686 w 288"/>
                <a:gd name="T29" fmla="*/ 96061 h 288"/>
                <a:gd name="T30" fmla="*/ 133995 w 288"/>
                <a:gd name="T31" fmla="*/ 122370 h 288"/>
                <a:gd name="T32" fmla="*/ 137055 w 288"/>
                <a:gd name="T33" fmla="*/ 129100 h 288"/>
                <a:gd name="T34" fmla="*/ 134607 w 288"/>
                <a:gd name="T35" fmla="*/ 134607 h 2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8"/>
                <a:gd name="T55" fmla="*/ 0 h 288"/>
                <a:gd name="T56" fmla="*/ 288 w 288"/>
                <a:gd name="T57" fmla="*/ 288 h 2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8" h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224"/>
                    <a:pt x="64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20" y="220"/>
                  </a:moveTo>
                  <a:cubicBezTo>
                    <a:pt x="218" y="223"/>
                    <a:pt x="214" y="224"/>
                    <a:pt x="211" y="224"/>
                  </a:cubicBezTo>
                  <a:cubicBezTo>
                    <a:pt x="211" y="224"/>
                    <a:pt x="211" y="224"/>
                    <a:pt x="211" y="224"/>
                  </a:cubicBezTo>
                  <a:cubicBezTo>
                    <a:pt x="207" y="224"/>
                    <a:pt x="203" y="222"/>
                    <a:pt x="200" y="220"/>
                  </a:cubicBezTo>
                  <a:cubicBezTo>
                    <a:pt x="157" y="177"/>
                    <a:pt x="157" y="177"/>
                    <a:pt x="157" y="177"/>
                  </a:cubicBezTo>
                  <a:cubicBezTo>
                    <a:pt x="148" y="182"/>
                    <a:pt x="136" y="186"/>
                    <a:pt x="124" y="186"/>
                  </a:cubicBezTo>
                  <a:cubicBezTo>
                    <a:pt x="91" y="186"/>
                    <a:pt x="63" y="159"/>
                    <a:pt x="63" y="125"/>
                  </a:cubicBezTo>
                  <a:cubicBezTo>
                    <a:pt x="63" y="91"/>
                    <a:pt x="91" y="63"/>
                    <a:pt x="124" y="63"/>
                  </a:cubicBezTo>
                  <a:cubicBezTo>
                    <a:pt x="158" y="63"/>
                    <a:pt x="186" y="91"/>
                    <a:pt x="186" y="125"/>
                  </a:cubicBezTo>
                  <a:cubicBezTo>
                    <a:pt x="186" y="137"/>
                    <a:pt x="182" y="148"/>
                    <a:pt x="176" y="157"/>
                  </a:cubicBezTo>
                  <a:cubicBezTo>
                    <a:pt x="219" y="200"/>
                    <a:pt x="219" y="200"/>
                    <a:pt x="219" y="200"/>
                  </a:cubicBezTo>
                  <a:cubicBezTo>
                    <a:pt x="222" y="203"/>
                    <a:pt x="224" y="207"/>
                    <a:pt x="224" y="211"/>
                  </a:cubicBezTo>
                  <a:cubicBezTo>
                    <a:pt x="224" y="214"/>
                    <a:pt x="223" y="218"/>
                    <a:pt x="220" y="220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4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4"/>
                            </p:stCondLst>
                            <p:childTnLst>
                              <p:par>
                                <p:cTn id="1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14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14"/>
                            </p:stCondLst>
                            <p:childTnLst>
                              <p:par>
                                <p:cTn id="27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14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14"/>
                            </p:stCondLst>
                            <p:childTnLst>
                              <p:par>
                                <p:cTn id="3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14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14"/>
                            </p:stCondLst>
                            <p:childTnLst>
                              <p:par>
                                <p:cTn id="51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14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65800" y="36240"/>
            <a:ext cx="1826141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就职意见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3"/>
          <p:cNvSpPr/>
          <p:nvPr/>
        </p:nvSpPr>
        <p:spPr>
          <a:xfrm>
            <a:off x="5334967" y="1785996"/>
            <a:ext cx="5728791" cy="1157287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4"/>
                  <a:pt x="6019294" y="625799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4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6067376" y="2059473"/>
            <a:ext cx="4828778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请在此简要描述您的内容。请简要描述您的内容。请在此简要描述您的内容。请简要描述您的内容。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86" y="1723442"/>
            <a:ext cx="2365603" cy="5134558"/>
          </a:xfrm>
          <a:prstGeom prst="rect">
            <a:avLst/>
          </a:prstGeom>
        </p:spPr>
      </p:pic>
      <p:sp>
        <p:nvSpPr>
          <p:cNvPr id="25" name="Oval 22"/>
          <p:cNvSpPr>
            <a:spLocks noChangeArrowheads="1"/>
          </p:cNvSpPr>
          <p:nvPr/>
        </p:nvSpPr>
        <p:spPr bwMode="auto">
          <a:xfrm>
            <a:off x="3718942" y="1713570"/>
            <a:ext cx="1302980" cy="1302141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25000"/>
                  <a:tint val="66000"/>
                  <a:satMod val="160000"/>
                </a:schemeClr>
              </a:gs>
              <a:gs pos="35000">
                <a:schemeClr val="bg2">
                  <a:lumMod val="25000"/>
                  <a:tint val="44500"/>
                  <a:satMod val="160000"/>
                </a:schemeClr>
              </a:gs>
              <a:gs pos="75000">
                <a:schemeClr val="bg1"/>
              </a:gs>
            </a:gsLst>
            <a:lin ang="1800000" scaled="0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393700" dist="215900" dir="2700000" sx="108000" sy="108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多看</a:t>
            </a:r>
          </a:p>
        </p:txBody>
      </p:sp>
      <p:sp>
        <p:nvSpPr>
          <p:cNvPr id="26" name="Oval 22"/>
          <p:cNvSpPr>
            <a:spLocks noChangeArrowheads="1"/>
          </p:cNvSpPr>
          <p:nvPr/>
        </p:nvSpPr>
        <p:spPr bwMode="auto">
          <a:xfrm>
            <a:off x="4583038" y="3350995"/>
            <a:ext cx="1302980" cy="1302141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25000"/>
                  <a:tint val="66000"/>
                  <a:satMod val="160000"/>
                </a:schemeClr>
              </a:gs>
              <a:gs pos="35000">
                <a:schemeClr val="bg2">
                  <a:lumMod val="25000"/>
                  <a:tint val="44500"/>
                  <a:satMod val="160000"/>
                </a:schemeClr>
              </a:gs>
              <a:gs pos="75000">
                <a:schemeClr val="bg1"/>
              </a:gs>
            </a:gsLst>
            <a:lin ang="1800000" scaled="0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393700" dist="215900" dir="2700000" sx="108000" sy="108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多思</a:t>
            </a:r>
          </a:p>
        </p:txBody>
      </p:sp>
      <p:sp>
        <p:nvSpPr>
          <p:cNvPr id="27" name="Oval 22"/>
          <p:cNvSpPr>
            <a:spLocks noChangeArrowheads="1"/>
          </p:cNvSpPr>
          <p:nvPr/>
        </p:nvSpPr>
        <p:spPr bwMode="auto">
          <a:xfrm>
            <a:off x="3790950" y="4869160"/>
            <a:ext cx="1302980" cy="1302141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25000"/>
                  <a:tint val="66000"/>
                  <a:satMod val="160000"/>
                </a:schemeClr>
              </a:gs>
              <a:gs pos="35000">
                <a:schemeClr val="bg2">
                  <a:lumMod val="25000"/>
                  <a:tint val="44500"/>
                  <a:satMod val="160000"/>
                </a:schemeClr>
              </a:gs>
              <a:gs pos="75000">
                <a:schemeClr val="bg1"/>
              </a:gs>
            </a:gsLst>
            <a:lin ang="1800000" scaled="0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393700" dist="215900" dir="2700000" sx="108000" sy="108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多做</a:t>
            </a:r>
          </a:p>
        </p:txBody>
      </p:sp>
      <p:sp>
        <p:nvSpPr>
          <p:cNvPr id="28" name="矩形 3"/>
          <p:cNvSpPr/>
          <p:nvPr/>
        </p:nvSpPr>
        <p:spPr>
          <a:xfrm>
            <a:off x="6064176" y="3350995"/>
            <a:ext cx="5728791" cy="1157287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4"/>
                  <a:pt x="6019294" y="625799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4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6796585" y="3624472"/>
            <a:ext cx="4828778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请在此简要描述您的内容。请简要描述您的内容。请在此简要描述您的内容。请简要描述您的内容。</a:t>
            </a:r>
          </a:p>
        </p:txBody>
      </p:sp>
      <p:sp>
        <p:nvSpPr>
          <p:cNvPr id="30" name="矩形 3"/>
          <p:cNvSpPr/>
          <p:nvPr/>
        </p:nvSpPr>
        <p:spPr>
          <a:xfrm>
            <a:off x="5334967" y="4941586"/>
            <a:ext cx="5728791" cy="1157287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4"/>
                  <a:pt x="6019294" y="625799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4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6067376" y="5215063"/>
            <a:ext cx="4828778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请在此简要描述您的内容。请简要描述您的内容。请在此简要描述您的内容。请简要描述您的内容。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4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4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14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14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14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14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14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5" grpId="0" animBg="1"/>
      <p:bldP spid="26" grpId="0" animBg="1"/>
      <p:bldP spid="27" grpId="0" animBg="1"/>
      <p:bldP spid="29" grpId="0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57127" y="35576"/>
            <a:ext cx="1826141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联系方式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KSO_Shape"/>
          <p:cNvSpPr/>
          <p:nvPr/>
        </p:nvSpPr>
        <p:spPr bwMode="auto">
          <a:xfrm>
            <a:off x="1129718" y="2438979"/>
            <a:ext cx="1149064" cy="1336121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KSO_Shape"/>
          <p:cNvSpPr/>
          <p:nvPr/>
        </p:nvSpPr>
        <p:spPr bwMode="auto">
          <a:xfrm>
            <a:off x="3376806" y="2460080"/>
            <a:ext cx="1062216" cy="1262634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5" name="KSO_Shape"/>
          <p:cNvSpPr/>
          <p:nvPr/>
        </p:nvSpPr>
        <p:spPr bwMode="auto">
          <a:xfrm>
            <a:off x="5551174" y="2732597"/>
            <a:ext cx="1336120" cy="979822"/>
          </a:xfrm>
          <a:custGeom>
            <a:avLst/>
            <a:gdLst>
              <a:gd name="T0" fmla="*/ 1634294 w 2751138"/>
              <a:gd name="T1" fmla="*/ 1518189 h 2017713"/>
              <a:gd name="T2" fmla="*/ 1827941 w 2751138"/>
              <a:gd name="T3" fmla="*/ 1506439 h 2017713"/>
              <a:gd name="T4" fmla="*/ 1293666 w 2751138"/>
              <a:gd name="T5" fmla="*/ 1399421 h 2017713"/>
              <a:gd name="T6" fmla="*/ 1286682 w 2751138"/>
              <a:gd name="T7" fmla="*/ 1522952 h 2017713"/>
              <a:gd name="T8" fmla="*/ 1475250 w 2751138"/>
              <a:gd name="T9" fmla="*/ 1424191 h 2017713"/>
              <a:gd name="T10" fmla="*/ 933673 w 2751138"/>
              <a:gd name="T11" fmla="*/ 1402597 h 2017713"/>
              <a:gd name="T12" fmla="*/ 940657 w 2751138"/>
              <a:gd name="T13" fmla="*/ 1526446 h 2017713"/>
              <a:gd name="T14" fmla="*/ 1121288 w 2751138"/>
              <a:gd name="T15" fmla="*/ 1416569 h 2017713"/>
              <a:gd name="T16" fmla="*/ 1634294 w 2751138"/>
              <a:gd name="T17" fmla="*/ 1179033 h 2017713"/>
              <a:gd name="T18" fmla="*/ 1654611 w 2751138"/>
              <a:gd name="T19" fmla="*/ 1298754 h 2017713"/>
              <a:gd name="T20" fmla="*/ 1824132 w 2751138"/>
              <a:gd name="T21" fmla="*/ 1180939 h 2017713"/>
              <a:gd name="T22" fmla="*/ 1277158 w 2751138"/>
              <a:gd name="T23" fmla="*/ 1185702 h 2017713"/>
              <a:gd name="T24" fmla="*/ 1454615 w 2751138"/>
              <a:gd name="T25" fmla="*/ 1298437 h 2017713"/>
              <a:gd name="T26" fmla="*/ 1465726 w 2751138"/>
              <a:gd name="T27" fmla="*/ 1175540 h 2017713"/>
              <a:gd name="T28" fmla="*/ 922244 w 2751138"/>
              <a:gd name="T29" fmla="*/ 1193324 h 2017713"/>
              <a:gd name="T30" fmla="*/ 1108590 w 2751138"/>
              <a:gd name="T31" fmla="*/ 1295896 h 2017713"/>
              <a:gd name="T32" fmla="*/ 1106368 w 2751138"/>
              <a:gd name="T33" fmla="*/ 1171412 h 2017713"/>
              <a:gd name="T34" fmla="*/ 1628580 w 2751138"/>
              <a:gd name="T35" fmla="*/ 1046610 h 2017713"/>
              <a:gd name="T36" fmla="*/ 1820957 w 2751138"/>
              <a:gd name="T37" fmla="*/ 1062806 h 2017713"/>
              <a:gd name="T38" fmla="*/ 1805085 w 2751138"/>
              <a:gd name="T39" fmla="*/ 941180 h 2017713"/>
              <a:gd name="T40" fmla="*/ 1277158 w 2751138"/>
              <a:gd name="T41" fmla="*/ 1054232 h 2017713"/>
              <a:gd name="T42" fmla="*/ 1472393 w 2751138"/>
              <a:gd name="T43" fmla="*/ 1056772 h 2017713"/>
              <a:gd name="T44" fmla="*/ 1299063 w 2751138"/>
              <a:gd name="T45" fmla="*/ 941180 h 2017713"/>
              <a:gd name="T46" fmla="*/ 927959 w 2751138"/>
              <a:gd name="T47" fmla="*/ 1060901 h 2017713"/>
              <a:gd name="T48" fmla="*/ 1121606 w 2751138"/>
              <a:gd name="T49" fmla="*/ 1049468 h 2017713"/>
              <a:gd name="T50" fmla="*/ 2750186 w 2751138"/>
              <a:gd name="T51" fmla="*/ 649605 h 2017713"/>
              <a:gd name="T52" fmla="*/ 2644458 w 2751138"/>
              <a:gd name="T53" fmla="*/ 844867 h 2017713"/>
              <a:gd name="T54" fmla="*/ 657551 w 2751138"/>
              <a:gd name="T55" fmla="*/ 772160 h 2017713"/>
              <a:gd name="T56" fmla="*/ 78068 w 2751138"/>
              <a:gd name="T57" fmla="*/ 834072 h 2017713"/>
              <a:gd name="T58" fmla="*/ 1052401 w 2751138"/>
              <a:gd name="T59" fmla="*/ 374650 h 2017713"/>
              <a:gd name="T60" fmla="*/ 1673024 w 2751138"/>
              <a:gd name="T61" fmla="*/ 389576 h 2017713"/>
              <a:gd name="T62" fmla="*/ 1803815 w 2751138"/>
              <a:gd name="T63" fmla="*/ 392116 h 2017713"/>
              <a:gd name="T64" fmla="*/ 1903178 w 2751138"/>
              <a:gd name="T65" fmla="*/ 545181 h 2017713"/>
              <a:gd name="T66" fmla="*/ 2070794 w 2751138"/>
              <a:gd name="T67" fmla="*/ 910376 h 2017713"/>
              <a:gd name="T68" fmla="*/ 2393645 w 2751138"/>
              <a:gd name="T69" fmla="*/ 1360361 h 2017713"/>
              <a:gd name="T70" fmla="*/ 2449517 w 2751138"/>
              <a:gd name="T71" fmla="*/ 1810981 h 2017713"/>
              <a:gd name="T72" fmla="*/ 2227934 w 2751138"/>
              <a:gd name="T73" fmla="*/ 1976748 h 2017713"/>
              <a:gd name="T74" fmla="*/ 2042540 w 2751138"/>
              <a:gd name="T75" fmla="*/ 2008504 h 2017713"/>
              <a:gd name="T76" fmla="*/ 698757 w 2751138"/>
              <a:gd name="T77" fmla="*/ 2014538 h 2017713"/>
              <a:gd name="T78" fmla="*/ 473682 w 2751138"/>
              <a:gd name="T79" fmla="*/ 1919904 h 2017713"/>
              <a:gd name="T80" fmla="*/ 288923 w 2751138"/>
              <a:gd name="T81" fmla="*/ 1783035 h 2017713"/>
              <a:gd name="T82" fmla="*/ 384794 w 2751138"/>
              <a:gd name="T83" fmla="*/ 1287639 h 2017713"/>
              <a:gd name="T84" fmla="*/ 713042 w 2751138"/>
              <a:gd name="T85" fmla="*/ 867823 h 2017713"/>
              <a:gd name="T86" fmla="*/ 858436 w 2751138"/>
              <a:gd name="T87" fmla="*/ 526127 h 2017713"/>
              <a:gd name="T88" fmla="*/ 950815 w 2751138"/>
              <a:gd name="T89" fmla="*/ 384812 h 2017713"/>
              <a:gd name="T90" fmla="*/ 594360 w 2751138"/>
              <a:gd name="T91" fmla="*/ 99695 h 2017713"/>
              <a:gd name="T92" fmla="*/ 312420 w 2751138"/>
              <a:gd name="T93" fmla="*/ 292735 h 2017713"/>
              <a:gd name="T94" fmla="*/ 362585 w 2751138"/>
              <a:gd name="T95" fmla="*/ 350520 h 2017713"/>
              <a:gd name="T96" fmla="*/ 520065 w 2751138"/>
              <a:gd name="T97" fmla="*/ 219393 h 2017713"/>
              <a:gd name="T98" fmla="*/ 2098358 w 2751138"/>
              <a:gd name="T99" fmla="*/ 181928 h 2017713"/>
              <a:gd name="T100" fmla="*/ 2400935 w 2751138"/>
              <a:gd name="T101" fmla="*/ 337820 h 2017713"/>
              <a:gd name="T102" fmla="*/ 2456180 w 2751138"/>
              <a:gd name="T103" fmla="*/ 284163 h 2017713"/>
              <a:gd name="T104" fmla="*/ 2183130 w 2751138"/>
              <a:gd name="T105" fmla="*/ 119698 h 2017713"/>
              <a:gd name="T106" fmla="*/ 2062798 w 2751138"/>
              <a:gd name="T107" fmla="*/ 11430 h 2017713"/>
              <a:gd name="T108" fmla="*/ 2489200 w 2751138"/>
              <a:gd name="T109" fmla="*/ 155258 h 2017713"/>
              <a:gd name="T110" fmla="*/ 2710498 w 2751138"/>
              <a:gd name="T111" fmla="*/ 419100 h 2017713"/>
              <a:gd name="T112" fmla="*/ 1985328 w 2751138"/>
              <a:gd name="T113" fmla="*/ 382588 h 2017713"/>
              <a:gd name="T114" fmla="*/ 932815 w 2751138"/>
              <a:gd name="T115" fmla="*/ 296228 h 2017713"/>
              <a:gd name="T116" fmla="*/ 710565 w 2751138"/>
              <a:gd name="T117" fmla="*/ 471805 h 2017713"/>
              <a:gd name="T118" fmla="*/ 100330 w 2751138"/>
              <a:gd name="T119" fmla="*/ 309563 h 2017713"/>
              <a:gd name="T120" fmla="*/ 400685 w 2751138"/>
              <a:gd name="T121" fmla="*/ 84138 h 2017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51138" h="2017713">
                <a:moveTo>
                  <a:pt x="1652072" y="1398468"/>
                </a:moveTo>
                <a:lnTo>
                  <a:pt x="1649215" y="1398786"/>
                </a:lnTo>
                <a:lnTo>
                  <a:pt x="1646992" y="1399421"/>
                </a:lnTo>
                <a:lnTo>
                  <a:pt x="1644453" y="1400374"/>
                </a:lnTo>
                <a:lnTo>
                  <a:pt x="1642231" y="1401326"/>
                </a:lnTo>
                <a:lnTo>
                  <a:pt x="1640326" y="1402597"/>
                </a:lnTo>
                <a:lnTo>
                  <a:pt x="1637786" y="1404184"/>
                </a:lnTo>
                <a:lnTo>
                  <a:pt x="1636199" y="1406090"/>
                </a:lnTo>
                <a:lnTo>
                  <a:pt x="1634294" y="1407995"/>
                </a:lnTo>
                <a:lnTo>
                  <a:pt x="1633024" y="1409901"/>
                </a:lnTo>
                <a:lnTo>
                  <a:pt x="1631755" y="1411806"/>
                </a:lnTo>
                <a:lnTo>
                  <a:pt x="1630485" y="1414029"/>
                </a:lnTo>
                <a:lnTo>
                  <a:pt x="1629850" y="1416569"/>
                </a:lnTo>
                <a:lnTo>
                  <a:pt x="1629215" y="1419110"/>
                </a:lnTo>
                <a:lnTo>
                  <a:pt x="1628580" y="1421650"/>
                </a:lnTo>
                <a:lnTo>
                  <a:pt x="1628580" y="1424191"/>
                </a:lnTo>
                <a:lnTo>
                  <a:pt x="1628580" y="1501358"/>
                </a:lnTo>
                <a:lnTo>
                  <a:pt x="1628580" y="1503899"/>
                </a:lnTo>
                <a:lnTo>
                  <a:pt x="1629215" y="1506439"/>
                </a:lnTo>
                <a:lnTo>
                  <a:pt x="1629850" y="1509297"/>
                </a:lnTo>
                <a:lnTo>
                  <a:pt x="1630485" y="1511520"/>
                </a:lnTo>
                <a:lnTo>
                  <a:pt x="1631755" y="1513743"/>
                </a:lnTo>
                <a:lnTo>
                  <a:pt x="1633024" y="1515649"/>
                </a:lnTo>
                <a:lnTo>
                  <a:pt x="1634294" y="1518189"/>
                </a:lnTo>
                <a:lnTo>
                  <a:pt x="1636199" y="1520094"/>
                </a:lnTo>
                <a:lnTo>
                  <a:pt x="1637786" y="1521365"/>
                </a:lnTo>
                <a:lnTo>
                  <a:pt x="1640326" y="1522952"/>
                </a:lnTo>
                <a:lnTo>
                  <a:pt x="1642231" y="1524223"/>
                </a:lnTo>
                <a:lnTo>
                  <a:pt x="1644453" y="1525175"/>
                </a:lnTo>
                <a:lnTo>
                  <a:pt x="1646992" y="1526446"/>
                </a:lnTo>
                <a:lnTo>
                  <a:pt x="1649215" y="1526763"/>
                </a:lnTo>
                <a:lnTo>
                  <a:pt x="1652072" y="1527398"/>
                </a:lnTo>
                <a:lnTo>
                  <a:pt x="1654611" y="1527716"/>
                </a:lnTo>
                <a:lnTo>
                  <a:pt x="1802228" y="1527716"/>
                </a:lnTo>
                <a:lnTo>
                  <a:pt x="1805085" y="1527398"/>
                </a:lnTo>
                <a:lnTo>
                  <a:pt x="1807624" y="1526763"/>
                </a:lnTo>
                <a:lnTo>
                  <a:pt x="1810481" y="1526446"/>
                </a:lnTo>
                <a:lnTo>
                  <a:pt x="1812704" y="1525175"/>
                </a:lnTo>
                <a:lnTo>
                  <a:pt x="1814926" y="1524223"/>
                </a:lnTo>
                <a:lnTo>
                  <a:pt x="1817148" y="1522952"/>
                </a:lnTo>
                <a:lnTo>
                  <a:pt x="1819053" y="1521365"/>
                </a:lnTo>
                <a:lnTo>
                  <a:pt x="1820957" y="1520094"/>
                </a:lnTo>
                <a:lnTo>
                  <a:pt x="1822545" y="1518189"/>
                </a:lnTo>
                <a:lnTo>
                  <a:pt x="1824132" y="1515649"/>
                </a:lnTo>
                <a:lnTo>
                  <a:pt x="1825719" y="1513743"/>
                </a:lnTo>
                <a:lnTo>
                  <a:pt x="1826354" y="1511520"/>
                </a:lnTo>
                <a:lnTo>
                  <a:pt x="1827624" y="1509297"/>
                </a:lnTo>
                <a:lnTo>
                  <a:pt x="1827941" y="1506439"/>
                </a:lnTo>
                <a:lnTo>
                  <a:pt x="1828259" y="1503899"/>
                </a:lnTo>
                <a:lnTo>
                  <a:pt x="1828894" y="1501358"/>
                </a:lnTo>
                <a:lnTo>
                  <a:pt x="1828894" y="1424191"/>
                </a:lnTo>
                <a:lnTo>
                  <a:pt x="1828259" y="1421650"/>
                </a:lnTo>
                <a:lnTo>
                  <a:pt x="1827941" y="1419110"/>
                </a:lnTo>
                <a:lnTo>
                  <a:pt x="1827624" y="1416569"/>
                </a:lnTo>
                <a:lnTo>
                  <a:pt x="1826354" y="1414029"/>
                </a:lnTo>
                <a:lnTo>
                  <a:pt x="1825719" y="1411806"/>
                </a:lnTo>
                <a:lnTo>
                  <a:pt x="1824132" y="1409901"/>
                </a:lnTo>
                <a:lnTo>
                  <a:pt x="1822545" y="1407995"/>
                </a:lnTo>
                <a:lnTo>
                  <a:pt x="1820957" y="1406090"/>
                </a:lnTo>
                <a:lnTo>
                  <a:pt x="1819053" y="1404184"/>
                </a:lnTo>
                <a:lnTo>
                  <a:pt x="1817148" y="1402597"/>
                </a:lnTo>
                <a:lnTo>
                  <a:pt x="1814926" y="1401326"/>
                </a:lnTo>
                <a:lnTo>
                  <a:pt x="1812704" y="1400374"/>
                </a:lnTo>
                <a:lnTo>
                  <a:pt x="1810481" y="1399421"/>
                </a:lnTo>
                <a:lnTo>
                  <a:pt x="1807624" y="1398786"/>
                </a:lnTo>
                <a:lnTo>
                  <a:pt x="1805085" y="1398468"/>
                </a:lnTo>
                <a:lnTo>
                  <a:pt x="1802228" y="1398468"/>
                </a:lnTo>
                <a:lnTo>
                  <a:pt x="1654611" y="1398468"/>
                </a:lnTo>
                <a:lnTo>
                  <a:pt x="1652072" y="1398468"/>
                </a:lnTo>
                <a:close/>
                <a:moveTo>
                  <a:pt x="1299063" y="1398468"/>
                </a:moveTo>
                <a:lnTo>
                  <a:pt x="1296206" y="1398786"/>
                </a:lnTo>
                <a:lnTo>
                  <a:pt x="1293666" y="1399421"/>
                </a:lnTo>
                <a:lnTo>
                  <a:pt x="1291444" y="1400374"/>
                </a:lnTo>
                <a:lnTo>
                  <a:pt x="1288904" y="1401326"/>
                </a:lnTo>
                <a:lnTo>
                  <a:pt x="1286682" y="1402597"/>
                </a:lnTo>
                <a:lnTo>
                  <a:pt x="1284777" y="1404184"/>
                </a:lnTo>
                <a:lnTo>
                  <a:pt x="1282872" y="1406090"/>
                </a:lnTo>
                <a:lnTo>
                  <a:pt x="1281285" y="1407995"/>
                </a:lnTo>
                <a:lnTo>
                  <a:pt x="1280015" y="1409901"/>
                </a:lnTo>
                <a:lnTo>
                  <a:pt x="1278428" y="1411806"/>
                </a:lnTo>
                <a:lnTo>
                  <a:pt x="1277158" y="1414029"/>
                </a:lnTo>
                <a:lnTo>
                  <a:pt x="1276523" y="1416569"/>
                </a:lnTo>
                <a:lnTo>
                  <a:pt x="1275571" y="1419110"/>
                </a:lnTo>
                <a:lnTo>
                  <a:pt x="1275254" y="1421650"/>
                </a:lnTo>
                <a:lnTo>
                  <a:pt x="1275254" y="1424191"/>
                </a:lnTo>
                <a:lnTo>
                  <a:pt x="1275254" y="1501358"/>
                </a:lnTo>
                <a:lnTo>
                  <a:pt x="1275254" y="1503899"/>
                </a:lnTo>
                <a:lnTo>
                  <a:pt x="1275571" y="1506439"/>
                </a:lnTo>
                <a:lnTo>
                  <a:pt x="1276523" y="1509297"/>
                </a:lnTo>
                <a:lnTo>
                  <a:pt x="1277158" y="1511520"/>
                </a:lnTo>
                <a:lnTo>
                  <a:pt x="1278428" y="1513743"/>
                </a:lnTo>
                <a:lnTo>
                  <a:pt x="1280015" y="1515649"/>
                </a:lnTo>
                <a:lnTo>
                  <a:pt x="1281285" y="1518189"/>
                </a:lnTo>
                <a:lnTo>
                  <a:pt x="1282872" y="1520094"/>
                </a:lnTo>
                <a:lnTo>
                  <a:pt x="1284777" y="1521365"/>
                </a:lnTo>
                <a:lnTo>
                  <a:pt x="1286682" y="1522952"/>
                </a:lnTo>
                <a:lnTo>
                  <a:pt x="1288904" y="1524223"/>
                </a:lnTo>
                <a:lnTo>
                  <a:pt x="1291444" y="1525175"/>
                </a:lnTo>
                <a:lnTo>
                  <a:pt x="1293666" y="1526446"/>
                </a:lnTo>
                <a:lnTo>
                  <a:pt x="1296206" y="1526763"/>
                </a:lnTo>
                <a:lnTo>
                  <a:pt x="1299063" y="1527398"/>
                </a:lnTo>
                <a:lnTo>
                  <a:pt x="1301602" y="1527716"/>
                </a:lnTo>
                <a:lnTo>
                  <a:pt x="1449218" y="1527716"/>
                </a:lnTo>
                <a:lnTo>
                  <a:pt x="1452076" y="1527398"/>
                </a:lnTo>
                <a:lnTo>
                  <a:pt x="1454615" y="1526763"/>
                </a:lnTo>
                <a:lnTo>
                  <a:pt x="1456837" y="1526446"/>
                </a:lnTo>
                <a:lnTo>
                  <a:pt x="1459694" y="1525175"/>
                </a:lnTo>
                <a:lnTo>
                  <a:pt x="1461917" y="1524223"/>
                </a:lnTo>
                <a:lnTo>
                  <a:pt x="1463821" y="1522952"/>
                </a:lnTo>
                <a:lnTo>
                  <a:pt x="1465726" y="1521365"/>
                </a:lnTo>
                <a:lnTo>
                  <a:pt x="1467631" y="1520094"/>
                </a:lnTo>
                <a:lnTo>
                  <a:pt x="1469536" y="1518189"/>
                </a:lnTo>
                <a:lnTo>
                  <a:pt x="1471123" y="1515649"/>
                </a:lnTo>
                <a:lnTo>
                  <a:pt x="1472393" y="1513743"/>
                </a:lnTo>
                <a:lnTo>
                  <a:pt x="1473345" y="1511520"/>
                </a:lnTo>
                <a:lnTo>
                  <a:pt x="1474297" y="1509297"/>
                </a:lnTo>
                <a:lnTo>
                  <a:pt x="1474932" y="1506439"/>
                </a:lnTo>
                <a:lnTo>
                  <a:pt x="1475250" y="1503899"/>
                </a:lnTo>
                <a:lnTo>
                  <a:pt x="1475250" y="1501358"/>
                </a:lnTo>
                <a:lnTo>
                  <a:pt x="1475250" y="1424191"/>
                </a:lnTo>
                <a:lnTo>
                  <a:pt x="1475250" y="1421650"/>
                </a:lnTo>
                <a:lnTo>
                  <a:pt x="1474932" y="1419110"/>
                </a:lnTo>
                <a:lnTo>
                  <a:pt x="1474297" y="1416569"/>
                </a:lnTo>
                <a:lnTo>
                  <a:pt x="1473345" y="1414029"/>
                </a:lnTo>
                <a:lnTo>
                  <a:pt x="1472393" y="1411806"/>
                </a:lnTo>
                <a:lnTo>
                  <a:pt x="1471123" y="1409901"/>
                </a:lnTo>
                <a:lnTo>
                  <a:pt x="1469536" y="1407995"/>
                </a:lnTo>
                <a:lnTo>
                  <a:pt x="1467631" y="1406090"/>
                </a:lnTo>
                <a:lnTo>
                  <a:pt x="1465726" y="1404184"/>
                </a:lnTo>
                <a:lnTo>
                  <a:pt x="1463821" y="1402597"/>
                </a:lnTo>
                <a:lnTo>
                  <a:pt x="1461917" y="1401326"/>
                </a:lnTo>
                <a:lnTo>
                  <a:pt x="1459694" y="1400374"/>
                </a:lnTo>
                <a:lnTo>
                  <a:pt x="1456837" y="1399421"/>
                </a:lnTo>
                <a:lnTo>
                  <a:pt x="1454615" y="1398786"/>
                </a:lnTo>
                <a:lnTo>
                  <a:pt x="1452076" y="1398468"/>
                </a:lnTo>
                <a:lnTo>
                  <a:pt x="1449218" y="1398468"/>
                </a:lnTo>
                <a:lnTo>
                  <a:pt x="1301602" y="1398468"/>
                </a:lnTo>
                <a:lnTo>
                  <a:pt x="1299063" y="1398468"/>
                </a:lnTo>
                <a:close/>
                <a:moveTo>
                  <a:pt x="945736" y="1398468"/>
                </a:moveTo>
                <a:lnTo>
                  <a:pt x="942879" y="1398786"/>
                </a:lnTo>
                <a:lnTo>
                  <a:pt x="940657" y="1399421"/>
                </a:lnTo>
                <a:lnTo>
                  <a:pt x="937800" y="1400374"/>
                </a:lnTo>
                <a:lnTo>
                  <a:pt x="935578" y="1401326"/>
                </a:lnTo>
                <a:lnTo>
                  <a:pt x="933673" y="1402597"/>
                </a:lnTo>
                <a:lnTo>
                  <a:pt x="931451" y="1404184"/>
                </a:lnTo>
                <a:lnTo>
                  <a:pt x="929863" y="1406090"/>
                </a:lnTo>
                <a:lnTo>
                  <a:pt x="927959" y="1407995"/>
                </a:lnTo>
                <a:lnTo>
                  <a:pt x="926371" y="1409901"/>
                </a:lnTo>
                <a:lnTo>
                  <a:pt x="925419" y="1411806"/>
                </a:lnTo>
                <a:lnTo>
                  <a:pt x="924149" y="1414029"/>
                </a:lnTo>
                <a:lnTo>
                  <a:pt x="923514" y="1416569"/>
                </a:lnTo>
                <a:lnTo>
                  <a:pt x="922562" y="1419110"/>
                </a:lnTo>
                <a:lnTo>
                  <a:pt x="922244" y="1421650"/>
                </a:lnTo>
                <a:lnTo>
                  <a:pt x="922244" y="1424191"/>
                </a:lnTo>
                <a:lnTo>
                  <a:pt x="922244" y="1501358"/>
                </a:lnTo>
                <a:lnTo>
                  <a:pt x="922244" y="1503899"/>
                </a:lnTo>
                <a:lnTo>
                  <a:pt x="922562" y="1506439"/>
                </a:lnTo>
                <a:lnTo>
                  <a:pt x="923514" y="1509297"/>
                </a:lnTo>
                <a:lnTo>
                  <a:pt x="924149" y="1511520"/>
                </a:lnTo>
                <a:lnTo>
                  <a:pt x="925419" y="1513743"/>
                </a:lnTo>
                <a:lnTo>
                  <a:pt x="926371" y="1515649"/>
                </a:lnTo>
                <a:lnTo>
                  <a:pt x="927959" y="1518189"/>
                </a:lnTo>
                <a:lnTo>
                  <a:pt x="929863" y="1520094"/>
                </a:lnTo>
                <a:lnTo>
                  <a:pt x="931451" y="1521365"/>
                </a:lnTo>
                <a:lnTo>
                  <a:pt x="933673" y="1522952"/>
                </a:lnTo>
                <a:lnTo>
                  <a:pt x="935578" y="1524223"/>
                </a:lnTo>
                <a:lnTo>
                  <a:pt x="937800" y="1525175"/>
                </a:lnTo>
                <a:lnTo>
                  <a:pt x="940657" y="1526446"/>
                </a:lnTo>
                <a:lnTo>
                  <a:pt x="942879" y="1526763"/>
                </a:lnTo>
                <a:lnTo>
                  <a:pt x="945736" y="1527398"/>
                </a:lnTo>
                <a:lnTo>
                  <a:pt x="948276" y="1527716"/>
                </a:lnTo>
                <a:lnTo>
                  <a:pt x="1095892" y="1527716"/>
                </a:lnTo>
                <a:lnTo>
                  <a:pt x="1098432" y="1527398"/>
                </a:lnTo>
                <a:lnTo>
                  <a:pt x="1101289" y="1526763"/>
                </a:lnTo>
                <a:lnTo>
                  <a:pt x="1103828" y="1526446"/>
                </a:lnTo>
                <a:lnTo>
                  <a:pt x="1106368" y="1525175"/>
                </a:lnTo>
                <a:lnTo>
                  <a:pt x="1108590" y="1524223"/>
                </a:lnTo>
                <a:lnTo>
                  <a:pt x="1110812" y="1522952"/>
                </a:lnTo>
                <a:lnTo>
                  <a:pt x="1112717" y="1521365"/>
                </a:lnTo>
                <a:lnTo>
                  <a:pt x="1114622" y="1520094"/>
                </a:lnTo>
                <a:lnTo>
                  <a:pt x="1116209" y="1518189"/>
                </a:lnTo>
                <a:lnTo>
                  <a:pt x="1117796" y="1515649"/>
                </a:lnTo>
                <a:lnTo>
                  <a:pt x="1119384" y="1513743"/>
                </a:lnTo>
                <a:lnTo>
                  <a:pt x="1120018" y="1511520"/>
                </a:lnTo>
                <a:lnTo>
                  <a:pt x="1121288" y="1509297"/>
                </a:lnTo>
                <a:lnTo>
                  <a:pt x="1121606" y="1506439"/>
                </a:lnTo>
                <a:lnTo>
                  <a:pt x="1121923" y="1503899"/>
                </a:lnTo>
                <a:lnTo>
                  <a:pt x="1122241" y="1501358"/>
                </a:lnTo>
                <a:lnTo>
                  <a:pt x="1122241" y="1424191"/>
                </a:lnTo>
                <a:lnTo>
                  <a:pt x="1121923" y="1421650"/>
                </a:lnTo>
                <a:lnTo>
                  <a:pt x="1121606" y="1419110"/>
                </a:lnTo>
                <a:lnTo>
                  <a:pt x="1121288" y="1416569"/>
                </a:lnTo>
                <a:lnTo>
                  <a:pt x="1120018" y="1414029"/>
                </a:lnTo>
                <a:lnTo>
                  <a:pt x="1119384" y="1411806"/>
                </a:lnTo>
                <a:lnTo>
                  <a:pt x="1117796" y="1409901"/>
                </a:lnTo>
                <a:lnTo>
                  <a:pt x="1116209" y="1407995"/>
                </a:lnTo>
                <a:lnTo>
                  <a:pt x="1114622" y="1406090"/>
                </a:lnTo>
                <a:lnTo>
                  <a:pt x="1112717" y="1404184"/>
                </a:lnTo>
                <a:lnTo>
                  <a:pt x="1110812" y="1402597"/>
                </a:lnTo>
                <a:lnTo>
                  <a:pt x="1108590" y="1401326"/>
                </a:lnTo>
                <a:lnTo>
                  <a:pt x="1106368" y="1400374"/>
                </a:lnTo>
                <a:lnTo>
                  <a:pt x="1103828" y="1399421"/>
                </a:lnTo>
                <a:lnTo>
                  <a:pt x="1101289" y="1398786"/>
                </a:lnTo>
                <a:lnTo>
                  <a:pt x="1098432" y="1398468"/>
                </a:lnTo>
                <a:lnTo>
                  <a:pt x="1095892" y="1398468"/>
                </a:lnTo>
                <a:lnTo>
                  <a:pt x="948276" y="1398468"/>
                </a:lnTo>
                <a:lnTo>
                  <a:pt x="945736" y="1398468"/>
                </a:lnTo>
                <a:close/>
                <a:moveTo>
                  <a:pt x="1652072" y="1169507"/>
                </a:moveTo>
                <a:lnTo>
                  <a:pt x="1649215" y="1169824"/>
                </a:lnTo>
                <a:lnTo>
                  <a:pt x="1646992" y="1170777"/>
                </a:lnTo>
                <a:lnTo>
                  <a:pt x="1644453" y="1171412"/>
                </a:lnTo>
                <a:lnTo>
                  <a:pt x="1642231" y="1172682"/>
                </a:lnTo>
                <a:lnTo>
                  <a:pt x="1640326" y="1174270"/>
                </a:lnTo>
                <a:lnTo>
                  <a:pt x="1637786" y="1175540"/>
                </a:lnTo>
                <a:lnTo>
                  <a:pt x="1636199" y="1177128"/>
                </a:lnTo>
                <a:lnTo>
                  <a:pt x="1634294" y="1179033"/>
                </a:lnTo>
                <a:lnTo>
                  <a:pt x="1633024" y="1180939"/>
                </a:lnTo>
                <a:lnTo>
                  <a:pt x="1631755" y="1183162"/>
                </a:lnTo>
                <a:lnTo>
                  <a:pt x="1630485" y="1185702"/>
                </a:lnTo>
                <a:lnTo>
                  <a:pt x="1629850" y="1187925"/>
                </a:lnTo>
                <a:lnTo>
                  <a:pt x="1629215" y="1190466"/>
                </a:lnTo>
                <a:lnTo>
                  <a:pt x="1628580" y="1193324"/>
                </a:lnTo>
                <a:lnTo>
                  <a:pt x="1628580" y="1195864"/>
                </a:lnTo>
                <a:lnTo>
                  <a:pt x="1628580" y="1272714"/>
                </a:lnTo>
                <a:lnTo>
                  <a:pt x="1628580" y="1275572"/>
                </a:lnTo>
                <a:lnTo>
                  <a:pt x="1629215" y="1278113"/>
                </a:lnTo>
                <a:lnTo>
                  <a:pt x="1629850" y="1280336"/>
                </a:lnTo>
                <a:lnTo>
                  <a:pt x="1630485" y="1282876"/>
                </a:lnTo>
                <a:lnTo>
                  <a:pt x="1631755" y="1285099"/>
                </a:lnTo>
                <a:lnTo>
                  <a:pt x="1633024" y="1287322"/>
                </a:lnTo>
                <a:lnTo>
                  <a:pt x="1634294" y="1289227"/>
                </a:lnTo>
                <a:lnTo>
                  <a:pt x="1636199" y="1291133"/>
                </a:lnTo>
                <a:lnTo>
                  <a:pt x="1637786" y="1292720"/>
                </a:lnTo>
                <a:lnTo>
                  <a:pt x="1640326" y="1294308"/>
                </a:lnTo>
                <a:lnTo>
                  <a:pt x="1642231" y="1295896"/>
                </a:lnTo>
                <a:lnTo>
                  <a:pt x="1644453" y="1296849"/>
                </a:lnTo>
                <a:lnTo>
                  <a:pt x="1646992" y="1297801"/>
                </a:lnTo>
                <a:lnTo>
                  <a:pt x="1649215" y="1298437"/>
                </a:lnTo>
                <a:lnTo>
                  <a:pt x="1652072" y="1298754"/>
                </a:lnTo>
                <a:lnTo>
                  <a:pt x="1654611" y="1298754"/>
                </a:lnTo>
                <a:lnTo>
                  <a:pt x="1802228" y="1298754"/>
                </a:lnTo>
                <a:lnTo>
                  <a:pt x="1805085" y="1298754"/>
                </a:lnTo>
                <a:lnTo>
                  <a:pt x="1807624" y="1298437"/>
                </a:lnTo>
                <a:lnTo>
                  <a:pt x="1810481" y="1297801"/>
                </a:lnTo>
                <a:lnTo>
                  <a:pt x="1812704" y="1296849"/>
                </a:lnTo>
                <a:lnTo>
                  <a:pt x="1814926" y="1295896"/>
                </a:lnTo>
                <a:lnTo>
                  <a:pt x="1817148" y="1294308"/>
                </a:lnTo>
                <a:lnTo>
                  <a:pt x="1819053" y="1292720"/>
                </a:lnTo>
                <a:lnTo>
                  <a:pt x="1820957" y="1291133"/>
                </a:lnTo>
                <a:lnTo>
                  <a:pt x="1822545" y="1289227"/>
                </a:lnTo>
                <a:lnTo>
                  <a:pt x="1824132" y="1287322"/>
                </a:lnTo>
                <a:lnTo>
                  <a:pt x="1825719" y="1285099"/>
                </a:lnTo>
                <a:lnTo>
                  <a:pt x="1826354" y="1282876"/>
                </a:lnTo>
                <a:lnTo>
                  <a:pt x="1827624" y="1280336"/>
                </a:lnTo>
                <a:lnTo>
                  <a:pt x="1827941" y="1278113"/>
                </a:lnTo>
                <a:lnTo>
                  <a:pt x="1828259" y="1275572"/>
                </a:lnTo>
                <a:lnTo>
                  <a:pt x="1828894" y="1272714"/>
                </a:lnTo>
                <a:lnTo>
                  <a:pt x="1828894" y="1195864"/>
                </a:lnTo>
                <a:lnTo>
                  <a:pt x="1828259" y="1193324"/>
                </a:lnTo>
                <a:lnTo>
                  <a:pt x="1827941" y="1190466"/>
                </a:lnTo>
                <a:lnTo>
                  <a:pt x="1827624" y="1187925"/>
                </a:lnTo>
                <a:lnTo>
                  <a:pt x="1826354" y="1185702"/>
                </a:lnTo>
                <a:lnTo>
                  <a:pt x="1825719" y="1183162"/>
                </a:lnTo>
                <a:lnTo>
                  <a:pt x="1824132" y="1180939"/>
                </a:lnTo>
                <a:lnTo>
                  <a:pt x="1822545" y="1179033"/>
                </a:lnTo>
                <a:lnTo>
                  <a:pt x="1820957" y="1177128"/>
                </a:lnTo>
                <a:lnTo>
                  <a:pt x="1819053" y="1175540"/>
                </a:lnTo>
                <a:lnTo>
                  <a:pt x="1817148" y="1174270"/>
                </a:lnTo>
                <a:lnTo>
                  <a:pt x="1814926" y="1172682"/>
                </a:lnTo>
                <a:lnTo>
                  <a:pt x="1812704" y="1171412"/>
                </a:lnTo>
                <a:lnTo>
                  <a:pt x="1810481" y="1170777"/>
                </a:lnTo>
                <a:lnTo>
                  <a:pt x="1807624" y="1169824"/>
                </a:lnTo>
                <a:lnTo>
                  <a:pt x="1805085" y="1169507"/>
                </a:lnTo>
                <a:lnTo>
                  <a:pt x="1802228" y="1169507"/>
                </a:lnTo>
                <a:lnTo>
                  <a:pt x="1654611" y="1169507"/>
                </a:lnTo>
                <a:lnTo>
                  <a:pt x="1652072" y="1169507"/>
                </a:lnTo>
                <a:close/>
                <a:moveTo>
                  <a:pt x="1299063" y="1169507"/>
                </a:moveTo>
                <a:lnTo>
                  <a:pt x="1296206" y="1169824"/>
                </a:lnTo>
                <a:lnTo>
                  <a:pt x="1293666" y="1170777"/>
                </a:lnTo>
                <a:lnTo>
                  <a:pt x="1291444" y="1171412"/>
                </a:lnTo>
                <a:lnTo>
                  <a:pt x="1288904" y="1172682"/>
                </a:lnTo>
                <a:lnTo>
                  <a:pt x="1286682" y="1174270"/>
                </a:lnTo>
                <a:lnTo>
                  <a:pt x="1284777" y="1175540"/>
                </a:lnTo>
                <a:lnTo>
                  <a:pt x="1282872" y="1177128"/>
                </a:lnTo>
                <a:lnTo>
                  <a:pt x="1281285" y="1179033"/>
                </a:lnTo>
                <a:lnTo>
                  <a:pt x="1280015" y="1180939"/>
                </a:lnTo>
                <a:lnTo>
                  <a:pt x="1278428" y="1183162"/>
                </a:lnTo>
                <a:lnTo>
                  <a:pt x="1277158" y="1185702"/>
                </a:lnTo>
                <a:lnTo>
                  <a:pt x="1276523" y="1187925"/>
                </a:lnTo>
                <a:lnTo>
                  <a:pt x="1275571" y="1190466"/>
                </a:lnTo>
                <a:lnTo>
                  <a:pt x="1275254" y="1193324"/>
                </a:lnTo>
                <a:lnTo>
                  <a:pt x="1275254" y="1195864"/>
                </a:lnTo>
                <a:lnTo>
                  <a:pt x="1275254" y="1272714"/>
                </a:lnTo>
                <a:lnTo>
                  <a:pt x="1275254" y="1275572"/>
                </a:lnTo>
                <a:lnTo>
                  <a:pt x="1275571" y="1278113"/>
                </a:lnTo>
                <a:lnTo>
                  <a:pt x="1276523" y="1280336"/>
                </a:lnTo>
                <a:lnTo>
                  <a:pt x="1277158" y="1282876"/>
                </a:lnTo>
                <a:lnTo>
                  <a:pt x="1278428" y="1285099"/>
                </a:lnTo>
                <a:lnTo>
                  <a:pt x="1280015" y="1287322"/>
                </a:lnTo>
                <a:lnTo>
                  <a:pt x="1281285" y="1289227"/>
                </a:lnTo>
                <a:lnTo>
                  <a:pt x="1282872" y="1291133"/>
                </a:lnTo>
                <a:lnTo>
                  <a:pt x="1284777" y="1292720"/>
                </a:lnTo>
                <a:lnTo>
                  <a:pt x="1286682" y="1294308"/>
                </a:lnTo>
                <a:lnTo>
                  <a:pt x="1288904" y="1295896"/>
                </a:lnTo>
                <a:lnTo>
                  <a:pt x="1291444" y="1296849"/>
                </a:lnTo>
                <a:lnTo>
                  <a:pt x="1293666" y="1297801"/>
                </a:lnTo>
                <a:lnTo>
                  <a:pt x="1296206" y="1298437"/>
                </a:lnTo>
                <a:lnTo>
                  <a:pt x="1299063" y="1298754"/>
                </a:lnTo>
                <a:lnTo>
                  <a:pt x="1301602" y="1298754"/>
                </a:lnTo>
                <a:lnTo>
                  <a:pt x="1449218" y="1298754"/>
                </a:lnTo>
                <a:lnTo>
                  <a:pt x="1452076" y="1298754"/>
                </a:lnTo>
                <a:lnTo>
                  <a:pt x="1454615" y="1298437"/>
                </a:lnTo>
                <a:lnTo>
                  <a:pt x="1456837" y="1297801"/>
                </a:lnTo>
                <a:lnTo>
                  <a:pt x="1459694" y="1296849"/>
                </a:lnTo>
                <a:lnTo>
                  <a:pt x="1461917" y="1295896"/>
                </a:lnTo>
                <a:lnTo>
                  <a:pt x="1463821" y="1294308"/>
                </a:lnTo>
                <a:lnTo>
                  <a:pt x="1465726" y="1292720"/>
                </a:lnTo>
                <a:lnTo>
                  <a:pt x="1467631" y="1291133"/>
                </a:lnTo>
                <a:lnTo>
                  <a:pt x="1469536" y="1289227"/>
                </a:lnTo>
                <a:lnTo>
                  <a:pt x="1471123" y="1287322"/>
                </a:lnTo>
                <a:lnTo>
                  <a:pt x="1472393" y="1285099"/>
                </a:lnTo>
                <a:lnTo>
                  <a:pt x="1473345" y="1282876"/>
                </a:lnTo>
                <a:lnTo>
                  <a:pt x="1474297" y="1280336"/>
                </a:lnTo>
                <a:lnTo>
                  <a:pt x="1474932" y="1278113"/>
                </a:lnTo>
                <a:lnTo>
                  <a:pt x="1475250" y="1275572"/>
                </a:lnTo>
                <a:lnTo>
                  <a:pt x="1475250" y="1272714"/>
                </a:lnTo>
                <a:lnTo>
                  <a:pt x="1475250" y="1195864"/>
                </a:lnTo>
                <a:lnTo>
                  <a:pt x="1475250" y="1193324"/>
                </a:lnTo>
                <a:lnTo>
                  <a:pt x="1474932" y="1190466"/>
                </a:lnTo>
                <a:lnTo>
                  <a:pt x="1474297" y="1187925"/>
                </a:lnTo>
                <a:lnTo>
                  <a:pt x="1473345" y="1185702"/>
                </a:lnTo>
                <a:lnTo>
                  <a:pt x="1472393" y="1183162"/>
                </a:lnTo>
                <a:lnTo>
                  <a:pt x="1471123" y="1180939"/>
                </a:lnTo>
                <a:lnTo>
                  <a:pt x="1469536" y="1179033"/>
                </a:lnTo>
                <a:lnTo>
                  <a:pt x="1467631" y="1177128"/>
                </a:lnTo>
                <a:lnTo>
                  <a:pt x="1465726" y="1175540"/>
                </a:lnTo>
                <a:lnTo>
                  <a:pt x="1463821" y="1174270"/>
                </a:lnTo>
                <a:lnTo>
                  <a:pt x="1461917" y="1172682"/>
                </a:lnTo>
                <a:lnTo>
                  <a:pt x="1459694" y="1171412"/>
                </a:lnTo>
                <a:lnTo>
                  <a:pt x="1456837" y="1170777"/>
                </a:lnTo>
                <a:lnTo>
                  <a:pt x="1454615" y="1169824"/>
                </a:lnTo>
                <a:lnTo>
                  <a:pt x="1452076" y="1169507"/>
                </a:lnTo>
                <a:lnTo>
                  <a:pt x="1449218" y="1169507"/>
                </a:lnTo>
                <a:lnTo>
                  <a:pt x="1301602" y="1169507"/>
                </a:lnTo>
                <a:lnTo>
                  <a:pt x="1299063" y="1169507"/>
                </a:lnTo>
                <a:close/>
                <a:moveTo>
                  <a:pt x="945736" y="1169507"/>
                </a:moveTo>
                <a:lnTo>
                  <a:pt x="942879" y="1169824"/>
                </a:lnTo>
                <a:lnTo>
                  <a:pt x="940657" y="1170777"/>
                </a:lnTo>
                <a:lnTo>
                  <a:pt x="937800" y="1171412"/>
                </a:lnTo>
                <a:lnTo>
                  <a:pt x="935578" y="1172682"/>
                </a:lnTo>
                <a:lnTo>
                  <a:pt x="933673" y="1174270"/>
                </a:lnTo>
                <a:lnTo>
                  <a:pt x="931451" y="1175540"/>
                </a:lnTo>
                <a:lnTo>
                  <a:pt x="929863" y="1177128"/>
                </a:lnTo>
                <a:lnTo>
                  <a:pt x="927959" y="1179033"/>
                </a:lnTo>
                <a:lnTo>
                  <a:pt x="926371" y="1180939"/>
                </a:lnTo>
                <a:lnTo>
                  <a:pt x="925419" y="1183162"/>
                </a:lnTo>
                <a:lnTo>
                  <a:pt x="924149" y="1185702"/>
                </a:lnTo>
                <a:lnTo>
                  <a:pt x="923514" y="1187925"/>
                </a:lnTo>
                <a:lnTo>
                  <a:pt x="922562" y="1190466"/>
                </a:lnTo>
                <a:lnTo>
                  <a:pt x="922244" y="1193324"/>
                </a:lnTo>
                <a:lnTo>
                  <a:pt x="922244" y="1195864"/>
                </a:lnTo>
                <a:lnTo>
                  <a:pt x="922244" y="1272714"/>
                </a:lnTo>
                <a:lnTo>
                  <a:pt x="922244" y="1275572"/>
                </a:lnTo>
                <a:lnTo>
                  <a:pt x="922562" y="1278113"/>
                </a:lnTo>
                <a:lnTo>
                  <a:pt x="923514" y="1280336"/>
                </a:lnTo>
                <a:lnTo>
                  <a:pt x="924149" y="1282876"/>
                </a:lnTo>
                <a:lnTo>
                  <a:pt x="925419" y="1285099"/>
                </a:lnTo>
                <a:lnTo>
                  <a:pt x="926371" y="1287322"/>
                </a:lnTo>
                <a:lnTo>
                  <a:pt x="927959" y="1289227"/>
                </a:lnTo>
                <a:lnTo>
                  <a:pt x="929863" y="1291133"/>
                </a:lnTo>
                <a:lnTo>
                  <a:pt x="931451" y="1292720"/>
                </a:lnTo>
                <a:lnTo>
                  <a:pt x="933673" y="1294308"/>
                </a:lnTo>
                <a:lnTo>
                  <a:pt x="935578" y="1295896"/>
                </a:lnTo>
                <a:lnTo>
                  <a:pt x="937800" y="1296849"/>
                </a:lnTo>
                <a:lnTo>
                  <a:pt x="940657" y="1297801"/>
                </a:lnTo>
                <a:lnTo>
                  <a:pt x="942879" y="1298437"/>
                </a:lnTo>
                <a:lnTo>
                  <a:pt x="945736" y="1298754"/>
                </a:lnTo>
                <a:lnTo>
                  <a:pt x="948276" y="1298754"/>
                </a:lnTo>
                <a:lnTo>
                  <a:pt x="1095892" y="1298754"/>
                </a:lnTo>
                <a:lnTo>
                  <a:pt x="1098432" y="1298754"/>
                </a:lnTo>
                <a:lnTo>
                  <a:pt x="1101289" y="1298437"/>
                </a:lnTo>
                <a:lnTo>
                  <a:pt x="1103828" y="1297801"/>
                </a:lnTo>
                <a:lnTo>
                  <a:pt x="1106368" y="1296849"/>
                </a:lnTo>
                <a:lnTo>
                  <a:pt x="1108590" y="1295896"/>
                </a:lnTo>
                <a:lnTo>
                  <a:pt x="1110812" y="1294308"/>
                </a:lnTo>
                <a:lnTo>
                  <a:pt x="1112717" y="1292720"/>
                </a:lnTo>
                <a:lnTo>
                  <a:pt x="1114622" y="1291133"/>
                </a:lnTo>
                <a:lnTo>
                  <a:pt x="1116209" y="1289227"/>
                </a:lnTo>
                <a:lnTo>
                  <a:pt x="1117796" y="1287322"/>
                </a:lnTo>
                <a:lnTo>
                  <a:pt x="1119384" y="1285099"/>
                </a:lnTo>
                <a:lnTo>
                  <a:pt x="1120018" y="1282876"/>
                </a:lnTo>
                <a:lnTo>
                  <a:pt x="1121288" y="1280336"/>
                </a:lnTo>
                <a:lnTo>
                  <a:pt x="1121606" y="1278113"/>
                </a:lnTo>
                <a:lnTo>
                  <a:pt x="1121923" y="1275572"/>
                </a:lnTo>
                <a:lnTo>
                  <a:pt x="1122241" y="1272714"/>
                </a:lnTo>
                <a:lnTo>
                  <a:pt x="1122241" y="1195864"/>
                </a:lnTo>
                <a:lnTo>
                  <a:pt x="1121923" y="1193324"/>
                </a:lnTo>
                <a:lnTo>
                  <a:pt x="1121606" y="1190466"/>
                </a:lnTo>
                <a:lnTo>
                  <a:pt x="1121288" y="1187925"/>
                </a:lnTo>
                <a:lnTo>
                  <a:pt x="1120018" y="1185702"/>
                </a:lnTo>
                <a:lnTo>
                  <a:pt x="1119384" y="1183162"/>
                </a:lnTo>
                <a:lnTo>
                  <a:pt x="1117796" y="1180939"/>
                </a:lnTo>
                <a:lnTo>
                  <a:pt x="1116209" y="1179033"/>
                </a:lnTo>
                <a:lnTo>
                  <a:pt x="1114622" y="1177128"/>
                </a:lnTo>
                <a:lnTo>
                  <a:pt x="1112717" y="1175540"/>
                </a:lnTo>
                <a:lnTo>
                  <a:pt x="1110812" y="1174270"/>
                </a:lnTo>
                <a:lnTo>
                  <a:pt x="1108590" y="1172682"/>
                </a:lnTo>
                <a:lnTo>
                  <a:pt x="1106368" y="1171412"/>
                </a:lnTo>
                <a:lnTo>
                  <a:pt x="1103828" y="1170777"/>
                </a:lnTo>
                <a:lnTo>
                  <a:pt x="1101289" y="1169824"/>
                </a:lnTo>
                <a:lnTo>
                  <a:pt x="1098432" y="1169507"/>
                </a:lnTo>
                <a:lnTo>
                  <a:pt x="1095892" y="1169507"/>
                </a:lnTo>
                <a:lnTo>
                  <a:pt x="948276" y="1169507"/>
                </a:lnTo>
                <a:lnTo>
                  <a:pt x="945736" y="1169507"/>
                </a:lnTo>
                <a:close/>
                <a:moveTo>
                  <a:pt x="1652072" y="941180"/>
                </a:moveTo>
                <a:lnTo>
                  <a:pt x="1649215" y="941497"/>
                </a:lnTo>
                <a:lnTo>
                  <a:pt x="1646992" y="942133"/>
                </a:lnTo>
                <a:lnTo>
                  <a:pt x="1644453" y="943085"/>
                </a:lnTo>
                <a:lnTo>
                  <a:pt x="1642231" y="944038"/>
                </a:lnTo>
                <a:lnTo>
                  <a:pt x="1640326" y="945308"/>
                </a:lnTo>
                <a:lnTo>
                  <a:pt x="1637786" y="946896"/>
                </a:lnTo>
                <a:lnTo>
                  <a:pt x="1636199" y="948801"/>
                </a:lnTo>
                <a:lnTo>
                  <a:pt x="1634294" y="950389"/>
                </a:lnTo>
                <a:lnTo>
                  <a:pt x="1633024" y="952612"/>
                </a:lnTo>
                <a:lnTo>
                  <a:pt x="1631755" y="954517"/>
                </a:lnTo>
                <a:lnTo>
                  <a:pt x="1630485" y="956740"/>
                </a:lnTo>
                <a:lnTo>
                  <a:pt x="1629850" y="959598"/>
                </a:lnTo>
                <a:lnTo>
                  <a:pt x="1629215" y="961821"/>
                </a:lnTo>
                <a:lnTo>
                  <a:pt x="1628580" y="964362"/>
                </a:lnTo>
                <a:lnTo>
                  <a:pt x="1628580" y="967220"/>
                </a:lnTo>
                <a:lnTo>
                  <a:pt x="1628580" y="1044070"/>
                </a:lnTo>
                <a:lnTo>
                  <a:pt x="1628580" y="1046610"/>
                </a:lnTo>
                <a:lnTo>
                  <a:pt x="1629215" y="1049468"/>
                </a:lnTo>
                <a:lnTo>
                  <a:pt x="1629850" y="1052009"/>
                </a:lnTo>
                <a:lnTo>
                  <a:pt x="1630485" y="1054232"/>
                </a:lnTo>
                <a:lnTo>
                  <a:pt x="1631755" y="1056772"/>
                </a:lnTo>
                <a:lnTo>
                  <a:pt x="1633024" y="1058995"/>
                </a:lnTo>
                <a:lnTo>
                  <a:pt x="1634294" y="1060901"/>
                </a:lnTo>
                <a:lnTo>
                  <a:pt x="1636199" y="1062806"/>
                </a:lnTo>
                <a:lnTo>
                  <a:pt x="1637786" y="1064394"/>
                </a:lnTo>
                <a:lnTo>
                  <a:pt x="1640326" y="1065982"/>
                </a:lnTo>
                <a:lnTo>
                  <a:pt x="1642231" y="1067252"/>
                </a:lnTo>
                <a:lnTo>
                  <a:pt x="1644453" y="1068204"/>
                </a:lnTo>
                <a:lnTo>
                  <a:pt x="1646992" y="1069157"/>
                </a:lnTo>
                <a:lnTo>
                  <a:pt x="1649215" y="1069792"/>
                </a:lnTo>
                <a:lnTo>
                  <a:pt x="1652072" y="1070110"/>
                </a:lnTo>
                <a:lnTo>
                  <a:pt x="1654611" y="1070427"/>
                </a:lnTo>
                <a:lnTo>
                  <a:pt x="1802228" y="1070427"/>
                </a:lnTo>
                <a:lnTo>
                  <a:pt x="1805085" y="1070110"/>
                </a:lnTo>
                <a:lnTo>
                  <a:pt x="1807624" y="1069792"/>
                </a:lnTo>
                <a:lnTo>
                  <a:pt x="1810481" y="1069157"/>
                </a:lnTo>
                <a:lnTo>
                  <a:pt x="1812704" y="1068204"/>
                </a:lnTo>
                <a:lnTo>
                  <a:pt x="1814926" y="1067252"/>
                </a:lnTo>
                <a:lnTo>
                  <a:pt x="1817148" y="1065982"/>
                </a:lnTo>
                <a:lnTo>
                  <a:pt x="1819053" y="1064394"/>
                </a:lnTo>
                <a:lnTo>
                  <a:pt x="1820957" y="1062806"/>
                </a:lnTo>
                <a:lnTo>
                  <a:pt x="1822545" y="1060901"/>
                </a:lnTo>
                <a:lnTo>
                  <a:pt x="1824132" y="1058995"/>
                </a:lnTo>
                <a:lnTo>
                  <a:pt x="1825719" y="1056772"/>
                </a:lnTo>
                <a:lnTo>
                  <a:pt x="1826354" y="1054232"/>
                </a:lnTo>
                <a:lnTo>
                  <a:pt x="1827624" y="1052009"/>
                </a:lnTo>
                <a:lnTo>
                  <a:pt x="1827941" y="1049468"/>
                </a:lnTo>
                <a:lnTo>
                  <a:pt x="1828259" y="1046610"/>
                </a:lnTo>
                <a:lnTo>
                  <a:pt x="1828894" y="1044070"/>
                </a:lnTo>
                <a:lnTo>
                  <a:pt x="1828894" y="967220"/>
                </a:lnTo>
                <a:lnTo>
                  <a:pt x="1828259" y="964362"/>
                </a:lnTo>
                <a:lnTo>
                  <a:pt x="1827941" y="961821"/>
                </a:lnTo>
                <a:lnTo>
                  <a:pt x="1827624" y="959598"/>
                </a:lnTo>
                <a:lnTo>
                  <a:pt x="1826354" y="956740"/>
                </a:lnTo>
                <a:lnTo>
                  <a:pt x="1825719" y="954517"/>
                </a:lnTo>
                <a:lnTo>
                  <a:pt x="1824132" y="952612"/>
                </a:lnTo>
                <a:lnTo>
                  <a:pt x="1822545" y="950389"/>
                </a:lnTo>
                <a:lnTo>
                  <a:pt x="1820957" y="948801"/>
                </a:lnTo>
                <a:lnTo>
                  <a:pt x="1819053" y="946896"/>
                </a:lnTo>
                <a:lnTo>
                  <a:pt x="1817148" y="945308"/>
                </a:lnTo>
                <a:lnTo>
                  <a:pt x="1814926" y="944038"/>
                </a:lnTo>
                <a:lnTo>
                  <a:pt x="1812704" y="943085"/>
                </a:lnTo>
                <a:lnTo>
                  <a:pt x="1810481" y="942133"/>
                </a:lnTo>
                <a:lnTo>
                  <a:pt x="1807624" y="941497"/>
                </a:lnTo>
                <a:lnTo>
                  <a:pt x="1805085" y="941180"/>
                </a:lnTo>
                <a:lnTo>
                  <a:pt x="1802228" y="941180"/>
                </a:lnTo>
                <a:lnTo>
                  <a:pt x="1654611" y="941180"/>
                </a:lnTo>
                <a:lnTo>
                  <a:pt x="1652072" y="941180"/>
                </a:lnTo>
                <a:close/>
                <a:moveTo>
                  <a:pt x="1299063" y="941180"/>
                </a:moveTo>
                <a:lnTo>
                  <a:pt x="1296206" y="941497"/>
                </a:lnTo>
                <a:lnTo>
                  <a:pt x="1293666" y="942133"/>
                </a:lnTo>
                <a:lnTo>
                  <a:pt x="1291444" y="943085"/>
                </a:lnTo>
                <a:lnTo>
                  <a:pt x="1288904" y="944038"/>
                </a:lnTo>
                <a:lnTo>
                  <a:pt x="1286682" y="945308"/>
                </a:lnTo>
                <a:lnTo>
                  <a:pt x="1284777" y="946896"/>
                </a:lnTo>
                <a:lnTo>
                  <a:pt x="1282872" y="948801"/>
                </a:lnTo>
                <a:lnTo>
                  <a:pt x="1281285" y="950389"/>
                </a:lnTo>
                <a:lnTo>
                  <a:pt x="1280015" y="952612"/>
                </a:lnTo>
                <a:lnTo>
                  <a:pt x="1278428" y="954517"/>
                </a:lnTo>
                <a:lnTo>
                  <a:pt x="1277158" y="956740"/>
                </a:lnTo>
                <a:lnTo>
                  <a:pt x="1276523" y="959598"/>
                </a:lnTo>
                <a:lnTo>
                  <a:pt x="1275571" y="961821"/>
                </a:lnTo>
                <a:lnTo>
                  <a:pt x="1275254" y="964362"/>
                </a:lnTo>
                <a:lnTo>
                  <a:pt x="1275254" y="967220"/>
                </a:lnTo>
                <a:lnTo>
                  <a:pt x="1275254" y="1044070"/>
                </a:lnTo>
                <a:lnTo>
                  <a:pt x="1275254" y="1046610"/>
                </a:lnTo>
                <a:lnTo>
                  <a:pt x="1275571" y="1049468"/>
                </a:lnTo>
                <a:lnTo>
                  <a:pt x="1276523" y="1052009"/>
                </a:lnTo>
                <a:lnTo>
                  <a:pt x="1277158" y="1054232"/>
                </a:lnTo>
                <a:lnTo>
                  <a:pt x="1278428" y="1056772"/>
                </a:lnTo>
                <a:lnTo>
                  <a:pt x="1280015" y="1058995"/>
                </a:lnTo>
                <a:lnTo>
                  <a:pt x="1281285" y="1060901"/>
                </a:lnTo>
                <a:lnTo>
                  <a:pt x="1282872" y="1062806"/>
                </a:lnTo>
                <a:lnTo>
                  <a:pt x="1284777" y="1064394"/>
                </a:lnTo>
                <a:lnTo>
                  <a:pt x="1286682" y="1065982"/>
                </a:lnTo>
                <a:lnTo>
                  <a:pt x="1288904" y="1067252"/>
                </a:lnTo>
                <a:lnTo>
                  <a:pt x="1291444" y="1068204"/>
                </a:lnTo>
                <a:lnTo>
                  <a:pt x="1293666" y="1069157"/>
                </a:lnTo>
                <a:lnTo>
                  <a:pt x="1296206" y="1069792"/>
                </a:lnTo>
                <a:lnTo>
                  <a:pt x="1299063" y="1070110"/>
                </a:lnTo>
                <a:lnTo>
                  <a:pt x="1301602" y="1070427"/>
                </a:lnTo>
                <a:lnTo>
                  <a:pt x="1449218" y="1070427"/>
                </a:lnTo>
                <a:lnTo>
                  <a:pt x="1452076" y="1070110"/>
                </a:lnTo>
                <a:lnTo>
                  <a:pt x="1454615" y="1069792"/>
                </a:lnTo>
                <a:lnTo>
                  <a:pt x="1456837" y="1069157"/>
                </a:lnTo>
                <a:lnTo>
                  <a:pt x="1459694" y="1068204"/>
                </a:lnTo>
                <a:lnTo>
                  <a:pt x="1461917" y="1067252"/>
                </a:lnTo>
                <a:lnTo>
                  <a:pt x="1463821" y="1065982"/>
                </a:lnTo>
                <a:lnTo>
                  <a:pt x="1465726" y="1064394"/>
                </a:lnTo>
                <a:lnTo>
                  <a:pt x="1467631" y="1062806"/>
                </a:lnTo>
                <a:lnTo>
                  <a:pt x="1469536" y="1060901"/>
                </a:lnTo>
                <a:lnTo>
                  <a:pt x="1471123" y="1058995"/>
                </a:lnTo>
                <a:lnTo>
                  <a:pt x="1472393" y="1056772"/>
                </a:lnTo>
                <a:lnTo>
                  <a:pt x="1473345" y="1054232"/>
                </a:lnTo>
                <a:lnTo>
                  <a:pt x="1474297" y="1052009"/>
                </a:lnTo>
                <a:lnTo>
                  <a:pt x="1474932" y="1049468"/>
                </a:lnTo>
                <a:lnTo>
                  <a:pt x="1475250" y="1046610"/>
                </a:lnTo>
                <a:lnTo>
                  <a:pt x="1475250" y="1044070"/>
                </a:lnTo>
                <a:lnTo>
                  <a:pt x="1475250" y="967220"/>
                </a:lnTo>
                <a:lnTo>
                  <a:pt x="1475250" y="964362"/>
                </a:lnTo>
                <a:lnTo>
                  <a:pt x="1474932" y="961821"/>
                </a:lnTo>
                <a:lnTo>
                  <a:pt x="1474297" y="959598"/>
                </a:lnTo>
                <a:lnTo>
                  <a:pt x="1473345" y="956740"/>
                </a:lnTo>
                <a:lnTo>
                  <a:pt x="1472393" y="954517"/>
                </a:lnTo>
                <a:lnTo>
                  <a:pt x="1471123" y="952612"/>
                </a:lnTo>
                <a:lnTo>
                  <a:pt x="1469536" y="950389"/>
                </a:lnTo>
                <a:lnTo>
                  <a:pt x="1467631" y="948801"/>
                </a:lnTo>
                <a:lnTo>
                  <a:pt x="1465726" y="946896"/>
                </a:lnTo>
                <a:lnTo>
                  <a:pt x="1463821" y="945308"/>
                </a:lnTo>
                <a:lnTo>
                  <a:pt x="1461917" y="944038"/>
                </a:lnTo>
                <a:lnTo>
                  <a:pt x="1459694" y="943085"/>
                </a:lnTo>
                <a:lnTo>
                  <a:pt x="1456837" y="942133"/>
                </a:lnTo>
                <a:lnTo>
                  <a:pt x="1454615" y="941497"/>
                </a:lnTo>
                <a:lnTo>
                  <a:pt x="1452076" y="941180"/>
                </a:lnTo>
                <a:lnTo>
                  <a:pt x="1449218" y="941180"/>
                </a:lnTo>
                <a:lnTo>
                  <a:pt x="1301602" y="941180"/>
                </a:lnTo>
                <a:lnTo>
                  <a:pt x="1299063" y="941180"/>
                </a:lnTo>
                <a:close/>
                <a:moveTo>
                  <a:pt x="945736" y="941180"/>
                </a:moveTo>
                <a:lnTo>
                  <a:pt x="942879" y="941497"/>
                </a:lnTo>
                <a:lnTo>
                  <a:pt x="940657" y="942133"/>
                </a:lnTo>
                <a:lnTo>
                  <a:pt x="937800" y="943085"/>
                </a:lnTo>
                <a:lnTo>
                  <a:pt x="935578" y="944038"/>
                </a:lnTo>
                <a:lnTo>
                  <a:pt x="933673" y="945308"/>
                </a:lnTo>
                <a:lnTo>
                  <a:pt x="931451" y="946896"/>
                </a:lnTo>
                <a:lnTo>
                  <a:pt x="929863" y="948801"/>
                </a:lnTo>
                <a:lnTo>
                  <a:pt x="927959" y="950389"/>
                </a:lnTo>
                <a:lnTo>
                  <a:pt x="926371" y="952612"/>
                </a:lnTo>
                <a:lnTo>
                  <a:pt x="925419" y="954517"/>
                </a:lnTo>
                <a:lnTo>
                  <a:pt x="924149" y="956740"/>
                </a:lnTo>
                <a:lnTo>
                  <a:pt x="923514" y="959598"/>
                </a:lnTo>
                <a:lnTo>
                  <a:pt x="922562" y="961821"/>
                </a:lnTo>
                <a:lnTo>
                  <a:pt x="922244" y="964362"/>
                </a:lnTo>
                <a:lnTo>
                  <a:pt x="922244" y="967220"/>
                </a:lnTo>
                <a:lnTo>
                  <a:pt x="922244" y="1044070"/>
                </a:lnTo>
                <a:lnTo>
                  <a:pt x="922244" y="1046610"/>
                </a:lnTo>
                <a:lnTo>
                  <a:pt x="922562" y="1049468"/>
                </a:lnTo>
                <a:lnTo>
                  <a:pt x="923514" y="1052009"/>
                </a:lnTo>
                <a:lnTo>
                  <a:pt x="924149" y="1054232"/>
                </a:lnTo>
                <a:lnTo>
                  <a:pt x="925419" y="1056772"/>
                </a:lnTo>
                <a:lnTo>
                  <a:pt x="926371" y="1058995"/>
                </a:lnTo>
                <a:lnTo>
                  <a:pt x="927959" y="1060901"/>
                </a:lnTo>
                <a:lnTo>
                  <a:pt x="929863" y="1062806"/>
                </a:lnTo>
                <a:lnTo>
                  <a:pt x="931451" y="1064394"/>
                </a:lnTo>
                <a:lnTo>
                  <a:pt x="933673" y="1065982"/>
                </a:lnTo>
                <a:lnTo>
                  <a:pt x="935578" y="1067252"/>
                </a:lnTo>
                <a:lnTo>
                  <a:pt x="937800" y="1068204"/>
                </a:lnTo>
                <a:lnTo>
                  <a:pt x="940657" y="1069157"/>
                </a:lnTo>
                <a:lnTo>
                  <a:pt x="942879" y="1069792"/>
                </a:lnTo>
                <a:lnTo>
                  <a:pt x="945736" y="1070110"/>
                </a:lnTo>
                <a:lnTo>
                  <a:pt x="948276" y="1070427"/>
                </a:lnTo>
                <a:lnTo>
                  <a:pt x="1095892" y="1070427"/>
                </a:lnTo>
                <a:lnTo>
                  <a:pt x="1098432" y="1070110"/>
                </a:lnTo>
                <a:lnTo>
                  <a:pt x="1101289" y="1069792"/>
                </a:lnTo>
                <a:lnTo>
                  <a:pt x="1103828" y="1069157"/>
                </a:lnTo>
                <a:lnTo>
                  <a:pt x="1106368" y="1068204"/>
                </a:lnTo>
                <a:lnTo>
                  <a:pt x="1108590" y="1067252"/>
                </a:lnTo>
                <a:lnTo>
                  <a:pt x="1110812" y="1065982"/>
                </a:lnTo>
                <a:lnTo>
                  <a:pt x="1112717" y="1064394"/>
                </a:lnTo>
                <a:lnTo>
                  <a:pt x="1114622" y="1062806"/>
                </a:lnTo>
                <a:lnTo>
                  <a:pt x="1116209" y="1060901"/>
                </a:lnTo>
                <a:lnTo>
                  <a:pt x="1117796" y="1058995"/>
                </a:lnTo>
                <a:lnTo>
                  <a:pt x="1119384" y="1056772"/>
                </a:lnTo>
                <a:lnTo>
                  <a:pt x="1120018" y="1054232"/>
                </a:lnTo>
                <a:lnTo>
                  <a:pt x="1121288" y="1052009"/>
                </a:lnTo>
                <a:lnTo>
                  <a:pt x="1121606" y="1049468"/>
                </a:lnTo>
                <a:lnTo>
                  <a:pt x="1121923" y="1046610"/>
                </a:lnTo>
                <a:lnTo>
                  <a:pt x="1122241" y="1044070"/>
                </a:lnTo>
                <a:lnTo>
                  <a:pt x="1122241" y="967220"/>
                </a:lnTo>
                <a:lnTo>
                  <a:pt x="1121923" y="964362"/>
                </a:lnTo>
                <a:lnTo>
                  <a:pt x="1121606" y="961821"/>
                </a:lnTo>
                <a:lnTo>
                  <a:pt x="1121288" y="959598"/>
                </a:lnTo>
                <a:lnTo>
                  <a:pt x="1120018" y="956740"/>
                </a:lnTo>
                <a:lnTo>
                  <a:pt x="1119384" y="954517"/>
                </a:lnTo>
                <a:lnTo>
                  <a:pt x="1117796" y="952612"/>
                </a:lnTo>
                <a:lnTo>
                  <a:pt x="1116209" y="950389"/>
                </a:lnTo>
                <a:lnTo>
                  <a:pt x="1114622" y="948801"/>
                </a:lnTo>
                <a:lnTo>
                  <a:pt x="1112717" y="946896"/>
                </a:lnTo>
                <a:lnTo>
                  <a:pt x="1110812" y="945308"/>
                </a:lnTo>
                <a:lnTo>
                  <a:pt x="1108590" y="944038"/>
                </a:lnTo>
                <a:lnTo>
                  <a:pt x="1106368" y="943085"/>
                </a:lnTo>
                <a:lnTo>
                  <a:pt x="1103828" y="942133"/>
                </a:lnTo>
                <a:lnTo>
                  <a:pt x="1101289" y="941497"/>
                </a:lnTo>
                <a:lnTo>
                  <a:pt x="1098432" y="941180"/>
                </a:lnTo>
                <a:lnTo>
                  <a:pt x="1095892" y="941180"/>
                </a:lnTo>
                <a:lnTo>
                  <a:pt x="948276" y="941180"/>
                </a:lnTo>
                <a:lnTo>
                  <a:pt x="945736" y="941180"/>
                </a:lnTo>
                <a:close/>
                <a:moveTo>
                  <a:pt x="2076450" y="633412"/>
                </a:moveTo>
                <a:lnTo>
                  <a:pt x="2751138" y="636587"/>
                </a:lnTo>
                <a:lnTo>
                  <a:pt x="2750186" y="649605"/>
                </a:lnTo>
                <a:lnTo>
                  <a:pt x="2748281" y="663892"/>
                </a:lnTo>
                <a:lnTo>
                  <a:pt x="2746058" y="681990"/>
                </a:lnTo>
                <a:lnTo>
                  <a:pt x="2742566" y="702310"/>
                </a:lnTo>
                <a:lnTo>
                  <a:pt x="2738756" y="722947"/>
                </a:lnTo>
                <a:lnTo>
                  <a:pt x="2736216" y="733107"/>
                </a:lnTo>
                <a:lnTo>
                  <a:pt x="2733993" y="743585"/>
                </a:lnTo>
                <a:lnTo>
                  <a:pt x="2731771" y="753110"/>
                </a:lnTo>
                <a:lnTo>
                  <a:pt x="2728596" y="762000"/>
                </a:lnTo>
                <a:lnTo>
                  <a:pt x="2726373" y="769302"/>
                </a:lnTo>
                <a:lnTo>
                  <a:pt x="2722881" y="776605"/>
                </a:lnTo>
                <a:lnTo>
                  <a:pt x="2719388" y="783590"/>
                </a:lnTo>
                <a:lnTo>
                  <a:pt x="2715261" y="790892"/>
                </a:lnTo>
                <a:lnTo>
                  <a:pt x="2710816" y="797877"/>
                </a:lnTo>
                <a:lnTo>
                  <a:pt x="2705418" y="805180"/>
                </a:lnTo>
                <a:lnTo>
                  <a:pt x="2700021" y="811530"/>
                </a:lnTo>
                <a:lnTo>
                  <a:pt x="2693988" y="818197"/>
                </a:lnTo>
                <a:lnTo>
                  <a:pt x="2687321" y="823912"/>
                </a:lnTo>
                <a:lnTo>
                  <a:pt x="2680653" y="829310"/>
                </a:lnTo>
                <a:lnTo>
                  <a:pt x="2673351" y="834072"/>
                </a:lnTo>
                <a:lnTo>
                  <a:pt x="2665731" y="838200"/>
                </a:lnTo>
                <a:lnTo>
                  <a:pt x="2657476" y="841375"/>
                </a:lnTo>
                <a:lnTo>
                  <a:pt x="2653348" y="842962"/>
                </a:lnTo>
                <a:lnTo>
                  <a:pt x="2648903" y="843915"/>
                </a:lnTo>
                <a:lnTo>
                  <a:pt x="2644458" y="844867"/>
                </a:lnTo>
                <a:lnTo>
                  <a:pt x="2640013" y="845820"/>
                </a:lnTo>
                <a:lnTo>
                  <a:pt x="2635251" y="846137"/>
                </a:lnTo>
                <a:lnTo>
                  <a:pt x="2630806" y="846137"/>
                </a:lnTo>
                <a:lnTo>
                  <a:pt x="2181543" y="844232"/>
                </a:lnTo>
                <a:lnTo>
                  <a:pt x="2173288" y="843915"/>
                </a:lnTo>
                <a:lnTo>
                  <a:pt x="2165350" y="842327"/>
                </a:lnTo>
                <a:lnTo>
                  <a:pt x="2157730" y="840422"/>
                </a:lnTo>
                <a:lnTo>
                  <a:pt x="2149475" y="837565"/>
                </a:lnTo>
                <a:lnTo>
                  <a:pt x="2142173" y="834072"/>
                </a:lnTo>
                <a:lnTo>
                  <a:pt x="2135505" y="830262"/>
                </a:lnTo>
                <a:lnTo>
                  <a:pt x="2128520" y="825817"/>
                </a:lnTo>
                <a:lnTo>
                  <a:pt x="2122488" y="820420"/>
                </a:lnTo>
                <a:lnTo>
                  <a:pt x="2116773" y="814705"/>
                </a:lnTo>
                <a:lnTo>
                  <a:pt x="2111375" y="808672"/>
                </a:lnTo>
                <a:lnTo>
                  <a:pt x="2106295" y="802005"/>
                </a:lnTo>
                <a:lnTo>
                  <a:pt x="2102168" y="795337"/>
                </a:lnTo>
                <a:lnTo>
                  <a:pt x="2098675" y="787717"/>
                </a:lnTo>
                <a:lnTo>
                  <a:pt x="2095500" y="779780"/>
                </a:lnTo>
                <a:lnTo>
                  <a:pt x="2093595" y="772160"/>
                </a:lnTo>
                <a:lnTo>
                  <a:pt x="2092008" y="763905"/>
                </a:lnTo>
                <a:lnTo>
                  <a:pt x="2076450" y="633412"/>
                </a:lnTo>
                <a:close/>
                <a:moveTo>
                  <a:pt x="674688" y="633412"/>
                </a:moveTo>
                <a:lnTo>
                  <a:pt x="659138" y="763905"/>
                </a:lnTo>
                <a:lnTo>
                  <a:pt x="657551" y="772160"/>
                </a:lnTo>
                <a:lnTo>
                  <a:pt x="655330" y="779780"/>
                </a:lnTo>
                <a:lnTo>
                  <a:pt x="652791" y="787717"/>
                </a:lnTo>
                <a:lnTo>
                  <a:pt x="648983" y="795337"/>
                </a:lnTo>
                <a:lnTo>
                  <a:pt x="644540" y="802005"/>
                </a:lnTo>
                <a:lnTo>
                  <a:pt x="640097" y="808672"/>
                </a:lnTo>
                <a:lnTo>
                  <a:pt x="634702" y="814705"/>
                </a:lnTo>
                <a:lnTo>
                  <a:pt x="628990" y="820420"/>
                </a:lnTo>
                <a:lnTo>
                  <a:pt x="622325" y="825817"/>
                </a:lnTo>
                <a:lnTo>
                  <a:pt x="615978" y="830262"/>
                </a:lnTo>
                <a:lnTo>
                  <a:pt x="608679" y="834072"/>
                </a:lnTo>
                <a:lnTo>
                  <a:pt x="601380" y="837565"/>
                </a:lnTo>
                <a:lnTo>
                  <a:pt x="593764" y="840422"/>
                </a:lnTo>
                <a:lnTo>
                  <a:pt x="585830" y="842327"/>
                </a:lnTo>
                <a:lnTo>
                  <a:pt x="577579" y="843915"/>
                </a:lnTo>
                <a:lnTo>
                  <a:pt x="569645" y="844232"/>
                </a:lnTo>
                <a:lnTo>
                  <a:pt x="120276" y="846137"/>
                </a:lnTo>
                <a:lnTo>
                  <a:pt x="115833" y="846137"/>
                </a:lnTo>
                <a:lnTo>
                  <a:pt x="111390" y="845820"/>
                </a:lnTo>
                <a:lnTo>
                  <a:pt x="106947" y="844867"/>
                </a:lnTo>
                <a:lnTo>
                  <a:pt x="102504" y="843915"/>
                </a:lnTo>
                <a:lnTo>
                  <a:pt x="98379" y="842962"/>
                </a:lnTo>
                <a:lnTo>
                  <a:pt x="93936" y="841375"/>
                </a:lnTo>
                <a:lnTo>
                  <a:pt x="86002" y="838200"/>
                </a:lnTo>
                <a:lnTo>
                  <a:pt x="78068" y="834072"/>
                </a:lnTo>
                <a:lnTo>
                  <a:pt x="70769" y="829310"/>
                </a:lnTo>
                <a:lnTo>
                  <a:pt x="63788" y="823912"/>
                </a:lnTo>
                <a:lnTo>
                  <a:pt x="57441" y="818197"/>
                </a:lnTo>
                <a:lnTo>
                  <a:pt x="51728" y="811530"/>
                </a:lnTo>
                <a:lnTo>
                  <a:pt x="45699" y="805180"/>
                </a:lnTo>
                <a:lnTo>
                  <a:pt x="40938" y="797877"/>
                </a:lnTo>
                <a:lnTo>
                  <a:pt x="35861" y="790892"/>
                </a:lnTo>
                <a:lnTo>
                  <a:pt x="32053" y="783590"/>
                </a:lnTo>
                <a:lnTo>
                  <a:pt x="28244" y="776605"/>
                </a:lnTo>
                <a:lnTo>
                  <a:pt x="25071" y="769302"/>
                </a:lnTo>
                <a:lnTo>
                  <a:pt x="22532" y="762000"/>
                </a:lnTo>
                <a:lnTo>
                  <a:pt x="19993" y="753110"/>
                </a:lnTo>
                <a:lnTo>
                  <a:pt x="17137" y="743585"/>
                </a:lnTo>
                <a:lnTo>
                  <a:pt x="14916" y="733107"/>
                </a:lnTo>
                <a:lnTo>
                  <a:pt x="12694" y="722947"/>
                </a:lnTo>
                <a:lnTo>
                  <a:pt x="8886" y="702310"/>
                </a:lnTo>
                <a:lnTo>
                  <a:pt x="5712" y="681990"/>
                </a:lnTo>
                <a:lnTo>
                  <a:pt x="3174" y="663892"/>
                </a:lnTo>
                <a:lnTo>
                  <a:pt x="1587" y="649605"/>
                </a:lnTo>
                <a:lnTo>
                  <a:pt x="0" y="636587"/>
                </a:lnTo>
                <a:lnTo>
                  <a:pt x="674688" y="633412"/>
                </a:lnTo>
                <a:close/>
                <a:moveTo>
                  <a:pt x="970497" y="374650"/>
                </a:moveTo>
                <a:lnTo>
                  <a:pt x="973355" y="374650"/>
                </a:lnTo>
                <a:lnTo>
                  <a:pt x="1052401" y="374650"/>
                </a:lnTo>
                <a:lnTo>
                  <a:pt x="1054940" y="374650"/>
                </a:lnTo>
                <a:lnTo>
                  <a:pt x="1058115" y="374968"/>
                </a:lnTo>
                <a:lnTo>
                  <a:pt x="1060654" y="375603"/>
                </a:lnTo>
                <a:lnTo>
                  <a:pt x="1063512" y="376873"/>
                </a:lnTo>
                <a:lnTo>
                  <a:pt x="1066051" y="377826"/>
                </a:lnTo>
                <a:lnTo>
                  <a:pt x="1068273" y="379414"/>
                </a:lnTo>
                <a:lnTo>
                  <a:pt x="1070813" y="381001"/>
                </a:lnTo>
                <a:lnTo>
                  <a:pt x="1072718" y="382907"/>
                </a:lnTo>
                <a:lnTo>
                  <a:pt x="1074623" y="384812"/>
                </a:lnTo>
                <a:lnTo>
                  <a:pt x="1075892" y="387035"/>
                </a:lnTo>
                <a:lnTo>
                  <a:pt x="1077480" y="389576"/>
                </a:lnTo>
                <a:lnTo>
                  <a:pt x="1078749" y="392116"/>
                </a:lnTo>
                <a:lnTo>
                  <a:pt x="1079702" y="394657"/>
                </a:lnTo>
                <a:lnTo>
                  <a:pt x="1080654" y="397515"/>
                </a:lnTo>
                <a:lnTo>
                  <a:pt x="1080972" y="400055"/>
                </a:lnTo>
                <a:lnTo>
                  <a:pt x="1080972" y="403231"/>
                </a:lnTo>
                <a:lnTo>
                  <a:pt x="1080972" y="473094"/>
                </a:lnTo>
                <a:lnTo>
                  <a:pt x="1669532" y="473094"/>
                </a:lnTo>
                <a:lnTo>
                  <a:pt x="1669532" y="403231"/>
                </a:lnTo>
                <a:lnTo>
                  <a:pt x="1670167" y="400055"/>
                </a:lnTo>
                <a:lnTo>
                  <a:pt x="1670484" y="397515"/>
                </a:lnTo>
                <a:lnTo>
                  <a:pt x="1671119" y="394657"/>
                </a:lnTo>
                <a:lnTo>
                  <a:pt x="1672071" y="392116"/>
                </a:lnTo>
                <a:lnTo>
                  <a:pt x="1673024" y="389576"/>
                </a:lnTo>
                <a:lnTo>
                  <a:pt x="1674611" y="387035"/>
                </a:lnTo>
                <a:lnTo>
                  <a:pt x="1676516" y="384812"/>
                </a:lnTo>
                <a:lnTo>
                  <a:pt x="1678103" y="382907"/>
                </a:lnTo>
                <a:lnTo>
                  <a:pt x="1680325" y="381001"/>
                </a:lnTo>
                <a:lnTo>
                  <a:pt x="1682547" y="379414"/>
                </a:lnTo>
                <a:lnTo>
                  <a:pt x="1685087" y="377826"/>
                </a:lnTo>
                <a:lnTo>
                  <a:pt x="1687309" y="376873"/>
                </a:lnTo>
                <a:lnTo>
                  <a:pt x="1689849" y="375603"/>
                </a:lnTo>
                <a:lnTo>
                  <a:pt x="1693023" y="374968"/>
                </a:lnTo>
                <a:lnTo>
                  <a:pt x="1695563" y="374650"/>
                </a:lnTo>
                <a:lnTo>
                  <a:pt x="1698737" y="374650"/>
                </a:lnTo>
                <a:lnTo>
                  <a:pt x="1777466" y="374650"/>
                </a:lnTo>
                <a:lnTo>
                  <a:pt x="1780323" y="374650"/>
                </a:lnTo>
                <a:lnTo>
                  <a:pt x="1783180" y="374968"/>
                </a:lnTo>
                <a:lnTo>
                  <a:pt x="1786037" y="375603"/>
                </a:lnTo>
                <a:lnTo>
                  <a:pt x="1788577" y="376873"/>
                </a:lnTo>
                <a:lnTo>
                  <a:pt x="1791117" y="377826"/>
                </a:lnTo>
                <a:lnTo>
                  <a:pt x="1793656" y="379414"/>
                </a:lnTo>
                <a:lnTo>
                  <a:pt x="1795878" y="381001"/>
                </a:lnTo>
                <a:lnTo>
                  <a:pt x="1797783" y="382907"/>
                </a:lnTo>
                <a:lnTo>
                  <a:pt x="1799688" y="384812"/>
                </a:lnTo>
                <a:lnTo>
                  <a:pt x="1801275" y="387035"/>
                </a:lnTo>
                <a:lnTo>
                  <a:pt x="1802862" y="389576"/>
                </a:lnTo>
                <a:lnTo>
                  <a:pt x="1803815" y="392116"/>
                </a:lnTo>
                <a:lnTo>
                  <a:pt x="1805085" y="394657"/>
                </a:lnTo>
                <a:lnTo>
                  <a:pt x="1805720" y="397515"/>
                </a:lnTo>
                <a:lnTo>
                  <a:pt x="1806037" y="400055"/>
                </a:lnTo>
                <a:lnTo>
                  <a:pt x="1806037" y="403231"/>
                </a:lnTo>
                <a:lnTo>
                  <a:pt x="1806037" y="475952"/>
                </a:lnTo>
                <a:lnTo>
                  <a:pt x="1819053" y="478175"/>
                </a:lnTo>
                <a:lnTo>
                  <a:pt x="1825719" y="479446"/>
                </a:lnTo>
                <a:lnTo>
                  <a:pt x="1831433" y="481033"/>
                </a:lnTo>
                <a:lnTo>
                  <a:pt x="1837148" y="482939"/>
                </a:lnTo>
                <a:lnTo>
                  <a:pt x="1842862" y="484844"/>
                </a:lnTo>
                <a:lnTo>
                  <a:pt x="1848258" y="487067"/>
                </a:lnTo>
                <a:lnTo>
                  <a:pt x="1853338" y="489607"/>
                </a:lnTo>
                <a:lnTo>
                  <a:pt x="1858099" y="492466"/>
                </a:lnTo>
                <a:lnTo>
                  <a:pt x="1863179" y="495324"/>
                </a:lnTo>
                <a:lnTo>
                  <a:pt x="1867623" y="498817"/>
                </a:lnTo>
                <a:lnTo>
                  <a:pt x="1872385" y="502310"/>
                </a:lnTo>
                <a:lnTo>
                  <a:pt x="1876512" y="506438"/>
                </a:lnTo>
                <a:lnTo>
                  <a:pt x="1880639" y="510567"/>
                </a:lnTo>
                <a:lnTo>
                  <a:pt x="1885083" y="515648"/>
                </a:lnTo>
                <a:lnTo>
                  <a:pt x="1888893" y="520729"/>
                </a:lnTo>
                <a:lnTo>
                  <a:pt x="1892702" y="526127"/>
                </a:lnTo>
                <a:lnTo>
                  <a:pt x="1896194" y="532161"/>
                </a:lnTo>
                <a:lnTo>
                  <a:pt x="1900003" y="538194"/>
                </a:lnTo>
                <a:lnTo>
                  <a:pt x="1903178" y="545181"/>
                </a:lnTo>
                <a:lnTo>
                  <a:pt x="1906670" y="552167"/>
                </a:lnTo>
                <a:lnTo>
                  <a:pt x="1909845" y="559789"/>
                </a:lnTo>
                <a:lnTo>
                  <a:pt x="1913337" y="567728"/>
                </a:lnTo>
                <a:lnTo>
                  <a:pt x="1916194" y="576619"/>
                </a:lnTo>
                <a:lnTo>
                  <a:pt x="1922543" y="595038"/>
                </a:lnTo>
                <a:lnTo>
                  <a:pt x="1928574" y="615679"/>
                </a:lnTo>
                <a:lnTo>
                  <a:pt x="1934289" y="638544"/>
                </a:lnTo>
                <a:lnTo>
                  <a:pt x="1940003" y="663631"/>
                </a:lnTo>
                <a:lnTo>
                  <a:pt x="1943812" y="680462"/>
                </a:lnTo>
                <a:lnTo>
                  <a:pt x="1948891" y="696975"/>
                </a:lnTo>
                <a:lnTo>
                  <a:pt x="1954288" y="713488"/>
                </a:lnTo>
                <a:lnTo>
                  <a:pt x="1960320" y="729684"/>
                </a:lnTo>
                <a:lnTo>
                  <a:pt x="1966669" y="745562"/>
                </a:lnTo>
                <a:lnTo>
                  <a:pt x="1973970" y="761758"/>
                </a:lnTo>
                <a:lnTo>
                  <a:pt x="1981589" y="777318"/>
                </a:lnTo>
                <a:lnTo>
                  <a:pt x="1990160" y="792561"/>
                </a:lnTo>
                <a:lnTo>
                  <a:pt x="1998414" y="808122"/>
                </a:lnTo>
                <a:lnTo>
                  <a:pt x="2007620" y="823365"/>
                </a:lnTo>
                <a:lnTo>
                  <a:pt x="2017779" y="838290"/>
                </a:lnTo>
                <a:lnTo>
                  <a:pt x="2027620" y="852898"/>
                </a:lnTo>
                <a:lnTo>
                  <a:pt x="2038096" y="867823"/>
                </a:lnTo>
                <a:lnTo>
                  <a:pt x="2048572" y="882113"/>
                </a:lnTo>
                <a:lnTo>
                  <a:pt x="2059683" y="896404"/>
                </a:lnTo>
                <a:lnTo>
                  <a:pt x="2070794" y="910376"/>
                </a:lnTo>
                <a:lnTo>
                  <a:pt x="2082222" y="924667"/>
                </a:lnTo>
                <a:lnTo>
                  <a:pt x="2094285" y="938957"/>
                </a:lnTo>
                <a:lnTo>
                  <a:pt x="2118412" y="966267"/>
                </a:lnTo>
                <a:lnTo>
                  <a:pt x="2143174" y="993578"/>
                </a:lnTo>
                <a:lnTo>
                  <a:pt x="2167935" y="1020253"/>
                </a:lnTo>
                <a:lnTo>
                  <a:pt x="2218093" y="1072650"/>
                </a:lnTo>
                <a:lnTo>
                  <a:pt x="2242537" y="1098373"/>
                </a:lnTo>
                <a:lnTo>
                  <a:pt x="2266663" y="1124095"/>
                </a:lnTo>
                <a:lnTo>
                  <a:pt x="2274282" y="1132352"/>
                </a:lnTo>
                <a:lnTo>
                  <a:pt x="2281266" y="1140926"/>
                </a:lnTo>
                <a:lnTo>
                  <a:pt x="2288568" y="1149500"/>
                </a:lnTo>
                <a:lnTo>
                  <a:pt x="2295234" y="1158709"/>
                </a:lnTo>
                <a:lnTo>
                  <a:pt x="2301901" y="1168236"/>
                </a:lnTo>
                <a:lnTo>
                  <a:pt x="2308250" y="1178081"/>
                </a:lnTo>
                <a:lnTo>
                  <a:pt x="2314916" y="1187925"/>
                </a:lnTo>
                <a:lnTo>
                  <a:pt x="2320948" y="1198087"/>
                </a:lnTo>
                <a:lnTo>
                  <a:pt x="2326980" y="1208884"/>
                </a:lnTo>
                <a:lnTo>
                  <a:pt x="2333329" y="1219681"/>
                </a:lnTo>
                <a:lnTo>
                  <a:pt x="2344757" y="1241593"/>
                </a:lnTo>
                <a:lnTo>
                  <a:pt x="2355868" y="1264457"/>
                </a:lnTo>
                <a:lnTo>
                  <a:pt x="2366026" y="1287639"/>
                </a:lnTo>
                <a:lnTo>
                  <a:pt x="2375550" y="1311774"/>
                </a:lnTo>
                <a:lnTo>
                  <a:pt x="2385391" y="1335909"/>
                </a:lnTo>
                <a:lnTo>
                  <a:pt x="2393645" y="1360361"/>
                </a:lnTo>
                <a:lnTo>
                  <a:pt x="2402216" y="1384813"/>
                </a:lnTo>
                <a:lnTo>
                  <a:pt x="2409835" y="1409265"/>
                </a:lnTo>
                <a:lnTo>
                  <a:pt x="2417136" y="1434035"/>
                </a:lnTo>
                <a:lnTo>
                  <a:pt x="2423803" y="1457852"/>
                </a:lnTo>
                <a:lnTo>
                  <a:pt x="2430152" y="1481669"/>
                </a:lnTo>
                <a:lnTo>
                  <a:pt x="2435866" y="1505169"/>
                </a:lnTo>
                <a:lnTo>
                  <a:pt x="2441263" y="1527716"/>
                </a:lnTo>
                <a:lnTo>
                  <a:pt x="2446025" y="1549945"/>
                </a:lnTo>
                <a:lnTo>
                  <a:pt x="2450787" y="1570904"/>
                </a:lnTo>
                <a:lnTo>
                  <a:pt x="2458406" y="1609964"/>
                </a:lnTo>
                <a:lnTo>
                  <a:pt x="2464437" y="1643943"/>
                </a:lnTo>
                <a:lnTo>
                  <a:pt x="2468881" y="1672206"/>
                </a:lnTo>
                <a:lnTo>
                  <a:pt x="2472056" y="1693800"/>
                </a:lnTo>
                <a:lnTo>
                  <a:pt x="2474913" y="1711584"/>
                </a:lnTo>
                <a:lnTo>
                  <a:pt x="2474278" y="1722381"/>
                </a:lnTo>
                <a:lnTo>
                  <a:pt x="2473643" y="1733178"/>
                </a:lnTo>
                <a:lnTo>
                  <a:pt x="2472056" y="1743340"/>
                </a:lnTo>
                <a:lnTo>
                  <a:pt x="2470151" y="1753820"/>
                </a:lnTo>
                <a:lnTo>
                  <a:pt x="2467929" y="1763664"/>
                </a:lnTo>
                <a:lnTo>
                  <a:pt x="2465072" y="1773508"/>
                </a:lnTo>
                <a:lnTo>
                  <a:pt x="2462215" y="1783035"/>
                </a:lnTo>
                <a:lnTo>
                  <a:pt x="2458406" y="1792880"/>
                </a:lnTo>
                <a:lnTo>
                  <a:pt x="2453961" y="1802089"/>
                </a:lnTo>
                <a:lnTo>
                  <a:pt x="2449517" y="1810981"/>
                </a:lnTo>
                <a:lnTo>
                  <a:pt x="2444438" y="1819872"/>
                </a:lnTo>
                <a:lnTo>
                  <a:pt x="2439041" y="1828447"/>
                </a:lnTo>
                <a:lnTo>
                  <a:pt x="2433009" y="1836386"/>
                </a:lnTo>
                <a:lnTo>
                  <a:pt x="2426978" y="1844325"/>
                </a:lnTo>
                <a:lnTo>
                  <a:pt x="2420311" y="1851629"/>
                </a:lnTo>
                <a:lnTo>
                  <a:pt x="2413644" y="1858932"/>
                </a:lnTo>
                <a:lnTo>
                  <a:pt x="2406343" y="1865919"/>
                </a:lnTo>
                <a:lnTo>
                  <a:pt x="2398724" y="1872270"/>
                </a:lnTo>
                <a:lnTo>
                  <a:pt x="2391105" y="1878939"/>
                </a:lnTo>
                <a:lnTo>
                  <a:pt x="2382851" y="1884655"/>
                </a:lnTo>
                <a:lnTo>
                  <a:pt x="2374280" y="1890053"/>
                </a:lnTo>
                <a:lnTo>
                  <a:pt x="2365709" y="1894817"/>
                </a:lnTo>
                <a:lnTo>
                  <a:pt x="2356503" y="1899580"/>
                </a:lnTo>
                <a:lnTo>
                  <a:pt x="2347297" y="1903709"/>
                </a:lnTo>
                <a:lnTo>
                  <a:pt x="2337773" y="1907519"/>
                </a:lnTo>
                <a:lnTo>
                  <a:pt x="2328249" y="1910695"/>
                </a:lnTo>
                <a:lnTo>
                  <a:pt x="2318408" y="1913553"/>
                </a:lnTo>
                <a:lnTo>
                  <a:pt x="2308250" y="1916094"/>
                </a:lnTo>
                <a:lnTo>
                  <a:pt x="2298091" y="1917364"/>
                </a:lnTo>
                <a:lnTo>
                  <a:pt x="2287615" y="1918952"/>
                </a:lnTo>
                <a:lnTo>
                  <a:pt x="2277139" y="1919904"/>
                </a:lnTo>
                <a:lnTo>
                  <a:pt x="2266346" y="1920222"/>
                </a:lnTo>
                <a:lnTo>
                  <a:pt x="2227934" y="1920222"/>
                </a:lnTo>
                <a:lnTo>
                  <a:pt x="2227934" y="1976748"/>
                </a:lnTo>
                <a:lnTo>
                  <a:pt x="2227616" y="1980876"/>
                </a:lnTo>
                <a:lnTo>
                  <a:pt x="2227299" y="1985322"/>
                </a:lnTo>
                <a:lnTo>
                  <a:pt x="2226029" y="1989133"/>
                </a:lnTo>
                <a:lnTo>
                  <a:pt x="2225077" y="1992943"/>
                </a:lnTo>
                <a:lnTo>
                  <a:pt x="2223489" y="1996437"/>
                </a:lnTo>
                <a:lnTo>
                  <a:pt x="2221585" y="1999612"/>
                </a:lnTo>
                <a:lnTo>
                  <a:pt x="2219363" y="2002788"/>
                </a:lnTo>
                <a:lnTo>
                  <a:pt x="2216823" y="2005963"/>
                </a:lnTo>
                <a:lnTo>
                  <a:pt x="2214283" y="2008504"/>
                </a:lnTo>
                <a:lnTo>
                  <a:pt x="2211744" y="2010727"/>
                </a:lnTo>
                <a:lnTo>
                  <a:pt x="2208252" y="2012632"/>
                </a:lnTo>
                <a:lnTo>
                  <a:pt x="2205077" y="2014538"/>
                </a:lnTo>
                <a:lnTo>
                  <a:pt x="2201885" y="2018125"/>
                </a:lnTo>
                <a:lnTo>
                  <a:pt x="2197776" y="2017078"/>
                </a:lnTo>
                <a:lnTo>
                  <a:pt x="2194284" y="2017713"/>
                </a:lnTo>
                <a:lnTo>
                  <a:pt x="2190474" y="2017713"/>
                </a:lnTo>
                <a:lnTo>
                  <a:pt x="2066667" y="2017713"/>
                </a:lnTo>
                <a:lnTo>
                  <a:pt x="2062857" y="2017713"/>
                </a:lnTo>
                <a:lnTo>
                  <a:pt x="2059048" y="2017078"/>
                </a:lnTo>
                <a:lnTo>
                  <a:pt x="2055239" y="2018125"/>
                </a:lnTo>
                <a:lnTo>
                  <a:pt x="2051747" y="2014538"/>
                </a:lnTo>
                <a:lnTo>
                  <a:pt x="2048572" y="2012632"/>
                </a:lnTo>
                <a:lnTo>
                  <a:pt x="2045715" y="2010727"/>
                </a:lnTo>
                <a:lnTo>
                  <a:pt x="2042540" y="2008504"/>
                </a:lnTo>
                <a:lnTo>
                  <a:pt x="2040001" y="2005963"/>
                </a:lnTo>
                <a:lnTo>
                  <a:pt x="2037461" y="2002788"/>
                </a:lnTo>
                <a:lnTo>
                  <a:pt x="2035239" y="1999612"/>
                </a:lnTo>
                <a:lnTo>
                  <a:pt x="2033334" y="1996437"/>
                </a:lnTo>
                <a:lnTo>
                  <a:pt x="2031747" y="1992943"/>
                </a:lnTo>
                <a:lnTo>
                  <a:pt x="2030795" y="1989133"/>
                </a:lnTo>
                <a:lnTo>
                  <a:pt x="2029525" y="1985322"/>
                </a:lnTo>
                <a:lnTo>
                  <a:pt x="2029207" y="1980876"/>
                </a:lnTo>
                <a:lnTo>
                  <a:pt x="2028890" y="1976748"/>
                </a:lnTo>
                <a:lnTo>
                  <a:pt x="2028890" y="1920222"/>
                </a:lnTo>
                <a:lnTo>
                  <a:pt x="721931" y="1920222"/>
                </a:lnTo>
                <a:lnTo>
                  <a:pt x="721931" y="1976748"/>
                </a:lnTo>
                <a:lnTo>
                  <a:pt x="721931" y="1980876"/>
                </a:lnTo>
                <a:lnTo>
                  <a:pt x="720978" y="1985322"/>
                </a:lnTo>
                <a:lnTo>
                  <a:pt x="720344" y="1989133"/>
                </a:lnTo>
                <a:lnTo>
                  <a:pt x="718756" y="1992943"/>
                </a:lnTo>
                <a:lnTo>
                  <a:pt x="717169" y="1996437"/>
                </a:lnTo>
                <a:lnTo>
                  <a:pt x="715264" y="1999612"/>
                </a:lnTo>
                <a:lnTo>
                  <a:pt x="713360" y="2002788"/>
                </a:lnTo>
                <a:lnTo>
                  <a:pt x="710820" y="2005963"/>
                </a:lnTo>
                <a:lnTo>
                  <a:pt x="707963" y="2008504"/>
                </a:lnTo>
                <a:lnTo>
                  <a:pt x="705423" y="2010727"/>
                </a:lnTo>
                <a:lnTo>
                  <a:pt x="702249" y="2012632"/>
                </a:lnTo>
                <a:lnTo>
                  <a:pt x="698757" y="2014538"/>
                </a:lnTo>
                <a:lnTo>
                  <a:pt x="695582" y="2018125"/>
                </a:lnTo>
                <a:lnTo>
                  <a:pt x="692090" y="2017078"/>
                </a:lnTo>
                <a:lnTo>
                  <a:pt x="688281" y="2017713"/>
                </a:lnTo>
                <a:lnTo>
                  <a:pt x="684471" y="2017713"/>
                </a:lnTo>
                <a:lnTo>
                  <a:pt x="560347" y="2017713"/>
                </a:lnTo>
                <a:lnTo>
                  <a:pt x="556537" y="2017713"/>
                </a:lnTo>
                <a:lnTo>
                  <a:pt x="552728" y="2017078"/>
                </a:lnTo>
                <a:lnTo>
                  <a:pt x="549236" y="2018125"/>
                </a:lnTo>
                <a:lnTo>
                  <a:pt x="545744" y="2014538"/>
                </a:lnTo>
                <a:lnTo>
                  <a:pt x="542569" y="2012632"/>
                </a:lnTo>
                <a:lnTo>
                  <a:pt x="539395" y="2010727"/>
                </a:lnTo>
                <a:lnTo>
                  <a:pt x="536220" y="2008504"/>
                </a:lnTo>
                <a:lnTo>
                  <a:pt x="533680" y="2005963"/>
                </a:lnTo>
                <a:lnTo>
                  <a:pt x="531458" y="2002788"/>
                </a:lnTo>
                <a:lnTo>
                  <a:pt x="528919" y="1999612"/>
                </a:lnTo>
                <a:lnTo>
                  <a:pt x="527014" y="1996437"/>
                </a:lnTo>
                <a:lnTo>
                  <a:pt x="525744" y="1992943"/>
                </a:lnTo>
                <a:lnTo>
                  <a:pt x="524474" y="1989133"/>
                </a:lnTo>
                <a:lnTo>
                  <a:pt x="523839" y="1985322"/>
                </a:lnTo>
                <a:lnTo>
                  <a:pt x="522887" y="1980876"/>
                </a:lnTo>
                <a:lnTo>
                  <a:pt x="522887" y="1976748"/>
                </a:lnTo>
                <a:lnTo>
                  <a:pt x="522887" y="1920222"/>
                </a:lnTo>
                <a:lnTo>
                  <a:pt x="484158" y="1920222"/>
                </a:lnTo>
                <a:lnTo>
                  <a:pt x="473682" y="1919904"/>
                </a:lnTo>
                <a:lnTo>
                  <a:pt x="463206" y="1918952"/>
                </a:lnTo>
                <a:lnTo>
                  <a:pt x="452412" y="1917364"/>
                </a:lnTo>
                <a:lnTo>
                  <a:pt x="442571" y="1916094"/>
                </a:lnTo>
                <a:lnTo>
                  <a:pt x="432413" y="1913553"/>
                </a:lnTo>
                <a:lnTo>
                  <a:pt x="422254" y="1910695"/>
                </a:lnTo>
                <a:lnTo>
                  <a:pt x="412730" y="1907519"/>
                </a:lnTo>
                <a:lnTo>
                  <a:pt x="403207" y="1903709"/>
                </a:lnTo>
                <a:lnTo>
                  <a:pt x="394001" y="1899580"/>
                </a:lnTo>
                <a:lnTo>
                  <a:pt x="385112" y="1894817"/>
                </a:lnTo>
                <a:lnTo>
                  <a:pt x="376541" y="1890053"/>
                </a:lnTo>
                <a:lnTo>
                  <a:pt x="367969" y="1884655"/>
                </a:lnTo>
                <a:lnTo>
                  <a:pt x="360033" y="1878939"/>
                </a:lnTo>
                <a:lnTo>
                  <a:pt x="352097" y="1872270"/>
                </a:lnTo>
                <a:lnTo>
                  <a:pt x="344160" y="1865919"/>
                </a:lnTo>
                <a:lnTo>
                  <a:pt x="337176" y="1858932"/>
                </a:lnTo>
                <a:lnTo>
                  <a:pt x="330192" y="1851629"/>
                </a:lnTo>
                <a:lnTo>
                  <a:pt x="323526" y="1844325"/>
                </a:lnTo>
                <a:lnTo>
                  <a:pt x="317494" y="1836386"/>
                </a:lnTo>
                <a:lnTo>
                  <a:pt x="311780" y="1828447"/>
                </a:lnTo>
                <a:lnTo>
                  <a:pt x="306383" y="1819872"/>
                </a:lnTo>
                <a:lnTo>
                  <a:pt x="301621" y="1810981"/>
                </a:lnTo>
                <a:lnTo>
                  <a:pt x="296860" y="1802089"/>
                </a:lnTo>
                <a:lnTo>
                  <a:pt x="292733" y="1792880"/>
                </a:lnTo>
                <a:lnTo>
                  <a:pt x="288923" y="1783035"/>
                </a:lnTo>
                <a:lnTo>
                  <a:pt x="285431" y="1773508"/>
                </a:lnTo>
                <a:lnTo>
                  <a:pt x="282574" y="1763664"/>
                </a:lnTo>
                <a:lnTo>
                  <a:pt x="280352" y="1753820"/>
                </a:lnTo>
                <a:lnTo>
                  <a:pt x="278447" y="1743340"/>
                </a:lnTo>
                <a:lnTo>
                  <a:pt x="277495" y="1733178"/>
                </a:lnTo>
                <a:lnTo>
                  <a:pt x="276543" y="1722381"/>
                </a:lnTo>
                <a:lnTo>
                  <a:pt x="276225" y="1711584"/>
                </a:lnTo>
                <a:lnTo>
                  <a:pt x="278447" y="1693800"/>
                </a:lnTo>
                <a:lnTo>
                  <a:pt x="281939" y="1672206"/>
                </a:lnTo>
                <a:lnTo>
                  <a:pt x="286701" y="1643943"/>
                </a:lnTo>
                <a:lnTo>
                  <a:pt x="292733" y="1609964"/>
                </a:lnTo>
                <a:lnTo>
                  <a:pt x="300352" y="1570904"/>
                </a:lnTo>
                <a:lnTo>
                  <a:pt x="304478" y="1549945"/>
                </a:lnTo>
                <a:lnTo>
                  <a:pt x="309558" y="1527716"/>
                </a:lnTo>
                <a:lnTo>
                  <a:pt x="314954" y="1505169"/>
                </a:lnTo>
                <a:lnTo>
                  <a:pt x="320669" y="1481669"/>
                </a:lnTo>
                <a:lnTo>
                  <a:pt x="327018" y="1457852"/>
                </a:lnTo>
                <a:lnTo>
                  <a:pt x="333684" y="1434035"/>
                </a:lnTo>
                <a:lnTo>
                  <a:pt x="340986" y="1409265"/>
                </a:lnTo>
                <a:lnTo>
                  <a:pt x="348922" y="1384813"/>
                </a:lnTo>
                <a:lnTo>
                  <a:pt x="356858" y="1360361"/>
                </a:lnTo>
                <a:lnTo>
                  <a:pt x="365747" y="1335909"/>
                </a:lnTo>
                <a:lnTo>
                  <a:pt x="374953" y="1311774"/>
                </a:lnTo>
                <a:lnTo>
                  <a:pt x="384794" y="1287639"/>
                </a:lnTo>
                <a:lnTo>
                  <a:pt x="395270" y="1264457"/>
                </a:lnTo>
                <a:lnTo>
                  <a:pt x="405746" y="1241593"/>
                </a:lnTo>
                <a:lnTo>
                  <a:pt x="417810" y="1219681"/>
                </a:lnTo>
                <a:lnTo>
                  <a:pt x="423524" y="1208884"/>
                </a:lnTo>
                <a:lnTo>
                  <a:pt x="429555" y="1198087"/>
                </a:lnTo>
                <a:lnTo>
                  <a:pt x="435587" y="1187925"/>
                </a:lnTo>
                <a:lnTo>
                  <a:pt x="442254" y="1178081"/>
                </a:lnTo>
                <a:lnTo>
                  <a:pt x="448603" y="1168236"/>
                </a:lnTo>
                <a:lnTo>
                  <a:pt x="455587" y="1158709"/>
                </a:lnTo>
                <a:lnTo>
                  <a:pt x="462571" y="1149500"/>
                </a:lnTo>
                <a:lnTo>
                  <a:pt x="469237" y="1140926"/>
                </a:lnTo>
                <a:lnTo>
                  <a:pt x="476539" y="1132352"/>
                </a:lnTo>
                <a:lnTo>
                  <a:pt x="483840" y="1124095"/>
                </a:lnTo>
                <a:lnTo>
                  <a:pt x="507967" y="1098373"/>
                </a:lnTo>
                <a:lnTo>
                  <a:pt x="532411" y="1072650"/>
                </a:lnTo>
                <a:lnTo>
                  <a:pt x="582568" y="1020253"/>
                </a:lnTo>
                <a:lnTo>
                  <a:pt x="607965" y="993578"/>
                </a:lnTo>
                <a:lnTo>
                  <a:pt x="632409" y="966267"/>
                </a:lnTo>
                <a:lnTo>
                  <a:pt x="656535" y="938957"/>
                </a:lnTo>
                <a:lnTo>
                  <a:pt x="668281" y="924667"/>
                </a:lnTo>
                <a:lnTo>
                  <a:pt x="679709" y="910376"/>
                </a:lnTo>
                <a:lnTo>
                  <a:pt x="691138" y="896404"/>
                </a:lnTo>
                <a:lnTo>
                  <a:pt x="702249" y="882113"/>
                </a:lnTo>
                <a:lnTo>
                  <a:pt x="713042" y="867823"/>
                </a:lnTo>
                <a:lnTo>
                  <a:pt x="723201" y="852898"/>
                </a:lnTo>
                <a:lnTo>
                  <a:pt x="733359" y="838290"/>
                </a:lnTo>
                <a:lnTo>
                  <a:pt x="742883" y="823365"/>
                </a:lnTo>
                <a:lnTo>
                  <a:pt x="752089" y="808122"/>
                </a:lnTo>
                <a:lnTo>
                  <a:pt x="760978" y="792561"/>
                </a:lnTo>
                <a:lnTo>
                  <a:pt x="768914" y="777318"/>
                </a:lnTo>
                <a:lnTo>
                  <a:pt x="776850" y="761758"/>
                </a:lnTo>
                <a:lnTo>
                  <a:pt x="783834" y="745562"/>
                </a:lnTo>
                <a:lnTo>
                  <a:pt x="790818" y="729684"/>
                </a:lnTo>
                <a:lnTo>
                  <a:pt x="796533" y="713488"/>
                </a:lnTo>
                <a:lnTo>
                  <a:pt x="802247" y="696975"/>
                </a:lnTo>
                <a:lnTo>
                  <a:pt x="806691" y="680462"/>
                </a:lnTo>
                <a:lnTo>
                  <a:pt x="810818" y="663631"/>
                </a:lnTo>
                <a:lnTo>
                  <a:pt x="816532" y="638544"/>
                </a:lnTo>
                <a:lnTo>
                  <a:pt x="822564" y="615679"/>
                </a:lnTo>
                <a:lnTo>
                  <a:pt x="828278" y="595038"/>
                </a:lnTo>
                <a:lnTo>
                  <a:pt x="834627" y="576619"/>
                </a:lnTo>
                <a:lnTo>
                  <a:pt x="837802" y="567728"/>
                </a:lnTo>
                <a:lnTo>
                  <a:pt x="840659" y="559789"/>
                </a:lnTo>
                <a:lnTo>
                  <a:pt x="844151" y="552167"/>
                </a:lnTo>
                <a:lnTo>
                  <a:pt x="847643" y="545181"/>
                </a:lnTo>
                <a:lnTo>
                  <a:pt x="851135" y="538194"/>
                </a:lnTo>
                <a:lnTo>
                  <a:pt x="854627" y="532161"/>
                </a:lnTo>
                <a:lnTo>
                  <a:pt x="858436" y="526127"/>
                </a:lnTo>
                <a:lnTo>
                  <a:pt x="862246" y="520729"/>
                </a:lnTo>
                <a:lnTo>
                  <a:pt x="866055" y="515648"/>
                </a:lnTo>
                <a:lnTo>
                  <a:pt x="869865" y="510567"/>
                </a:lnTo>
                <a:lnTo>
                  <a:pt x="873991" y="506438"/>
                </a:lnTo>
                <a:lnTo>
                  <a:pt x="878753" y="502310"/>
                </a:lnTo>
                <a:lnTo>
                  <a:pt x="882880" y="498817"/>
                </a:lnTo>
                <a:lnTo>
                  <a:pt x="887324" y="495324"/>
                </a:lnTo>
                <a:lnTo>
                  <a:pt x="892404" y="492466"/>
                </a:lnTo>
                <a:lnTo>
                  <a:pt x="897483" y="489607"/>
                </a:lnTo>
                <a:lnTo>
                  <a:pt x="902245" y="487067"/>
                </a:lnTo>
                <a:lnTo>
                  <a:pt x="907642" y="484844"/>
                </a:lnTo>
                <a:lnTo>
                  <a:pt x="913356" y="482939"/>
                </a:lnTo>
                <a:lnTo>
                  <a:pt x="919070" y="481033"/>
                </a:lnTo>
                <a:lnTo>
                  <a:pt x="925419" y="479446"/>
                </a:lnTo>
                <a:lnTo>
                  <a:pt x="931451" y="478175"/>
                </a:lnTo>
                <a:lnTo>
                  <a:pt x="944466" y="475952"/>
                </a:lnTo>
                <a:lnTo>
                  <a:pt x="944466" y="403231"/>
                </a:lnTo>
                <a:lnTo>
                  <a:pt x="944466" y="400055"/>
                </a:lnTo>
                <a:lnTo>
                  <a:pt x="945101" y="397515"/>
                </a:lnTo>
                <a:lnTo>
                  <a:pt x="945736" y="394657"/>
                </a:lnTo>
                <a:lnTo>
                  <a:pt x="946688" y="392116"/>
                </a:lnTo>
                <a:lnTo>
                  <a:pt x="947958" y="389576"/>
                </a:lnTo>
                <a:lnTo>
                  <a:pt x="949546" y="387035"/>
                </a:lnTo>
                <a:lnTo>
                  <a:pt x="950815" y="384812"/>
                </a:lnTo>
                <a:lnTo>
                  <a:pt x="952720" y="382907"/>
                </a:lnTo>
                <a:lnTo>
                  <a:pt x="955260" y="381001"/>
                </a:lnTo>
                <a:lnTo>
                  <a:pt x="957164" y="379414"/>
                </a:lnTo>
                <a:lnTo>
                  <a:pt x="959704" y="377826"/>
                </a:lnTo>
                <a:lnTo>
                  <a:pt x="961926" y="376873"/>
                </a:lnTo>
                <a:lnTo>
                  <a:pt x="964783" y="375603"/>
                </a:lnTo>
                <a:lnTo>
                  <a:pt x="967640" y="374968"/>
                </a:lnTo>
                <a:lnTo>
                  <a:pt x="970497" y="374650"/>
                </a:lnTo>
                <a:close/>
                <a:moveTo>
                  <a:pt x="806133" y="69850"/>
                </a:moveTo>
                <a:lnTo>
                  <a:pt x="790258" y="70168"/>
                </a:lnTo>
                <a:lnTo>
                  <a:pt x="774383" y="70485"/>
                </a:lnTo>
                <a:lnTo>
                  <a:pt x="758825" y="71120"/>
                </a:lnTo>
                <a:lnTo>
                  <a:pt x="743585" y="72390"/>
                </a:lnTo>
                <a:lnTo>
                  <a:pt x="728663" y="73660"/>
                </a:lnTo>
                <a:lnTo>
                  <a:pt x="713740" y="74930"/>
                </a:lnTo>
                <a:lnTo>
                  <a:pt x="699453" y="76835"/>
                </a:lnTo>
                <a:lnTo>
                  <a:pt x="685483" y="79058"/>
                </a:lnTo>
                <a:lnTo>
                  <a:pt x="671513" y="81280"/>
                </a:lnTo>
                <a:lnTo>
                  <a:pt x="657860" y="83820"/>
                </a:lnTo>
                <a:lnTo>
                  <a:pt x="644843" y="86678"/>
                </a:lnTo>
                <a:lnTo>
                  <a:pt x="631825" y="89535"/>
                </a:lnTo>
                <a:lnTo>
                  <a:pt x="618808" y="92710"/>
                </a:lnTo>
                <a:lnTo>
                  <a:pt x="606425" y="96203"/>
                </a:lnTo>
                <a:lnTo>
                  <a:pt x="594360" y="99695"/>
                </a:lnTo>
                <a:lnTo>
                  <a:pt x="582295" y="102870"/>
                </a:lnTo>
                <a:lnTo>
                  <a:pt x="570865" y="106680"/>
                </a:lnTo>
                <a:lnTo>
                  <a:pt x="559753" y="111125"/>
                </a:lnTo>
                <a:lnTo>
                  <a:pt x="538163" y="119380"/>
                </a:lnTo>
                <a:lnTo>
                  <a:pt x="517525" y="128270"/>
                </a:lnTo>
                <a:lnTo>
                  <a:pt x="497840" y="137478"/>
                </a:lnTo>
                <a:lnTo>
                  <a:pt x="479108" y="147003"/>
                </a:lnTo>
                <a:lnTo>
                  <a:pt x="461963" y="156845"/>
                </a:lnTo>
                <a:lnTo>
                  <a:pt x="445453" y="167005"/>
                </a:lnTo>
                <a:lnTo>
                  <a:pt x="430213" y="177165"/>
                </a:lnTo>
                <a:lnTo>
                  <a:pt x="415925" y="187008"/>
                </a:lnTo>
                <a:lnTo>
                  <a:pt x="402590" y="197168"/>
                </a:lnTo>
                <a:lnTo>
                  <a:pt x="390525" y="207010"/>
                </a:lnTo>
                <a:lnTo>
                  <a:pt x="379095" y="216853"/>
                </a:lnTo>
                <a:lnTo>
                  <a:pt x="368935" y="226060"/>
                </a:lnTo>
                <a:lnTo>
                  <a:pt x="359410" y="235268"/>
                </a:lnTo>
                <a:lnTo>
                  <a:pt x="351155" y="244158"/>
                </a:lnTo>
                <a:lnTo>
                  <a:pt x="343218" y="252095"/>
                </a:lnTo>
                <a:lnTo>
                  <a:pt x="336868" y="259398"/>
                </a:lnTo>
                <a:lnTo>
                  <a:pt x="331153" y="266383"/>
                </a:lnTo>
                <a:lnTo>
                  <a:pt x="322263" y="277813"/>
                </a:lnTo>
                <a:lnTo>
                  <a:pt x="316548" y="285433"/>
                </a:lnTo>
                <a:lnTo>
                  <a:pt x="314325" y="289243"/>
                </a:lnTo>
                <a:lnTo>
                  <a:pt x="312420" y="292735"/>
                </a:lnTo>
                <a:lnTo>
                  <a:pt x="310515" y="296545"/>
                </a:lnTo>
                <a:lnTo>
                  <a:pt x="309245" y="300355"/>
                </a:lnTo>
                <a:lnTo>
                  <a:pt x="308610" y="304483"/>
                </a:lnTo>
                <a:lnTo>
                  <a:pt x="308293" y="308293"/>
                </a:lnTo>
                <a:lnTo>
                  <a:pt x="307658" y="312738"/>
                </a:lnTo>
                <a:lnTo>
                  <a:pt x="308293" y="316548"/>
                </a:lnTo>
                <a:lnTo>
                  <a:pt x="308928" y="320358"/>
                </a:lnTo>
                <a:lnTo>
                  <a:pt x="310198" y="324168"/>
                </a:lnTo>
                <a:lnTo>
                  <a:pt x="311468" y="327978"/>
                </a:lnTo>
                <a:lnTo>
                  <a:pt x="313055" y="331788"/>
                </a:lnTo>
                <a:lnTo>
                  <a:pt x="315595" y="335280"/>
                </a:lnTo>
                <a:lnTo>
                  <a:pt x="317818" y="338138"/>
                </a:lnTo>
                <a:lnTo>
                  <a:pt x="320675" y="341313"/>
                </a:lnTo>
                <a:lnTo>
                  <a:pt x="323850" y="343853"/>
                </a:lnTo>
                <a:lnTo>
                  <a:pt x="327343" y="346393"/>
                </a:lnTo>
                <a:lnTo>
                  <a:pt x="331153" y="348615"/>
                </a:lnTo>
                <a:lnTo>
                  <a:pt x="334963" y="350203"/>
                </a:lnTo>
                <a:lnTo>
                  <a:pt x="338773" y="351155"/>
                </a:lnTo>
                <a:lnTo>
                  <a:pt x="342583" y="352108"/>
                </a:lnTo>
                <a:lnTo>
                  <a:pt x="346710" y="352743"/>
                </a:lnTo>
                <a:lnTo>
                  <a:pt x="350520" y="352743"/>
                </a:lnTo>
                <a:lnTo>
                  <a:pt x="354965" y="352425"/>
                </a:lnTo>
                <a:lnTo>
                  <a:pt x="358775" y="351790"/>
                </a:lnTo>
                <a:lnTo>
                  <a:pt x="362585" y="350520"/>
                </a:lnTo>
                <a:lnTo>
                  <a:pt x="366395" y="349250"/>
                </a:lnTo>
                <a:lnTo>
                  <a:pt x="369888" y="347345"/>
                </a:lnTo>
                <a:lnTo>
                  <a:pt x="373063" y="345123"/>
                </a:lnTo>
                <a:lnTo>
                  <a:pt x="376238" y="342900"/>
                </a:lnTo>
                <a:lnTo>
                  <a:pt x="379413" y="340043"/>
                </a:lnTo>
                <a:lnTo>
                  <a:pt x="381953" y="336868"/>
                </a:lnTo>
                <a:lnTo>
                  <a:pt x="384810" y="333375"/>
                </a:lnTo>
                <a:lnTo>
                  <a:pt x="384810" y="333693"/>
                </a:lnTo>
                <a:lnTo>
                  <a:pt x="385763" y="331470"/>
                </a:lnTo>
                <a:lnTo>
                  <a:pt x="389890" y="326073"/>
                </a:lnTo>
                <a:lnTo>
                  <a:pt x="396240" y="318453"/>
                </a:lnTo>
                <a:lnTo>
                  <a:pt x="404495" y="308928"/>
                </a:lnTo>
                <a:lnTo>
                  <a:pt x="415290" y="297180"/>
                </a:lnTo>
                <a:lnTo>
                  <a:pt x="421323" y="290830"/>
                </a:lnTo>
                <a:lnTo>
                  <a:pt x="428308" y="284163"/>
                </a:lnTo>
                <a:lnTo>
                  <a:pt x="435928" y="277495"/>
                </a:lnTo>
                <a:lnTo>
                  <a:pt x="444500" y="270510"/>
                </a:lnTo>
                <a:lnTo>
                  <a:pt x="453073" y="263208"/>
                </a:lnTo>
                <a:lnTo>
                  <a:pt x="462598" y="255905"/>
                </a:lnTo>
                <a:lnTo>
                  <a:pt x="472758" y="248603"/>
                </a:lnTo>
                <a:lnTo>
                  <a:pt x="483235" y="241618"/>
                </a:lnTo>
                <a:lnTo>
                  <a:pt x="495300" y="233680"/>
                </a:lnTo>
                <a:lnTo>
                  <a:pt x="507048" y="226695"/>
                </a:lnTo>
                <a:lnTo>
                  <a:pt x="520065" y="219393"/>
                </a:lnTo>
                <a:lnTo>
                  <a:pt x="533718" y="212408"/>
                </a:lnTo>
                <a:lnTo>
                  <a:pt x="548005" y="205423"/>
                </a:lnTo>
                <a:lnTo>
                  <a:pt x="563245" y="198755"/>
                </a:lnTo>
                <a:lnTo>
                  <a:pt x="579120" y="192405"/>
                </a:lnTo>
                <a:lnTo>
                  <a:pt x="595948" y="186373"/>
                </a:lnTo>
                <a:lnTo>
                  <a:pt x="613093" y="180658"/>
                </a:lnTo>
                <a:lnTo>
                  <a:pt x="631190" y="175260"/>
                </a:lnTo>
                <a:lnTo>
                  <a:pt x="650240" y="170180"/>
                </a:lnTo>
                <a:lnTo>
                  <a:pt x="669925" y="166053"/>
                </a:lnTo>
                <a:lnTo>
                  <a:pt x="690245" y="162243"/>
                </a:lnTo>
                <a:lnTo>
                  <a:pt x="712153" y="159385"/>
                </a:lnTo>
                <a:lnTo>
                  <a:pt x="734378" y="156528"/>
                </a:lnTo>
                <a:lnTo>
                  <a:pt x="757238" y="154623"/>
                </a:lnTo>
                <a:lnTo>
                  <a:pt x="781368" y="153353"/>
                </a:lnTo>
                <a:lnTo>
                  <a:pt x="806133" y="153035"/>
                </a:lnTo>
                <a:lnTo>
                  <a:pt x="1935798" y="153035"/>
                </a:lnTo>
                <a:lnTo>
                  <a:pt x="1955165" y="154940"/>
                </a:lnTo>
                <a:lnTo>
                  <a:pt x="1972628" y="157163"/>
                </a:lnTo>
                <a:lnTo>
                  <a:pt x="1994853" y="160338"/>
                </a:lnTo>
                <a:lnTo>
                  <a:pt x="2020888" y="165100"/>
                </a:lnTo>
                <a:lnTo>
                  <a:pt x="2049780" y="170815"/>
                </a:lnTo>
                <a:lnTo>
                  <a:pt x="2065655" y="173673"/>
                </a:lnTo>
                <a:lnTo>
                  <a:pt x="2082165" y="177483"/>
                </a:lnTo>
                <a:lnTo>
                  <a:pt x="2098358" y="181928"/>
                </a:lnTo>
                <a:lnTo>
                  <a:pt x="2115820" y="186373"/>
                </a:lnTo>
                <a:lnTo>
                  <a:pt x="2133600" y="191453"/>
                </a:lnTo>
                <a:lnTo>
                  <a:pt x="2151698" y="196850"/>
                </a:lnTo>
                <a:lnTo>
                  <a:pt x="2170113" y="202883"/>
                </a:lnTo>
                <a:lnTo>
                  <a:pt x="2188210" y="209233"/>
                </a:lnTo>
                <a:lnTo>
                  <a:pt x="2206625" y="216218"/>
                </a:lnTo>
                <a:lnTo>
                  <a:pt x="2225040" y="223838"/>
                </a:lnTo>
                <a:lnTo>
                  <a:pt x="2243455" y="231775"/>
                </a:lnTo>
                <a:lnTo>
                  <a:pt x="2261553" y="240348"/>
                </a:lnTo>
                <a:lnTo>
                  <a:pt x="2279015" y="249555"/>
                </a:lnTo>
                <a:lnTo>
                  <a:pt x="2296160" y="259080"/>
                </a:lnTo>
                <a:lnTo>
                  <a:pt x="2312988" y="268923"/>
                </a:lnTo>
                <a:lnTo>
                  <a:pt x="2329498" y="279718"/>
                </a:lnTo>
                <a:lnTo>
                  <a:pt x="2344738" y="291148"/>
                </a:lnTo>
                <a:lnTo>
                  <a:pt x="2352358" y="296863"/>
                </a:lnTo>
                <a:lnTo>
                  <a:pt x="2359978" y="303213"/>
                </a:lnTo>
                <a:lnTo>
                  <a:pt x="2366963" y="309245"/>
                </a:lnTo>
                <a:lnTo>
                  <a:pt x="2374265" y="315278"/>
                </a:lnTo>
                <a:lnTo>
                  <a:pt x="2380933" y="321945"/>
                </a:lnTo>
                <a:lnTo>
                  <a:pt x="2387283" y="328295"/>
                </a:lnTo>
                <a:lnTo>
                  <a:pt x="2390458" y="331470"/>
                </a:lnTo>
                <a:lnTo>
                  <a:pt x="2393633" y="333693"/>
                </a:lnTo>
                <a:lnTo>
                  <a:pt x="2397125" y="335915"/>
                </a:lnTo>
                <a:lnTo>
                  <a:pt x="2400935" y="337820"/>
                </a:lnTo>
                <a:lnTo>
                  <a:pt x="2404745" y="339090"/>
                </a:lnTo>
                <a:lnTo>
                  <a:pt x="2408555" y="340043"/>
                </a:lnTo>
                <a:lnTo>
                  <a:pt x="2412683" y="340995"/>
                </a:lnTo>
                <a:lnTo>
                  <a:pt x="2416810" y="340995"/>
                </a:lnTo>
                <a:lnTo>
                  <a:pt x="2420620" y="340995"/>
                </a:lnTo>
                <a:lnTo>
                  <a:pt x="2424748" y="340043"/>
                </a:lnTo>
                <a:lnTo>
                  <a:pt x="2428558" y="339408"/>
                </a:lnTo>
                <a:lnTo>
                  <a:pt x="2432368" y="338138"/>
                </a:lnTo>
                <a:lnTo>
                  <a:pt x="2435860" y="336233"/>
                </a:lnTo>
                <a:lnTo>
                  <a:pt x="2439670" y="334328"/>
                </a:lnTo>
                <a:lnTo>
                  <a:pt x="2443163" y="332105"/>
                </a:lnTo>
                <a:lnTo>
                  <a:pt x="2446338" y="328930"/>
                </a:lnTo>
                <a:lnTo>
                  <a:pt x="2449195" y="326073"/>
                </a:lnTo>
                <a:lnTo>
                  <a:pt x="2451418" y="322898"/>
                </a:lnTo>
                <a:lnTo>
                  <a:pt x="2453958" y="319088"/>
                </a:lnTo>
                <a:lnTo>
                  <a:pt x="2455228" y="315595"/>
                </a:lnTo>
                <a:lnTo>
                  <a:pt x="2456815" y="311785"/>
                </a:lnTo>
                <a:lnTo>
                  <a:pt x="2458085" y="307975"/>
                </a:lnTo>
                <a:lnTo>
                  <a:pt x="2458403" y="303848"/>
                </a:lnTo>
                <a:lnTo>
                  <a:pt x="2458720" y="300038"/>
                </a:lnTo>
                <a:lnTo>
                  <a:pt x="2458720" y="296228"/>
                </a:lnTo>
                <a:lnTo>
                  <a:pt x="2458085" y="292100"/>
                </a:lnTo>
                <a:lnTo>
                  <a:pt x="2457450" y="288290"/>
                </a:lnTo>
                <a:lnTo>
                  <a:pt x="2456180" y="284163"/>
                </a:lnTo>
                <a:lnTo>
                  <a:pt x="2454275" y="280353"/>
                </a:lnTo>
                <a:lnTo>
                  <a:pt x="2452370" y="277178"/>
                </a:lnTo>
                <a:lnTo>
                  <a:pt x="2449513" y="273685"/>
                </a:lnTo>
                <a:lnTo>
                  <a:pt x="2446973" y="270510"/>
                </a:lnTo>
                <a:lnTo>
                  <a:pt x="2438400" y="262255"/>
                </a:lnTo>
                <a:lnTo>
                  <a:pt x="2429828" y="253683"/>
                </a:lnTo>
                <a:lnTo>
                  <a:pt x="2420938" y="245745"/>
                </a:lnTo>
                <a:lnTo>
                  <a:pt x="2411730" y="238125"/>
                </a:lnTo>
                <a:lnTo>
                  <a:pt x="2402523" y="230823"/>
                </a:lnTo>
                <a:lnTo>
                  <a:pt x="2393315" y="223520"/>
                </a:lnTo>
                <a:lnTo>
                  <a:pt x="2383790" y="216535"/>
                </a:lnTo>
                <a:lnTo>
                  <a:pt x="2373948" y="209868"/>
                </a:lnTo>
                <a:lnTo>
                  <a:pt x="2364423" y="203200"/>
                </a:lnTo>
                <a:lnTo>
                  <a:pt x="2354263" y="196850"/>
                </a:lnTo>
                <a:lnTo>
                  <a:pt x="2334260" y="184785"/>
                </a:lnTo>
                <a:lnTo>
                  <a:pt x="2313305" y="173673"/>
                </a:lnTo>
                <a:lnTo>
                  <a:pt x="2292668" y="163513"/>
                </a:lnTo>
                <a:lnTo>
                  <a:pt x="2277110" y="155893"/>
                </a:lnTo>
                <a:lnTo>
                  <a:pt x="2261553" y="148908"/>
                </a:lnTo>
                <a:lnTo>
                  <a:pt x="2245678" y="142558"/>
                </a:lnTo>
                <a:lnTo>
                  <a:pt x="2230120" y="136208"/>
                </a:lnTo>
                <a:lnTo>
                  <a:pt x="2213928" y="130493"/>
                </a:lnTo>
                <a:lnTo>
                  <a:pt x="2198688" y="124778"/>
                </a:lnTo>
                <a:lnTo>
                  <a:pt x="2183130" y="119698"/>
                </a:lnTo>
                <a:lnTo>
                  <a:pt x="2167573" y="114935"/>
                </a:lnTo>
                <a:lnTo>
                  <a:pt x="2152650" y="110173"/>
                </a:lnTo>
                <a:lnTo>
                  <a:pt x="2137728" y="106045"/>
                </a:lnTo>
                <a:lnTo>
                  <a:pt x="2108835" y="98743"/>
                </a:lnTo>
                <a:lnTo>
                  <a:pt x="2081213" y="92393"/>
                </a:lnTo>
                <a:lnTo>
                  <a:pt x="2055178" y="86995"/>
                </a:lnTo>
                <a:lnTo>
                  <a:pt x="2031048" y="82233"/>
                </a:lnTo>
                <a:lnTo>
                  <a:pt x="2008823" y="78423"/>
                </a:lnTo>
                <a:lnTo>
                  <a:pt x="1989773" y="75565"/>
                </a:lnTo>
                <a:lnTo>
                  <a:pt x="1972945" y="73660"/>
                </a:lnTo>
                <a:lnTo>
                  <a:pt x="1949133" y="70803"/>
                </a:lnTo>
                <a:lnTo>
                  <a:pt x="1940560" y="70168"/>
                </a:lnTo>
                <a:lnTo>
                  <a:pt x="1937385" y="69850"/>
                </a:lnTo>
                <a:lnTo>
                  <a:pt x="806133" y="69850"/>
                </a:lnTo>
                <a:close/>
                <a:moveTo>
                  <a:pt x="874713" y="0"/>
                </a:moveTo>
                <a:lnTo>
                  <a:pt x="1878013" y="0"/>
                </a:lnTo>
                <a:lnTo>
                  <a:pt x="1902143" y="635"/>
                </a:lnTo>
                <a:lnTo>
                  <a:pt x="1926273" y="1270"/>
                </a:lnTo>
                <a:lnTo>
                  <a:pt x="1949768" y="1905"/>
                </a:lnTo>
                <a:lnTo>
                  <a:pt x="1972945" y="3175"/>
                </a:lnTo>
                <a:lnTo>
                  <a:pt x="1995805" y="5080"/>
                </a:lnTo>
                <a:lnTo>
                  <a:pt x="2018665" y="6985"/>
                </a:lnTo>
                <a:lnTo>
                  <a:pt x="2040573" y="8890"/>
                </a:lnTo>
                <a:lnTo>
                  <a:pt x="2062798" y="11430"/>
                </a:lnTo>
                <a:lnTo>
                  <a:pt x="2084388" y="14288"/>
                </a:lnTo>
                <a:lnTo>
                  <a:pt x="2105660" y="17780"/>
                </a:lnTo>
                <a:lnTo>
                  <a:pt x="2126933" y="21273"/>
                </a:lnTo>
                <a:lnTo>
                  <a:pt x="2147570" y="25083"/>
                </a:lnTo>
                <a:lnTo>
                  <a:pt x="2167573" y="28893"/>
                </a:lnTo>
                <a:lnTo>
                  <a:pt x="2187575" y="33020"/>
                </a:lnTo>
                <a:lnTo>
                  <a:pt x="2207260" y="37465"/>
                </a:lnTo>
                <a:lnTo>
                  <a:pt x="2226628" y="42545"/>
                </a:lnTo>
                <a:lnTo>
                  <a:pt x="2245360" y="47943"/>
                </a:lnTo>
                <a:lnTo>
                  <a:pt x="2264093" y="53340"/>
                </a:lnTo>
                <a:lnTo>
                  <a:pt x="2282508" y="59055"/>
                </a:lnTo>
                <a:lnTo>
                  <a:pt x="2300605" y="64770"/>
                </a:lnTo>
                <a:lnTo>
                  <a:pt x="2318068" y="71120"/>
                </a:lnTo>
                <a:lnTo>
                  <a:pt x="2335213" y="77470"/>
                </a:lnTo>
                <a:lnTo>
                  <a:pt x="2352040" y="84138"/>
                </a:lnTo>
                <a:lnTo>
                  <a:pt x="2368868" y="91123"/>
                </a:lnTo>
                <a:lnTo>
                  <a:pt x="2385060" y="98425"/>
                </a:lnTo>
                <a:lnTo>
                  <a:pt x="2400935" y="105728"/>
                </a:lnTo>
                <a:lnTo>
                  <a:pt x="2416493" y="113665"/>
                </a:lnTo>
                <a:lnTo>
                  <a:pt x="2431733" y="121285"/>
                </a:lnTo>
                <a:lnTo>
                  <a:pt x="2446655" y="129540"/>
                </a:lnTo>
                <a:lnTo>
                  <a:pt x="2461260" y="137795"/>
                </a:lnTo>
                <a:lnTo>
                  <a:pt x="2475230" y="146685"/>
                </a:lnTo>
                <a:lnTo>
                  <a:pt x="2489200" y="155258"/>
                </a:lnTo>
                <a:lnTo>
                  <a:pt x="2502535" y="164148"/>
                </a:lnTo>
                <a:lnTo>
                  <a:pt x="2515553" y="173355"/>
                </a:lnTo>
                <a:lnTo>
                  <a:pt x="2527935" y="182880"/>
                </a:lnTo>
                <a:lnTo>
                  <a:pt x="2540635" y="192405"/>
                </a:lnTo>
                <a:lnTo>
                  <a:pt x="2552700" y="201930"/>
                </a:lnTo>
                <a:lnTo>
                  <a:pt x="2564130" y="212090"/>
                </a:lnTo>
                <a:lnTo>
                  <a:pt x="2575560" y="222250"/>
                </a:lnTo>
                <a:lnTo>
                  <a:pt x="2586355" y="232728"/>
                </a:lnTo>
                <a:lnTo>
                  <a:pt x="2596833" y="242888"/>
                </a:lnTo>
                <a:lnTo>
                  <a:pt x="2607310" y="253683"/>
                </a:lnTo>
                <a:lnTo>
                  <a:pt x="2616835" y="264478"/>
                </a:lnTo>
                <a:lnTo>
                  <a:pt x="2626360" y="275590"/>
                </a:lnTo>
                <a:lnTo>
                  <a:pt x="2635568" y="286703"/>
                </a:lnTo>
                <a:lnTo>
                  <a:pt x="2644458" y="298133"/>
                </a:lnTo>
                <a:lnTo>
                  <a:pt x="2652395" y="309563"/>
                </a:lnTo>
                <a:lnTo>
                  <a:pt x="2660333" y="320993"/>
                </a:lnTo>
                <a:lnTo>
                  <a:pt x="2667953" y="332740"/>
                </a:lnTo>
                <a:lnTo>
                  <a:pt x="2675255" y="344805"/>
                </a:lnTo>
                <a:lnTo>
                  <a:pt x="2682240" y="356870"/>
                </a:lnTo>
                <a:lnTo>
                  <a:pt x="2688590" y="368935"/>
                </a:lnTo>
                <a:lnTo>
                  <a:pt x="2694623" y="381318"/>
                </a:lnTo>
                <a:lnTo>
                  <a:pt x="2700338" y="393700"/>
                </a:lnTo>
                <a:lnTo>
                  <a:pt x="2705418" y="406400"/>
                </a:lnTo>
                <a:lnTo>
                  <a:pt x="2710498" y="419100"/>
                </a:lnTo>
                <a:lnTo>
                  <a:pt x="2715260" y="431483"/>
                </a:lnTo>
                <a:lnTo>
                  <a:pt x="2719388" y="444500"/>
                </a:lnTo>
                <a:lnTo>
                  <a:pt x="2723198" y="457518"/>
                </a:lnTo>
                <a:lnTo>
                  <a:pt x="2726690" y="470535"/>
                </a:lnTo>
                <a:lnTo>
                  <a:pt x="2729230" y="483553"/>
                </a:lnTo>
                <a:lnTo>
                  <a:pt x="2732088" y="496888"/>
                </a:lnTo>
                <a:lnTo>
                  <a:pt x="2734310" y="509905"/>
                </a:lnTo>
                <a:lnTo>
                  <a:pt x="2736215" y="523240"/>
                </a:lnTo>
                <a:lnTo>
                  <a:pt x="2736850" y="533400"/>
                </a:lnTo>
                <a:lnTo>
                  <a:pt x="2054860" y="530543"/>
                </a:lnTo>
                <a:lnTo>
                  <a:pt x="2052955" y="516890"/>
                </a:lnTo>
                <a:lnTo>
                  <a:pt x="2051368" y="505460"/>
                </a:lnTo>
                <a:lnTo>
                  <a:pt x="2048828" y="494030"/>
                </a:lnTo>
                <a:lnTo>
                  <a:pt x="2045970" y="482918"/>
                </a:lnTo>
                <a:lnTo>
                  <a:pt x="2042160" y="471805"/>
                </a:lnTo>
                <a:lnTo>
                  <a:pt x="2038033" y="460693"/>
                </a:lnTo>
                <a:lnTo>
                  <a:pt x="2033588" y="450215"/>
                </a:lnTo>
                <a:lnTo>
                  <a:pt x="2028190" y="439738"/>
                </a:lnTo>
                <a:lnTo>
                  <a:pt x="2021840" y="429578"/>
                </a:lnTo>
                <a:lnTo>
                  <a:pt x="2018808" y="419735"/>
                </a:lnTo>
                <a:lnTo>
                  <a:pt x="2008823" y="409893"/>
                </a:lnTo>
                <a:lnTo>
                  <a:pt x="2001203" y="400685"/>
                </a:lnTo>
                <a:lnTo>
                  <a:pt x="1993583" y="391478"/>
                </a:lnTo>
                <a:lnTo>
                  <a:pt x="1985328" y="382588"/>
                </a:lnTo>
                <a:lnTo>
                  <a:pt x="1976755" y="373698"/>
                </a:lnTo>
                <a:lnTo>
                  <a:pt x="1967548" y="365760"/>
                </a:lnTo>
                <a:lnTo>
                  <a:pt x="1958023" y="358140"/>
                </a:lnTo>
                <a:lnTo>
                  <a:pt x="1948180" y="350520"/>
                </a:lnTo>
                <a:lnTo>
                  <a:pt x="1937703" y="343218"/>
                </a:lnTo>
                <a:lnTo>
                  <a:pt x="1927543" y="336868"/>
                </a:lnTo>
                <a:lnTo>
                  <a:pt x="1916430" y="330518"/>
                </a:lnTo>
                <a:lnTo>
                  <a:pt x="1905318" y="324485"/>
                </a:lnTo>
                <a:lnTo>
                  <a:pt x="1893888" y="319088"/>
                </a:lnTo>
                <a:lnTo>
                  <a:pt x="1882458" y="314008"/>
                </a:lnTo>
                <a:lnTo>
                  <a:pt x="1870075" y="309563"/>
                </a:lnTo>
                <a:lnTo>
                  <a:pt x="1857693" y="305435"/>
                </a:lnTo>
                <a:lnTo>
                  <a:pt x="1845628" y="301943"/>
                </a:lnTo>
                <a:lnTo>
                  <a:pt x="1832928" y="298768"/>
                </a:lnTo>
                <a:lnTo>
                  <a:pt x="1820228" y="296228"/>
                </a:lnTo>
                <a:lnTo>
                  <a:pt x="1807210" y="294323"/>
                </a:lnTo>
                <a:lnTo>
                  <a:pt x="1794193" y="292735"/>
                </a:lnTo>
                <a:lnTo>
                  <a:pt x="1781493" y="292100"/>
                </a:lnTo>
                <a:lnTo>
                  <a:pt x="1767840" y="291465"/>
                </a:lnTo>
                <a:lnTo>
                  <a:pt x="984885" y="291465"/>
                </a:lnTo>
                <a:lnTo>
                  <a:pt x="971868" y="292100"/>
                </a:lnTo>
                <a:lnTo>
                  <a:pt x="958533" y="292735"/>
                </a:lnTo>
                <a:lnTo>
                  <a:pt x="945515" y="294323"/>
                </a:lnTo>
                <a:lnTo>
                  <a:pt x="932815" y="296228"/>
                </a:lnTo>
                <a:lnTo>
                  <a:pt x="919798" y="298768"/>
                </a:lnTo>
                <a:lnTo>
                  <a:pt x="907098" y="301943"/>
                </a:lnTo>
                <a:lnTo>
                  <a:pt x="895033" y="305435"/>
                </a:lnTo>
                <a:lnTo>
                  <a:pt x="882650" y="309563"/>
                </a:lnTo>
                <a:lnTo>
                  <a:pt x="870903" y="314008"/>
                </a:lnTo>
                <a:lnTo>
                  <a:pt x="859155" y="319088"/>
                </a:lnTo>
                <a:lnTo>
                  <a:pt x="847408" y="324485"/>
                </a:lnTo>
                <a:lnTo>
                  <a:pt x="836613" y="330518"/>
                </a:lnTo>
                <a:lnTo>
                  <a:pt x="825818" y="336868"/>
                </a:lnTo>
                <a:lnTo>
                  <a:pt x="815023" y="343218"/>
                </a:lnTo>
                <a:lnTo>
                  <a:pt x="804863" y="350520"/>
                </a:lnTo>
                <a:lnTo>
                  <a:pt x="795020" y="358140"/>
                </a:lnTo>
                <a:lnTo>
                  <a:pt x="785495" y="365760"/>
                </a:lnTo>
                <a:lnTo>
                  <a:pt x="776288" y="373698"/>
                </a:lnTo>
                <a:lnTo>
                  <a:pt x="767715" y="382588"/>
                </a:lnTo>
                <a:lnTo>
                  <a:pt x="759460" y="391478"/>
                </a:lnTo>
                <a:lnTo>
                  <a:pt x="751523" y="400685"/>
                </a:lnTo>
                <a:lnTo>
                  <a:pt x="744220" y="409893"/>
                </a:lnTo>
                <a:lnTo>
                  <a:pt x="737235" y="419735"/>
                </a:lnTo>
                <a:lnTo>
                  <a:pt x="730885" y="429578"/>
                </a:lnTo>
                <a:lnTo>
                  <a:pt x="725170" y="439738"/>
                </a:lnTo>
                <a:lnTo>
                  <a:pt x="719773" y="450215"/>
                </a:lnTo>
                <a:lnTo>
                  <a:pt x="714693" y="460693"/>
                </a:lnTo>
                <a:lnTo>
                  <a:pt x="710565" y="471805"/>
                </a:lnTo>
                <a:lnTo>
                  <a:pt x="707073" y="482918"/>
                </a:lnTo>
                <a:lnTo>
                  <a:pt x="704215" y="494030"/>
                </a:lnTo>
                <a:lnTo>
                  <a:pt x="701675" y="505460"/>
                </a:lnTo>
                <a:lnTo>
                  <a:pt x="699770" y="516890"/>
                </a:lnTo>
                <a:lnTo>
                  <a:pt x="698500" y="530543"/>
                </a:lnTo>
                <a:lnTo>
                  <a:pt x="15875" y="533400"/>
                </a:lnTo>
                <a:lnTo>
                  <a:pt x="17145" y="523240"/>
                </a:lnTo>
                <a:lnTo>
                  <a:pt x="18733" y="509905"/>
                </a:lnTo>
                <a:lnTo>
                  <a:pt x="20955" y="496888"/>
                </a:lnTo>
                <a:lnTo>
                  <a:pt x="23495" y="483553"/>
                </a:lnTo>
                <a:lnTo>
                  <a:pt x="26670" y="470535"/>
                </a:lnTo>
                <a:lnTo>
                  <a:pt x="30163" y="457518"/>
                </a:lnTo>
                <a:lnTo>
                  <a:pt x="33973" y="444500"/>
                </a:lnTo>
                <a:lnTo>
                  <a:pt x="37783" y="431483"/>
                </a:lnTo>
                <a:lnTo>
                  <a:pt x="42228" y="419100"/>
                </a:lnTo>
                <a:lnTo>
                  <a:pt x="47308" y="406400"/>
                </a:lnTo>
                <a:lnTo>
                  <a:pt x="52705" y="393700"/>
                </a:lnTo>
                <a:lnTo>
                  <a:pt x="58420" y="381318"/>
                </a:lnTo>
                <a:lnTo>
                  <a:pt x="64453" y="368935"/>
                </a:lnTo>
                <a:lnTo>
                  <a:pt x="71120" y="356870"/>
                </a:lnTo>
                <a:lnTo>
                  <a:pt x="77788" y="344805"/>
                </a:lnTo>
                <a:lnTo>
                  <a:pt x="84773" y="332740"/>
                </a:lnTo>
                <a:lnTo>
                  <a:pt x="92393" y="320993"/>
                </a:lnTo>
                <a:lnTo>
                  <a:pt x="100330" y="309563"/>
                </a:lnTo>
                <a:lnTo>
                  <a:pt x="108903" y="298133"/>
                </a:lnTo>
                <a:lnTo>
                  <a:pt x="117793" y="286703"/>
                </a:lnTo>
                <a:lnTo>
                  <a:pt x="126365" y="275590"/>
                </a:lnTo>
                <a:lnTo>
                  <a:pt x="135890" y="264478"/>
                </a:lnTo>
                <a:lnTo>
                  <a:pt x="146050" y="253683"/>
                </a:lnTo>
                <a:lnTo>
                  <a:pt x="155893" y="242888"/>
                </a:lnTo>
                <a:lnTo>
                  <a:pt x="166688" y="232728"/>
                </a:lnTo>
                <a:lnTo>
                  <a:pt x="177483" y="222250"/>
                </a:lnTo>
                <a:lnTo>
                  <a:pt x="188913" y="212090"/>
                </a:lnTo>
                <a:lnTo>
                  <a:pt x="200343" y="201930"/>
                </a:lnTo>
                <a:lnTo>
                  <a:pt x="212408" y="192405"/>
                </a:lnTo>
                <a:lnTo>
                  <a:pt x="224790" y="182880"/>
                </a:lnTo>
                <a:lnTo>
                  <a:pt x="237490" y="173355"/>
                </a:lnTo>
                <a:lnTo>
                  <a:pt x="250508" y="164148"/>
                </a:lnTo>
                <a:lnTo>
                  <a:pt x="264160" y="155258"/>
                </a:lnTo>
                <a:lnTo>
                  <a:pt x="277813" y="146685"/>
                </a:lnTo>
                <a:lnTo>
                  <a:pt x="292100" y="137795"/>
                </a:lnTo>
                <a:lnTo>
                  <a:pt x="306705" y="129540"/>
                </a:lnTo>
                <a:lnTo>
                  <a:pt x="321310" y="121285"/>
                </a:lnTo>
                <a:lnTo>
                  <a:pt x="336550" y="113665"/>
                </a:lnTo>
                <a:lnTo>
                  <a:pt x="352108" y="105728"/>
                </a:lnTo>
                <a:lnTo>
                  <a:pt x="367983" y="98425"/>
                </a:lnTo>
                <a:lnTo>
                  <a:pt x="384175" y="91123"/>
                </a:lnTo>
                <a:lnTo>
                  <a:pt x="400685" y="84138"/>
                </a:lnTo>
                <a:lnTo>
                  <a:pt x="417513" y="77470"/>
                </a:lnTo>
                <a:lnTo>
                  <a:pt x="434658" y="71120"/>
                </a:lnTo>
                <a:lnTo>
                  <a:pt x="452755" y="64770"/>
                </a:lnTo>
                <a:lnTo>
                  <a:pt x="470218" y="59055"/>
                </a:lnTo>
                <a:lnTo>
                  <a:pt x="488633" y="53340"/>
                </a:lnTo>
                <a:lnTo>
                  <a:pt x="507365" y="47943"/>
                </a:lnTo>
                <a:lnTo>
                  <a:pt x="526733" y="42545"/>
                </a:lnTo>
                <a:lnTo>
                  <a:pt x="545783" y="37465"/>
                </a:lnTo>
                <a:lnTo>
                  <a:pt x="565150" y="33020"/>
                </a:lnTo>
                <a:lnTo>
                  <a:pt x="585470" y="28893"/>
                </a:lnTo>
                <a:lnTo>
                  <a:pt x="605790" y="25083"/>
                </a:lnTo>
                <a:lnTo>
                  <a:pt x="626428" y="21273"/>
                </a:lnTo>
                <a:lnTo>
                  <a:pt x="647065" y="17780"/>
                </a:lnTo>
                <a:lnTo>
                  <a:pt x="668655" y="14288"/>
                </a:lnTo>
                <a:lnTo>
                  <a:pt x="690245" y="11430"/>
                </a:lnTo>
                <a:lnTo>
                  <a:pt x="712153" y="8890"/>
                </a:lnTo>
                <a:lnTo>
                  <a:pt x="734378" y="6985"/>
                </a:lnTo>
                <a:lnTo>
                  <a:pt x="756920" y="5080"/>
                </a:lnTo>
                <a:lnTo>
                  <a:pt x="779780" y="3175"/>
                </a:lnTo>
                <a:lnTo>
                  <a:pt x="803275" y="1905"/>
                </a:lnTo>
                <a:lnTo>
                  <a:pt x="826770" y="1270"/>
                </a:lnTo>
                <a:lnTo>
                  <a:pt x="850583" y="635"/>
                </a:lnTo>
                <a:lnTo>
                  <a:pt x="874713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KSO_Shape"/>
          <p:cNvSpPr/>
          <p:nvPr/>
        </p:nvSpPr>
        <p:spPr bwMode="auto">
          <a:xfrm>
            <a:off x="7708924" y="2429700"/>
            <a:ext cx="1336120" cy="1304944"/>
          </a:xfrm>
          <a:custGeom>
            <a:avLst/>
            <a:gdLst>
              <a:gd name="T0" fmla="*/ 2147483646 w 6333"/>
              <a:gd name="T1" fmla="*/ 2147483646 h 6185"/>
              <a:gd name="T2" fmla="*/ 2147483646 w 6333"/>
              <a:gd name="T3" fmla="*/ 2147483646 h 6185"/>
              <a:gd name="T4" fmla="*/ 2147483646 w 6333"/>
              <a:gd name="T5" fmla="*/ 2147483646 h 6185"/>
              <a:gd name="T6" fmla="*/ 2147483646 w 6333"/>
              <a:gd name="T7" fmla="*/ 2147483646 h 6185"/>
              <a:gd name="T8" fmla="*/ 2147483646 w 6333"/>
              <a:gd name="T9" fmla="*/ 2147483646 h 6185"/>
              <a:gd name="T10" fmla="*/ 2147483646 w 6333"/>
              <a:gd name="T11" fmla="*/ 2147483646 h 6185"/>
              <a:gd name="T12" fmla="*/ 2147483646 w 6333"/>
              <a:gd name="T13" fmla="*/ 2147483646 h 6185"/>
              <a:gd name="T14" fmla="*/ 2147483646 w 6333"/>
              <a:gd name="T15" fmla="*/ 2147483646 h 6185"/>
              <a:gd name="T16" fmla="*/ 2147483646 w 6333"/>
              <a:gd name="T17" fmla="*/ 2147483646 h 6185"/>
              <a:gd name="T18" fmla="*/ 2147483646 w 6333"/>
              <a:gd name="T19" fmla="*/ 2147483646 h 6185"/>
              <a:gd name="T20" fmla="*/ 2147483646 w 6333"/>
              <a:gd name="T21" fmla="*/ 2147483646 h 6185"/>
              <a:gd name="T22" fmla="*/ 2147483646 w 6333"/>
              <a:gd name="T23" fmla="*/ 2147483646 h 6185"/>
              <a:gd name="T24" fmla="*/ 2147483646 w 6333"/>
              <a:gd name="T25" fmla="*/ 2147483646 h 6185"/>
              <a:gd name="T26" fmla="*/ 2147483646 w 6333"/>
              <a:gd name="T27" fmla="*/ 2147483646 h 6185"/>
              <a:gd name="T28" fmla="*/ 2147483646 w 6333"/>
              <a:gd name="T29" fmla="*/ 2147483646 h 6185"/>
              <a:gd name="T30" fmla="*/ 2147483646 w 6333"/>
              <a:gd name="T31" fmla="*/ 2147483646 h 6185"/>
              <a:gd name="T32" fmla="*/ 2147483646 w 6333"/>
              <a:gd name="T33" fmla="*/ 2147483646 h 6185"/>
              <a:gd name="T34" fmla="*/ 2147483646 w 6333"/>
              <a:gd name="T35" fmla="*/ 2147483646 h 6185"/>
              <a:gd name="T36" fmla="*/ 2147483646 w 6333"/>
              <a:gd name="T37" fmla="*/ 2147483646 h 6185"/>
              <a:gd name="T38" fmla="*/ 2147483646 w 6333"/>
              <a:gd name="T39" fmla="*/ 2147483646 h 6185"/>
              <a:gd name="T40" fmla="*/ 2147483646 w 6333"/>
              <a:gd name="T41" fmla="*/ 2147483646 h 6185"/>
              <a:gd name="T42" fmla="*/ 2147483646 w 6333"/>
              <a:gd name="T43" fmla="*/ 2147483646 h 6185"/>
              <a:gd name="T44" fmla="*/ 2147483646 w 6333"/>
              <a:gd name="T45" fmla="*/ 2147483646 h 6185"/>
              <a:gd name="T46" fmla="*/ 2147483646 w 6333"/>
              <a:gd name="T47" fmla="*/ 2147483646 h 6185"/>
              <a:gd name="T48" fmla="*/ 2147483646 w 6333"/>
              <a:gd name="T49" fmla="*/ 2147483646 h 6185"/>
              <a:gd name="T50" fmla="*/ 2147483646 w 6333"/>
              <a:gd name="T51" fmla="*/ 2147483646 h 6185"/>
              <a:gd name="T52" fmla="*/ 2147483646 w 6333"/>
              <a:gd name="T53" fmla="*/ 2147483646 h 6185"/>
              <a:gd name="T54" fmla="*/ 2147483646 w 6333"/>
              <a:gd name="T55" fmla="*/ 2147483646 h 6185"/>
              <a:gd name="T56" fmla="*/ 2147483646 w 6333"/>
              <a:gd name="T57" fmla="*/ 2147483646 h 6185"/>
              <a:gd name="T58" fmla="*/ 2147483646 w 6333"/>
              <a:gd name="T59" fmla="*/ 2147483646 h 6185"/>
              <a:gd name="T60" fmla="*/ 2147483646 w 6333"/>
              <a:gd name="T61" fmla="*/ 2147483646 h 6185"/>
              <a:gd name="T62" fmla="*/ 2147483646 w 6333"/>
              <a:gd name="T63" fmla="*/ 2147483646 h 6185"/>
              <a:gd name="T64" fmla="*/ 2147483646 w 6333"/>
              <a:gd name="T65" fmla="*/ 2147483646 h 6185"/>
              <a:gd name="T66" fmla="*/ 2147483646 w 6333"/>
              <a:gd name="T67" fmla="*/ 2147483646 h 6185"/>
              <a:gd name="T68" fmla="*/ 2147483646 w 6333"/>
              <a:gd name="T69" fmla="*/ 2147483646 h 6185"/>
              <a:gd name="T70" fmla="*/ 2147483646 w 6333"/>
              <a:gd name="T71" fmla="*/ 2147483646 h 6185"/>
              <a:gd name="T72" fmla="*/ 2147483646 w 6333"/>
              <a:gd name="T73" fmla="*/ 2147483646 h 6185"/>
              <a:gd name="T74" fmla="*/ 2147483646 w 6333"/>
              <a:gd name="T75" fmla="*/ 2147483646 h 6185"/>
              <a:gd name="T76" fmla="*/ 2147483646 w 6333"/>
              <a:gd name="T77" fmla="*/ 2147483646 h 6185"/>
              <a:gd name="T78" fmla="*/ 2147483646 w 6333"/>
              <a:gd name="T79" fmla="*/ 2147483646 h 6185"/>
              <a:gd name="T80" fmla="*/ 2147483646 w 6333"/>
              <a:gd name="T81" fmla="*/ 2147483646 h 6185"/>
              <a:gd name="T82" fmla="*/ 2147483646 w 6333"/>
              <a:gd name="T83" fmla="*/ 2147483646 h 6185"/>
              <a:gd name="T84" fmla="*/ 2147483646 w 6333"/>
              <a:gd name="T85" fmla="*/ 2147483646 h 6185"/>
              <a:gd name="T86" fmla="*/ 2147483646 w 6333"/>
              <a:gd name="T87" fmla="*/ 2147483646 h 6185"/>
              <a:gd name="T88" fmla="*/ 2147483646 w 6333"/>
              <a:gd name="T89" fmla="*/ 2147483646 h 6185"/>
              <a:gd name="T90" fmla="*/ 2147483646 w 6333"/>
              <a:gd name="T91" fmla="*/ 2147483646 h 6185"/>
              <a:gd name="T92" fmla="*/ 2147483646 w 6333"/>
              <a:gd name="T93" fmla="*/ 2147483646 h 6185"/>
              <a:gd name="T94" fmla="*/ 2147483646 w 6333"/>
              <a:gd name="T95" fmla="*/ 2147483646 h 6185"/>
              <a:gd name="T96" fmla="*/ 2147483646 w 6333"/>
              <a:gd name="T97" fmla="*/ 2147483646 h 6185"/>
              <a:gd name="T98" fmla="*/ 2147483646 w 6333"/>
              <a:gd name="T99" fmla="*/ 2147483646 h 6185"/>
              <a:gd name="T100" fmla="*/ 2147483646 w 6333"/>
              <a:gd name="T101" fmla="*/ 2147483646 h 6185"/>
              <a:gd name="T102" fmla="*/ 2147483646 w 6333"/>
              <a:gd name="T103" fmla="*/ 2147483646 h 6185"/>
              <a:gd name="T104" fmla="*/ 2147483646 w 6333"/>
              <a:gd name="T105" fmla="*/ 2147483646 h 6185"/>
              <a:gd name="T106" fmla="*/ 2147483646 w 6333"/>
              <a:gd name="T107" fmla="*/ 2147483646 h 6185"/>
              <a:gd name="T108" fmla="*/ 2147483646 w 6333"/>
              <a:gd name="T109" fmla="*/ 2147483646 h 6185"/>
              <a:gd name="T110" fmla="*/ 2147483646 w 6333"/>
              <a:gd name="T111" fmla="*/ 2147483646 h 6185"/>
              <a:gd name="T112" fmla="*/ 2147483646 w 6333"/>
              <a:gd name="T113" fmla="*/ 2147483646 h 6185"/>
              <a:gd name="T114" fmla="*/ 2147483646 w 6333"/>
              <a:gd name="T115" fmla="*/ 2147483646 h 618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333" h="6185">
                <a:moveTo>
                  <a:pt x="3161" y="0"/>
                </a:moveTo>
                <a:lnTo>
                  <a:pt x="0" y="1572"/>
                </a:lnTo>
                <a:lnTo>
                  <a:pt x="0" y="2483"/>
                </a:lnTo>
                <a:lnTo>
                  <a:pt x="530" y="2483"/>
                </a:lnTo>
                <a:lnTo>
                  <a:pt x="530" y="1871"/>
                </a:lnTo>
                <a:lnTo>
                  <a:pt x="5807" y="1871"/>
                </a:lnTo>
                <a:lnTo>
                  <a:pt x="5807" y="2483"/>
                </a:lnTo>
                <a:lnTo>
                  <a:pt x="6333" y="2483"/>
                </a:lnTo>
                <a:lnTo>
                  <a:pt x="6333" y="1572"/>
                </a:lnTo>
                <a:lnTo>
                  <a:pt x="3161" y="0"/>
                </a:lnTo>
                <a:close/>
                <a:moveTo>
                  <a:pt x="3161" y="4863"/>
                </a:moveTo>
                <a:lnTo>
                  <a:pt x="3161" y="4863"/>
                </a:lnTo>
                <a:lnTo>
                  <a:pt x="3116" y="4862"/>
                </a:lnTo>
                <a:lnTo>
                  <a:pt x="3072" y="4858"/>
                </a:lnTo>
                <a:lnTo>
                  <a:pt x="3028" y="4852"/>
                </a:lnTo>
                <a:lnTo>
                  <a:pt x="2985" y="4845"/>
                </a:lnTo>
                <a:lnTo>
                  <a:pt x="2943" y="4835"/>
                </a:lnTo>
                <a:lnTo>
                  <a:pt x="2902" y="4825"/>
                </a:lnTo>
                <a:lnTo>
                  <a:pt x="2861" y="4810"/>
                </a:lnTo>
                <a:lnTo>
                  <a:pt x="2821" y="4796"/>
                </a:lnTo>
                <a:lnTo>
                  <a:pt x="2782" y="4778"/>
                </a:lnTo>
                <a:lnTo>
                  <a:pt x="2745" y="4760"/>
                </a:lnTo>
                <a:lnTo>
                  <a:pt x="2708" y="4740"/>
                </a:lnTo>
                <a:lnTo>
                  <a:pt x="2672" y="4717"/>
                </a:lnTo>
                <a:lnTo>
                  <a:pt x="2638" y="4693"/>
                </a:lnTo>
                <a:lnTo>
                  <a:pt x="2605" y="4668"/>
                </a:lnTo>
                <a:lnTo>
                  <a:pt x="2572" y="4641"/>
                </a:lnTo>
                <a:lnTo>
                  <a:pt x="2541" y="4613"/>
                </a:lnTo>
                <a:lnTo>
                  <a:pt x="2512" y="4583"/>
                </a:lnTo>
                <a:lnTo>
                  <a:pt x="2484" y="4552"/>
                </a:lnTo>
                <a:lnTo>
                  <a:pt x="2457" y="4519"/>
                </a:lnTo>
                <a:lnTo>
                  <a:pt x="2432" y="4486"/>
                </a:lnTo>
                <a:lnTo>
                  <a:pt x="2410" y="4451"/>
                </a:lnTo>
                <a:lnTo>
                  <a:pt x="2387" y="4415"/>
                </a:lnTo>
                <a:lnTo>
                  <a:pt x="2366" y="4378"/>
                </a:lnTo>
                <a:lnTo>
                  <a:pt x="2348" y="4341"/>
                </a:lnTo>
                <a:lnTo>
                  <a:pt x="2332" y="4301"/>
                </a:lnTo>
                <a:lnTo>
                  <a:pt x="2317" y="4262"/>
                </a:lnTo>
                <a:lnTo>
                  <a:pt x="2304" y="4221"/>
                </a:lnTo>
                <a:lnTo>
                  <a:pt x="2292" y="4179"/>
                </a:lnTo>
                <a:lnTo>
                  <a:pt x="2284" y="4136"/>
                </a:lnTo>
                <a:lnTo>
                  <a:pt x="2277" y="4093"/>
                </a:lnTo>
                <a:lnTo>
                  <a:pt x="2271" y="4050"/>
                </a:lnTo>
                <a:lnTo>
                  <a:pt x="2268" y="4006"/>
                </a:lnTo>
                <a:lnTo>
                  <a:pt x="0" y="2878"/>
                </a:lnTo>
                <a:lnTo>
                  <a:pt x="0" y="6185"/>
                </a:lnTo>
                <a:lnTo>
                  <a:pt x="6333" y="6185"/>
                </a:lnTo>
                <a:lnTo>
                  <a:pt x="6333" y="2878"/>
                </a:lnTo>
                <a:lnTo>
                  <a:pt x="4053" y="4006"/>
                </a:lnTo>
                <a:lnTo>
                  <a:pt x="4051" y="4050"/>
                </a:lnTo>
                <a:lnTo>
                  <a:pt x="4046" y="4093"/>
                </a:lnTo>
                <a:lnTo>
                  <a:pt x="4039" y="4136"/>
                </a:lnTo>
                <a:lnTo>
                  <a:pt x="4029" y="4179"/>
                </a:lnTo>
                <a:lnTo>
                  <a:pt x="4019" y="4220"/>
                </a:lnTo>
                <a:lnTo>
                  <a:pt x="4005" y="4262"/>
                </a:lnTo>
                <a:lnTo>
                  <a:pt x="3990" y="4301"/>
                </a:lnTo>
                <a:lnTo>
                  <a:pt x="3973" y="4340"/>
                </a:lnTo>
                <a:lnTo>
                  <a:pt x="3955" y="4378"/>
                </a:lnTo>
                <a:lnTo>
                  <a:pt x="3935" y="4415"/>
                </a:lnTo>
                <a:lnTo>
                  <a:pt x="3913" y="4451"/>
                </a:lnTo>
                <a:lnTo>
                  <a:pt x="3889" y="4486"/>
                </a:lnTo>
                <a:lnTo>
                  <a:pt x="3864" y="4519"/>
                </a:lnTo>
                <a:lnTo>
                  <a:pt x="3838" y="4552"/>
                </a:lnTo>
                <a:lnTo>
                  <a:pt x="3810" y="4583"/>
                </a:lnTo>
                <a:lnTo>
                  <a:pt x="3780" y="4613"/>
                </a:lnTo>
                <a:lnTo>
                  <a:pt x="3749" y="4641"/>
                </a:lnTo>
                <a:lnTo>
                  <a:pt x="3718" y="4668"/>
                </a:lnTo>
                <a:lnTo>
                  <a:pt x="3685" y="4693"/>
                </a:lnTo>
                <a:lnTo>
                  <a:pt x="3650" y="4717"/>
                </a:lnTo>
                <a:lnTo>
                  <a:pt x="3614" y="4740"/>
                </a:lnTo>
                <a:lnTo>
                  <a:pt x="3578" y="4760"/>
                </a:lnTo>
                <a:lnTo>
                  <a:pt x="3540" y="4778"/>
                </a:lnTo>
                <a:lnTo>
                  <a:pt x="3501" y="4796"/>
                </a:lnTo>
                <a:lnTo>
                  <a:pt x="3461" y="4810"/>
                </a:lnTo>
                <a:lnTo>
                  <a:pt x="3420" y="4825"/>
                </a:lnTo>
                <a:lnTo>
                  <a:pt x="3379" y="4835"/>
                </a:lnTo>
                <a:lnTo>
                  <a:pt x="3336" y="4845"/>
                </a:lnTo>
                <a:lnTo>
                  <a:pt x="3294" y="4852"/>
                </a:lnTo>
                <a:lnTo>
                  <a:pt x="3250" y="4858"/>
                </a:lnTo>
                <a:lnTo>
                  <a:pt x="3206" y="4862"/>
                </a:lnTo>
                <a:lnTo>
                  <a:pt x="3161" y="4863"/>
                </a:lnTo>
                <a:close/>
                <a:moveTo>
                  <a:pt x="3166" y="4601"/>
                </a:moveTo>
                <a:lnTo>
                  <a:pt x="3166" y="4601"/>
                </a:lnTo>
                <a:lnTo>
                  <a:pt x="3191" y="4600"/>
                </a:lnTo>
                <a:lnTo>
                  <a:pt x="3216" y="4598"/>
                </a:lnTo>
                <a:lnTo>
                  <a:pt x="3242" y="4595"/>
                </a:lnTo>
                <a:lnTo>
                  <a:pt x="3265" y="4591"/>
                </a:lnTo>
                <a:lnTo>
                  <a:pt x="3289" y="4586"/>
                </a:lnTo>
                <a:lnTo>
                  <a:pt x="3312" y="4580"/>
                </a:lnTo>
                <a:lnTo>
                  <a:pt x="3335" y="4573"/>
                </a:lnTo>
                <a:lnTo>
                  <a:pt x="3358" y="4566"/>
                </a:lnTo>
                <a:lnTo>
                  <a:pt x="3380" y="4556"/>
                </a:lnTo>
                <a:lnTo>
                  <a:pt x="3402" y="4547"/>
                </a:lnTo>
                <a:lnTo>
                  <a:pt x="3424" y="4536"/>
                </a:lnTo>
                <a:lnTo>
                  <a:pt x="3444" y="4525"/>
                </a:lnTo>
                <a:lnTo>
                  <a:pt x="3464" y="4513"/>
                </a:lnTo>
                <a:lnTo>
                  <a:pt x="3485" y="4500"/>
                </a:lnTo>
                <a:lnTo>
                  <a:pt x="3504" y="4486"/>
                </a:lnTo>
                <a:lnTo>
                  <a:pt x="3522" y="4471"/>
                </a:lnTo>
                <a:lnTo>
                  <a:pt x="3540" y="4456"/>
                </a:lnTo>
                <a:lnTo>
                  <a:pt x="3558" y="4440"/>
                </a:lnTo>
                <a:lnTo>
                  <a:pt x="3574" y="4424"/>
                </a:lnTo>
                <a:lnTo>
                  <a:pt x="3591" y="4407"/>
                </a:lnTo>
                <a:lnTo>
                  <a:pt x="3607" y="4389"/>
                </a:lnTo>
                <a:lnTo>
                  <a:pt x="3622" y="4371"/>
                </a:lnTo>
                <a:lnTo>
                  <a:pt x="3637" y="4352"/>
                </a:lnTo>
                <a:lnTo>
                  <a:pt x="3651" y="4333"/>
                </a:lnTo>
                <a:lnTo>
                  <a:pt x="3664" y="4313"/>
                </a:lnTo>
                <a:lnTo>
                  <a:pt x="3676" y="4293"/>
                </a:lnTo>
                <a:lnTo>
                  <a:pt x="3688" y="4272"/>
                </a:lnTo>
                <a:lnTo>
                  <a:pt x="3699" y="4251"/>
                </a:lnTo>
                <a:lnTo>
                  <a:pt x="3710" y="4230"/>
                </a:lnTo>
                <a:lnTo>
                  <a:pt x="3719" y="4208"/>
                </a:lnTo>
                <a:lnTo>
                  <a:pt x="3728" y="4185"/>
                </a:lnTo>
                <a:lnTo>
                  <a:pt x="3736" y="4164"/>
                </a:lnTo>
                <a:lnTo>
                  <a:pt x="3753" y="4119"/>
                </a:lnTo>
                <a:lnTo>
                  <a:pt x="3760" y="4098"/>
                </a:lnTo>
                <a:lnTo>
                  <a:pt x="3767" y="4076"/>
                </a:lnTo>
                <a:lnTo>
                  <a:pt x="3773" y="4055"/>
                </a:lnTo>
                <a:lnTo>
                  <a:pt x="3778" y="4033"/>
                </a:lnTo>
                <a:lnTo>
                  <a:pt x="3781" y="4009"/>
                </a:lnTo>
                <a:lnTo>
                  <a:pt x="3783" y="3984"/>
                </a:lnTo>
                <a:lnTo>
                  <a:pt x="3781" y="3953"/>
                </a:lnTo>
                <a:lnTo>
                  <a:pt x="3779" y="3922"/>
                </a:lnTo>
                <a:lnTo>
                  <a:pt x="3775" y="3891"/>
                </a:lnTo>
                <a:lnTo>
                  <a:pt x="3770" y="3861"/>
                </a:lnTo>
                <a:lnTo>
                  <a:pt x="3764" y="3831"/>
                </a:lnTo>
                <a:lnTo>
                  <a:pt x="3755" y="3801"/>
                </a:lnTo>
                <a:lnTo>
                  <a:pt x="3746" y="3772"/>
                </a:lnTo>
                <a:lnTo>
                  <a:pt x="3734" y="3745"/>
                </a:lnTo>
                <a:lnTo>
                  <a:pt x="3722" y="3717"/>
                </a:lnTo>
                <a:lnTo>
                  <a:pt x="3708" y="3691"/>
                </a:lnTo>
                <a:lnTo>
                  <a:pt x="3693" y="3665"/>
                </a:lnTo>
                <a:lnTo>
                  <a:pt x="3677" y="3641"/>
                </a:lnTo>
                <a:lnTo>
                  <a:pt x="3659" y="3615"/>
                </a:lnTo>
                <a:lnTo>
                  <a:pt x="3641" y="3593"/>
                </a:lnTo>
                <a:lnTo>
                  <a:pt x="3622" y="3570"/>
                </a:lnTo>
                <a:lnTo>
                  <a:pt x="3602" y="3548"/>
                </a:lnTo>
                <a:lnTo>
                  <a:pt x="3580" y="3528"/>
                </a:lnTo>
                <a:lnTo>
                  <a:pt x="3558" y="3509"/>
                </a:lnTo>
                <a:lnTo>
                  <a:pt x="3535" y="3491"/>
                </a:lnTo>
                <a:lnTo>
                  <a:pt x="3511" y="3473"/>
                </a:lnTo>
                <a:lnTo>
                  <a:pt x="3486" y="3457"/>
                </a:lnTo>
                <a:lnTo>
                  <a:pt x="3459" y="3443"/>
                </a:lnTo>
                <a:lnTo>
                  <a:pt x="3433" y="3429"/>
                </a:lnTo>
                <a:lnTo>
                  <a:pt x="3406" y="3417"/>
                </a:lnTo>
                <a:lnTo>
                  <a:pt x="3378" y="3406"/>
                </a:lnTo>
                <a:lnTo>
                  <a:pt x="3349" y="3396"/>
                </a:lnTo>
                <a:lnTo>
                  <a:pt x="3321" y="3388"/>
                </a:lnTo>
                <a:lnTo>
                  <a:pt x="3291" y="3381"/>
                </a:lnTo>
                <a:lnTo>
                  <a:pt x="3261" y="3375"/>
                </a:lnTo>
                <a:lnTo>
                  <a:pt x="3230" y="3371"/>
                </a:lnTo>
                <a:lnTo>
                  <a:pt x="3198" y="3369"/>
                </a:lnTo>
                <a:lnTo>
                  <a:pt x="3166" y="3368"/>
                </a:lnTo>
                <a:lnTo>
                  <a:pt x="3135" y="3369"/>
                </a:lnTo>
                <a:lnTo>
                  <a:pt x="3104" y="3371"/>
                </a:lnTo>
                <a:lnTo>
                  <a:pt x="3073" y="3375"/>
                </a:lnTo>
                <a:lnTo>
                  <a:pt x="3043" y="3381"/>
                </a:lnTo>
                <a:lnTo>
                  <a:pt x="3013" y="3388"/>
                </a:lnTo>
                <a:lnTo>
                  <a:pt x="2983" y="3396"/>
                </a:lnTo>
                <a:lnTo>
                  <a:pt x="2954" y="3406"/>
                </a:lnTo>
                <a:lnTo>
                  <a:pt x="2927" y="3417"/>
                </a:lnTo>
                <a:lnTo>
                  <a:pt x="2899" y="3429"/>
                </a:lnTo>
                <a:lnTo>
                  <a:pt x="2873" y="3443"/>
                </a:lnTo>
                <a:lnTo>
                  <a:pt x="2848" y="3457"/>
                </a:lnTo>
                <a:lnTo>
                  <a:pt x="2823" y="3473"/>
                </a:lnTo>
                <a:lnTo>
                  <a:pt x="2799" y="3491"/>
                </a:lnTo>
                <a:lnTo>
                  <a:pt x="2775" y="3509"/>
                </a:lnTo>
                <a:lnTo>
                  <a:pt x="2752" y="3528"/>
                </a:lnTo>
                <a:lnTo>
                  <a:pt x="2732" y="3548"/>
                </a:lnTo>
                <a:lnTo>
                  <a:pt x="2710" y="3570"/>
                </a:lnTo>
                <a:lnTo>
                  <a:pt x="2691" y="3593"/>
                </a:lnTo>
                <a:lnTo>
                  <a:pt x="2673" y="3615"/>
                </a:lnTo>
                <a:lnTo>
                  <a:pt x="2656" y="3641"/>
                </a:lnTo>
                <a:lnTo>
                  <a:pt x="2639" y="3665"/>
                </a:lnTo>
                <a:lnTo>
                  <a:pt x="2625" y="3691"/>
                </a:lnTo>
                <a:lnTo>
                  <a:pt x="2611" y="3717"/>
                </a:lnTo>
                <a:lnTo>
                  <a:pt x="2599" y="3745"/>
                </a:lnTo>
                <a:lnTo>
                  <a:pt x="2588" y="3772"/>
                </a:lnTo>
                <a:lnTo>
                  <a:pt x="2578" y="3801"/>
                </a:lnTo>
                <a:lnTo>
                  <a:pt x="2570" y="3831"/>
                </a:lnTo>
                <a:lnTo>
                  <a:pt x="2563" y="3861"/>
                </a:lnTo>
                <a:lnTo>
                  <a:pt x="2558" y="3891"/>
                </a:lnTo>
                <a:lnTo>
                  <a:pt x="2553" y="3922"/>
                </a:lnTo>
                <a:lnTo>
                  <a:pt x="2551" y="3953"/>
                </a:lnTo>
                <a:lnTo>
                  <a:pt x="2551" y="3984"/>
                </a:lnTo>
                <a:lnTo>
                  <a:pt x="2551" y="4009"/>
                </a:lnTo>
                <a:lnTo>
                  <a:pt x="2553" y="4033"/>
                </a:lnTo>
                <a:lnTo>
                  <a:pt x="2556" y="4055"/>
                </a:lnTo>
                <a:lnTo>
                  <a:pt x="2560" y="4076"/>
                </a:lnTo>
                <a:lnTo>
                  <a:pt x="2565" y="4098"/>
                </a:lnTo>
                <a:lnTo>
                  <a:pt x="2571" y="4119"/>
                </a:lnTo>
                <a:lnTo>
                  <a:pt x="2585" y="4164"/>
                </a:lnTo>
                <a:lnTo>
                  <a:pt x="2594" y="4185"/>
                </a:lnTo>
                <a:lnTo>
                  <a:pt x="2603" y="4208"/>
                </a:lnTo>
                <a:lnTo>
                  <a:pt x="2613" y="4230"/>
                </a:lnTo>
                <a:lnTo>
                  <a:pt x="2624" y="4251"/>
                </a:lnTo>
                <a:lnTo>
                  <a:pt x="2635" y="4272"/>
                </a:lnTo>
                <a:lnTo>
                  <a:pt x="2647" y="4293"/>
                </a:lnTo>
                <a:lnTo>
                  <a:pt x="2660" y="4313"/>
                </a:lnTo>
                <a:lnTo>
                  <a:pt x="2673" y="4333"/>
                </a:lnTo>
                <a:lnTo>
                  <a:pt x="2687" y="4352"/>
                </a:lnTo>
                <a:lnTo>
                  <a:pt x="2703" y="4371"/>
                </a:lnTo>
                <a:lnTo>
                  <a:pt x="2718" y="4389"/>
                </a:lnTo>
                <a:lnTo>
                  <a:pt x="2734" y="4407"/>
                </a:lnTo>
                <a:lnTo>
                  <a:pt x="2751" y="4424"/>
                </a:lnTo>
                <a:lnTo>
                  <a:pt x="2769" y="4440"/>
                </a:lnTo>
                <a:lnTo>
                  <a:pt x="2787" y="4457"/>
                </a:lnTo>
                <a:lnTo>
                  <a:pt x="2806" y="4471"/>
                </a:lnTo>
                <a:lnTo>
                  <a:pt x="2825" y="4486"/>
                </a:lnTo>
                <a:lnTo>
                  <a:pt x="2844" y="4500"/>
                </a:lnTo>
                <a:lnTo>
                  <a:pt x="2864" y="4513"/>
                </a:lnTo>
                <a:lnTo>
                  <a:pt x="2886" y="4525"/>
                </a:lnTo>
                <a:lnTo>
                  <a:pt x="2906" y="4536"/>
                </a:lnTo>
                <a:lnTo>
                  <a:pt x="2929" y="4547"/>
                </a:lnTo>
                <a:lnTo>
                  <a:pt x="2951" y="4556"/>
                </a:lnTo>
                <a:lnTo>
                  <a:pt x="2973" y="4566"/>
                </a:lnTo>
                <a:lnTo>
                  <a:pt x="2996" y="4573"/>
                </a:lnTo>
                <a:lnTo>
                  <a:pt x="3020" y="4580"/>
                </a:lnTo>
                <a:lnTo>
                  <a:pt x="3043" y="4586"/>
                </a:lnTo>
                <a:lnTo>
                  <a:pt x="3067" y="4591"/>
                </a:lnTo>
                <a:lnTo>
                  <a:pt x="3092" y="4595"/>
                </a:lnTo>
                <a:lnTo>
                  <a:pt x="3116" y="4598"/>
                </a:lnTo>
                <a:lnTo>
                  <a:pt x="3141" y="4600"/>
                </a:lnTo>
                <a:lnTo>
                  <a:pt x="3166" y="460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KSO_Shape"/>
          <p:cNvSpPr/>
          <p:nvPr/>
        </p:nvSpPr>
        <p:spPr bwMode="auto">
          <a:xfrm>
            <a:off x="9839622" y="2492896"/>
            <a:ext cx="1262634" cy="1262634"/>
          </a:xfrm>
          <a:custGeom>
            <a:avLst/>
            <a:gdLst>
              <a:gd name="T0" fmla="*/ 1799698 w 3272"/>
              <a:gd name="T1" fmla="*/ 900199 h 3272"/>
              <a:gd name="T2" fmla="*/ 899849 w 3272"/>
              <a:gd name="T3" fmla="*/ 0 h 3272"/>
              <a:gd name="T4" fmla="*/ 0 w 3272"/>
              <a:gd name="T5" fmla="*/ 900199 h 3272"/>
              <a:gd name="T6" fmla="*/ 899849 w 3272"/>
              <a:gd name="T7" fmla="*/ 1800397 h 3272"/>
              <a:gd name="T8" fmla="*/ 1012055 w 3272"/>
              <a:gd name="T9" fmla="*/ 1800397 h 3272"/>
              <a:gd name="T10" fmla="*/ 1124811 w 3272"/>
              <a:gd name="T11" fmla="*/ 1687597 h 3272"/>
              <a:gd name="T12" fmla="*/ 1012055 w 3272"/>
              <a:gd name="T13" fmla="*/ 1575347 h 3272"/>
              <a:gd name="T14" fmla="*/ 899849 w 3272"/>
              <a:gd name="T15" fmla="*/ 1575347 h 3272"/>
              <a:gd name="T16" fmla="*/ 224962 w 3272"/>
              <a:gd name="T17" fmla="*/ 900199 h 3272"/>
              <a:gd name="T18" fmla="*/ 899849 w 3272"/>
              <a:gd name="T19" fmla="*/ 225050 h 3272"/>
              <a:gd name="T20" fmla="*/ 1584636 w 3272"/>
              <a:gd name="T21" fmla="*/ 900199 h 3272"/>
              <a:gd name="T22" fmla="*/ 1584636 w 3272"/>
              <a:gd name="T23" fmla="*/ 1237498 h 3272"/>
              <a:gd name="T24" fmla="*/ 1461980 w 3272"/>
              <a:gd name="T25" fmla="*/ 1350298 h 3272"/>
              <a:gd name="T26" fmla="*/ 1334373 w 3272"/>
              <a:gd name="T27" fmla="*/ 1237498 h 3272"/>
              <a:gd name="T28" fmla="*/ 1334373 w 3272"/>
              <a:gd name="T29" fmla="*/ 900199 h 3272"/>
              <a:gd name="T30" fmla="*/ 899849 w 3272"/>
              <a:gd name="T31" fmla="*/ 450099 h 3272"/>
              <a:gd name="T32" fmla="*/ 449925 w 3272"/>
              <a:gd name="T33" fmla="*/ 900199 h 3272"/>
              <a:gd name="T34" fmla="*/ 899849 w 3272"/>
              <a:gd name="T35" fmla="*/ 1350298 h 3272"/>
              <a:gd name="T36" fmla="*/ 1129762 w 3272"/>
              <a:gd name="T37" fmla="*/ 1285369 h 3272"/>
              <a:gd name="T38" fmla="*/ 1461980 w 3272"/>
              <a:gd name="T39" fmla="*/ 1575347 h 3272"/>
              <a:gd name="T40" fmla="*/ 1799698 w 3272"/>
              <a:gd name="T41" fmla="*/ 1237498 h 3272"/>
              <a:gd name="T42" fmla="*/ 1799698 w 3272"/>
              <a:gd name="T43" fmla="*/ 900199 h 3272"/>
              <a:gd name="T44" fmla="*/ 899849 w 3272"/>
              <a:gd name="T45" fmla="*/ 1125248 h 3272"/>
              <a:gd name="T46" fmla="*/ 674887 w 3272"/>
              <a:gd name="T47" fmla="*/ 900199 h 3272"/>
              <a:gd name="T48" fmla="*/ 899849 w 3272"/>
              <a:gd name="T49" fmla="*/ 675149 h 3272"/>
              <a:gd name="T50" fmla="*/ 1124811 w 3272"/>
              <a:gd name="T51" fmla="*/ 900199 h 3272"/>
              <a:gd name="T52" fmla="*/ 899849 w 3272"/>
              <a:gd name="T53" fmla="*/ 1125248 h 32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272" h="3272">
                <a:moveTo>
                  <a:pt x="3272" y="1636"/>
                </a:moveTo>
                <a:cubicBezTo>
                  <a:pt x="3272" y="733"/>
                  <a:pt x="2539" y="0"/>
                  <a:pt x="1636" y="0"/>
                </a:cubicBezTo>
                <a:cubicBezTo>
                  <a:pt x="733" y="0"/>
                  <a:pt x="0" y="733"/>
                  <a:pt x="0" y="1636"/>
                </a:cubicBezTo>
                <a:cubicBezTo>
                  <a:pt x="0" y="2539"/>
                  <a:pt x="733" y="3272"/>
                  <a:pt x="1636" y="3272"/>
                </a:cubicBezTo>
                <a:cubicBezTo>
                  <a:pt x="1840" y="3272"/>
                  <a:pt x="1840" y="3272"/>
                  <a:pt x="1840" y="3272"/>
                </a:cubicBezTo>
                <a:cubicBezTo>
                  <a:pt x="1953" y="3272"/>
                  <a:pt x="2045" y="3180"/>
                  <a:pt x="2045" y="3067"/>
                </a:cubicBezTo>
                <a:cubicBezTo>
                  <a:pt x="2045" y="2955"/>
                  <a:pt x="1953" y="2863"/>
                  <a:pt x="1840" y="2863"/>
                </a:cubicBezTo>
                <a:cubicBezTo>
                  <a:pt x="1636" y="2863"/>
                  <a:pt x="1636" y="2863"/>
                  <a:pt x="1636" y="2863"/>
                </a:cubicBezTo>
                <a:cubicBezTo>
                  <a:pt x="959" y="2863"/>
                  <a:pt x="409" y="2314"/>
                  <a:pt x="409" y="1636"/>
                </a:cubicBezTo>
                <a:cubicBezTo>
                  <a:pt x="409" y="958"/>
                  <a:pt x="959" y="409"/>
                  <a:pt x="1636" y="409"/>
                </a:cubicBezTo>
                <a:cubicBezTo>
                  <a:pt x="2314" y="409"/>
                  <a:pt x="2881" y="958"/>
                  <a:pt x="2881" y="1636"/>
                </a:cubicBezTo>
                <a:cubicBezTo>
                  <a:pt x="2881" y="2249"/>
                  <a:pt x="2881" y="2249"/>
                  <a:pt x="2881" y="2249"/>
                </a:cubicBezTo>
                <a:cubicBezTo>
                  <a:pt x="2881" y="2362"/>
                  <a:pt x="2771" y="2454"/>
                  <a:pt x="2658" y="2454"/>
                </a:cubicBezTo>
                <a:cubicBezTo>
                  <a:pt x="2546" y="2454"/>
                  <a:pt x="2426" y="2362"/>
                  <a:pt x="2426" y="2249"/>
                </a:cubicBezTo>
                <a:cubicBezTo>
                  <a:pt x="2426" y="1636"/>
                  <a:pt x="2426" y="1636"/>
                  <a:pt x="2426" y="1636"/>
                </a:cubicBezTo>
                <a:cubicBezTo>
                  <a:pt x="2426" y="1185"/>
                  <a:pt x="2087" y="818"/>
                  <a:pt x="1636" y="818"/>
                </a:cubicBezTo>
                <a:cubicBezTo>
                  <a:pt x="1184" y="818"/>
                  <a:pt x="818" y="1185"/>
                  <a:pt x="818" y="1636"/>
                </a:cubicBezTo>
                <a:cubicBezTo>
                  <a:pt x="818" y="2087"/>
                  <a:pt x="1184" y="2454"/>
                  <a:pt x="1636" y="2454"/>
                </a:cubicBezTo>
                <a:cubicBezTo>
                  <a:pt x="1789" y="2454"/>
                  <a:pt x="1931" y="2409"/>
                  <a:pt x="2054" y="2336"/>
                </a:cubicBezTo>
                <a:cubicBezTo>
                  <a:pt x="2096" y="2633"/>
                  <a:pt x="2349" y="2863"/>
                  <a:pt x="2658" y="2863"/>
                </a:cubicBezTo>
                <a:cubicBezTo>
                  <a:pt x="2997" y="2863"/>
                  <a:pt x="3272" y="2588"/>
                  <a:pt x="3272" y="2249"/>
                </a:cubicBezTo>
                <a:lnTo>
                  <a:pt x="3272" y="1636"/>
                </a:lnTo>
                <a:close/>
                <a:moveTo>
                  <a:pt x="1636" y="2045"/>
                </a:moveTo>
                <a:cubicBezTo>
                  <a:pt x="1410" y="2045"/>
                  <a:pt x="1227" y="1862"/>
                  <a:pt x="1227" y="1636"/>
                </a:cubicBezTo>
                <a:cubicBezTo>
                  <a:pt x="1227" y="1410"/>
                  <a:pt x="1410" y="1227"/>
                  <a:pt x="1636" y="1227"/>
                </a:cubicBezTo>
                <a:cubicBezTo>
                  <a:pt x="1862" y="1227"/>
                  <a:pt x="2045" y="1410"/>
                  <a:pt x="2045" y="1636"/>
                </a:cubicBezTo>
                <a:cubicBezTo>
                  <a:pt x="2045" y="1862"/>
                  <a:pt x="1862" y="2045"/>
                  <a:pt x="1636" y="204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842814" y="3861048"/>
            <a:ext cx="1656184" cy="50405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</a:t>
            </a:r>
          </a:p>
        </p:txBody>
      </p:sp>
      <p:sp>
        <p:nvSpPr>
          <p:cNvPr id="10" name="矩形 9"/>
          <p:cNvSpPr/>
          <p:nvPr/>
        </p:nvSpPr>
        <p:spPr>
          <a:xfrm>
            <a:off x="813074" y="4725144"/>
            <a:ext cx="1782351" cy="130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050137" y="3861048"/>
            <a:ext cx="1656184" cy="50405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联系人</a:t>
            </a:r>
          </a:p>
        </p:txBody>
      </p:sp>
      <p:sp>
        <p:nvSpPr>
          <p:cNvPr id="12" name="矩形 11"/>
          <p:cNvSpPr/>
          <p:nvPr/>
        </p:nvSpPr>
        <p:spPr>
          <a:xfrm>
            <a:off x="3020397" y="4725144"/>
            <a:ext cx="1782351" cy="130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350707" y="3861048"/>
            <a:ext cx="1656184" cy="50405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</a:t>
            </a:r>
          </a:p>
        </p:txBody>
      </p:sp>
      <p:sp>
        <p:nvSpPr>
          <p:cNvPr id="14" name="矩形 13"/>
          <p:cNvSpPr/>
          <p:nvPr/>
        </p:nvSpPr>
        <p:spPr>
          <a:xfrm>
            <a:off x="5320967" y="4725144"/>
            <a:ext cx="1782351" cy="130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7548892" y="3861048"/>
            <a:ext cx="1656184" cy="50405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</a:t>
            </a:r>
          </a:p>
        </p:txBody>
      </p:sp>
      <p:sp>
        <p:nvSpPr>
          <p:cNvPr id="16" name="矩形 15"/>
          <p:cNvSpPr/>
          <p:nvPr/>
        </p:nvSpPr>
        <p:spPr>
          <a:xfrm>
            <a:off x="7519152" y="4725144"/>
            <a:ext cx="1782351" cy="130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9662096" y="3861048"/>
            <a:ext cx="1656184" cy="50405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官网</a:t>
            </a:r>
          </a:p>
        </p:txBody>
      </p:sp>
      <p:sp>
        <p:nvSpPr>
          <p:cNvPr id="18" name="矩形 17"/>
          <p:cNvSpPr/>
          <p:nvPr/>
        </p:nvSpPr>
        <p:spPr>
          <a:xfrm>
            <a:off x="9632356" y="4725144"/>
            <a:ext cx="1782351" cy="130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4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14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14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14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14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14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14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14"/>
                            </p:stCondLst>
                            <p:childTnLst>
                              <p:par>
                                <p:cTn id="5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14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14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14"/>
                            </p:stCondLst>
                            <p:childTnLst>
                              <p:par>
                                <p:cTn id="7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5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14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14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14"/>
                            </p:stCondLst>
                            <p:childTnLst>
                              <p:par>
                                <p:cTn id="9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5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14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142878" y="2132856"/>
            <a:ext cx="6120680" cy="1080120"/>
          </a:xfrm>
          <a:prstGeom prst="roundRect">
            <a:avLst/>
          </a:prstGeom>
          <a:gradFill flip="none" rotWithShape="1">
            <a:gsLst>
              <a:gs pos="34000">
                <a:schemeClr val="bg1">
                  <a:lumMod val="50000"/>
                  <a:tint val="66000"/>
                  <a:satMod val="160000"/>
                </a:schemeClr>
              </a:gs>
              <a:gs pos="72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508000" dist="419100" dir="33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261098" y="2236250"/>
            <a:ext cx="3877985" cy="745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方正粗倩简体" pitchFamily="65" charset="-122"/>
                <a:ea typeface="方正粗倩简体" pitchFamily="65" charset="-122"/>
              </a:rPr>
              <a:t>我们是谁</a:t>
            </a: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方正粗倩简体" pitchFamily="65" charset="-122"/>
                <a:ea typeface="方正粗倩简体" pitchFamily="65" charset="-122"/>
              </a:rPr>
              <a:t>·</a:t>
            </a: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方正粗倩简体" pitchFamily="65" charset="-122"/>
                <a:ea typeface="方正粗倩简体" pitchFamily="65" charset="-122"/>
              </a:rPr>
              <a:t>公司介绍</a:t>
            </a:r>
            <a:endParaRPr lang="en-US" altLang="zh-CN" sz="3200" dirty="0">
              <a:solidFill>
                <a:schemeClr val="tx2">
                  <a:lumMod val="50000"/>
                </a:schemeClr>
              </a:solidFill>
              <a:latin typeface="方正粗倩简体" pitchFamily="65" charset="-122"/>
              <a:ea typeface="方正粗倩简体" pitchFamily="65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358903" y="1556791"/>
            <a:ext cx="1020053" cy="741389"/>
            <a:chOff x="3670475" y="1411150"/>
            <a:chExt cx="1388376" cy="1009092"/>
          </a:xfrm>
        </p:grpSpPr>
        <p:sp>
          <p:nvSpPr>
            <p:cNvPr id="21" name="六边形 20"/>
            <p:cNvSpPr/>
            <p:nvPr/>
          </p:nvSpPr>
          <p:spPr>
            <a:xfrm rot="1663961">
              <a:off x="3670475" y="1411150"/>
              <a:ext cx="1170547" cy="1009092"/>
            </a:xfrm>
            <a:prstGeom prst="hexagon">
              <a:avLst/>
            </a:prstGeom>
            <a:gradFill flip="none" rotWithShape="0">
              <a:gsLst>
                <a:gs pos="34000">
                  <a:schemeClr val="bg1">
                    <a:lumMod val="50000"/>
                    <a:tint val="66000"/>
                    <a:satMod val="160000"/>
                  </a:schemeClr>
                </a:gs>
                <a:gs pos="72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0" dist="419100" dir="336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62707" y="1434981"/>
              <a:ext cx="1296144" cy="87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spc="-300" dirty="0">
                  <a:solidFill>
                    <a:schemeClr val="tx2">
                      <a:lumMod val="50000"/>
                    </a:schemeClr>
                  </a:solidFill>
                  <a:latin typeface="方正粗倩简体" pitchFamily="65" charset="-122"/>
                  <a:ea typeface="方正粗倩简体" pitchFamily="65" charset="-122"/>
                </a:rPr>
                <a:t>01</a:t>
              </a:r>
              <a:endParaRPr lang="zh-CN" altLang="en-US" sz="3600" spc="-300" dirty="0">
                <a:solidFill>
                  <a:schemeClr val="tx2">
                    <a:lumMod val="50000"/>
                  </a:schemeClr>
                </a:solidFill>
                <a:latin typeface="方正粗倩简体" pitchFamily="65" charset="-122"/>
                <a:ea typeface="方正粗倩简体" pitchFamily="65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914" y="3887310"/>
            <a:ext cx="1872208" cy="260594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99"/>
                            </p:stCondLst>
                            <p:childTnLst>
                              <p:par>
                                <p:cTn id="24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82838" y="3430633"/>
            <a:ext cx="6807607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答疑时间</a:t>
            </a:r>
          </a:p>
        </p:txBody>
      </p:sp>
      <p:sp>
        <p:nvSpPr>
          <p:cNvPr id="5" name="文本框 3"/>
          <p:cNvSpPr txBox="1"/>
          <p:nvPr/>
        </p:nvSpPr>
        <p:spPr>
          <a:xfrm>
            <a:off x="4095786" y="4708102"/>
            <a:ext cx="5511749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Ask questions time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15" y="2842735"/>
            <a:ext cx="776024" cy="24992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85" y="808348"/>
            <a:ext cx="2808312" cy="2808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4656479" y="4387926"/>
            <a:ext cx="480541" cy="488644"/>
          </a:xfrm>
          <a:custGeom>
            <a:avLst/>
            <a:gdLst>
              <a:gd name="T0" fmla="*/ 222 w 589"/>
              <a:gd name="T1" fmla="*/ 0 h 596"/>
              <a:gd name="T2" fmla="*/ 222 w 589"/>
              <a:gd name="T3" fmla="*/ 22 h 596"/>
              <a:gd name="T4" fmla="*/ 222 w 589"/>
              <a:gd name="T5" fmla="*/ 87 h 596"/>
              <a:gd name="T6" fmla="*/ 222 w 589"/>
              <a:gd name="T7" fmla="*/ 378 h 596"/>
              <a:gd name="T8" fmla="*/ 124 w 589"/>
              <a:gd name="T9" fmla="*/ 347 h 596"/>
              <a:gd name="T10" fmla="*/ 0 w 589"/>
              <a:gd name="T11" fmla="*/ 425 h 596"/>
              <a:gd name="T12" fmla="*/ 124 w 589"/>
              <a:gd name="T13" fmla="*/ 504 h 596"/>
              <a:gd name="T14" fmla="*/ 247 w 589"/>
              <a:gd name="T15" fmla="*/ 434 h 596"/>
              <a:gd name="T16" fmla="*/ 247 w 589"/>
              <a:gd name="T17" fmla="*/ 434 h 596"/>
              <a:gd name="T18" fmla="*/ 247 w 589"/>
              <a:gd name="T19" fmla="*/ 92 h 596"/>
              <a:gd name="T20" fmla="*/ 564 w 589"/>
              <a:gd name="T21" fmla="*/ 150 h 596"/>
              <a:gd name="T22" fmla="*/ 564 w 589"/>
              <a:gd name="T23" fmla="*/ 470 h 596"/>
              <a:gd name="T24" fmla="*/ 466 w 589"/>
              <a:gd name="T25" fmla="*/ 439 h 596"/>
              <a:gd name="T26" fmla="*/ 342 w 589"/>
              <a:gd name="T27" fmla="*/ 518 h 596"/>
              <a:gd name="T28" fmla="*/ 466 w 589"/>
              <a:gd name="T29" fmla="*/ 596 h 596"/>
              <a:gd name="T30" fmla="*/ 589 w 589"/>
              <a:gd name="T31" fmla="*/ 518 h 596"/>
              <a:gd name="T32" fmla="*/ 589 w 589"/>
              <a:gd name="T33" fmla="*/ 518 h 596"/>
              <a:gd name="T34" fmla="*/ 589 w 589"/>
              <a:gd name="T35" fmla="*/ 155 h 596"/>
              <a:gd name="T36" fmla="*/ 589 w 589"/>
              <a:gd name="T37" fmla="*/ 107 h 596"/>
              <a:gd name="T38" fmla="*/ 589 w 589"/>
              <a:gd name="T39" fmla="*/ 68 h 596"/>
              <a:gd name="T40" fmla="*/ 222 w 589"/>
              <a:gd name="T41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89" h="596">
                <a:moveTo>
                  <a:pt x="222" y="0"/>
                </a:moveTo>
                <a:lnTo>
                  <a:pt x="222" y="22"/>
                </a:lnTo>
                <a:lnTo>
                  <a:pt x="222" y="87"/>
                </a:lnTo>
                <a:lnTo>
                  <a:pt x="222" y="378"/>
                </a:lnTo>
                <a:cubicBezTo>
                  <a:pt x="199" y="359"/>
                  <a:pt x="164" y="347"/>
                  <a:pt x="124" y="347"/>
                </a:cubicBezTo>
                <a:cubicBezTo>
                  <a:pt x="55" y="347"/>
                  <a:pt x="0" y="382"/>
                  <a:pt x="0" y="425"/>
                </a:cubicBezTo>
                <a:cubicBezTo>
                  <a:pt x="0" y="469"/>
                  <a:pt x="55" y="504"/>
                  <a:pt x="124" y="504"/>
                </a:cubicBezTo>
                <a:cubicBezTo>
                  <a:pt x="188" y="504"/>
                  <a:pt x="240" y="473"/>
                  <a:pt x="247" y="434"/>
                </a:cubicBezTo>
                <a:lnTo>
                  <a:pt x="247" y="434"/>
                </a:lnTo>
                <a:lnTo>
                  <a:pt x="247" y="92"/>
                </a:lnTo>
                <a:lnTo>
                  <a:pt x="564" y="150"/>
                </a:lnTo>
                <a:lnTo>
                  <a:pt x="564" y="470"/>
                </a:lnTo>
                <a:cubicBezTo>
                  <a:pt x="541" y="451"/>
                  <a:pt x="506" y="439"/>
                  <a:pt x="466" y="439"/>
                </a:cubicBezTo>
                <a:cubicBezTo>
                  <a:pt x="397" y="439"/>
                  <a:pt x="342" y="474"/>
                  <a:pt x="342" y="518"/>
                </a:cubicBezTo>
                <a:cubicBezTo>
                  <a:pt x="342" y="561"/>
                  <a:pt x="397" y="596"/>
                  <a:pt x="466" y="596"/>
                </a:cubicBezTo>
                <a:cubicBezTo>
                  <a:pt x="534" y="596"/>
                  <a:pt x="589" y="561"/>
                  <a:pt x="589" y="518"/>
                </a:cubicBezTo>
                <a:lnTo>
                  <a:pt x="589" y="518"/>
                </a:lnTo>
                <a:lnTo>
                  <a:pt x="589" y="155"/>
                </a:lnTo>
                <a:lnTo>
                  <a:pt x="589" y="107"/>
                </a:lnTo>
                <a:lnTo>
                  <a:pt x="589" y="68"/>
                </a:lnTo>
                <a:lnTo>
                  <a:pt x="22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5" name="Freeform 6"/>
          <p:cNvSpPr>
            <a:spLocks noEditPoints="1"/>
          </p:cNvSpPr>
          <p:nvPr/>
        </p:nvSpPr>
        <p:spPr bwMode="auto">
          <a:xfrm>
            <a:off x="5682266" y="4372100"/>
            <a:ext cx="510206" cy="510405"/>
          </a:xfrm>
          <a:custGeom>
            <a:avLst/>
            <a:gdLst>
              <a:gd name="T0" fmla="*/ 554 w 624"/>
              <a:gd name="T1" fmla="*/ 326 h 625"/>
              <a:gd name="T2" fmla="*/ 554 w 624"/>
              <a:gd name="T3" fmla="*/ 71 h 625"/>
              <a:gd name="T4" fmla="*/ 298 w 624"/>
              <a:gd name="T5" fmla="*/ 71 h 625"/>
              <a:gd name="T6" fmla="*/ 265 w 624"/>
              <a:gd name="T7" fmla="*/ 281 h 625"/>
              <a:gd name="T8" fmla="*/ 260 w 624"/>
              <a:gd name="T9" fmla="*/ 284 h 625"/>
              <a:gd name="T10" fmla="*/ 9 w 624"/>
              <a:gd name="T11" fmla="*/ 535 h 625"/>
              <a:gd name="T12" fmla="*/ 14 w 624"/>
              <a:gd name="T13" fmla="*/ 575 h 625"/>
              <a:gd name="T14" fmla="*/ 49 w 624"/>
              <a:gd name="T15" fmla="*/ 610 h 625"/>
              <a:gd name="T16" fmla="*/ 89 w 624"/>
              <a:gd name="T17" fmla="*/ 615 h 625"/>
              <a:gd name="T18" fmla="*/ 340 w 624"/>
              <a:gd name="T19" fmla="*/ 364 h 625"/>
              <a:gd name="T20" fmla="*/ 343 w 624"/>
              <a:gd name="T21" fmla="*/ 359 h 625"/>
              <a:gd name="T22" fmla="*/ 554 w 624"/>
              <a:gd name="T23" fmla="*/ 326 h 625"/>
              <a:gd name="T24" fmla="*/ 96 w 624"/>
              <a:gd name="T25" fmla="*/ 566 h 625"/>
              <a:gd name="T26" fmla="*/ 96 w 624"/>
              <a:gd name="T27" fmla="*/ 566 h 625"/>
              <a:gd name="T28" fmla="*/ 77 w 624"/>
              <a:gd name="T29" fmla="*/ 564 h 625"/>
              <a:gd name="T30" fmla="*/ 60 w 624"/>
              <a:gd name="T31" fmla="*/ 547 h 625"/>
              <a:gd name="T32" fmla="*/ 58 w 624"/>
              <a:gd name="T33" fmla="*/ 528 h 625"/>
              <a:gd name="T34" fmla="*/ 179 w 624"/>
              <a:gd name="T35" fmla="*/ 407 h 625"/>
              <a:gd name="T36" fmla="*/ 198 w 624"/>
              <a:gd name="T37" fmla="*/ 410 h 625"/>
              <a:gd name="T38" fmla="*/ 214 w 624"/>
              <a:gd name="T39" fmla="*/ 427 h 625"/>
              <a:gd name="T40" fmla="*/ 217 w 624"/>
              <a:gd name="T41" fmla="*/ 446 h 625"/>
              <a:gd name="T42" fmla="*/ 96 w 624"/>
              <a:gd name="T43" fmla="*/ 566 h 625"/>
              <a:gd name="T44" fmla="*/ 321 w 624"/>
              <a:gd name="T45" fmla="*/ 303 h 625"/>
              <a:gd name="T46" fmla="*/ 321 w 624"/>
              <a:gd name="T47" fmla="*/ 303 h 625"/>
              <a:gd name="T48" fmla="*/ 321 w 624"/>
              <a:gd name="T49" fmla="*/ 94 h 625"/>
              <a:gd name="T50" fmla="*/ 530 w 624"/>
              <a:gd name="T51" fmla="*/ 94 h 625"/>
              <a:gd name="T52" fmla="*/ 530 w 624"/>
              <a:gd name="T53" fmla="*/ 303 h 625"/>
              <a:gd name="T54" fmla="*/ 321 w 624"/>
              <a:gd name="T55" fmla="*/ 303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24" h="625">
                <a:moveTo>
                  <a:pt x="554" y="326"/>
                </a:moveTo>
                <a:cubicBezTo>
                  <a:pt x="624" y="256"/>
                  <a:pt x="624" y="141"/>
                  <a:pt x="554" y="71"/>
                </a:cubicBezTo>
                <a:cubicBezTo>
                  <a:pt x="483" y="0"/>
                  <a:pt x="368" y="0"/>
                  <a:pt x="298" y="71"/>
                </a:cubicBezTo>
                <a:cubicBezTo>
                  <a:pt x="241" y="127"/>
                  <a:pt x="230" y="213"/>
                  <a:pt x="265" y="281"/>
                </a:cubicBezTo>
                <a:cubicBezTo>
                  <a:pt x="263" y="282"/>
                  <a:pt x="262" y="283"/>
                  <a:pt x="260" y="284"/>
                </a:cubicBezTo>
                <a:lnTo>
                  <a:pt x="9" y="535"/>
                </a:lnTo>
                <a:cubicBezTo>
                  <a:pt x="0" y="545"/>
                  <a:pt x="2" y="562"/>
                  <a:pt x="14" y="575"/>
                </a:cubicBezTo>
                <a:lnTo>
                  <a:pt x="49" y="610"/>
                </a:lnTo>
                <a:cubicBezTo>
                  <a:pt x="62" y="622"/>
                  <a:pt x="79" y="625"/>
                  <a:pt x="89" y="615"/>
                </a:cubicBezTo>
                <a:lnTo>
                  <a:pt x="340" y="364"/>
                </a:lnTo>
                <a:cubicBezTo>
                  <a:pt x="341" y="363"/>
                  <a:pt x="342" y="361"/>
                  <a:pt x="343" y="359"/>
                </a:cubicBezTo>
                <a:cubicBezTo>
                  <a:pt x="411" y="394"/>
                  <a:pt x="497" y="383"/>
                  <a:pt x="554" y="326"/>
                </a:cubicBezTo>
                <a:close/>
                <a:moveTo>
                  <a:pt x="96" y="566"/>
                </a:moveTo>
                <a:lnTo>
                  <a:pt x="96" y="566"/>
                </a:lnTo>
                <a:cubicBezTo>
                  <a:pt x="92" y="571"/>
                  <a:pt x="83" y="570"/>
                  <a:pt x="77" y="564"/>
                </a:cubicBezTo>
                <a:lnTo>
                  <a:pt x="60" y="547"/>
                </a:lnTo>
                <a:cubicBezTo>
                  <a:pt x="54" y="541"/>
                  <a:pt x="53" y="532"/>
                  <a:pt x="58" y="528"/>
                </a:cubicBezTo>
                <a:lnTo>
                  <a:pt x="179" y="407"/>
                </a:lnTo>
                <a:cubicBezTo>
                  <a:pt x="183" y="403"/>
                  <a:pt x="192" y="404"/>
                  <a:pt x="198" y="410"/>
                </a:cubicBezTo>
                <a:lnTo>
                  <a:pt x="214" y="427"/>
                </a:lnTo>
                <a:cubicBezTo>
                  <a:pt x="220" y="433"/>
                  <a:pt x="221" y="441"/>
                  <a:pt x="217" y="446"/>
                </a:cubicBezTo>
                <a:lnTo>
                  <a:pt x="96" y="566"/>
                </a:lnTo>
                <a:close/>
                <a:moveTo>
                  <a:pt x="321" y="303"/>
                </a:moveTo>
                <a:lnTo>
                  <a:pt x="321" y="303"/>
                </a:lnTo>
                <a:cubicBezTo>
                  <a:pt x="264" y="245"/>
                  <a:pt x="264" y="152"/>
                  <a:pt x="321" y="94"/>
                </a:cubicBezTo>
                <a:cubicBezTo>
                  <a:pt x="379" y="36"/>
                  <a:pt x="472" y="36"/>
                  <a:pt x="530" y="94"/>
                </a:cubicBezTo>
                <a:cubicBezTo>
                  <a:pt x="588" y="152"/>
                  <a:pt x="588" y="245"/>
                  <a:pt x="530" y="303"/>
                </a:cubicBezTo>
                <a:cubicBezTo>
                  <a:pt x="472" y="360"/>
                  <a:pt x="379" y="360"/>
                  <a:pt x="321" y="30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6" name="Freeform 7"/>
          <p:cNvSpPr>
            <a:spLocks noEditPoints="1"/>
          </p:cNvSpPr>
          <p:nvPr/>
        </p:nvSpPr>
        <p:spPr bwMode="auto">
          <a:xfrm>
            <a:off x="6741671" y="4385948"/>
            <a:ext cx="488452" cy="492600"/>
          </a:xfrm>
          <a:custGeom>
            <a:avLst/>
            <a:gdLst>
              <a:gd name="T0" fmla="*/ 298 w 596"/>
              <a:gd name="T1" fmla="*/ 0 h 601"/>
              <a:gd name="T2" fmla="*/ 0 w 596"/>
              <a:gd name="T3" fmla="*/ 300 h 601"/>
              <a:gd name="T4" fmla="*/ 298 w 596"/>
              <a:gd name="T5" fmla="*/ 601 h 601"/>
              <a:gd name="T6" fmla="*/ 596 w 596"/>
              <a:gd name="T7" fmla="*/ 300 h 601"/>
              <a:gd name="T8" fmla="*/ 298 w 596"/>
              <a:gd name="T9" fmla="*/ 0 h 601"/>
              <a:gd name="T10" fmla="*/ 298 w 596"/>
              <a:gd name="T11" fmla="*/ 579 h 601"/>
              <a:gd name="T12" fmla="*/ 298 w 596"/>
              <a:gd name="T13" fmla="*/ 579 h 601"/>
              <a:gd name="T14" fmla="*/ 21 w 596"/>
              <a:gd name="T15" fmla="*/ 300 h 601"/>
              <a:gd name="T16" fmla="*/ 298 w 596"/>
              <a:gd name="T17" fmla="*/ 21 h 601"/>
              <a:gd name="T18" fmla="*/ 575 w 596"/>
              <a:gd name="T19" fmla="*/ 300 h 601"/>
              <a:gd name="T20" fmla="*/ 298 w 596"/>
              <a:gd name="T21" fmla="*/ 579 h 601"/>
              <a:gd name="T22" fmla="*/ 298 w 596"/>
              <a:gd name="T23" fmla="*/ 40 h 601"/>
              <a:gd name="T24" fmla="*/ 298 w 596"/>
              <a:gd name="T25" fmla="*/ 40 h 601"/>
              <a:gd name="T26" fmla="*/ 40 w 596"/>
              <a:gd name="T27" fmla="*/ 300 h 601"/>
              <a:gd name="T28" fmla="*/ 298 w 596"/>
              <a:gd name="T29" fmla="*/ 561 h 601"/>
              <a:gd name="T30" fmla="*/ 556 w 596"/>
              <a:gd name="T31" fmla="*/ 300 h 601"/>
              <a:gd name="T32" fmla="*/ 298 w 596"/>
              <a:gd name="T33" fmla="*/ 40 h 601"/>
              <a:gd name="T34" fmla="*/ 304 w 596"/>
              <a:gd name="T35" fmla="*/ 458 h 601"/>
              <a:gd name="T36" fmla="*/ 304 w 596"/>
              <a:gd name="T37" fmla="*/ 458 h 601"/>
              <a:gd name="T38" fmla="*/ 331 w 596"/>
              <a:gd name="T39" fmla="*/ 436 h 601"/>
              <a:gd name="T40" fmla="*/ 352 w 596"/>
              <a:gd name="T41" fmla="*/ 412 h 601"/>
              <a:gd name="T42" fmla="*/ 346 w 596"/>
              <a:gd name="T43" fmla="*/ 437 h 601"/>
              <a:gd name="T44" fmla="*/ 286 w 596"/>
              <a:gd name="T45" fmla="*/ 495 h 601"/>
              <a:gd name="T46" fmla="*/ 218 w 596"/>
              <a:gd name="T47" fmla="*/ 466 h 601"/>
              <a:gd name="T48" fmla="*/ 230 w 596"/>
              <a:gd name="T49" fmla="*/ 409 h 601"/>
              <a:gd name="T50" fmla="*/ 264 w 596"/>
              <a:gd name="T51" fmla="*/ 306 h 601"/>
              <a:gd name="T52" fmla="*/ 244 w 596"/>
              <a:gd name="T53" fmla="*/ 238 h 601"/>
              <a:gd name="T54" fmla="*/ 267 w 596"/>
              <a:gd name="T55" fmla="*/ 222 h 601"/>
              <a:gd name="T56" fmla="*/ 369 w 596"/>
              <a:gd name="T57" fmla="*/ 209 h 601"/>
              <a:gd name="T58" fmla="*/ 312 w 596"/>
              <a:gd name="T59" fmla="*/ 388 h 601"/>
              <a:gd name="T60" fmla="*/ 304 w 596"/>
              <a:gd name="T61" fmla="*/ 458 h 601"/>
              <a:gd name="T62" fmla="*/ 326 w 596"/>
              <a:gd name="T63" fmla="*/ 189 h 601"/>
              <a:gd name="T64" fmla="*/ 326 w 596"/>
              <a:gd name="T65" fmla="*/ 189 h 601"/>
              <a:gd name="T66" fmla="*/ 330 w 596"/>
              <a:gd name="T67" fmla="*/ 102 h 601"/>
              <a:gd name="T68" fmla="*/ 326 w 596"/>
              <a:gd name="T69" fmla="*/ 189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6" h="601">
                <a:moveTo>
                  <a:pt x="298" y="0"/>
                </a:moveTo>
                <a:cubicBezTo>
                  <a:pt x="133" y="0"/>
                  <a:pt x="0" y="134"/>
                  <a:pt x="0" y="300"/>
                </a:cubicBezTo>
                <a:cubicBezTo>
                  <a:pt x="0" y="466"/>
                  <a:pt x="133" y="601"/>
                  <a:pt x="298" y="601"/>
                </a:cubicBezTo>
                <a:cubicBezTo>
                  <a:pt x="463" y="601"/>
                  <a:pt x="596" y="466"/>
                  <a:pt x="596" y="300"/>
                </a:cubicBezTo>
                <a:cubicBezTo>
                  <a:pt x="596" y="134"/>
                  <a:pt x="463" y="0"/>
                  <a:pt x="298" y="0"/>
                </a:cubicBezTo>
                <a:close/>
                <a:moveTo>
                  <a:pt x="298" y="579"/>
                </a:moveTo>
                <a:lnTo>
                  <a:pt x="298" y="579"/>
                </a:lnTo>
                <a:cubicBezTo>
                  <a:pt x="145" y="579"/>
                  <a:pt x="21" y="454"/>
                  <a:pt x="21" y="300"/>
                </a:cubicBezTo>
                <a:cubicBezTo>
                  <a:pt x="21" y="146"/>
                  <a:pt x="145" y="21"/>
                  <a:pt x="298" y="21"/>
                </a:cubicBezTo>
                <a:cubicBezTo>
                  <a:pt x="451" y="21"/>
                  <a:pt x="575" y="146"/>
                  <a:pt x="575" y="300"/>
                </a:cubicBezTo>
                <a:cubicBezTo>
                  <a:pt x="575" y="454"/>
                  <a:pt x="451" y="579"/>
                  <a:pt x="298" y="579"/>
                </a:cubicBezTo>
                <a:close/>
                <a:moveTo>
                  <a:pt x="298" y="40"/>
                </a:moveTo>
                <a:lnTo>
                  <a:pt x="298" y="40"/>
                </a:lnTo>
                <a:cubicBezTo>
                  <a:pt x="155" y="40"/>
                  <a:pt x="40" y="156"/>
                  <a:pt x="40" y="300"/>
                </a:cubicBezTo>
                <a:cubicBezTo>
                  <a:pt x="40" y="444"/>
                  <a:pt x="155" y="561"/>
                  <a:pt x="298" y="561"/>
                </a:cubicBezTo>
                <a:cubicBezTo>
                  <a:pt x="441" y="561"/>
                  <a:pt x="556" y="444"/>
                  <a:pt x="556" y="300"/>
                </a:cubicBezTo>
                <a:cubicBezTo>
                  <a:pt x="556" y="156"/>
                  <a:pt x="441" y="40"/>
                  <a:pt x="298" y="40"/>
                </a:cubicBezTo>
                <a:close/>
                <a:moveTo>
                  <a:pt x="304" y="458"/>
                </a:moveTo>
                <a:lnTo>
                  <a:pt x="304" y="458"/>
                </a:lnTo>
                <a:cubicBezTo>
                  <a:pt x="314" y="460"/>
                  <a:pt x="324" y="445"/>
                  <a:pt x="331" y="436"/>
                </a:cubicBezTo>
                <a:cubicBezTo>
                  <a:pt x="338" y="427"/>
                  <a:pt x="343" y="414"/>
                  <a:pt x="352" y="412"/>
                </a:cubicBezTo>
                <a:cubicBezTo>
                  <a:pt x="360" y="418"/>
                  <a:pt x="351" y="430"/>
                  <a:pt x="346" y="437"/>
                </a:cubicBezTo>
                <a:cubicBezTo>
                  <a:pt x="333" y="457"/>
                  <a:pt x="307" y="487"/>
                  <a:pt x="286" y="495"/>
                </a:cubicBezTo>
                <a:cubicBezTo>
                  <a:pt x="255" y="506"/>
                  <a:pt x="221" y="495"/>
                  <a:pt x="218" y="466"/>
                </a:cubicBezTo>
                <a:cubicBezTo>
                  <a:pt x="216" y="451"/>
                  <a:pt x="224" y="428"/>
                  <a:pt x="230" y="409"/>
                </a:cubicBezTo>
                <a:cubicBezTo>
                  <a:pt x="242" y="371"/>
                  <a:pt x="251" y="347"/>
                  <a:pt x="264" y="306"/>
                </a:cubicBezTo>
                <a:cubicBezTo>
                  <a:pt x="273" y="277"/>
                  <a:pt x="293" y="228"/>
                  <a:pt x="244" y="238"/>
                </a:cubicBezTo>
                <a:cubicBezTo>
                  <a:pt x="244" y="225"/>
                  <a:pt x="257" y="224"/>
                  <a:pt x="267" y="222"/>
                </a:cubicBezTo>
                <a:cubicBezTo>
                  <a:pt x="299" y="217"/>
                  <a:pt x="335" y="211"/>
                  <a:pt x="369" y="209"/>
                </a:cubicBezTo>
                <a:cubicBezTo>
                  <a:pt x="353" y="263"/>
                  <a:pt x="331" y="327"/>
                  <a:pt x="312" y="388"/>
                </a:cubicBezTo>
                <a:cubicBezTo>
                  <a:pt x="306" y="407"/>
                  <a:pt x="283" y="451"/>
                  <a:pt x="304" y="458"/>
                </a:cubicBezTo>
                <a:close/>
                <a:moveTo>
                  <a:pt x="326" y="189"/>
                </a:moveTo>
                <a:lnTo>
                  <a:pt x="326" y="189"/>
                </a:lnTo>
                <a:cubicBezTo>
                  <a:pt x="283" y="182"/>
                  <a:pt x="281" y="109"/>
                  <a:pt x="330" y="102"/>
                </a:cubicBezTo>
                <a:cubicBezTo>
                  <a:pt x="397" y="91"/>
                  <a:pt x="394" y="201"/>
                  <a:pt x="326" y="18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7" name="Freeform 8"/>
          <p:cNvSpPr>
            <a:spLocks noEditPoints="1"/>
          </p:cNvSpPr>
          <p:nvPr/>
        </p:nvSpPr>
        <p:spPr bwMode="auto">
          <a:xfrm>
            <a:off x="8936528" y="3567042"/>
            <a:ext cx="529981" cy="522275"/>
          </a:xfrm>
          <a:custGeom>
            <a:avLst/>
            <a:gdLst>
              <a:gd name="T0" fmla="*/ 170 w 648"/>
              <a:gd name="T1" fmla="*/ 280 h 639"/>
              <a:gd name="T2" fmla="*/ 226 w 648"/>
              <a:gd name="T3" fmla="*/ 183 h 639"/>
              <a:gd name="T4" fmla="*/ 240 w 648"/>
              <a:gd name="T5" fmla="*/ 167 h 639"/>
              <a:gd name="T6" fmla="*/ 366 w 648"/>
              <a:gd name="T7" fmla="*/ 177 h 639"/>
              <a:gd name="T8" fmla="*/ 359 w 648"/>
              <a:gd name="T9" fmla="*/ 162 h 639"/>
              <a:gd name="T10" fmla="*/ 388 w 648"/>
              <a:gd name="T11" fmla="*/ 153 h 639"/>
              <a:gd name="T12" fmla="*/ 408 w 648"/>
              <a:gd name="T13" fmla="*/ 154 h 639"/>
              <a:gd name="T14" fmla="*/ 402 w 648"/>
              <a:gd name="T15" fmla="*/ 183 h 639"/>
              <a:gd name="T16" fmla="*/ 391 w 648"/>
              <a:gd name="T17" fmla="*/ 199 h 639"/>
              <a:gd name="T18" fmla="*/ 319 w 648"/>
              <a:gd name="T19" fmla="*/ 265 h 639"/>
              <a:gd name="T20" fmla="*/ 318 w 648"/>
              <a:gd name="T21" fmla="*/ 266 h 639"/>
              <a:gd name="T22" fmla="*/ 616 w 648"/>
              <a:gd name="T23" fmla="*/ 615 h 639"/>
              <a:gd name="T24" fmla="*/ 497 w 648"/>
              <a:gd name="T25" fmla="*/ 615 h 639"/>
              <a:gd name="T26" fmla="*/ 272 w 648"/>
              <a:gd name="T27" fmla="*/ 546 h 639"/>
              <a:gd name="T28" fmla="*/ 272 w 648"/>
              <a:gd name="T29" fmla="*/ 0 h 639"/>
              <a:gd name="T30" fmla="*/ 515 w 648"/>
              <a:gd name="T31" fmla="*/ 397 h 639"/>
              <a:gd name="T32" fmla="*/ 616 w 648"/>
              <a:gd name="T33" fmla="*/ 615 h 639"/>
              <a:gd name="T34" fmla="*/ 272 w 648"/>
              <a:gd name="T35" fmla="*/ 511 h 639"/>
              <a:gd name="T36" fmla="*/ 272 w 648"/>
              <a:gd name="T37" fmla="*/ 35 h 639"/>
              <a:gd name="T38" fmla="*/ 272 w 648"/>
              <a:gd name="T39" fmla="*/ 511 h 639"/>
              <a:gd name="T40" fmla="*/ 445 w 648"/>
              <a:gd name="T41" fmla="*/ 391 h 639"/>
              <a:gd name="T42" fmla="*/ 409 w 648"/>
              <a:gd name="T43" fmla="*/ 401 h 639"/>
              <a:gd name="T44" fmla="*/ 338 w 648"/>
              <a:gd name="T45" fmla="*/ 401 h 639"/>
              <a:gd name="T46" fmla="*/ 266 w 648"/>
              <a:gd name="T47" fmla="*/ 401 h 639"/>
              <a:gd name="T48" fmla="*/ 194 w 648"/>
              <a:gd name="T49" fmla="*/ 401 h 639"/>
              <a:gd name="T50" fmla="*/ 111 w 648"/>
              <a:gd name="T51" fmla="*/ 401 h 639"/>
              <a:gd name="T52" fmla="*/ 100 w 648"/>
              <a:gd name="T53" fmla="*/ 391 h 639"/>
              <a:gd name="T54" fmla="*/ 111 w 648"/>
              <a:gd name="T55" fmla="*/ 145 h 639"/>
              <a:gd name="T56" fmla="*/ 122 w 648"/>
              <a:gd name="T57" fmla="*/ 380 h 639"/>
              <a:gd name="T58" fmla="*/ 152 w 648"/>
              <a:gd name="T59" fmla="*/ 331 h 639"/>
              <a:gd name="T60" fmla="*/ 183 w 648"/>
              <a:gd name="T61" fmla="*/ 320 h 639"/>
              <a:gd name="T62" fmla="*/ 194 w 648"/>
              <a:gd name="T63" fmla="*/ 380 h 639"/>
              <a:gd name="T64" fmla="*/ 224 w 648"/>
              <a:gd name="T65" fmla="*/ 256 h 639"/>
              <a:gd name="T66" fmla="*/ 255 w 648"/>
              <a:gd name="T67" fmla="*/ 245 h 639"/>
              <a:gd name="T68" fmla="*/ 266 w 648"/>
              <a:gd name="T69" fmla="*/ 380 h 639"/>
              <a:gd name="T70" fmla="*/ 296 w 648"/>
              <a:gd name="T71" fmla="*/ 292 h 639"/>
              <a:gd name="T72" fmla="*/ 327 w 648"/>
              <a:gd name="T73" fmla="*/ 282 h 639"/>
              <a:gd name="T74" fmla="*/ 338 w 648"/>
              <a:gd name="T75" fmla="*/ 380 h 639"/>
              <a:gd name="T76" fmla="*/ 368 w 648"/>
              <a:gd name="T77" fmla="*/ 231 h 639"/>
              <a:gd name="T78" fmla="*/ 399 w 648"/>
              <a:gd name="T79" fmla="*/ 220 h 639"/>
              <a:gd name="T80" fmla="*/ 409 w 648"/>
              <a:gd name="T81" fmla="*/ 380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8" h="639">
                <a:moveTo>
                  <a:pt x="242" y="199"/>
                </a:moveTo>
                <a:lnTo>
                  <a:pt x="170" y="280"/>
                </a:lnTo>
                <a:lnTo>
                  <a:pt x="153" y="266"/>
                </a:lnTo>
                <a:lnTo>
                  <a:pt x="226" y="183"/>
                </a:lnTo>
                <a:lnTo>
                  <a:pt x="226" y="183"/>
                </a:lnTo>
                <a:lnTo>
                  <a:pt x="240" y="167"/>
                </a:lnTo>
                <a:lnTo>
                  <a:pt x="316" y="234"/>
                </a:lnTo>
                <a:lnTo>
                  <a:pt x="366" y="177"/>
                </a:lnTo>
                <a:lnTo>
                  <a:pt x="357" y="169"/>
                </a:lnTo>
                <a:cubicBezTo>
                  <a:pt x="354" y="167"/>
                  <a:pt x="355" y="163"/>
                  <a:pt x="359" y="162"/>
                </a:cubicBezTo>
                <a:lnTo>
                  <a:pt x="373" y="158"/>
                </a:lnTo>
                <a:cubicBezTo>
                  <a:pt x="377" y="156"/>
                  <a:pt x="384" y="154"/>
                  <a:pt x="388" y="153"/>
                </a:cubicBezTo>
                <a:lnTo>
                  <a:pt x="402" y="149"/>
                </a:lnTo>
                <a:cubicBezTo>
                  <a:pt x="406" y="147"/>
                  <a:pt x="409" y="150"/>
                  <a:pt x="408" y="154"/>
                </a:cubicBezTo>
                <a:lnTo>
                  <a:pt x="405" y="167"/>
                </a:lnTo>
                <a:cubicBezTo>
                  <a:pt x="404" y="172"/>
                  <a:pt x="402" y="179"/>
                  <a:pt x="402" y="183"/>
                </a:cubicBezTo>
                <a:lnTo>
                  <a:pt x="399" y="196"/>
                </a:lnTo>
                <a:cubicBezTo>
                  <a:pt x="398" y="200"/>
                  <a:pt x="395" y="202"/>
                  <a:pt x="391" y="199"/>
                </a:cubicBezTo>
                <a:lnTo>
                  <a:pt x="383" y="192"/>
                </a:lnTo>
                <a:lnTo>
                  <a:pt x="319" y="265"/>
                </a:lnTo>
                <a:lnTo>
                  <a:pt x="319" y="265"/>
                </a:lnTo>
                <a:lnTo>
                  <a:pt x="318" y="266"/>
                </a:lnTo>
                <a:lnTo>
                  <a:pt x="242" y="199"/>
                </a:lnTo>
                <a:close/>
                <a:moveTo>
                  <a:pt x="616" y="615"/>
                </a:moveTo>
                <a:cubicBezTo>
                  <a:pt x="599" y="631"/>
                  <a:pt x="578" y="639"/>
                  <a:pt x="556" y="639"/>
                </a:cubicBezTo>
                <a:cubicBezTo>
                  <a:pt x="535" y="639"/>
                  <a:pt x="513" y="631"/>
                  <a:pt x="497" y="615"/>
                </a:cubicBezTo>
                <a:lnTo>
                  <a:pt x="396" y="516"/>
                </a:lnTo>
                <a:cubicBezTo>
                  <a:pt x="359" y="535"/>
                  <a:pt x="317" y="546"/>
                  <a:pt x="272" y="546"/>
                </a:cubicBezTo>
                <a:cubicBezTo>
                  <a:pt x="122" y="546"/>
                  <a:pt x="0" y="424"/>
                  <a:pt x="0" y="273"/>
                </a:cubicBezTo>
                <a:cubicBezTo>
                  <a:pt x="0" y="123"/>
                  <a:pt x="122" y="0"/>
                  <a:pt x="272" y="0"/>
                </a:cubicBezTo>
                <a:cubicBezTo>
                  <a:pt x="423" y="0"/>
                  <a:pt x="545" y="123"/>
                  <a:pt x="545" y="273"/>
                </a:cubicBezTo>
                <a:cubicBezTo>
                  <a:pt x="545" y="318"/>
                  <a:pt x="534" y="360"/>
                  <a:pt x="515" y="397"/>
                </a:cubicBezTo>
                <a:lnTo>
                  <a:pt x="616" y="496"/>
                </a:lnTo>
                <a:cubicBezTo>
                  <a:pt x="648" y="529"/>
                  <a:pt x="648" y="582"/>
                  <a:pt x="616" y="615"/>
                </a:cubicBezTo>
                <a:close/>
                <a:moveTo>
                  <a:pt x="272" y="511"/>
                </a:moveTo>
                <a:lnTo>
                  <a:pt x="272" y="511"/>
                </a:lnTo>
                <a:cubicBezTo>
                  <a:pt x="404" y="511"/>
                  <a:pt x="510" y="405"/>
                  <a:pt x="510" y="273"/>
                </a:cubicBezTo>
                <a:cubicBezTo>
                  <a:pt x="510" y="142"/>
                  <a:pt x="404" y="35"/>
                  <a:pt x="272" y="35"/>
                </a:cubicBezTo>
                <a:cubicBezTo>
                  <a:pt x="141" y="35"/>
                  <a:pt x="35" y="142"/>
                  <a:pt x="35" y="273"/>
                </a:cubicBezTo>
                <a:cubicBezTo>
                  <a:pt x="35" y="405"/>
                  <a:pt x="141" y="511"/>
                  <a:pt x="272" y="511"/>
                </a:cubicBezTo>
                <a:close/>
                <a:moveTo>
                  <a:pt x="434" y="380"/>
                </a:moveTo>
                <a:cubicBezTo>
                  <a:pt x="440" y="380"/>
                  <a:pt x="445" y="385"/>
                  <a:pt x="445" y="391"/>
                </a:cubicBezTo>
                <a:cubicBezTo>
                  <a:pt x="445" y="397"/>
                  <a:pt x="440" y="401"/>
                  <a:pt x="434" y="401"/>
                </a:cubicBezTo>
                <a:lnTo>
                  <a:pt x="409" y="401"/>
                </a:lnTo>
                <a:lnTo>
                  <a:pt x="368" y="401"/>
                </a:lnTo>
                <a:lnTo>
                  <a:pt x="338" y="401"/>
                </a:lnTo>
                <a:lnTo>
                  <a:pt x="296" y="401"/>
                </a:lnTo>
                <a:lnTo>
                  <a:pt x="266" y="401"/>
                </a:lnTo>
                <a:lnTo>
                  <a:pt x="224" y="401"/>
                </a:lnTo>
                <a:lnTo>
                  <a:pt x="194" y="401"/>
                </a:lnTo>
                <a:lnTo>
                  <a:pt x="152" y="401"/>
                </a:lnTo>
                <a:lnTo>
                  <a:pt x="111" y="401"/>
                </a:lnTo>
                <a:lnTo>
                  <a:pt x="111" y="401"/>
                </a:lnTo>
                <a:cubicBezTo>
                  <a:pt x="105" y="401"/>
                  <a:pt x="100" y="397"/>
                  <a:pt x="100" y="391"/>
                </a:cubicBezTo>
                <a:lnTo>
                  <a:pt x="100" y="155"/>
                </a:lnTo>
                <a:cubicBezTo>
                  <a:pt x="100" y="150"/>
                  <a:pt x="105" y="145"/>
                  <a:pt x="111" y="145"/>
                </a:cubicBezTo>
                <a:cubicBezTo>
                  <a:pt x="117" y="145"/>
                  <a:pt x="121" y="150"/>
                  <a:pt x="121" y="155"/>
                </a:cubicBezTo>
                <a:lnTo>
                  <a:pt x="122" y="380"/>
                </a:lnTo>
                <a:lnTo>
                  <a:pt x="152" y="380"/>
                </a:lnTo>
                <a:lnTo>
                  <a:pt x="152" y="331"/>
                </a:lnTo>
                <a:cubicBezTo>
                  <a:pt x="152" y="325"/>
                  <a:pt x="157" y="320"/>
                  <a:pt x="163" y="320"/>
                </a:cubicBezTo>
                <a:lnTo>
                  <a:pt x="183" y="320"/>
                </a:lnTo>
                <a:cubicBezTo>
                  <a:pt x="189" y="320"/>
                  <a:pt x="194" y="325"/>
                  <a:pt x="194" y="331"/>
                </a:cubicBezTo>
                <a:lnTo>
                  <a:pt x="194" y="380"/>
                </a:lnTo>
                <a:lnTo>
                  <a:pt x="224" y="380"/>
                </a:lnTo>
                <a:lnTo>
                  <a:pt x="224" y="256"/>
                </a:lnTo>
                <a:cubicBezTo>
                  <a:pt x="224" y="250"/>
                  <a:pt x="229" y="245"/>
                  <a:pt x="235" y="245"/>
                </a:cubicBezTo>
                <a:lnTo>
                  <a:pt x="255" y="245"/>
                </a:lnTo>
                <a:cubicBezTo>
                  <a:pt x="261" y="245"/>
                  <a:pt x="266" y="250"/>
                  <a:pt x="266" y="256"/>
                </a:cubicBezTo>
                <a:lnTo>
                  <a:pt x="266" y="380"/>
                </a:lnTo>
                <a:lnTo>
                  <a:pt x="296" y="380"/>
                </a:lnTo>
                <a:lnTo>
                  <a:pt x="296" y="292"/>
                </a:lnTo>
                <a:cubicBezTo>
                  <a:pt x="296" y="286"/>
                  <a:pt x="300" y="282"/>
                  <a:pt x="307" y="282"/>
                </a:cubicBezTo>
                <a:lnTo>
                  <a:pt x="327" y="282"/>
                </a:lnTo>
                <a:cubicBezTo>
                  <a:pt x="333" y="282"/>
                  <a:pt x="338" y="286"/>
                  <a:pt x="338" y="292"/>
                </a:cubicBezTo>
                <a:lnTo>
                  <a:pt x="338" y="380"/>
                </a:lnTo>
                <a:lnTo>
                  <a:pt x="368" y="380"/>
                </a:lnTo>
                <a:lnTo>
                  <a:pt x="368" y="231"/>
                </a:lnTo>
                <a:cubicBezTo>
                  <a:pt x="368" y="225"/>
                  <a:pt x="372" y="220"/>
                  <a:pt x="378" y="220"/>
                </a:cubicBezTo>
                <a:lnTo>
                  <a:pt x="399" y="220"/>
                </a:lnTo>
                <a:cubicBezTo>
                  <a:pt x="405" y="220"/>
                  <a:pt x="409" y="225"/>
                  <a:pt x="409" y="231"/>
                </a:cubicBezTo>
                <a:lnTo>
                  <a:pt x="409" y="380"/>
                </a:lnTo>
                <a:lnTo>
                  <a:pt x="434" y="38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8936528" y="2155684"/>
            <a:ext cx="470655" cy="498535"/>
          </a:xfrm>
          <a:custGeom>
            <a:avLst/>
            <a:gdLst>
              <a:gd name="T0" fmla="*/ 139 w 577"/>
              <a:gd name="T1" fmla="*/ 87 h 609"/>
              <a:gd name="T2" fmla="*/ 27 w 577"/>
              <a:gd name="T3" fmla="*/ 87 h 609"/>
              <a:gd name="T4" fmla="*/ 27 w 577"/>
              <a:gd name="T5" fmla="*/ 48 h 609"/>
              <a:gd name="T6" fmla="*/ 139 w 577"/>
              <a:gd name="T7" fmla="*/ 48 h 609"/>
              <a:gd name="T8" fmla="*/ 139 w 577"/>
              <a:gd name="T9" fmla="*/ 87 h 609"/>
              <a:gd name="T10" fmla="*/ 139 w 577"/>
              <a:gd name="T11" fmla="*/ 179 h 609"/>
              <a:gd name="T12" fmla="*/ 27 w 577"/>
              <a:gd name="T13" fmla="*/ 179 h 609"/>
              <a:gd name="T14" fmla="*/ 27 w 577"/>
              <a:gd name="T15" fmla="*/ 140 h 609"/>
              <a:gd name="T16" fmla="*/ 139 w 577"/>
              <a:gd name="T17" fmla="*/ 140 h 609"/>
              <a:gd name="T18" fmla="*/ 139 w 577"/>
              <a:gd name="T19" fmla="*/ 179 h 609"/>
              <a:gd name="T20" fmla="*/ 139 w 577"/>
              <a:gd name="T21" fmla="*/ 271 h 609"/>
              <a:gd name="T22" fmla="*/ 27 w 577"/>
              <a:gd name="T23" fmla="*/ 271 h 609"/>
              <a:gd name="T24" fmla="*/ 27 w 577"/>
              <a:gd name="T25" fmla="*/ 232 h 609"/>
              <a:gd name="T26" fmla="*/ 139 w 577"/>
              <a:gd name="T27" fmla="*/ 232 h 609"/>
              <a:gd name="T28" fmla="*/ 139 w 577"/>
              <a:gd name="T29" fmla="*/ 271 h 609"/>
              <a:gd name="T30" fmla="*/ 0 w 577"/>
              <a:gd name="T31" fmla="*/ 609 h 609"/>
              <a:gd name="T32" fmla="*/ 166 w 577"/>
              <a:gd name="T33" fmla="*/ 609 h 609"/>
              <a:gd name="T34" fmla="*/ 166 w 577"/>
              <a:gd name="T35" fmla="*/ 0 h 609"/>
              <a:gd name="T36" fmla="*/ 0 w 577"/>
              <a:gd name="T37" fmla="*/ 0 h 609"/>
              <a:gd name="T38" fmla="*/ 0 w 577"/>
              <a:gd name="T39" fmla="*/ 609 h 609"/>
              <a:gd name="T40" fmla="*/ 344 w 577"/>
              <a:gd name="T41" fmla="*/ 87 h 609"/>
              <a:gd name="T42" fmla="*/ 232 w 577"/>
              <a:gd name="T43" fmla="*/ 87 h 609"/>
              <a:gd name="T44" fmla="*/ 232 w 577"/>
              <a:gd name="T45" fmla="*/ 48 h 609"/>
              <a:gd name="T46" fmla="*/ 344 w 577"/>
              <a:gd name="T47" fmla="*/ 48 h 609"/>
              <a:gd name="T48" fmla="*/ 344 w 577"/>
              <a:gd name="T49" fmla="*/ 87 h 609"/>
              <a:gd name="T50" fmla="*/ 344 w 577"/>
              <a:gd name="T51" fmla="*/ 179 h 609"/>
              <a:gd name="T52" fmla="*/ 232 w 577"/>
              <a:gd name="T53" fmla="*/ 179 h 609"/>
              <a:gd name="T54" fmla="*/ 232 w 577"/>
              <a:gd name="T55" fmla="*/ 140 h 609"/>
              <a:gd name="T56" fmla="*/ 344 w 577"/>
              <a:gd name="T57" fmla="*/ 140 h 609"/>
              <a:gd name="T58" fmla="*/ 344 w 577"/>
              <a:gd name="T59" fmla="*/ 179 h 609"/>
              <a:gd name="T60" fmla="*/ 344 w 577"/>
              <a:gd name="T61" fmla="*/ 271 h 609"/>
              <a:gd name="T62" fmla="*/ 232 w 577"/>
              <a:gd name="T63" fmla="*/ 271 h 609"/>
              <a:gd name="T64" fmla="*/ 232 w 577"/>
              <a:gd name="T65" fmla="*/ 232 h 609"/>
              <a:gd name="T66" fmla="*/ 344 w 577"/>
              <a:gd name="T67" fmla="*/ 232 h 609"/>
              <a:gd name="T68" fmla="*/ 344 w 577"/>
              <a:gd name="T69" fmla="*/ 271 h 609"/>
              <a:gd name="T70" fmla="*/ 205 w 577"/>
              <a:gd name="T71" fmla="*/ 609 h 609"/>
              <a:gd name="T72" fmla="*/ 371 w 577"/>
              <a:gd name="T73" fmla="*/ 609 h 609"/>
              <a:gd name="T74" fmla="*/ 371 w 577"/>
              <a:gd name="T75" fmla="*/ 0 h 609"/>
              <a:gd name="T76" fmla="*/ 205 w 577"/>
              <a:gd name="T77" fmla="*/ 0 h 609"/>
              <a:gd name="T78" fmla="*/ 205 w 577"/>
              <a:gd name="T79" fmla="*/ 609 h 609"/>
              <a:gd name="T80" fmla="*/ 549 w 577"/>
              <a:gd name="T81" fmla="*/ 87 h 609"/>
              <a:gd name="T82" fmla="*/ 437 w 577"/>
              <a:gd name="T83" fmla="*/ 87 h 609"/>
              <a:gd name="T84" fmla="*/ 437 w 577"/>
              <a:gd name="T85" fmla="*/ 48 h 609"/>
              <a:gd name="T86" fmla="*/ 549 w 577"/>
              <a:gd name="T87" fmla="*/ 48 h 609"/>
              <a:gd name="T88" fmla="*/ 549 w 577"/>
              <a:gd name="T89" fmla="*/ 87 h 609"/>
              <a:gd name="T90" fmla="*/ 549 w 577"/>
              <a:gd name="T91" fmla="*/ 179 h 609"/>
              <a:gd name="T92" fmla="*/ 437 w 577"/>
              <a:gd name="T93" fmla="*/ 179 h 609"/>
              <a:gd name="T94" fmla="*/ 437 w 577"/>
              <a:gd name="T95" fmla="*/ 140 h 609"/>
              <a:gd name="T96" fmla="*/ 549 w 577"/>
              <a:gd name="T97" fmla="*/ 140 h 609"/>
              <a:gd name="T98" fmla="*/ 549 w 577"/>
              <a:gd name="T99" fmla="*/ 179 h 609"/>
              <a:gd name="T100" fmla="*/ 549 w 577"/>
              <a:gd name="T101" fmla="*/ 271 h 609"/>
              <a:gd name="T102" fmla="*/ 437 w 577"/>
              <a:gd name="T103" fmla="*/ 271 h 609"/>
              <a:gd name="T104" fmla="*/ 437 w 577"/>
              <a:gd name="T105" fmla="*/ 232 h 609"/>
              <a:gd name="T106" fmla="*/ 549 w 577"/>
              <a:gd name="T107" fmla="*/ 232 h 609"/>
              <a:gd name="T108" fmla="*/ 549 w 577"/>
              <a:gd name="T109" fmla="*/ 271 h 609"/>
              <a:gd name="T110" fmla="*/ 410 w 577"/>
              <a:gd name="T111" fmla="*/ 609 h 609"/>
              <a:gd name="T112" fmla="*/ 577 w 577"/>
              <a:gd name="T113" fmla="*/ 609 h 609"/>
              <a:gd name="T114" fmla="*/ 577 w 577"/>
              <a:gd name="T115" fmla="*/ 0 h 609"/>
              <a:gd name="T116" fmla="*/ 410 w 577"/>
              <a:gd name="T117" fmla="*/ 0 h 609"/>
              <a:gd name="T118" fmla="*/ 410 w 577"/>
              <a:gd name="T119" fmla="*/ 60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7" h="609">
                <a:moveTo>
                  <a:pt x="139" y="87"/>
                </a:moveTo>
                <a:lnTo>
                  <a:pt x="27" y="87"/>
                </a:lnTo>
                <a:lnTo>
                  <a:pt x="27" y="48"/>
                </a:lnTo>
                <a:lnTo>
                  <a:pt x="139" y="48"/>
                </a:lnTo>
                <a:lnTo>
                  <a:pt x="139" y="87"/>
                </a:lnTo>
                <a:close/>
                <a:moveTo>
                  <a:pt x="139" y="179"/>
                </a:moveTo>
                <a:lnTo>
                  <a:pt x="27" y="179"/>
                </a:lnTo>
                <a:lnTo>
                  <a:pt x="27" y="140"/>
                </a:lnTo>
                <a:lnTo>
                  <a:pt x="139" y="140"/>
                </a:lnTo>
                <a:lnTo>
                  <a:pt x="139" y="179"/>
                </a:lnTo>
                <a:close/>
                <a:moveTo>
                  <a:pt x="139" y="271"/>
                </a:moveTo>
                <a:lnTo>
                  <a:pt x="27" y="271"/>
                </a:lnTo>
                <a:lnTo>
                  <a:pt x="27" y="232"/>
                </a:lnTo>
                <a:lnTo>
                  <a:pt x="139" y="232"/>
                </a:lnTo>
                <a:lnTo>
                  <a:pt x="139" y="271"/>
                </a:lnTo>
                <a:close/>
                <a:moveTo>
                  <a:pt x="0" y="609"/>
                </a:moveTo>
                <a:lnTo>
                  <a:pt x="166" y="609"/>
                </a:lnTo>
                <a:lnTo>
                  <a:pt x="166" y="0"/>
                </a:lnTo>
                <a:lnTo>
                  <a:pt x="0" y="0"/>
                </a:lnTo>
                <a:lnTo>
                  <a:pt x="0" y="609"/>
                </a:lnTo>
                <a:close/>
                <a:moveTo>
                  <a:pt x="344" y="87"/>
                </a:moveTo>
                <a:lnTo>
                  <a:pt x="232" y="87"/>
                </a:lnTo>
                <a:lnTo>
                  <a:pt x="232" y="48"/>
                </a:lnTo>
                <a:lnTo>
                  <a:pt x="344" y="48"/>
                </a:lnTo>
                <a:lnTo>
                  <a:pt x="344" y="87"/>
                </a:lnTo>
                <a:close/>
                <a:moveTo>
                  <a:pt x="344" y="179"/>
                </a:moveTo>
                <a:lnTo>
                  <a:pt x="232" y="179"/>
                </a:lnTo>
                <a:lnTo>
                  <a:pt x="232" y="140"/>
                </a:lnTo>
                <a:lnTo>
                  <a:pt x="344" y="140"/>
                </a:lnTo>
                <a:lnTo>
                  <a:pt x="344" y="179"/>
                </a:lnTo>
                <a:close/>
                <a:moveTo>
                  <a:pt x="344" y="271"/>
                </a:moveTo>
                <a:lnTo>
                  <a:pt x="232" y="271"/>
                </a:lnTo>
                <a:lnTo>
                  <a:pt x="232" y="232"/>
                </a:lnTo>
                <a:lnTo>
                  <a:pt x="344" y="232"/>
                </a:lnTo>
                <a:lnTo>
                  <a:pt x="344" y="271"/>
                </a:lnTo>
                <a:close/>
                <a:moveTo>
                  <a:pt x="205" y="609"/>
                </a:moveTo>
                <a:lnTo>
                  <a:pt x="371" y="609"/>
                </a:lnTo>
                <a:lnTo>
                  <a:pt x="371" y="0"/>
                </a:lnTo>
                <a:lnTo>
                  <a:pt x="205" y="0"/>
                </a:lnTo>
                <a:lnTo>
                  <a:pt x="205" y="609"/>
                </a:lnTo>
                <a:close/>
                <a:moveTo>
                  <a:pt x="549" y="87"/>
                </a:moveTo>
                <a:lnTo>
                  <a:pt x="437" y="87"/>
                </a:lnTo>
                <a:lnTo>
                  <a:pt x="437" y="48"/>
                </a:lnTo>
                <a:lnTo>
                  <a:pt x="549" y="48"/>
                </a:lnTo>
                <a:lnTo>
                  <a:pt x="549" y="87"/>
                </a:lnTo>
                <a:close/>
                <a:moveTo>
                  <a:pt x="549" y="179"/>
                </a:moveTo>
                <a:lnTo>
                  <a:pt x="437" y="179"/>
                </a:lnTo>
                <a:lnTo>
                  <a:pt x="437" y="140"/>
                </a:lnTo>
                <a:lnTo>
                  <a:pt x="549" y="140"/>
                </a:lnTo>
                <a:lnTo>
                  <a:pt x="549" y="179"/>
                </a:lnTo>
                <a:close/>
                <a:moveTo>
                  <a:pt x="549" y="271"/>
                </a:moveTo>
                <a:lnTo>
                  <a:pt x="437" y="271"/>
                </a:lnTo>
                <a:lnTo>
                  <a:pt x="437" y="232"/>
                </a:lnTo>
                <a:lnTo>
                  <a:pt x="549" y="232"/>
                </a:lnTo>
                <a:lnTo>
                  <a:pt x="549" y="271"/>
                </a:lnTo>
                <a:close/>
                <a:moveTo>
                  <a:pt x="410" y="609"/>
                </a:moveTo>
                <a:lnTo>
                  <a:pt x="577" y="609"/>
                </a:lnTo>
                <a:lnTo>
                  <a:pt x="577" y="0"/>
                </a:lnTo>
                <a:lnTo>
                  <a:pt x="410" y="0"/>
                </a:lnTo>
                <a:lnTo>
                  <a:pt x="410" y="6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9" name="Freeform 10"/>
          <p:cNvSpPr>
            <a:spLocks noEditPoints="1"/>
          </p:cNvSpPr>
          <p:nvPr/>
        </p:nvSpPr>
        <p:spPr bwMode="auto">
          <a:xfrm>
            <a:off x="7841527" y="2124031"/>
            <a:ext cx="563598" cy="561841"/>
          </a:xfrm>
          <a:custGeom>
            <a:avLst/>
            <a:gdLst>
              <a:gd name="T0" fmla="*/ 122 w 689"/>
              <a:gd name="T1" fmla="*/ 472 h 688"/>
              <a:gd name="T2" fmla="*/ 567 w 689"/>
              <a:gd name="T3" fmla="*/ 215 h 688"/>
              <a:gd name="T4" fmla="*/ 495 w 689"/>
              <a:gd name="T5" fmla="*/ 605 h 688"/>
              <a:gd name="T6" fmla="*/ 194 w 689"/>
              <a:gd name="T7" fmla="*/ 83 h 688"/>
              <a:gd name="T8" fmla="*/ 495 w 689"/>
              <a:gd name="T9" fmla="*/ 605 h 688"/>
              <a:gd name="T10" fmla="*/ 161 w 689"/>
              <a:gd name="T11" fmla="*/ 450 h 688"/>
              <a:gd name="T12" fmla="*/ 528 w 689"/>
              <a:gd name="T13" fmla="*/ 238 h 688"/>
              <a:gd name="T14" fmla="*/ 460 w 689"/>
              <a:gd name="T15" fmla="*/ 543 h 688"/>
              <a:gd name="T16" fmla="*/ 230 w 689"/>
              <a:gd name="T17" fmla="*/ 145 h 688"/>
              <a:gd name="T18" fmla="*/ 460 w 689"/>
              <a:gd name="T19" fmla="*/ 543 h 688"/>
              <a:gd name="T20" fmla="*/ 345 w 689"/>
              <a:gd name="T21" fmla="*/ 376 h 688"/>
              <a:gd name="T22" fmla="*/ 345 w 689"/>
              <a:gd name="T23" fmla="*/ 311 h 688"/>
              <a:gd name="T24" fmla="*/ 359 w 689"/>
              <a:gd name="T25" fmla="*/ 158 h 688"/>
              <a:gd name="T26" fmla="*/ 344 w 689"/>
              <a:gd name="T27" fmla="*/ 172 h 688"/>
              <a:gd name="T28" fmla="*/ 330 w 689"/>
              <a:gd name="T29" fmla="*/ 135 h 688"/>
              <a:gd name="T30" fmla="*/ 345 w 689"/>
              <a:gd name="T31" fmla="*/ 121 h 688"/>
              <a:gd name="T32" fmla="*/ 359 w 689"/>
              <a:gd name="T33" fmla="*/ 158 h 688"/>
              <a:gd name="T34" fmla="*/ 345 w 689"/>
              <a:gd name="T35" fmla="*/ 567 h 688"/>
              <a:gd name="T36" fmla="*/ 330 w 689"/>
              <a:gd name="T37" fmla="*/ 553 h 688"/>
              <a:gd name="T38" fmla="*/ 344 w 689"/>
              <a:gd name="T39" fmla="*/ 516 h 688"/>
              <a:gd name="T40" fmla="*/ 359 w 689"/>
              <a:gd name="T41" fmla="*/ 530 h 688"/>
              <a:gd name="T42" fmla="*/ 159 w 689"/>
              <a:gd name="T43" fmla="*/ 326 h 688"/>
              <a:gd name="T44" fmla="*/ 173 w 689"/>
              <a:gd name="T45" fmla="*/ 342 h 688"/>
              <a:gd name="T46" fmla="*/ 136 w 689"/>
              <a:gd name="T47" fmla="*/ 356 h 688"/>
              <a:gd name="T48" fmla="*/ 122 w 689"/>
              <a:gd name="T49" fmla="*/ 340 h 688"/>
              <a:gd name="T50" fmla="*/ 159 w 689"/>
              <a:gd name="T51" fmla="*/ 326 h 688"/>
              <a:gd name="T52" fmla="*/ 567 w 689"/>
              <a:gd name="T53" fmla="*/ 340 h 688"/>
              <a:gd name="T54" fmla="*/ 553 w 689"/>
              <a:gd name="T55" fmla="*/ 356 h 688"/>
              <a:gd name="T56" fmla="*/ 516 w 689"/>
              <a:gd name="T57" fmla="*/ 342 h 688"/>
              <a:gd name="T58" fmla="*/ 530 w 689"/>
              <a:gd name="T59" fmla="*/ 326 h 688"/>
              <a:gd name="T60" fmla="*/ 363 w 689"/>
              <a:gd name="T61" fmla="*/ 344 h 688"/>
              <a:gd name="T62" fmla="*/ 327 w 689"/>
              <a:gd name="T63" fmla="*/ 344 h 688"/>
              <a:gd name="T64" fmla="*/ 345 w 689"/>
              <a:gd name="T65" fmla="*/ 201 h 688"/>
              <a:gd name="T66" fmla="*/ 363 w 689"/>
              <a:gd name="T67" fmla="*/ 344 h 688"/>
              <a:gd name="T68" fmla="*/ 262 w 689"/>
              <a:gd name="T69" fmla="*/ 429 h 688"/>
              <a:gd name="T70" fmla="*/ 329 w 689"/>
              <a:gd name="T71" fmla="*/ 336 h 688"/>
              <a:gd name="T72" fmla="*/ 355 w 689"/>
              <a:gd name="T73" fmla="*/ 361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89" h="688">
                <a:moveTo>
                  <a:pt x="216" y="121"/>
                </a:moveTo>
                <a:cubicBezTo>
                  <a:pt x="94" y="192"/>
                  <a:pt x="51" y="350"/>
                  <a:pt x="122" y="472"/>
                </a:cubicBezTo>
                <a:cubicBezTo>
                  <a:pt x="193" y="595"/>
                  <a:pt x="350" y="637"/>
                  <a:pt x="473" y="566"/>
                </a:cubicBezTo>
                <a:cubicBezTo>
                  <a:pt x="596" y="495"/>
                  <a:pt x="638" y="338"/>
                  <a:pt x="567" y="215"/>
                </a:cubicBezTo>
                <a:cubicBezTo>
                  <a:pt x="496" y="93"/>
                  <a:pt x="339" y="51"/>
                  <a:pt x="216" y="121"/>
                </a:cubicBezTo>
                <a:close/>
                <a:moveTo>
                  <a:pt x="495" y="605"/>
                </a:moveTo>
                <a:cubicBezTo>
                  <a:pt x="351" y="688"/>
                  <a:pt x="167" y="638"/>
                  <a:pt x="83" y="495"/>
                </a:cubicBezTo>
                <a:cubicBezTo>
                  <a:pt x="0" y="351"/>
                  <a:pt x="50" y="166"/>
                  <a:pt x="194" y="83"/>
                </a:cubicBezTo>
                <a:cubicBezTo>
                  <a:pt x="338" y="0"/>
                  <a:pt x="523" y="49"/>
                  <a:pt x="606" y="193"/>
                </a:cubicBezTo>
                <a:cubicBezTo>
                  <a:pt x="689" y="337"/>
                  <a:pt x="639" y="522"/>
                  <a:pt x="495" y="605"/>
                </a:cubicBezTo>
                <a:close/>
                <a:moveTo>
                  <a:pt x="238" y="160"/>
                </a:moveTo>
                <a:cubicBezTo>
                  <a:pt x="137" y="219"/>
                  <a:pt x="102" y="349"/>
                  <a:pt x="161" y="450"/>
                </a:cubicBezTo>
                <a:cubicBezTo>
                  <a:pt x="219" y="551"/>
                  <a:pt x="349" y="586"/>
                  <a:pt x="451" y="528"/>
                </a:cubicBezTo>
                <a:cubicBezTo>
                  <a:pt x="552" y="469"/>
                  <a:pt x="587" y="339"/>
                  <a:pt x="528" y="238"/>
                </a:cubicBezTo>
                <a:cubicBezTo>
                  <a:pt x="470" y="136"/>
                  <a:pt x="340" y="102"/>
                  <a:pt x="238" y="160"/>
                </a:cubicBezTo>
                <a:close/>
                <a:moveTo>
                  <a:pt x="460" y="543"/>
                </a:moveTo>
                <a:cubicBezTo>
                  <a:pt x="350" y="607"/>
                  <a:pt x="209" y="569"/>
                  <a:pt x="145" y="459"/>
                </a:cubicBezTo>
                <a:cubicBezTo>
                  <a:pt x="82" y="349"/>
                  <a:pt x="120" y="208"/>
                  <a:pt x="230" y="145"/>
                </a:cubicBezTo>
                <a:cubicBezTo>
                  <a:pt x="339" y="81"/>
                  <a:pt x="480" y="119"/>
                  <a:pt x="544" y="229"/>
                </a:cubicBezTo>
                <a:cubicBezTo>
                  <a:pt x="607" y="339"/>
                  <a:pt x="570" y="480"/>
                  <a:pt x="460" y="543"/>
                </a:cubicBezTo>
                <a:close/>
                <a:moveTo>
                  <a:pt x="377" y="344"/>
                </a:moveTo>
                <a:cubicBezTo>
                  <a:pt x="377" y="362"/>
                  <a:pt x="362" y="376"/>
                  <a:pt x="345" y="376"/>
                </a:cubicBezTo>
                <a:cubicBezTo>
                  <a:pt x="327" y="376"/>
                  <a:pt x="312" y="362"/>
                  <a:pt x="312" y="344"/>
                </a:cubicBezTo>
                <a:cubicBezTo>
                  <a:pt x="312" y="326"/>
                  <a:pt x="327" y="311"/>
                  <a:pt x="345" y="311"/>
                </a:cubicBezTo>
                <a:cubicBezTo>
                  <a:pt x="362" y="311"/>
                  <a:pt x="377" y="326"/>
                  <a:pt x="377" y="344"/>
                </a:cubicBezTo>
                <a:close/>
                <a:moveTo>
                  <a:pt x="359" y="158"/>
                </a:moveTo>
                <a:cubicBezTo>
                  <a:pt x="359" y="166"/>
                  <a:pt x="353" y="172"/>
                  <a:pt x="345" y="172"/>
                </a:cubicBezTo>
                <a:lnTo>
                  <a:pt x="344" y="172"/>
                </a:lnTo>
                <a:cubicBezTo>
                  <a:pt x="336" y="172"/>
                  <a:pt x="330" y="166"/>
                  <a:pt x="330" y="158"/>
                </a:cubicBezTo>
                <a:lnTo>
                  <a:pt x="330" y="135"/>
                </a:lnTo>
                <a:cubicBezTo>
                  <a:pt x="330" y="127"/>
                  <a:pt x="336" y="121"/>
                  <a:pt x="344" y="121"/>
                </a:cubicBezTo>
                <a:lnTo>
                  <a:pt x="345" y="121"/>
                </a:lnTo>
                <a:cubicBezTo>
                  <a:pt x="353" y="121"/>
                  <a:pt x="359" y="127"/>
                  <a:pt x="359" y="135"/>
                </a:cubicBezTo>
                <a:lnTo>
                  <a:pt x="359" y="158"/>
                </a:lnTo>
                <a:close/>
                <a:moveTo>
                  <a:pt x="359" y="553"/>
                </a:moveTo>
                <a:cubicBezTo>
                  <a:pt x="359" y="560"/>
                  <a:pt x="353" y="567"/>
                  <a:pt x="345" y="567"/>
                </a:cubicBezTo>
                <a:lnTo>
                  <a:pt x="344" y="567"/>
                </a:lnTo>
                <a:cubicBezTo>
                  <a:pt x="336" y="567"/>
                  <a:pt x="330" y="560"/>
                  <a:pt x="330" y="553"/>
                </a:cubicBezTo>
                <a:lnTo>
                  <a:pt x="330" y="530"/>
                </a:lnTo>
                <a:cubicBezTo>
                  <a:pt x="330" y="522"/>
                  <a:pt x="336" y="516"/>
                  <a:pt x="344" y="516"/>
                </a:cubicBezTo>
                <a:lnTo>
                  <a:pt x="345" y="516"/>
                </a:lnTo>
                <a:cubicBezTo>
                  <a:pt x="353" y="516"/>
                  <a:pt x="359" y="522"/>
                  <a:pt x="359" y="530"/>
                </a:cubicBezTo>
                <a:lnTo>
                  <a:pt x="359" y="553"/>
                </a:lnTo>
                <a:close/>
                <a:moveTo>
                  <a:pt x="159" y="326"/>
                </a:moveTo>
                <a:cubicBezTo>
                  <a:pt x="166" y="326"/>
                  <a:pt x="173" y="333"/>
                  <a:pt x="173" y="340"/>
                </a:cubicBezTo>
                <a:lnTo>
                  <a:pt x="173" y="342"/>
                </a:lnTo>
                <a:cubicBezTo>
                  <a:pt x="173" y="350"/>
                  <a:pt x="166" y="356"/>
                  <a:pt x="159" y="356"/>
                </a:cubicBezTo>
                <a:lnTo>
                  <a:pt x="136" y="356"/>
                </a:lnTo>
                <a:cubicBezTo>
                  <a:pt x="128" y="356"/>
                  <a:pt x="122" y="350"/>
                  <a:pt x="122" y="342"/>
                </a:cubicBezTo>
                <a:lnTo>
                  <a:pt x="122" y="340"/>
                </a:lnTo>
                <a:cubicBezTo>
                  <a:pt x="122" y="333"/>
                  <a:pt x="128" y="326"/>
                  <a:pt x="136" y="326"/>
                </a:cubicBezTo>
                <a:lnTo>
                  <a:pt x="159" y="326"/>
                </a:lnTo>
                <a:close/>
                <a:moveTo>
                  <a:pt x="553" y="326"/>
                </a:moveTo>
                <a:cubicBezTo>
                  <a:pt x="561" y="326"/>
                  <a:pt x="567" y="333"/>
                  <a:pt x="567" y="340"/>
                </a:cubicBezTo>
                <a:lnTo>
                  <a:pt x="567" y="342"/>
                </a:lnTo>
                <a:cubicBezTo>
                  <a:pt x="567" y="350"/>
                  <a:pt x="561" y="356"/>
                  <a:pt x="553" y="356"/>
                </a:cubicBezTo>
                <a:lnTo>
                  <a:pt x="530" y="356"/>
                </a:lnTo>
                <a:cubicBezTo>
                  <a:pt x="523" y="356"/>
                  <a:pt x="516" y="350"/>
                  <a:pt x="516" y="342"/>
                </a:cubicBezTo>
                <a:lnTo>
                  <a:pt x="516" y="340"/>
                </a:lnTo>
                <a:cubicBezTo>
                  <a:pt x="516" y="333"/>
                  <a:pt x="523" y="326"/>
                  <a:pt x="530" y="326"/>
                </a:cubicBezTo>
                <a:lnTo>
                  <a:pt x="553" y="326"/>
                </a:lnTo>
                <a:close/>
                <a:moveTo>
                  <a:pt x="363" y="344"/>
                </a:moveTo>
                <a:cubicBezTo>
                  <a:pt x="363" y="354"/>
                  <a:pt x="355" y="362"/>
                  <a:pt x="345" y="362"/>
                </a:cubicBezTo>
                <a:cubicBezTo>
                  <a:pt x="335" y="362"/>
                  <a:pt x="327" y="354"/>
                  <a:pt x="327" y="344"/>
                </a:cubicBezTo>
                <a:lnTo>
                  <a:pt x="327" y="219"/>
                </a:lnTo>
                <a:cubicBezTo>
                  <a:pt x="327" y="209"/>
                  <a:pt x="335" y="201"/>
                  <a:pt x="345" y="201"/>
                </a:cubicBezTo>
                <a:cubicBezTo>
                  <a:pt x="355" y="201"/>
                  <a:pt x="363" y="209"/>
                  <a:pt x="363" y="219"/>
                </a:cubicBezTo>
                <a:lnTo>
                  <a:pt x="363" y="344"/>
                </a:lnTo>
                <a:close/>
                <a:moveTo>
                  <a:pt x="289" y="427"/>
                </a:moveTo>
                <a:cubicBezTo>
                  <a:pt x="281" y="435"/>
                  <a:pt x="269" y="436"/>
                  <a:pt x="262" y="429"/>
                </a:cubicBezTo>
                <a:cubicBezTo>
                  <a:pt x="255" y="422"/>
                  <a:pt x="255" y="409"/>
                  <a:pt x="263" y="402"/>
                </a:cubicBezTo>
                <a:lnTo>
                  <a:pt x="329" y="336"/>
                </a:lnTo>
                <a:cubicBezTo>
                  <a:pt x="337" y="328"/>
                  <a:pt x="349" y="327"/>
                  <a:pt x="356" y="334"/>
                </a:cubicBezTo>
                <a:cubicBezTo>
                  <a:pt x="363" y="341"/>
                  <a:pt x="362" y="354"/>
                  <a:pt x="355" y="361"/>
                </a:cubicBezTo>
                <a:lnTo>
                  <a:pt x="289" y="42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10" name="Freeform 11"/>
          <p:cNvSpPr>
            <a:spLocks noEditPoints="1"/>
          </p:cNvSpPr>
          <p:nvPr/>
        </p:nvSpPr>
        <p:spPr bwMode="auto">
          <a:xfrm>
            <a:off x="4715805" y="5173393"/>
            <a:ext cx="363867" cy="496558"/>
          </a:xfrm>
          <a:custGeom>
            <a:avLst/>
            <a:gdLst>
              <a:gd name="T0" fmla="*/ 90 w 446"/>
              <a:gd name="T1" fmla="*/ 226 h 608"/>
              <a:gd name="T2" fmla="*/ 137 w 446"/>
              <a:gd name="T3" fmla="*/ 337 h 608"/>
              <a:gd name="T4" fmla="*/ 175 w 446"/>
              <a:gd name="T5" fmla="*/ 425 h 608"/>
              <a:gd name="T6" fmla="*/ 261 w 446"/>
              <a:gd name="T7" fmla="*/ 428 h 608"/>
              <a:gd name="T8" fmla="*/ 280 w 446"/>
              <a:gd name="T9" fmla="*/ 393 h 608"/>
              <a:gd name="T10" fmla="*/ 328 w 446"/>
              <a:gd name="T11" fmla="*/ 304 h 608"/>
              <a:gd name="T12" fmla="*/ 223 w 446"/>
              <a:gd name="T13" fmla="*/ 93 h 608"/>
              <a:gd name="T14" fmla="*/ 184 w 446"/>
              <a:gd name="T15" fmla="*/ 456 h 608"/>
              <a:gd name="T16" fmla="*/ 141 w 446"/>
              <a:gd name="T17" fmla="*/ 405 h 608"/>
              <a:gd name="T18" fmla="*/ 94 w 446"/>
              <a:gd name="T19" fmla="*/ 319 h 608"/>
              <a:gd name="T20" fmla="*/ 223 w 446"/>
              <a:gd name="T21" fmla="*/ 65 h 608"/>
              <a:gd name="T22" fmla="*/ 351 w 446"/>
              <a:gd name="T23" fmla="*/ 319 h 608"/>
              <a:gd name="T24" fmla="*/ 305 w 446"/>
              <a:gd name="T25" fmla="*/ 405 h 608"/>
              <a:gd name="T26" fmla="*/ 261 w 446"/>
              <a:gd name="T27" fmla="*/ 456 h 608"/>
              <a:gd name="T28" fmla="*/ 159 w 446"/>
              <a:gd name="T29" fmla="*/ 545 h 608"/>
              <a:gd name="T30" fmla="*/ 267 w 446"/>
              <a:gd name="T31" fmla="*/ 566 h 608"/>
              <a:gd name="T32" fmla="*/ 267 w 446"/>
              <a:gd name="T33" fmla="*/ 524 h 608"/>
              <a:gd name="T34" fmla="*/ 172 w 446"/>
              <a:gd name="T35" fmla="*/ 558 h 608"/>
              <a:gd name="T36" fmla="*/ 276 w 446"/>
              <a:gd name="T37" fmla="*/ 558 h 608"/>
              <a:gd name="T38" fmla="*/ 289 w 446"/>
              <a:gd name="T39" fmla="*/ 545 h 608"/>
              <a:gd name="T40" fmla="*/ 159 w 446"/>
              <a:gd name="T41" fmla="*/ 480 h 608"/>
              <a:gd name="T42" fmla="*/ 289 w 446"/>
              <a:gd name="T43" fmla="*/ 545 h 608"/>
              <a:gd name="T44" fmla="*/ 287 w 446"/>
              <a:gd name="T45" fmla="*/ 254 h 608"/>
              <a:gd name="T46" fmla="*/ 244 w 446"/>
              <a:gd name="T47" fmla="*/ 298 h 608"/>
              <a:gd name="T48" fmla="*/ 202 w 446"/>
              <a:gd name="T49" fmla="*/ 298 h 608"/>
              <a:gd name="T50" fmla="*/ 158 w 446"/>
              <a:gd name="T51" fmla="*/ 254 h 608"/>
              <a:gd name="T52" fmla="*/ 158 w 446"/>
              <a:gd name="T53" fmla="*/ 212 h 608"/>
              <a:gd name="T54" fmla="*/ 202 w 446"/>
              <a:gd name="T55" fmla="*/ 168 h 608"/>
              <a:gd name="T56" fmla="*/ 244 w 446"/>
              <a:gd name="T57" fmla="*/ 168 h 608"/>
              <a:gd name="T58" fmla="*/ 287 w 446"/>
              <a:gd name="T59" fmla="*/ 212 h 608"/>
              <a:gd name="T60" fmla="*/ 428 w 446"/>
              <a:gd name="T61" fmla="*/ 206 h 608"/>
              <a:gd name="T62" fmla="*/ 405 w 446"/>
              <a:gd name="T63" fmla="*/ 226 h 608"/>
              <a:gd name="T64" fmla="*/ 428 w 446"/>
              <a:gd name="T65" fmla="*/ 239 h 608"/>
              <a:gd name="T66" fmla="*/ 428 w 446"/>
              <a:gd name="T67" fmla="*/ 206 h 608"/>
              <a:gd name="T68" fmla="*/ 379 w 446"/>
              <a:gd name="T69" fmla="*/ 90 h 608"/>
              <a:gd name="T70" fmla="*/ 356 w 446"/>
              <a:gd name="T71" fmla="*/ 67 h 608"/>
              <a:gd name="T72" fmla="*/ 362 w 446"/>
              <a:gd name="T73" fmla="*/ 107 h 608"/>
              <a:gd name="T74" fmla="*/ 239 w 446"/>
              <a:gd name="T75" fmla="*/ 44 h 608"/>
              <a:gd name="T76" fmla="*/ 222 w 446"/>
              <a:gd name="T77" fmla="*/ 0 h 608"/>
              <a:gd name="T78" fmla="*/ 206 w 446"/>
              <a:gd name="T79" fmla="*/ 44 h 608"/>
              <a:gd name="T80" fmla="*/ 81 w 446"/>
              <a:gd name="T81" fmla="*/ 109 h 608"/>
              <a:gd name="T82" fmla="*/ 89 w 446"/>
              <a:gd name="T83" fmla="*/ 69 h 608"/>
              <a:gd name="T84" fmla="*/ 65 w 446"/>
              <a:gd name="T85" fmla="*/ 93 h 608"/>
              <a:gd name="T86" fmla="*/ 39 w 446"/>
              <a:gd name="T87" fmla="*/ 226 h 608"/>
              <a:gd name="T88" fmla="*/ 17 w 446"/>
              <a:gd name="T89" fmla="*/ 206 h 608"/>
              <a:gd name="T90" fmla="*/ 17 w 446"/>
              <a:gd name="T91" fmla="*/ 239 h 608"/>
              <a:gd name="T92" fmla="*/ 39 w 446"/>
              <a:gd name="T93" fmla="*/ 226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46" h="608">
                <a:moveTo>
                  <a:pt x="223" y="93"/>
                </a:moveTo>
                <a:cubicBezTo>
                  <a:pt x="149" y="93"/>
                  <a:pt x="90" y="153"/>
                  <a:pt x="90" y="226"/>
                </a:cubicBezTo>
                <a:cubicBezTo>
                  <a:pt x="90" y="261"/>
                  <a:pt x="117" y="303"/>
                  <a:pt x="117" y="304"/>
                </a:cubicBezTo>
                <a:cubicBezTo>
                  <a:pt x="123" y="313"/>
                  <a:pt x="132" y="327"/>
                  <a:pt x="137" y="337"/>
                </a:cubicBezTo>
                <a:lnTo>
                  <a:pt x="165" y="393"/>
                </a:lnTo>
                <a:cubicBezTo>
                  <a:pt x="171" y="403"/>
                  <a:pt x="175" y="417"/>
                  <a:pt x="175" y="425"/>
                </a:cubicBezTo>
                <a:cubicBezTo>
                  <a:pt x="175" y="426"/>
                  <a:pt x="178" y="428"/>
                  <a:pt x="184" y="428"/>
                </a:cubicBezTo>
                <a:lnTo>
                  <a:pt x="261" y="428"/>
                </a:lnTo>
                <a:cubicBezTo>
                  <a:pt x="267" y="428"/>
                  <a:pt x="270" y="426"/>
                  <a:pt x="271" y="425"/>
                </a:cubicBezTo>
                <a:cubicBezTo>
                  <a:pt x="270" y="417"/>
                  <a:pt x="275" y="403"/>
                  <a:pt x="280" y="393"/>
                </a:cubicBezTo>
                <a:lnTo>
                  <a:pt x="309" y="337"/>
                </a:lnTo>
                <a:cubicBezTo>
                  <a:pt x="313" y="327"/>
                  <a:pt x="322" y="313"/>
                  <a:pt x="328" y="304"/>
                </a:cubicBezTo>
                <a:cubicBezTo>
                  <a:pt x="337" y="289"/>
                  <a:pt x="356" y="254"/>
                  <a:pt x="356" y="226"/>
                </a:cubicBezTo>
                <a:cubicBezTo>
                  <a:pt x="356" y="153"/>
                  <a:pt x="296" y="93"/>
                  <a:pt x="223" y="93"/>
                </a:cubicBezTo>
                <a:close/>
                <a:moveTo>
                  <a:pt x="261" y="456"/>
                </a:moveTo>
                <a:lnTo>
                  <a:pt x="184" y="456"/>
                </a:lnTo>
                <a:cubicBezTo>
                  <a:pt x="163" y="456"/>
                  <a:pt x="147" y="442"/>
                  <a:pt x="147" y="425"/>
                </a:cubicBezTo>
                <a:cubicBezTo>
                  <a:pt x="147" y="423"/>
                  <a:pt x="145" y="414"/>
                  <a:pt x="141" y="405"/>
                </a:cubicBezTo>
                <a:lnTo>
                  <a:pt x="112" y="349"/>
                </a:lnTo>
                <a:cubicBezTo>
                  <a:pt x="107" y="341"/>
                  <a:pt x="99" y="327"/>
                  <a:pt x="94" y="319"/>
                </a:cubicBezTo>
                <a:cubicBezTo>
                  <a:pt x="91" y="314"/>
                  <a:pt x="62" y="268"/>
                  <a:pt x="62" y="226"/>
                </a:cubicBezTo>
                <a:cubicBezTo>
                  <a:pt x="62" y="137"/>
                  <a:pt x="134" y="65"/>
                  <a:pt x="223" y="65"/>
                </a:cubicBezTo>
                <a:cubicBezTo>
                  <a:pt x="311" y="65"/>
                  <a:pt x="383" y="137"/>
                  <a:pt x="383" y="226"/>
                </a:cubicBezTo>
                <a:cubicBezTo>
                  <a:pt x="383" y="268"/>
                  <a:pt x="354" y="314"/>
                  <a:pt x="351" y="319"/>
                </a:cubicBezTo>
                <a:cubicBezTo>
                  <a:pt x="346" y="327"/>
                  <a:pt x="338" y="341"/>
                  <a:pt x="333" y="349"/>
                </a:cubicBezTo>
                <a:lnTo>
                  <a:pt x="305" y="405"/>
                </a:lnTo>
                <a:cubicBezTo>
                  <a:pt x="301" y="414"/>
                  <a:pt x="298" y="423"/>
                  <a:pt x="298" y="425"/>
                </a:cubicBezTo>
                <a:cubicBezTo>
                  <a:pt x="298" y="442"/>
                  <a:pt x="282" y="456"/>
                  <a:pt x="261" y="456"/>
                </a:cubicBezTo>
                <a:close/>
                <a:moveTo>
                  <a:pt x="180" y="524"/>
                </a:moveTo>
                <a:cubicBezTo>
                  <a:pt x="169" y="524"/>
                  <a:pt x="159" y="534"/>
                  <a:pt x="159" y="545"/>
                </a:cubicBezTo>
                <a:cubicBezTo>
                  <a:pt x="159" y="556"/>
                  <a:pt x="169" y="566"/>
                  <a:pt x="180" y="566"/>
                </a:cubicBezTo>
                <a:lnTo>
                  <a:pt x="267" y="566"/>
                </a:lnTo>
                <a:cubicBezTo>
                  <a:pt x="279" y="566"/>
                  <a:pt x="289" y="556"/>
                  <a:pt x="289" y="545"/>
                </a:cubicBezTo>
                <a:cubicBezTo>
                  <a:pt x="289" y="534"/>
                  <a:pt x="279" y="524"/>
                  <a:pt x="267" y="524"/>
                </a:cubicBezTo>
                <a:lnTo>
                  <a:pt x="180" y="524"/>
                </a:lnTo>
                <a:close/>
                <a:moveTo>
                  <a:pt x="172" y="558"/>
                </a:moveTo>
                <a:cubicBezTo>
                  <a:pt x="173" y="586"/>
                  <a:pt x="196" y="608"/>
                  <a:pt x="224" y="608"/>
                </a:cubicBezTo>
                <a:cubicBezTo>
                  <a:pt x="252" y="608"/>
                  <a:pt x="275" y="586"/>
                  <a:pt x="276" y="558"/>
                </a:cubicBezTo>
                <a:lnTo>
                  <a:pt x="172" y="558"/>
                </a:lnTo>
                <a:close/>
                <a:moveTo>
                  <a:pt x="289" y="545"/>
                </a:moveTo>
                <a:lnTo>
                  <a:pt x="159" y="545"/>
                </a:lnTo>
                <a:lnTo>
                  <a:pt x="159" y="480"/>
                </a:lnTo>
                <a:lnTo>
                  <a:pt x="289" y="480"/>
                </a:lnTo>
                <a:lnTo>
                  <a:pt x="289" y="545"/>
                </a:lnTo>
                <a:close/>
                <a:moveTo>
                  <a:pt x="309" y="233"/>
                </a:moveTo>
                <a:cubicBezTo>
                  <a:pt x="309" y="245"/>
                  <a:pt x="299" y="254"/>
                  <a:pt x="287" y="254"/>
                </a:cubicBezTo>
                <a:lnTo>
                  <a:pt x="244" y="254"/>
                </a:lnTo>
                <a:lnTo>
                  <a:pt x="244" y="298"/>
                </a:lnTo>
                <a:cubicBezTo>
                  <a:pt x="244" y="309"/>
                  <a:pt x="234" y="319"/>
                  <a:pt x="223" y="319"/>
                </a:cubicBezTo>
                <a:cubicBezTo>
                  <a:pt x="211" y="319"/>
                  <a:pt x="202" y="309"/>
                  <a:pt x="202" y="298"/>
                </a:cubicBezTo>
                <a:lnTo>
                  <a:pt x="202" y="254"/>
                </a:lnTo>
                <a:lnTo>
                  <a:pt x="158" y="254"/>
                </a:lnTo>
                <a:cubicBezTo>
                  <a:pt x="146" y="254"/>
                  <a:pt x="137" y="245"/>
                  <a:pt x="137" y="233"/>
                </a:cubicBezTo>
                <a:cubicBezTo>
                  <a:pt x="137" y="221"/>
                  <a:pt x="146" y="212"/>
                  <a:pt x="158" y="212"/>
                </a:cubicBezTo>
                <a:lnTo>
                  <a:pt x="202" y="212"/>
                </a:lnTo>
                <a:lnTo>
                  <a:pt x="202" y="168"/>
                </a:lnTo>
                <a:cubicBezTo>
                  <a:pt x="202" y="157"/>
                  <a:pt x="211" y="147"/>
                  <a:pt x="223" y="147"/>
                </a:cubicBezTo>
                <a:cubicBezTo>
                  <a:pt x="234" y="147"/>
                  <a:pt x="244" y="157"/>
                  <a:pt x="244" y="168"/>
                </a:cubicBezTo>
                <a:lnTo>
                  <a:pt x="244" y="212"/>
                </a:lnTo>
                <a:lnTo>
                  <a:pt x="287" y="212"/>
                </a:lnTo>
                <a:cubicBezTo>
                  <a:pt x="299" y="212"/>
                  <a:pt x="309" y="221"/>
                  <a:pt x="309" y="233"/>
                </a:cubicBezTo>
                <a:close/>
                <a:moveTo>
                  <a:pt x="428" y="206"/>
                </a:moveTo>
                <a:lnTo>
                  <a:pt x="404" y="206"/>
                </a:lnTo>
                <a:cubicBezTo>
                  <a:pt x="405" y="212"/>
                  <a:pt x="405" y="219"/>
                  <a:pt x="405" y="226"/>
                </a:cubicBezTo>
                <a:cubicBezTo>
                  <a:pt x="405" y="230"/>
                  <a:pt x="405" y="235"/>
                  <a:pt x="405" y="239"/>
                </a:cubicBezTo>
                <a:lnTo>
                  <a:pt x="428" y="239"/>
                </a:lnTo>
                <a:cubicBezTo>
                  <a:pt x="438" y="239"/>
                  <a:pt x="446" y="232"/>
                  <a:pt x="446" y="222"/>
                </a:cubicBezTo>
                <a:cubicBezTo>
                  <a:pt x="446" y="213"/>
                  <a:pt x="438" y="206"/>
                  <a:pt x="428" y="206"/>
                </a:cubicBezTo>
                <a:close/>
                <a:moveTo>
                  <a:pt x="362" y="107"/>
                </a:moveTo>
                <a:lnTo>
                  <a:pt x="379" y="90"/>
                </a:lnTo>
                <a:cubicBezTo>
                  <a:pt x="386" y="83"/>
                  <a:pt x="386" y="72"/>
                  <a:pt x="380" y="66"/>
                </a:cubicBezTo>
                <a:cubicBezTo>
                  <a:pt x="373" y="60"/>
                  <a:pt x="362" y="60"/>
                  <a:pt x="356" y="67"/>
                </a:cubicBezTo>
                <a:lnTo>
                  <a:pt x="338" y="84"/>
                </a:lnTo>
                <a:cubicBezTo>
                  <a:pt x="347" y="91"/>
                  <a:pt x="355" y="99"/>
                  <a:pt x="362" y="107"/>
                </a:cubicBezTo>
                <a:close/>
                <a:moveTo>
                  <a:pt x="222" y="43"/>
                </a:moveTo>
                <a:cubicBezTo>
                  <a:pt x="228" y="43"/>
                  <a:pt x="233" y="43"/>
                  <a:pt x="239" y="44"/>
                </a:cubicBezTo>
                <a:lnTo>
                  <a:pt x="239" y="18"/>
                </a:lnTo>
                <a:cubicBezTo>
                  <a:pt x="239" y="8"/>
                  <a:pt x="231" y="0"/>
                  <a:pt x="222" y="0"/>
                </a:cubicBezTo>
                <a:cubicBezTo>
                  <a:pt x="213" y="0"/>
                  <a:pt x="206" y="8"/>
                  <a:pt x="206" y="18"/>
                </a:cubicBezTo>
                <a:lnTo>
                  <a:pt x="206" y="44"/>
                </a:lnTo>
                <a:cubicBezTo>
                  <a:pt x="211" y="43"/>
                  <a:pt x="217" y="43"/>
                  <a:pt x="222" y="43"/>
                </a:cubicBezTo>
                <a:close/>
                <a:moveTo>
                  <a:pt x="81" y="109"/>
                </a:moveTo>
                <a:cubicBezTo>
                  <a:pt x="89" y="101"/>
                  <a:pt x="96" y="93"/>
                  <a:pt x="105" y="86"/>
                </a:cubicBezTo>
                <a:lnTo>
                  <a:pt x="89" y="69"/>
                </a:lnTo>
                <a:cubicBezTo>
                  <a:pt x="82" y="63"/>
                  <a:pt x="71" y="62"/>
                  <a:pt x="65" y="69"/>
                </a:cubicBezTo>
                <a:cubicBezTo>
                  <a:pt x="58" y="75"/>
                  <a:pt x="58" y="86"/>
                  <a:pt x="65" y="93"/>
                </a:cubicBezTo>
                <a:lnTo>
                  <a:pt x="81" y="109"/>
                </a:lnTo>
                <a:close/>
                <a:moveTo>
                  <a:pt x="39" y="226"/>
                </a:moveTo>
                <a:cubicBezTo>
                  <a:pt x="39" y="219"/>
                  <a:pt x="40" y="212"/>
                  <a:pt x="41" y="206"/>
                </a:cubicBezTo>
                <a:lnTo>
                  <a:pt x="17" y="206"/>
                </a:lnTo>
                <a:cubicBezTo>
                  <a:pt x="7" y="206"/>
                  <a:pt x="0" y="213"/>
                  <a:pt x="0" y="222"/>
                </a:cubicBezTo>
                <a:cubicBezTo>
                  <a:pt x="0" y="232"/>
                  <a:pt x="7" y="239"/>
                  <a:pt x="17" y="239"/>
                </a:cubicBezTo>
                <a:lnTo>
                  <a:pt x="40" y="239"/>
                </a:lnTo>
                <a:cubicBezTo>
                  <a:pt x="40" y="235"/>
                  <a:pt x="39" y="230"/>
                  <a:pt x="39" y="22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11" name="Freeform 12"/>
          <p:cNvSpPr>
            <a:spLocks noEditPoints="1"/>
          </p:cNvSpPr>
          <p:nvPr/>
        </p:nvSpPr>
        <p:spPr bwMode="auto">
          <a:xfrm>
            <a:off x="2550149" y="5175372"/>
            <a:ext cx="630835" cy="492600"/>
          </a:xfrm>
          <a:custGeom>
            <a:avLst/>
            <a:gdLst>
              <a:gd name="T0" fmla="*/ 451 w 771"/>
              <a:gd name="T1" fmla="*/ 411 h 602"/>
              <a:gd name="T2" fmla="*/ 457 w 771"/>
              <a:gd name="T3" fmla="*/ 396 h 602"/>
              <a:gd name="T4" fmla="*/ 459 w 771"/>
              <a:gd name="T5" fmla="*/ 388 h 602"/>
              <a:gd name="T6" fmla="*/ 463 w 771"/>
              <a:gd name="T7" fmla="*/ 372 h 602"/>
              <a:gd name="T8" fmla="*/ 464 w 771"/>
              <a:gd name="T9" fmla="*/ 365 h 602"/>
              <a:gd name="T10" fmla="*/ 466 w 771"/>
              <a:gd name="T11" fmla="*/ 341 h 602"/>
              <a:gd name="T12" fmla="*/ 233 w 771"/>
              <a:gd name="T13" fmla="*/ 139 h 602"/>
              <a:gd name="T14" fmla="*/ 201 w 771"/>
              <a:gd name="T15" fmla="*/ 141 h 602"/>
              <a:gd name="T16" fmla="*/ 201 w 771"/>
              <a:gd name="T17" fmla="*/ 141 h 602"/>
              <a:gd name="T18" fmla="*/ 0 w 771"/>
              <a:gd name="T19" fmla="*/ 341 h 602"/>
              <a:gd name="T20" fmla="*/ 61 w 771"/>
              <a:gd name="T21" fmla="*/ 477 h 602"/>
              <a:gd name="T22" fmla="*/ 37 w 771"/>
              <a:gd name="T23" fmla="*/ 602 h 602"/>
              <a:gd name="T24" fmla="*/ 129 w 771"/>
              <a:gd name="T25" fmla="*/ 522 h 602"/>
              <a:gd name="T26" fmla="*/ 233 w 771"/>
              <a:gd name="T27" fmla="*/ 544 h 602"/>
              <a:gd name="T28" fmla="*/ 363 w 771"/>
              <a:gd name="T29" fmla="*/ 509 h 602"/>
              <a:gd name="T30" fmla="*/ 363 w 771"/>
              <a:gd name="T31" fmla="*/ 509 h 602"/>
              <a:gd name="T32" fmla="*/ 383 w 771"/>
              <a:gd name="T33" fmla="*/ 496 h 602"/>
              <a:gd name="T34" fmla="*/ 389 w 771"/>
              <a:gd name="T35" fmla="*/ 491 h 602"/>
              <a:gd name="T36" fmla="*/ 402 w 771"/>
              <a:gd name="T37" fmla="*/ 480 h 602"/>
              <a:gd name="T38" fmla="*/ 408 w 771"/>
              <a:gd name="T39" fmla="*/ 474 h 602"/>
              <a:gd name="T40" fmla="*/ 419 w 771"/>
              <a:gd name="T41" fmla="*/ 462 h 602"/>
              <a:gd name="T42" fmla="*/ 424 w 771"/>
              <a:gd name="T43" fmla="*/ 457 h 602"/>
              <a:gd name="T44" fmla="*/ 448 w 771"/>
              <a:gd name="T45" fmla="*/ 417 h 602"/>
              <a:gd name="T46" fmla="*/ 451 w 771"/>
              <a:gd name="T47" fmla="*/ 411 h 602"/>
              <a:gd name="T48" fmla="*/ 771 w 771"/>
              <a:gd name="T49" fmla="*/ 263 h 602"/>
              <a:gd name="T50" fmla="*/ 771 w 771"/>
              <a:gd name="T51" fmla="*/ 263 h 602"/>
              <a:gd name="T52" fmla="*/ 469 w 771"/>
              <a:gd name="T53" fmla="*/ 0 h 602"/>
              <a:gd name="T54" fmla="*/ 243 w 771"/>
              <a:gd name="T55" fmla="*/ 89 h 602"/>
              <a:gd name="T56" fmla="*/ 508 w 771"/>
              <a:gd name="T57" fmla="*/ 341 h 602"/>
              <a:gd name="T58" fmla="*/ 424 w 771"/>
              <a:gd name="T59" fmla="*/ 523 h 602"/>
              <a:gd name="T60" fmla="*/ 469 w 771"/>
              <a:gd name="T61" fmla="*/ 526 h 602"/>
              <a:gd name="T62" fmla="*/ 603 w 771"/>
              <a:gd name="T63" fmla="*/ 498 h 602"/>
              <a:gd name="T64" fmla="*/ 722 w 771"/>
              <a:gd name="T65" fmla="*/ 602 h 602"/>
              <a:gd name="T66" fmla="*/ 692 w 771"/>
              <a:gd name="T67" fmla="*/ 440 h 602"/>
              <a:gd name="T68" fmla="*/ 771 w 771"/>
              <a:gd name="T69" fmla="*/ 26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71" h="602">
                <a:moveTo>
                  <a:pt x="451" y="411"/>
                </a:moveTo>
                <a:cubicBezTo>
                  <a:pt x="453" y="406"/>
                  <a:pt x="455" y="401"/>
                  <a:pt x="457" y="396"/>
                </a:cubicBezTo>
                <a:cubicBezTo>
                  <a:pt x="458" y="393"/>
                  <a:pt x="458" y="391"/>
                  <a:pt x="459" y="388"/>
                </a:cubicBezTo>
                <a:cubicBezTo>
                  <a:pt x="460" y="383"/>
                  <a:pt x="462" y="377"/>
                  <a:pt x="463" y="372"/>
                </a:cubicBezTo>
                <a:cubicBezTo>
                  <a:pt x="463" y="370"/>
                  <a:pt x="464" y="367"/>
                  <a:pt x="464" y="365"/>
                </a:cubicBezTo>
                <a:cubicBezTo>
                  <a:pt x="465" y="357"/>
                  <a:pt x="466" y="349"/>
                  <a:pt x="466" y="341"/>
                </a:cubicBezTo>
                <a:cubicBezTo>
                  <a:pt x="466" y="230"/>
                  <a:pt x="361" y="139"/>
                  <a:pt x="233" y="139"/>
                </a:cubicBezTo>
                <a:cubicBezTo>
                  <a:pt x="222" y="139"/>
                  <a:pt x="212" y="140"/>
                  <a:pt x="201" y="141"/>
                </a:cubicBezTo>
                <a:lnTo>
                  <a:pt x="201" y="141"/>
                </a:lnTo>
                <a:cubicBezTo>
                  <a:pt x="88" y="154"/>
                  <a:pt x="0" y="239"/>
                  <a:pt x="0" y="341"/>
                </a:cubicBezTo>
                <a:cubicBezTo>
                  <a:pt x="0" y="394"/>
                  <a:pt x="23" y="441"/>
                  <a:pt x="61" y="477"/>
                </a:cubicBezTo>
                <a:lnTo>
                  <a:pt x="37" y="602"/>
                </a:lnTo>
                <a:lnTo>
                  <a:pt x="129" y="522"/>
                </a:lnTo>
                <a:cubicBezTo>
                  <a:pt x="161" y="536"/>
                  <a:pt x="196" y="544"/>
                  <a:pt x="233" y="544"/>
                </a:cubicBezTo>
                <a:cubicBezTo>
                  <a:pt x="281" y="544"/>
                  <a:pt x="325" y="531"/>
                  <a:pt x="363" y="509"/>
                </a:cubicBezTo>
                <a:cubicBezTo>
                  <a:pt x="363" y="509"/>
                  <a:pt x="363" y="509"/>
                  <a:pt x="363" y="509"/>
                </a:cubicBezTo>
                <a:cubicBezTo>
                  <a:pt x="370" y="505"/>
                  <a:pt x="376" y="500"/>
                  <a:pt x="383" y="496"/>
                </a:cubicBezTo>
                <a:cubicBezTo>
                  <a:pt x="385" y="494"/>
                  <a:pt x="387" y="493"/>
                  <a:pt x="389" y="491"/>
                </a:cubicBezTo>
                <a:cubicBezTo>
                  <a:pt x="393" y="487"/>
                  <a:pt x="398" y="484"/>
                  <a:pt x="402" y="480"/>
                </a:cubicBezTo>
                <a:cubicBezTo>
                  <a:pt x="404" y="478"/>
                  <a:pt x="406" y="476"/>
                  <a:pt x="408" y="474"/>
                </a:cubicBezTo>
                <a:cubicBezTo>
                  <a:pt x="412" y="470"/>
                  <a:pt x="415" y="466"/>
                  <a:pt x="419" y="462"/>
                </a:cubicBezTo>
                <a:cubicBezTo>
                  <a:pt x="421" y="460"/>
                  <a:pt x="422" y="458"/>
                  <a:pt x="424" y="457"/>
                </a:cubicBezTo>
                <a:cubicBezTo>
                  <a:pt x="433" y="445"/>
                  <a:pt x="442" y="431"/>
                  <a:pt x="448" y="417"/>
                </a:cubicBezTo>
                <a:cubicBezTo>
                  <a:pt x="449" y="415"/>
                  <a:pt x="450" y="413"/>
                  <a:pt x="451" y="411"/>
                </a:cubicBezTo>
                <a:close/>
                <a:moveTo>
                  <a:pt x="771" y="263"/>
                </a:moveTo>
                <a:lnTo>
                  <a:pt x="771" y="263"/>
                </a:lnTo>
                <a:cubicBezTo>
                  <a:pt x="771" y="118"/>
                  <a:pt x="635" y="0"/>
                  <a:pt x="469" y="0"/>
                </a:cubicBezTo>
                <a:cubicBezTo>
                  <a:pt x="379" y="0"/>
                  <a:pt x="299" y="35"/>
                  <a:pt x="243" y="89"/>
                </a:cubicBezTo>
                <a:cubicBezTo>
                  <a:pt x="390" y="94"/>
                  <a:pt x="508" y="205"/>
                  <a:pt x="508" y="341"/>
                </a:cubicBezTo>
                <a:cubicBezTo>
                  <a:pt x="508" y="413"/>
                  <a:pt x="476" y="477"/>
                  <a:pt x="424" y="523"/>
                </a:cubicBezTo>
                <a:cubicBezTo>
                  <a:pt x="439" y="525"/>
                  <a:pt x="453" y="526"/>
                  <a:pt x="469" y="526"/>
                </a:cubicBezTo>
                <a:cubicBezTo>
                  <a:pt x="517" y="526"/>
                  <a:pt x="563" y="516"/>
                  <a:pt x="603" y="498"/>
                </a:cubicBezTo>
                <a:lnTo>
                  <a:pt x="722" y="602"/>
                </a:lnTo>
                <a:lnTo>
                  <a:pt x="692" y="440"/>
                </a:lnTo>
                <a:cubicBezTo>
                  <a:pt x="741" y="393"/>
                  <a:pt x="771" y="331"/>
                  <a:pt x="771" y="26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12" name="Freeform 13"/>
          <p:cNvSpPr>
            <a:spLocks noEditPoints="1"/>
          </p:cNvSpPr>
          <p:nvPr/>
        </p:nvSpPr>
        <p:spPr bwMode="auto">
          <a:xfrm>
            <a:off x="6672458" y="3596716"/>
            <a:ext cx="626880" cy="492600"/>
          </a:xfrm>
          <a:custGeom>
            <a:avLst/>
            <a:gdLst>
              <a:gd name="T0" fmla="*/ 282 w 766"/>
              <a:gd name="T1" fmla="*/ 304 h 600"/>
              <a:gd name="T2" fmla="*/ 391 w 766"/>
              <a:gd name="T3" fmla="*/ 248 h 600"/>
              <a:gd name="T4" fmla="*/ 596 w 766"/>
              <a:gd name="T5" fmla="*/ 213 h 600"/>
              <a:gd name="T6" fmla="*/ 652 w 766"/>
              <a:gd name="T7" fmla="*/ 129 h 600"/>
              <a:gd name="T8" fmla="*/ 570 w 766"/>
              <a:gd name="T9" fmla="*/ 186 h 600"/>
              <a:gd name="T10" fmla="*/ 391 w 766"/>
              <a:gd name="T11" fmla="*/ 195 h 600"/>
              <a:gd name="T12" fmla="*/ 766 w 766"/>
              <a:gd name="T13" fmla="*/ 80 h 600"/>
              <a:gd name="T14" fmla="*/ 465 w 766"/>
              <a:gd name="T15" fmla="*/ 32 h 600"/>
              <a:gd name="T16" fmla="*/ 437 w 766"/>
              <a:gd name="T17" fmla="*/ 0 h 600"/>
              <a:gd name="T18" fmla="*/ 154 w 766"/>
              <a:gd name="T19" fmla="*/ 32 h 600"/>
              <a:gd name="T20" fmla="*/ 175 w 766"/>
              <a:gd name="T21" fmla="*/ 80 h 600"/>
              <a:gd name="T22" fmla="*/ 216 w 766"/>
              <a:gd name="T23" fmla="*/ 135 h 600"/>
              <a:gd name="T24" fmla="*/ 706 w 766"/>
              <a:gd name="T25" fmla="*/ 80 h 600"/>
              <a:gd name="T26" fmla="*/ 355 w 766"/>
              <a:gd name="T27" fmla="*/ 394 h 600"/>
              <a:gd name="T28" fmla="*/ 706 w 766"/>
              <a:gd name="T29" fmla="*/ 410 h 600"/>
              <a:gd name="T30" fmla="*/ 361 w 766"/>
              <a:gd name="T31" fmla="*/ 427 h 600"/>
              <a:gd name="T32" fmla="*/ 362 w 766"/>
              <a:gd name="T33" fmla="*/ 478 h 600"/>
              <a:gd name="T34" fmla="*/ 437 w 766"/>
              <a:gd name="T35" fmla="*/ 595 h 600"/>
              <a:gd name="T36" fmla="*/ 465 w 766"/>
              <a:gd name="T37" fmla="*/ 478 h 600"/>
              <a:gd name="T38" fmla="*/ 603 w 766"/>
              <a:gd name="T39" fmla="*/ 592 h 600"/>
              <a:gd name="T40" fmla="*/ 591 w 766"/>
              <a:gd name="T41" fmla="*/ 478 h 600"/>
              <a:gd name="T42" fmla="*/ 766 w 766"/>
              <a:gd name="T43" fmla="*/ 427 h 600"/>
              <a:gd name="T44" fmla="*/ 747 w 766"/>
              <a:gd name="T45" fmla="*/ 80 h 600"/>
              <a:gd name="T46" fmla="*/ 161 w 766"/>
              <a:gd name="T47" fmla="*/ 310 h 600"/>
              <a:gd name="T48" fmla="*/ 235 w 766"/>
              <a:gd name="T49" fmla="*/ 236 h 600"/>
              <a:gd name="T50" fmla="*/ 86 w 766"/>
              <a:gd name="T51" fmla="*/ 236 h 600"/>
              <a:gd name="T52" fmla="*/ 208 w 766"/>
              <a:gd name="T53" fmla="*/ 325 h 600"/>
              <a:gd name="T54" fmla="*/ 181 w 766"/>
              <a:gd name="T55" fmla="*/ 325 h 600"/>
              <a:gd name="T56" fmla="*/ 188 w 766"/>
              <a:gd name="T57" fmla="*/ 339 h 600"/>
              <a:gd name="T58" fmla="*/ 196 w 766"/>
              <a:gd name="T59" fmla="*/ 510 h 600"/>
              <a:gd name="T60" fmla="*/ 129 w 766"/>
              <a:gd name="T61" fmla="*/ 510 h 600"/>
              <a:gd name="T62" fmla="*/ 137 w 766"/>
              <a:gd name="T63" fmla="*/ 339 h 600"/>
              <a:gd name="T64" fmla="*/ 145 w 766"/>
              <a:gd name="T65" fmla="*/ 325 h 600"/>
              <a:gd name="T66" fmla="*/ 0 w 766"/>
              <a:gd name="T67" fmla="*/ 438 h 600"/>
              <a:gd name="T68" fmla="*/ 66 w 766"/>
              <a:gd name="T69" fmla="*/ 600 h 600"/>
              <a:gd name="T70" fmla="*/ 89 w 766"/>
              <a:gd name="T71" fmla="*/ 432 h 600"/>
              <a:gd name="T72" fmla="*/ 230 w 766"/>
              <a:gd name="T73" fmla="*/ 600 h 600"/>
              <a:gd name="T74" fmla="*/ 253 w 766"/>
              <a:gd name="T75" fmla="*/ 432 h 600"/>
              <a:gd name="T76" fmla="*/ 321 w 766"/>
              <a:gd name="T77" fmla="*/ 600 h 600"/>
              <a:gd name="T78" fmla="*/ 208 w 766"/>
              <a:gd name="T79" fmla="*/ 325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66" h="600">
                <a:moveTo>
                  <a:pt x="391" y="195"/>
                </a:moveTo>
                <a:lnTo>
                  <a:pt x="282" y="304"/>
                </a:lnTo>
                <a:cubicBezTo>
                  <a:pt x="293" y="310"/>
                  <a:pt x="303" y="317"/>
                  <a:pt x="312" y="326"/>
                </a:cubicBezTo>
                <a:lnTo>
                  <a:pt x="391" y="248"/>
                </a:lnTo>
                <a:lnTo>
                  <a:pt x="476" y="333"/>
                </a:lnTo>
                <a:lnTo>
                  <a:pt x="596" y="213"/>
                </a:lnTo>
                <a:lnTo>
                  <a:pt x="614" y="259"/>
                </a:lnTo>
                <a:lnTo>
                  <a:pt x="652" y="129"/>
                </a:lnTo>
                <a:lnTo>
                  <a:pt x="522" y="167"/>
                </a:lnTo>
                <a:lnTo>
                  <a:pt x="570" y="186"/>
                </a:lnTo>
                <a:lnTo>
                  <a:pt x="476" y="280"/>
                </a:lnTo>
                <a:lnTo>
                  <a:pt x="391" y="195"/>
                </a:lnTo>
                <a:close/>
                <a:moveTo>
                  <a:pt x="766" y="80"/>
                </a:moveTo>
                <a:lnTo>
                  <a:pt x="766" y="80"/>
                </a:lnTo>
                <a:lnTo>
                  <a:pt x="766" y="32"/>
                </a:lnTo>
                <a:lnTo>
                  <a:pt x="465" y="32"/>
                </a:lnTo>
                <a:lnTo>
                  <a:pt x="465" y="0"/>
                </a:lnTo>
                <a:lnTo>
                  <a:pt x="437" y="0"/>
                </a:lnTo>
                <a:lnTo>
                  <a:pt x="437" y="32"/>
                </a:lnTo>
                <a:lnTo>
                  <a:pt x="154" y="32"/>
                </a:lnTo>
                <a:lnTo>
                  <a:pt x="154" y="80"/>
                </a:lnTo>
                <a:lnTo>
                  <a:pt x="175" y="80"/>
                </a:lnTo>
                <a:lnTo>
                  <a:pt x="175" y="122"/>
                </a:lnTo>
                <a:cubicBezTo>
                  <a:pt x="190" y="124"/>
                  <a:pt x="203" y="128"/>
                  <a:pt x="216" y="135"/>
                </a:cubicBezTo>
                <a:lnTo>
                  <a:pt x="216" y="80"/>
                </a:lnTo>
                <a:lnTo>
                  <a:pt x="706" y="80"/>
                </a:lnTo>
                <a:lnTo>
                  <a:pt x="706" y="394"/>
                </a:lnTo>
                <a:lnTo>
                  <a:pt x="355" y="394"/>
                </a:lnTo>
                <a:cubicBezTo>
                  <a:pt x="356" y="399"/>
                  <a:pt x="358" y="404"/>
                  <a:pt x="359" y="410"/>
                </a:cubicBezTo>
                <a:lnTo>
                  <a:pt x="706" y="410"/>
                </a:lnTo>
                <a:lnTo>
                  <a:pt x="706" y="427"/>
                </a:lnTo>
                <a:lnTo>
                  <a:pt x="361" y="427"/>
                </a:lnTo>
                <a:cubicBezTo>
                  <a:pt x="361" y="430"/>
                  <a:pt x="362" y="434"/>
                  <a:pt x="362" y="438"/>
                </a:cubicBezTo>
                <a:lnTo>
                  <a:pt x="362" y="478"/>
                </a:lnTo>
                <a:lnTo>
                  <a:pt x="437" y="478"/>
                </a:lnTo>
                <a:lnTo>
                  <a:pt x="437" y="595"/>
                </a:lnTo>
                <a:lnTo>
                  <a:pt x="465" y="595"/>
                </a:lnTo>
                <a:lnTo>
                  <a:pt x="465" y="478"/>
                </a:lnTo>
                <a:lnTo>
                  <a:pt x="560" y="478"/>
                </a:lnTo>
                <a:lnTo>
                  <a:pt x="603" y="592"/>
                </a:lnTo>
                <a:lnTo>
                  <a:pt x="631" y="585"/>
                </a:lnTo>
                <a:lnTo>
                  <a:pt x="591" y="478"/>
                </a:lnTo>
                <a:lnTo>
                  <a:pt x="766" y="478"/>
                </a:lnTo>
                <a:lnTo>
                  <a:pt x="766" y="427"/>
                </a:lnTo>
                <a:lnTo>
                  <a:pt x="747" y="427"/>
                </a:lnTo>
                <a:lnTo>
                  <a:pt x="747" y="80"/>
                </a:lnTo>
                <a:lnTo>
                  <a:pt x="766" y="80"/>
                </a:lnTo>
                <a:close/>
                <a:moveTo>
                  <a:pt x="161" y="310"/>
                </a:moveTo>
                <a:lnTo>
                  <a:pt x="161" y="310"/>
                </a:lnTo>
                <a:cubicBezTo>
                  <a:pt x="202" y="310"/>
                  <a:pt x="235" y="277"/>
                  <a:pt x="235" y="236"/>
                </a:cubicBezTo>
                <a:cubicBezTo>
                  <a:pt x="235" y="194"/>
                  <a:pt x="202" y="161"/>
                  <a:pt x="161" y="161"/>
                </a:cubicBezTo>
                <a:cubicBezTo>
                  <a:pt x="119" y="161"/>
                  <a:pt x="86" y="194"/>
                  <a:pt x="86" y="236"/>
                </a:cubicBezTo>
                <a:cubicBezTo>
                  <a:pt x="86" y="277"/>
                  <a:pt x="119" y="310"/>
                  <a:pt x="161" y="310"/>
                </a:cubicBezTo>
                <a:close/>
                <a:moveTo>
                  <a:pt x="208" y="325"/>
                </a:moveTo>
                <a:lnTo>
                  <a:pt x="208" y="325"/>
                </a:lnTo>
                <a:lnTo>
                  <a:pt x="181" y="325"/>
                </a:lnTo>
                <a:lnTo>
                  <a:pt x="185" y="328"/>
                </a:lnTo>
                <a:cubicBezTo>
                  <a:pt x="188" y="331"/>
                  <a:pt x="190" y="336"/>
                  <a:pt x="188" y="339"/>
                </a:cubicBezTo>
                <a:lnTo>
                  <a:pt x="178" y="365"/>
                </a:lnTo>
                <a:lnTo>
                  <a:pt x="196" y="510"/>
                </a:lnTo>
                <a:lnTo>
                  <a:pt x="163" y="540"/>
                </a:lnTo>
                <a:lnTo>
                  <a:pt x="129" y="510"/>
                </a:lnTo>
                <a:lnTo>
                  <a:pt x="147" y="365"/>
                </a:lnTo>
                <a:lnTo>
                  <a:pt x="137" y="339"/>
                </a:lnTo>
                <a:cubicBezTo>
                  <a:pt x="135" y="336"/>
                  <a:pt x="137" y="331"/>
                  <a:pt x="140" y="328"/>
                </a:cubicBezTo>
                <a:lnTo>
                  <a:pt x="145" y="325"/>
                </a:lnTo>
                <a:lnTo>
                  <a:pt x="112" y="325"/>
                </a:lnTo>
                <a:cubicBezTo>
                  <a:pt x="50" y="325"/>
                  <a:pt x="0" y="376"/>
                  <a:pt x="0" y="438"/>
                </a:cubicBezTo>
                <a:lnTo>
                  <a:pt x="0" y="600"/>
                </a:lnTo>
                <a:lnTo>
                  <a:pt x="66" y="600"/>
                </a:lnTo>
                <a:lnTo>
                  <a:pt x="66" y="432"/>
                </a:lnTo>
                <a:lnTo>
                  <a:pt x="89" y="432"/>
                </a:lnTo>
                <a:lnTo>
                  <a:pt x="89" y="600"/>
                </a:lnTo>
                <a:lnTo>
                  <a:pt x="230" y="600"/>
                </a:lnTo>
                <a:lnTo>
                  <a:pt x="230" y="432"/>
                </a:lnTo>
                <a:lnTo>
                  <a:pt x="253" y="432"/>
                </a:lnTo>
                <a:lnTo>
                  <a:pt x="253" y="600"/>
                </a:lnTo>
                <a:lnTo>
                  <a:pt x="321" y="600"/>
                </a:lnTo>
                <a:lnTo>
                  <a:pt x="321" y="438"/>
                </a:lnTo>
                <a:cubicBezTo>
                  <a:pt x="321" y="376"/>
                  <a:pt x="271" y="325"/>
                  <a:pt x="208" y="3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13" name="Freeform 14"/>
          <p:cNvSpPr>
            <a:spLocks noEditPoints="1"/>
          </p:cNvSpPr>
          <p:nvPr/>
        </p:nvSpPr>
        <p:spPr bwMode="auto">
          <a:xfrm>
            <a:off x="4699984" y="3596716"/>
            <a:ext cx="395508" cy="494578"/>
          </a:xfrm>
          <a:custGeom>
            <a:avLst/>
            <a:gdLst>
              <a:gd name="T0" fmla="*/ 82 w 484"/>
              <a:gd name="T1" fmla="*/ 166 h 606"/>
              <a:gd name="T2" fmla="*/ 82 w 484"/>
              <a:gd name="T3" fmla="*/ 186 h 606"/>
              <a:gd name="T4" fmla="*/ 331 w 484"/>
              <a:gd name="T5" fmla="*/ 193 h 606"/>
              <a:gd name="T6" fmla="*/ 331 w 484"/>
              <a:gd name="T7" fmla="*/ 173 h 606"/>
              <a:gd name="T8" fmla="*/ 387 w 484"/>
              <a:gd name="T9" fmla="*/ 556 h 606"/>
              <a:gd name="T10" fmla="*/ 388 w 484"/>
              <a:gd name="T11" fmla="*/ 564 h 606"/>
              <a:gd name="T12" fmla="*/ 418 w 484"/>
              <a:gd name="T13" fmla="*/ 594 h 606"/>
              <a:gd name="T14" fmla="*/ 474 w 484"/>
              <a:gd name="T15" fmla="*/ 581 h 606"/>
              <a:gd name="T16" fmla="*/ 474 w 484"/>
              <a:gd name="T17" fmla="*/ 531 h 606"/>
              <a:gd name="T18" fmla="*/ 444 w 484"/>
              <a:gd name="T19" fmla="*/ 501 h 606"/>
              <a:gd name="T20" fmla="*/ 418 w 484"/>
              <a:gd name="T21" fmla="*/ 519 h 606"/>
              <a:gd name="T22" fmla="*/ 384 w 484"/>
              <a:gd name="T23" fmla="*/ 553 h 606"/>
              <a:gd name="T24" fmla="*/ 218 w 484"/>
              <a:gd name="T25" fmla="*/ 354 h 606"/>
              <a:gd name="T26" fmla="*/ 229 w 484"/>
              <a:gd name="T27" fmla="*/ 336 h 606"/>
              <a:gd name="T28" fmla="*/ 207 w 484"/>
              <a:gd name="T29" fmla="*/ 320 h 606"/>
              <a:gd name="T30" fmla="*/ 207 w 484"/>
              <a:gd name="T31" fmla="*/ 327 h 606"/>
              <a:gd name="T32" fmla="*/ 246 w 484"/>
              <a:gd name="T33" fmla="*/ 422 h 606"/>
              <a:gd name="T34" fmla="*/ 297 w 484"/>
              <a:gd name="T35" fmla="*/ 364 h 606"/>
              <a:gd name="T36" fmla="*/ 296 w 484"/>
              <a:gd name="T37" fmla="*/ 357 h 606"/>
              <a:gd name="T38" fmla="*/ 224 w 484"/>
              <a:gd name="T39" fmla="*/ 362 h 606"/>
              <a:gd name="T40" fmla="*/ 224 w 484"/>
              <a:gd name="T41" fmla="*/ 368 h 606"/>
              <a:gd name="T42" fmla="*/ 246 w 484"/>
              <a:gd name="T43" fmla="*/ 422 h 606"/>
              <a:gd name="T44" fmla="*/ 429 w 484"/>
              <a:gd name="T45" fmla="*/ 493 h 606"/>
              <a:gd name="T46" fmla="*/ 429 w 484"/>
              <a:gd name="T47" fmla="*/ 487 h 606"/>
              <a:gd name="T48" fmla="*/ 394 w 484"/>
              <a:gd name="T49" fmla="*/ 451 h 606"/>
              <a:gd name="T50" fmla="*/ 256 w 484"/>
              <a:gd name="T51" fmla="*/ 425 h 606"/>
              <a:gd name="T52" fmla="*/ 256 w 484"/>
              <a:gd name="T53" fmla="*/ 432 h 606"/>
              <a:gd name="T54" fmla="*/ 354 w 484"/>
              <a:gd name="T55" fmla="*/ 530 h 606"/>
              <a:gd name="T56" fmla="*/ 395 w 484"/>
              <a:gd name="T57" fmla="*/ 528 h 606"/>
              <a:gd name="T58" fmla="*/ 20 w 484"/>
              <a:gd name="T59" fmla="*/ 150 h 606"/>
              <a:gd name="T60" fmla="*/ 89 w 484"/>
              <a:gd name="T61" fmla="*/ 152 h 606"/>
              <a:gd name="T62" fmla="*/ 141 w 484"/>
              <a:gd name="T63" fmla="*/ 100 h 606"/>
              <a:gd name="T64" fmla="*/ 141 w 484"/>
              <a:gd name="T65" fmla="*/ 93 h 606"/>
              <a:gd name="T66" fmla="*/ 383 w 484"/>
              <a:gd name="T67" fmla="*/ 28 h 606"/>
              <a:gd name="T68" fmla="*/ 394 w 484"/>
              <a:gd name="T69" fmla="*/ 422 h 606"/>
              <a:gd name="T70" fmla="*/ 414 w 484"/>
              <a:gd name="T71" fmla="*/ 449 h 606"/>
              <a:gd name="T72" fmla="*/ 414 w 484"/>
              <a:gd name="T73" fmla="*/ 39 h 606"/>
              <a:gd name="T74" fmla="*/ 383 w 484"/>
              <a:gd name="T75" fmla="*/ 0 h 606"/>
              <a:gd name="T76" fmla="*/ 121 w 484"/>
              <a:gd name="T77" fmla="*/ 2 h 606"/>
              <a:gd name="T78" fmla="*/ 0 w 484"/>
              <a:gd name="T79" fmla="*/ 123 h 606"/>
              <a:gd name="T80" fmla="*/ 0 w 484"/>
              <a:gd name="T81" fmla="*/ 492 h 606"/>
              <a:gd name="T82" fmla="*/ 31 w 484"/>
              <a:gd name="T83" fmla="*/ 530 h 606"/>
              <a:gd name="T84" fmla="*/ 319 w 484"/>
              <a:gd name="T85" fmla="*/ 524 h 606"/>
              <a:gd name="T86" fmla="*/ 305 w 484"/>
              <a:gd name="T87" fmla="*/ 503 h 606"/>
              <a:gd name="T88" fmla="*/ 20 w 484"/>
              <a:gd name="T89" fmla="*/ 492 h 606"/>
              <a:gd name="T90" fmla="*/ 20 w 484"/>
              <a:gd name="T91" fmla="*/ 150 h 606"/>
              <a:gd name="T92" fmla="*/ 156 w 484"/>
              <a:gd name="T93" fmla="*/ 322 h 606"/>
              <a:gd name="T94" fmla="*/ 156 w 484"/>
              <a:gd name="T95" fmla="*/ 301 h 606"/>
              <a:gd name="T96" fmla="*/ 82 w 484"/>
              <a:gd name="T97" fmla="*/ 294 h 606"/>
              <a:gd name="T98" fmla="*/ 82 w 484"/>
              <a:gd name="T99" fmla="*/ 315 h 606"/>
              <a:gd name="T100" fmla="*/ 82 w 484"/>
              <a:gd name="T101" fmla="*/ 272 h 606"/>
              <a:gd name="T102" fmla="*/ 331 w 484"/>
              <a:gd name="T103" fmla="*/ 279 h 606"/>
              <a:gd name="T104" fmla="*/ 331 w 484"/>
              <a:gd name="T105" fmla="*/ 258 h 606"/>
              <a:gd name="T106" fmla="*/ 82 w 484"/>
              <a:gd name="T107" fmla="*/ 252 h 606"/>
              <a:gd name="T108" fmla="*/ 82 w 484"/>
              <a:gd name="T109" fmla="*/ 272 h 606"/>
              <a:gd name="T110" fmla="*/ 82 w 484"/>
              <a:gd name="T111" fmla="*/ 236 h 606"/>
              <a:gd name="T112" fmla="*/ 331 w 484"/>
              <a:gd name="T113" fmla="*/ 229 h 606"/>
              <a:gd name="T114" fmla="*/ 331 w 484"/>
              <a:gd name="T115" fmla="*/ 209 h 606"/>
              <a:gd name="T116" fmla="*/ 82 w 484"/>
              <a:gd name="T117" fmla="*/ 21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84" h="606">
                <a:moveTo>
                  <a:pt x="331" y="166"/>
                </a:moveTo>
                <a:lnTo>
                  <a:pt x="82" y="166"/>
                </a:lnTo>
                <a:lnTo>
                  <a:pt x="82" y="173"/>
                </a:lnTo>
                <a:lnTo>
                  <a:pt x="82" y="186"/>
                </a:lnTo>
                <a:lnTo>
                  <a:pt x="82" y="193"/>
                </a:lnTo>
                <a:lnTo>
                  <a:pt x="331" y="193"/>
                </a:lnTo>
                <a:lnTo>
                  <a:pt x="331" y="186"/>
                </a:lnTo>
                <a:lnTo>
                  <a:pt x="331" y="173"/>
                </a:lnTo>
                <a:lnTo>
                  <a:pt x="331" y="166"/>
                </a:lnTo>
                <a:close/>
                <a:moveTo>
                  <a:pt x="387" y="556"/>
                </a:moveTo>
                <a:lnTo>
                  <a:pt x="384" y="560"/>
                </a:lnTo>
                <a:lnTo>
                  <a:pt x="388" y="564"/>
                </a:lnTo>
                <a:lnTo>
                  <a:pt x="408" y="583"/>
                </a:lnTo>
                <a:lnTo>
                  <a:pt x="418" y="594"/>
                </a:lnTo>
                <a:cubicBezTo>
                  <a:pt x="430" y="606"/>
                  <a:pt x="450" y="606"/>
                  <a:pt x="462" y="594"/>
                </a:cubicBezTo>
                <a:lnTo>
                  <a:pt x="474" y="581"/>
                </a:lnTo>
                <a:cubicBezTo>
                  <a:pt x="481" y="575"/>
                  <a:pt x="484" y="565"/>
                  <a:pt x="483" y="556"/>
                </a:cubicBezTo>
                <a:cubicBezTo>
                  <a:pt x="484" y="548"/>
                  <a:pt x="481" y="538"/>
                  <a:pt x="474" y="531"/>
                </a:cubicBezTo>
                <a:lnTo>
                  <a:pt x="462" y="519"/>
                </a:lnTo>
                <a:lnTo>
                  <a:pt x="444" y="501"/>
                </a:lnTo>
                <a:lnTo>
                  <a:pt x="440" y="497"/>
                </a:lnTo>
                <a:lnTo>
                  <a:pt x="418" y="519"/>
                </a:lnTo>
                <a:lnTo>
                  <a:pt x="412" y="525"/>
                </a:lnTo>
                <a:lnTo>
                  <a:pt x="384" y="553"/>
                </a:lnTo>
                <a:lnTo>
                  <a:pt x="387" y="556"/>
                </a:lnTo>
                <a:close/>
                <a:moveTo>
                  <a:pt x="218" y="354"/>
                </a:moveTo>
                <a:lnTo>
                  <a:pt x="234" y="338"/>
                </a:lnTo>
                <a:lnTo>
                  <a:pt x="229" y="336"/>
                </a:lnTo>
                <a:lnTo>
                  <a:pt x="234" y="331"/>
                </a:lnTo>
                <a:lnTo>
                  <a:pt x="207" y="320"/>
                </a:lnTo>
                <a:lnTo>
                  <a:pt x="211" y="328"/>
                </a:lnTo>
                <a:lnTo>
                  <a:pt x="207" y="327"/>
                </a:lnTo>
                <a:lnTo>
                  <a:pt x="218" y="354"/>
                </a:lnTo>
                <a:close/>
                <a:moveTo>
                  <a:pt x="246" y="422"/>
                </a:moveTo>
                <a:lnTo>
                  <a:pt x="302" y="366"/>
                </a:lnTo>
                <a:lnTo>
                  <a:pt x="297" y="364"/>
                </a:lnTo>
                <a:lnTo>
                  <a:pt x="302" y="359"/>
                </a:lnTo>
                <a:lnTo>
                  <a:pt x="296" y="357"/>
                </a:lnTo>
                <a:lnTo>
                  <a:pt x="249" y="337"/>
                </a:lnTo>
                <a:lnTo>
                  <a:pt x="224" y="362"/>
                </a:lnTo>
                <a:lnTo>
                  <a:pt x="226" y="367"/>
                </a:lnTo>
                <a:lnTo>
                  <a:pt x="224" y="368"/>
                </a:lnTo>
                <a:lnTo>
                  <a:pt x="243" y="416"/>
                </a:lnTo>
                <a:lnTo>
                  <a:pt x="246" y="422"/>
                </a:lnTo>
                <a:close/>
                <a:moveTo>
                  <a:pt x="412" y="511"/>
                </a:moveTo>
                <a:lnTo>
                  <a:pt x="429" y="493"/>
                </a:lnTo>
                <a:lnTo>
                  <a:pt x="426" y="490"/>
                </a:lnTo>
                <a:lnTo>
                  <a:pt x="429" y="487"/>
                </a:lnTo>
                <a:lnTo>
                  <a:pt x="414" y="472"/>
                </a:lnTo>
                <a:lnTo>
                  <a:pt x="394" y="451"/>
                </a:lnTo>
                <a:lnTo>
                  <a:pt x="312" y="369"/>
                </a:lnTo>
                <a:lnTo>
                  <a:pt x="256" y="425"/>
                </a:lnTo>
                <a:lnTo>
                  <a:pt x="260" y="429"/>
                </a:lnTo>
                <a:lnTo>
                  <a:pt x="256" y="432"/>
                </a:lnTo>
                <a:lnTo>
                  <a:pt x="334" y="510"/>
                </a:lnTo>
                <a:lnTo>
                  <a:pt x="354" y="530"/>
                </a:lnTo>
                <a:lnTo>
                  <a:pt x="374" y="549"/>
                </a:lnTo>
                <a:lnTo>
                  <a:pt x="395" y="528"/>
                </a:lnTo>
                <a:lnTo>
                  <a:pt x="412" y="511"/>
                </a:lnTo>
                <a:close/>
                <a:moveTo>
                  <a:pt x="20" y="150"/>
                </a:moveTo>
                <a:lnTo>
                  <a:pt x="89" y="152"/>
                </a:lnTo>
                <a:lnTo>
                  <a:pt x="89" y="152"/>
                </a:lnTo>
                <a:lnTo>
                  <a:pt x="89" y="152"/>
                </a:lnTo>
                <a:cubicBezTo>
                  <a:pt x="118" y="152"/>
                  <a:pt x="141" y="129"/>
                  <a:pt x="141" y="100"/>
                </a:cubicBezTo>
                <a:lnTo>
                  <a:pt x="141" y="94"/>
                </a:lnTo>
                <a:lnTo>
                  <a:pt x="141" y="93"/>
                </a:lnTo>
                <a:lnTo>
                  <a:pt x="141" y="28"/>
                </a:lnTo>
                <a:lnTo>
                  <a:pt x="383" y="28"/>
                </a:lnTo>
                <a:cubicBezTo>
                  <a:pt x="389" y="28"/>
                  <a:pt x="394" y="32"/>
                  <a:pt x="394" y="38"/>
                </a:cubicBezTo>
                <a:lnTo>
                  <a:pt x="394" y="422"/>
                </a:lnTo>
                <a:lnTo>
                  <a:pt x="394" y="429"/>
                </a:lnTo>
                <a:lnTo>
                  <a:pt x="414" y="449"/>
                </a:lnTo>
                <a:lnTo>
                  <a:pt x="414" y="443"/>
                </a:lnTo>
                <a:lnTo>
                  <a:pt x="414" y="39"/>
                </a:lnTo>
                <a:lnTo>
                  <a:pt x="414" y="32"/>
                </a:lnTo>
                <a:cubicBezTo>
                  <a:pt x="414" y="15"/>
                  <a:pt x="400" y="0"/>
                  <a:pt x="383" y="0"/>
                </a:cubicBezTo>
                <a:lnTo>
                  <a:pt x="123" y="0"/>
                </a:lnTo>
                <a:lnTo>
                  <a:pt x="121" y="2"/>
                </a:lnTo>
                <a:lnTo>
                  <a:pt x="1" y="122"/>
                </a:lnTo>
                <a:lnTo>
                  <a:pt x="0" y="123"/>
                </a:lnTo>
                <a:lnTo>
                  <a:pt x="0" y="130"/>
                </a:lnTo>
                <a:lnTo>
                  <a:pt x="0" y="492"/>
                </a:lnTo>
                <a:lnTo>
                  <a:pt x="0" y="499"/>
                </a:lnTo>
                <a:cubicBezTo>
                  <a:pt x="0" y="516"/>
                  <a:pt x="14" y="530"/>
                  <a:pt x="31" y="530"/>
                </a:cubicBezTo>
                <a:lnTo>
                  <a:pt x="326" y="530"/>
                </a:lnTo>
                <a:lnTo>
                  <a:pt x="319" y="524"/>
                </a:lnTo>
                <a:lnTo>
                  <a:pt x="326" y="524"/>
                </a:lnTo>
                <a:lnTo>
                  <a:pt x="305" y="503"/>
                </a:lnTo>
                <a:lnTo>
                  <a:pt x="31" y="503"/>
                </a:lnTo>
                <a:cubicBezTo>
                  <a:pt x="25" y="503"/>
                  <a:pt x="21" y="498"/>
                  <a:pt x="20" y="492"/>
                </a:cubicBezTo>
                <a:lnTo>
                  <a:pt x="20" y="492"/>
                </a:lnTo>
                <a:lnTo>
                  <a:pt x="20" y="150"/>
                </a:lnTo>
                <a:close/>
                <a:moveTo>
                  <a:pt x="82" y="322"/>
                </a:moveTo>
                <a:lnTo>
                  <a:pt x="156" y="322"/>
                </a:lnTo>
                <a:lnTo>
                  <a:pt x="156" y="315"/>
                </a:lnTo>
                <a:lnTo>
                  <a:pt x="156" y="301"/>
                </a:lnTo>
                <a:lnTo>
                  <a:pt x="156" y="294"/>
                </a:lnTo>
                <a:lnTo>
                  <a:pt x="82" y="294"/>
                </a:lnTo>
                <a:lnTo>
                  <a:pt x="82" y="301"/>
                </a:lnTo>
                <a:lnTo>
                  <a:pt x="82" y="315"/>
                </a:lnTo>
                <a:lnTo>
                  <a:pt x="82" y="322"/>
                </a:lnTo>
                <a:close/>
                <a:moveTo>
                  <a:pt x="82" y="272"/>
                </a:moveTo>
                <a:lnTo>
                  <a:pt x="82" y="279"/>
                </a:lnTo>
                <a:lnTo>
                  <a:pt x="331" y="279"/>
                </a:lnTo>
                <a:lnTo>
                  <a:pt x="331" y="272"/>
                </a:lnTo>
                <a:lnTo>
                  <a:pt x="331" y="258"/>
                </a:lnTo>
                <a:lnTo>
                  <a:pt x="331" y="252"/>
                </a:lnTo>
                <a:lnTo>
                  <a:pt x="82" y="252"/>
                </a:lnTo>
                <a:lnTo>
                  <a:pt x="82" y="258"/>
                </a:lnTo>
                <a:lnTo>
                  <a:pt x="82" y="272"/>
                </a:lnTo>
                <a:close/>
                <a:moveTo>
                  <a:pt x="82" y="229"/>
                </a:moveTo>
                <a:lnTo>
                  <a:pt x="82" y="236"/>
                </a:lnTo>
                <a:lnTo>
                  <a:pt x="331" y="236"/>
                </a:lnTo>
                <a:lnTo>
                  <a:pt x="331" y="229"/>
                </a:lnTo>
                <a:lnTo>
                  <a:pt x="331" y="216"/>
                </a:lnTo>
                <a:lnTo>
                  <a:pt x="331" y="209"/>
                </a:lnTo>
                <a:lnTo>
                  <a:pt x="82" y="209"/>
                </a:lnTo>
                <a:lnTo>
                  <a:pt x="82" y="216"/>
                </a:lnTo>
                <a:lnTo>
                  <a:pt x="82" y="22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14" name="Freeform 15"/>
          <p:cNvSpPr>
            <a:spLocks noEditPoints="1"/>
          </p:cNvSpPr>
          <p:nvPr/>
        </p:nvSpPr>
        <p:spPr bwMode="auto">
          <a:xfrm>
            <a:off x="7892942" y="5173393"/>
            <a:ext cx="464721" cy="494578"/>
          </a:xfrm>
          <a:custGeom>
            <a:avLst/>
            <a:gdLst>
              <a:gd name="T0" fmla="*/ 171 w 568"/>
              <a:gd name="T1" fmla="*/ 92 h 606"/>
              <a:gd name="T2" fmla="*/ 372 w 568"/>
              <a:gd name="T3" fmla="*/ 67 h 606"/>
              <a:gd name="T4" fmla="*/ 300 w 568"/>
              <a:gd name="T5" fmla="*/ 41 h 606"/>
              <a:gd name="T6" fmla="*/ 217 w 568"/>
              <a:gd name="T7" fmla="*/ 41 h 606"/>
              <a:gd name="T8" fmla="*/ 145 w 568"/>
              <a:gd name="T9" fmla="*/ 67 h 606"/>
              <a:gd name="T10" fmla="*/ 468 w 568"/>
              <a:gd name="T11" fmla="*/ 525 h 606"/>
              <a:gd name="T12" fmla="*/ 475 w 568"/>
              <a:gd name="T13" fmla="*/ 507 h 606"/>
              <a:gd name="T14" fmla="*/ 443 w 568"/>
              <a:gd name="T15" fmla="*/ 393 h 606"/>
              <a:gd name="T16" fmla="*/ 422 w 568"/>
              <a:gd name="T17" fmla="*/ 393 h 606"/>
              <a:gd name="T18" fmla="*/ 422 w 568"/>
              <a:gd name="T19" fmla="*/ 481 h 606"/>
              <a:gd name="T20" fmla="*/ 422 w 568"/>
              <a:gd name="T21" fmla="*/ 483 h 606"/>
              <a:gd name="T22" fmla="*/ 423 w 568"/>
              <a:gd name="T23" fmla="*/ 484 h 606"/>
              <a:gd name="T24" fmla="*/ 425 w 568"/>
              <a:gd name="T25" fmla="*/ 486 h 606"/>
              <a:gd name="T26" fmla="*/ 541 w 568"/>
              <a:gd name="T27" fmla="*/ 400 h 606"/>
              <a:gd name="T28" fmla="*/ 432 w 568"/>
              <a:gd name="T29" fmla="*/ 342 h 606"/>
              <a:gd name="T30" fmla="*/ 407 w 568"/>
              <a:gd name="T31" fmla="*/ 604 h 606"/>
              <a:gd name="T32" fmla="*/ 562 w 568"/>
              <a:gd name="T33" fmla="*/ 499 h 606"/>
              <a:gd name="T34" fmla="*/ 542 w 568"/>
              <a:gd name="T35" fmla="*/ 495 h 606"/>
              <a:gd name="T36" fmla="*/ 432 w 568"/>
              <a:gd name="T37" fmla="*/ 586 h 606"/>
              <a:gd name="T38" fmla="*/ 323 w 568"/>
              <a:gd name="T39" fmla="*/ 453 h 606"/>
              <a:gd name="T40" fmla="*/ 453 w 568"/>
              <a:gd name="T41" fmla="*/ 365 h 606"/>
              <a:gd name="T42" fmla="*/ 542 w 568"/>
              <a:gd name="T43" fmla="*/ 495 h 606"/>
              <a:gd name="T44" fmla="*/ 190 w 568"/>
              <a:gd name="T45" fmla="*/ 494 h 606"/>
              <a:gd name="T46" fmla="*/ 325 w 568"/>
              <a:gd name="T47" fmla="*/ 360 h 606"/>
              <a:gd name="T48" fmla="*/ 353 w 568"/>
              <a:gd name="T49" fmla="*/ 339 h 606"/>
              <a:gd name="T50" fmla="*/ 491 w 568"/>
              <a:gd name="T51" fmla="*/ 205 h 606"/>
              <a:gd name="T52" fmla="*/ 496 w 568"/>
              <a:gd name="T53" fmla="*/ 331 h 606"/>
              <a:gd name="T54" fmla="*/ 518 w 568"/>
              <a:gd name="T55" fmla="*/ 339 h 606"/>
              <a:gd name="T56" fmla="*/ 518 w 568"/>
              <a:gd name="T57" fmla="*/ 139 h 606"/>
              <a:gd name="T58" fmla="*/ 27 w 568"/>
              <a:gd name="T59" fmla="*/ 112 h 606"/>
              <a:gd name="T60" fmla="*/ 0 w 568"/>
              <a:gd name="T61" fmla="*/ 211 h 606"/>
              <a:gd name="T62" fmla="*/ 0 w 568"/>
              <a:gd name="T63" fmla="*/ 360 h 606"/>
              <a:gd name="T64" fmla="*/ 0 w 568"/>
              <a:gd name="T65" fmla="*/ 504 h 606"/>
              <a:gd name="T66" fmla="*/ 286 w 568"/>
              <a:gd name="T67" fmla="*/ 531 h 606"/>
              <a:gd name="T68" fmla="*/ 21 w 568"/>
              <a:gd name="T69" fmla="*/ 211 h 606"/>
              <a:gd name="T70" fmla="*/ 27 w 568"/>
              <a:gd name="T71" fmla="*/ 205 h 606"/>
              <a:gd name="T72" fmla="*/ 169 w 568"/>
              <a:gd name="T73" fmla="*/ 339 h 606"/>
              <a:gd name="T74" fmla="*/ 21 w 568"/>
              <a:gd name="T75" fmla="*/ 211 h 606"/>
              <a:gd name="T76" fmla="*/ 169 w 568"/>
              <a:gd name="T77" fmla="*/ 360 h 606"/>
              <a:gd name="T78" fmla="*/ 27 w 568"/>
              <a:gd name="T79" fmla="*/ 494 h 606"/>
              <a:gd name="T80" fmla="*/ 21 w 568"/>
              <a:gd name="T81" fmla="*/ 360 h 606"/>
              <a:gd name="T82" fmla="*/ 190 w 568"/>
              <a:gd name="T83" fmla="*/ 339 h 606"/>
              <a:gd name="T84" fmla="*/ 190 w 568"/>
              <a:gd name="T85" fmla="*/ 205 h 606"/>
              <a:gd name="T86" fmla="*/ 332 w 568"/>
              <a:gd name="T87" fmla="*/ 339 h 606"/>
              <a:gd name="T88" fmla="*/ 342 w 568"/>
              <a:gd name="T89" fmla="*/ 139 h 606"/>
              <a:gd name="T90" fmla="*/ 361 w 568"/>
              <a:gd name="T91" fmla="*/ 157 h 606"/>
              <a:gd name="T92" fmla="*/ 324 w 568"/>
              <a:gd name="T93" fmla="*/ 157 h 606"/>
              <a:gd name="T94" fmla="*/ 180 w 568"/>
              <a:gd name="T95" fmla="*/ 139 h 606"/>
              <a:gd name="T96" fmla="*/ 198 w 568"/>
              <a:gd name="T97" fmla="*/ 157 h 606"/>
              <a:gd name="T98" fmla="*/ 161 w 568"/>
              <a:gd name="T99" fmla="*/ 157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68" h="606">
                <a:moveTo>
                  <a:pt x="145" y="67"/>
                </a:moveTo>
                <a:cubicBezTo>
                  <a:pt x="145" y="81"/>
                  <a:pt x="157" y="92"/>
                  <a:pt x="171" y="92"/>
                </a:cubicBezTo>
                <a:lnTo>
                  <a:pt x="347" y="92"/>
                </a:lnTo>
                <a:cubicBezTo>
                  <a:pt x="361" y="92"/>
                  <a:pt x="372" y="81"/>
                  <a:pt x="372" y="67"/>
                </a:cubicBezTo>
                <a:cubicBezTo>
                  <a:pt x="372" y="53"/>
                  <a:pt x="361" y="41"/>
                  <a:pt x="347" y="41"/>
                </a:cubicBezTo>
                <a:lnTo>
                  <a:pt x="300" y="41"/>
                </a:lnTo>
                <a:cubicBezTo>
                  <a:pt x="300" y="18"/>
                  <a:pt x="282" y="0"/>
                  <a:pt x="259" y="0"/>
                </a:cubicBezTo>
                <a:cubicBezTo>
                  <a:pt x="236" y="0"/>
                  <a:pt x="217" y="18"/>
                  <a:pt x="217" y="41"/>
                </a:cubicBezTo>
                <a:lnTo>
                  <a:pt x="171" y="41"/>
                </a:lnTo>
                <a:cubicBezTo>
                  <a:pt x="157" y="41"/>
                  <a:pt x="145" y="53"/>
                  <a:pt x="145" y="67"/>
                </a:cubicBezTo>
                <a:close/>
                <a:moveTo>
                  <a:pt x="460" y="522"/>
                </a:moveTo>
                <a:cubicBezTo>
                  <a:pt x="462" y="524"/>
                  <a:pt x="465" y="525"/>
                  <a:pt x="468" y="525"/>
                </a:cubicBezTo>
                <a:cubicBezTo>
                  <a:pt x="471" y="525"/>
                  <a:pt x="473" y="524"/>
                  <a:pt x="475" y="522"/>
                </a:cubicBezTo>
                <a:cubicBezTo>
                  <a:pt x="480" y="518"/>
                  <a:pt x="480" y="511"/>
                  <a:pt x="475" y="507"/>
                </a:cubicBezTo>
                <a:lnTo>
                  <a:pt x="443" y="474"/>
                </a:lnTo>
                <a:lnTo>
                  <a:pt x="443" y="393"/>
                </a:lnTo>
                <a:cubicBezTo>
                  <a:pt x="443" y="387"/>
                  <a:pt x="438" y="383"/>
                  <a:pt x="432" y="383"/>
                </a:cubicBezTo>
                <a:cubicBezTo>
                  <a:pt x="426" y="383"/>
                  <a:pt x="422" y="387"/>
                  <a:pt x="422" y="393"/>
                </a:cubicBezTo>
                <a:lnTo>
                  <a:pt x="422" y="479"/>
                </a:lnTo>
                <a:cubicBezTo>
                  <a:pt x="422" y="479"/>
                  <a:pt x="422" y="480"/>
                  <a:pt x="422" y="481"/>
                </a:cubicBezTo>
                <a:cubicBezTo>
                  <a:pt x="422" y="481"/>
                  <a:pt x="422" y="481"/>
                  <a:pt x="422" y="481"/>
                </a:cubicBezTo>
                <a:cubicBezTo>
                  <a:pt x="422" y="482"/>
                  <a:pt x="422" y="482"/>
                  <a:pt x="422" y="483"/>
                </a:cubicBezTo>
                <a:cubicBezTo>
                  <a:pt x="423" y="483"/>
                  <a:pt x="423" y="483"/>
                  <a:pt x="423" y="484"/>
                </a:cubicBezTo>
                <a:cubicBezTo>
                  <a:pt x="423" y="484"/>
                  <a:pt x="423" y="484"/>
                  <a:pt x="423" y="484"/>
                </a:cubicBezTo>
                <a:cubicBezTo>
                  <a:pt x="424" y="485"/>
                  <a:pt x="424" y="485"/>
                  <a:pt x="425" y="486"/>
                </a:cubicBezTo>
                <a:cubicBezTo>
                  <a:pt x="425" y="486"/>
                  <a:pt x="425" y="486"/>
                  <a:pt x="425" y="486"/>
                </a:cubicBezTo>
                <a:lnTo>
                  <a:pt x="460" y="522"/>
                </a:lnTo>
                <a:close/>
                <a:moveTo>
                  <a:pt x="541" y="400"/>
                </a:moveTo>
                <a:cubicBezTo>
                  <a:pt x="522" y="371"/>
                  <a:pt x="492" y="351"/>
                  <a:pt x="457" y="344"/>
                </a:cubicBezTo>
                <a:cubicBezTo>
                  <a:pt x="449" y="343"/>
                  <a:pt x="440" y="342"/>
                  <a:pt x="432" y="342"/>
                </a:cubicBezTo>
                <a:cubicBezTo>
                  <a:pt x="369" y="342"/>
                  <a:pt x="314" y="387"/>
                  <a:pt x="303" y="449"/>
                </a:cubicBezTo>
                <a:cubicBezTo>
                  <a:pt x="289" y="521"/>
                  <a:pt x="336" y="590"/>
                  <a:pt x="407" y="604"/>
                </a:cubicBezTo>
                <a:cubicBezTo>
                  <a:pt x="416" y="605"/>
                  <a:pt x="424" y="606"/>
                  <a:pt x="432" y="606"/>
                </a:cubicBezTo>
                <a:cubicBezTo>
                  <a:pt x="496" y="606"/>
                  <a:pt x="550" y="561"/>
                  <a:pt x="562" y="499"/>
                </a:cubicBezTo>
                <a:cubicBezTo>
                  <a:pt x="568" y="464"/>
                  <a:pt x="561" y="429"/>
                  <a:pt x="541" y="400"/>
                </a:cubicBezTo>
                <a:close/>
                <a:moveTo>
                  <a:pt x="542" y="495"/>
                </a:moveTo>
                <a:lnTo>
                  <a:pt x="542" y="495"/>
                </a:lnTo>
                <a:cubicBezTo>
                  <a:pt x="532" y="547"/>
                  <a:pt x="486" y="586"/>
                  <a:pt x="432" y="586"/>
                </a:cubicBezTo>
                <a:cubicBezTo>
                  <a:pt x="425" y="586"/>
                  <a:pt x="418" y="585"/>
                  <a:pt x="411" y="584"/>
                </a:cubicBezTo>
                <a:cubicBezTo>
                  <a:pt x="351" y="572"/>
                  <a:pt x="311" y="513"/>
                  <a:pt x="323" y="453"/>
                </a:cubicBezTo>
                <a:cubicBezTo>
                  <a:pt x="333" y="401"/>
                  <a:pt x="379" y="363"/>
                  <a:pt x="432" y="363"/>
                </a:cubicBezTo>
                <a:cubicBezTo>
                  <a:pt x="439" y="363"/>
                  <a:pt x="446" y="363"/>
                  <a:pt x="453" y="365"/>
                </a:cubicBezTo>
                <a:cubicBezTo>
                  <a:pt x="482" y="370"/>
                  <a:pt x="508" y="387"/>
                  <a:pt x="524" y="411"/>
                </a:cubicBezTo>
                <a:cubicBezTo>
                  <a:pt x="541" y="436"/>
                  <a:pt x="547" y="466"/>
                  <a:pt x="542" y="495"/>
                </a:cubicBezTo>
                <a:close/>
                <a:moveTo>
                  <a:pt x="277" y="494"/>
                </a:moveTo>
                <a:lnTo>
                  <a:pt x="190" y="494"/>
                </a:lnTo>
                <a:lnTo>
                  <a:pt x="190" y="360"/>
                </a:lnTo>
                <a:lnTo>
                  <a:pt x="325" y="360"/>
                </a:lnTo>
                <a:cubicBezTo>
                  <a:pt x="334" y="352"/>
                  <a:pt x="343" y="345"/>
                  <a:pt x="353" y="339"/>
                </a:cubicBezTo>
                <a:lnTo>
                  <a:pt x="353" y="339"/>
                </a:lnTo>
                <a:lnTo>
                  <a:pt x="353" y="205"/>
                </a:lnTo>
                <a:lnTo>
                  <a:pt x="491" y="205"/>
                </a:lnTo>
                <a:cubicBezTo>
                  <a:pt x="494" y="205"/>
                  <a:pt x="496" y="208"/>
                  <a:pt x="496" y="211"/>
                </a:cubicBezTo>
                <a:lnTo>
                  <a:pt x="496" y="331"/>
                </a:lnTo>
                <a:cubicBezTo>
                  <a:pt x="504" y="335"/>
                  <a:pt x="511" y="339"/>
                  <a:pt x="518" y="343"/>
                </a:cubicBezTo>
                <a:lnTo>
                  <a:pt x="518" y="339"/>
                </a:lnTo>
                <a:lnTo>
                  <a:pt x="518" y="211"/>
                </a:lnTo>
                <a:lnTo>
                  <a:pt x="518" y="139"/>
                </a:lnTo>
                <a:cubicBezTo>
                  <a:pt x="518" y="124"/>
                  <a:pt x="506" y="112"/>
                  <a:pt x="491" y="112"/>
                </a:cubicBezTo>
                <a:lnTo>
                  <a:pt x="27" y="112"/>
                </a:lnTo>
                <a:cubicBezTo>
                  <a:pt x="12" y="112"/>
                  <a:pt x="0" y="124"/>
                  <a:pt x="0" y="139"/>
                </a:cubicBezTo>
                <a:lnTo>
                  <a:pt x="0" y="211"/>
                </a:lnTo>
                <a:lnTo>
                  <a:pt x="0" y="339"/>
                </a:lnTo>
                <a:lnTo>
                  <a:pt x="0" y="360"/>
                </a:lnTo>
                <a:lnTo>
                  <a:pt x="0" y="488"/>
                </a:lnTo>
                <a:lnTo>
                  <a:pt x="0" y="504"/>
                </a:lnTo>
                <a:cubicBezTo>
                  <a:pt x="0" y="519"/>
                  <a:pt x="12" y="531"/>
                  <a:pt x="27" y="531"/>
                </a:cubicBezTo>
                <a:lnTo>
                  <a:pt x="286" y="531"/>
                </a:lnTo>
                <a:cubicBezTo>
                  <a:pt x="282" y="519"/>
                  <a:pt x="278" y="507"/>
                  <a:pt x="277" y="494"/>
                </a:cubicBezTo>
                <a:close/>
                <a:moveTo>
                  <a:pt x="21" y="211"/>
                </a:moveTo>
                <a:lnTo>
                  <a:pt x="21" y="211"/>
                </a:lnTo>
                <a:cubicBezTo>
                  <a:pt x="21" y="208"/>
                  <a:pt x="24" y="205"/>
                  <a:pt x="27" y="205"/>
                </a:cubicBezTo>
                <a:lnTo>
                  <a:pt x="169" y="205"/>
                </a:lnTo>
                <a:lnTo>
                  <a:pt x="169" y="339"/>
                </a:lnTo>
                <a:lnTo>
                  <a:pt x="21" y="339"/>
                </a:lnTo>
                <a:lnTo>
                  <a:pt x="21" y="211"/>
                </a:lnTo>
                <a:close/>
                <a:moveTo>
                  <a:pt x="169" y="360"/>
                </a:moveTo>
                <a:lnTo>
                  <a:pt x="169" y="360"/>
                </a:lnTo>
                <a:lnTo>
                  <a:pt x="169" y="494"/>
                </a:lnTo>
                <a:lnTo>
                  <a:pt x="27" y="494"/>
                </a:lnTo>
                <a:cubicBezTo>
                  <a:pt x="24" y="494"/>
                  <a:pt x="21" y="491"/>
                  <a:pt x="21" y="488"/>
                </a:cubicBezTo>
                <a:lnTo>
                  <a:pt x="21" y="360"/>
                </a:lnTo>
                <a:lnTo>
                  <a:pt x="169" y="360"/>
                </a:lnTo>
                <a:close/>
                <a:moveTo>
                  <a:pt x="190" y="339"/>
                </a:moveTo>
                <a:lnTo>
                  <a:pt x="190" y="339"/>
                </a:lnTo>
                <a:lnTo>
                  <a:pt x="190" y="205"/>
                </a:lnTo>
                <a:lnTo>
                  <a:pt x="332" y="205"/>
                </a:lnTo>
                <a:lnTo>
                  <a:pt x="332" y="339"/>
                </a:lnTo>
                <a:lnTo>
                  <a:pt x="190" y="339"/>
                </a:lnTo>
                <a:close/>
                <a:moveTo>
                  <a:pt x="342" y="139"/>
                </a:moveTo>
                <a:lnTo>
                  <a:pt x="342" y="139"/>
                </a:lnTo>
                <a:cubicBezTo>
                  <a:pt x="353" y="139"/>
                  <a:pt x="361" y="147"/>
                  <a:pt x="361" y="157"/>
                </a:cubicBezTo>
                <a:cubicBezTo>
                  <a:pt x="361" y="167"/>
                  <a:pt x="353" y="176"/>
                  <a:pt x="342" y="176"/>
                </a:cubicBezTo>
                <a:cubicBezTo>
                  <a:pt x="332" y="176"/>
                  <a:pt x="324" y="167"/>
                  <a:pt x="324" y="157"/>
                </a:cubicBezTo>
                <a:cubicBezTo>
                  <a:pt x="324" y="147"/>
                  <a:pt x="332" y="139"/>
                  <a:pt x="342" y="139"/>
                </a:cubicBezTo>
                <a:close/>
                <a:moveTo>
                  <a:pt x="180" y="139"/>
                </a:moveTo>
                <a:lnTo>
                  <a:pt x="180" y="139"/>
                </a:lnTo>
                <a:cubicBezTo>
                  <a:pt x="190" y="139"/>
                  <a:pt x="198" y="147"/>
                  <a:pt x="198" y="157"/>
                </a:cubicBezTo>
                <a:cubicBezTo>
                  <a:pt x="198" y="167"/>
                  <a:pt x="190" y="176"/>
                  <a:pt x="180" y="176"/>
                </a:cubicBezTo>
                <a:cubicBezTo>
                  <a:pt x="170" y="176"/>
                  <a:pt x="161" y="167"/>
                  <a:pt x="161" y="157"/>
                </a:cubicBezTo>
                <a:cubicBezTo>
                  <a:pt x="161" y="147"/>
                  <a:pt x="170" y="139"/>
                  <a:pt x="180" y="1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15" name="Freeform 16"/>
          <p:cNvSpPr>
            <a:spLocks noEditPoints="1"/>
          </p:cNvSpPr>
          <p:nvPr/>
        </p:nvSpPr>
        <p:spPr bwMode="auto">
          <a:xfrm>
            <a:off x="2601565" y="3594738"/>
            <a:ext cx="526026" cy="494578"/>
          </a:xfrm>
          <a:custGeom>
            <a:avLst/>
            <a:gdLst>
              <a:gd name="T0" fmla="*/ 21 w 643"/>
              <a:gd name="T1" fmla="*/ 478 h 603"/>
              <a:gd name="T2" fmla="*/ 459 w 643"/>
              <a:gd name="T3" fmla="*/ 359 h 603"/>
              <a:gd name="T4" fmla="*/ 420 w 643"/>
              <a:gd name="T5" fmla="*/ 494 h 603"/>
              <a:gd name="T6" fmla="*/ 407 w 643"/>
              <a:gd name="T7" fmla="*/ 377 h 603"/>
              <a:gd name="T8" fmla="*/ 408 w 643"/>
              <a:gd name="T9" fmla="*/ 272 h 603"/>
              <a:gd name="T10" fmla="*/ 397 w 643"/>
              <a:gd name="T11" fmla="*/ 276 h 603"/>
              <a:gd name="T12" fmla="*/ 405 w 643"/>
              <a:gd name="T13" fmla="*/ 292 h 603"/>
              <a:gd name="T14" fmla="*/ 415 w 643"/>
              <a:gd name="T15" fmla="*/ 288 h 603"/>
              <a:gd name="T16" fmla="*/ 356 w 643"/>
              <a:gd name="T17" fmla="*/ 302 h 603"/>
              <a:gd name="T18" fmla="*/ 360 w 643"/>
              <a:gd name="T19" fmla="*/ 322 h 603"/>
              <a:gd name="T20" fmla="*/ 368 w 643"/>
              <a:gd name="T21" fmla="*/ 315 h 603"/>
              <a:gd name="T22" fmla="*/ 324 w 643"/>
              <a:gd name="T23" fmla="*/ 341 h 603"/>
              <a:gd name="T24" fmla="*/ 319 w 643"/>
              <a:gd name="T25" fmla="*/ 351 h 603"/>
              <a:gd name="T26" fmla="*/ 335 w 643"/>
              <a:gd name="T27" fmla="*/ 359 h 603"/>
              <a:gd name="T28" fmla="*/ 340 w 643"/>
              <a:gd name="T29" fmla="*/ 349 h 603"/>
              <a:gd name="T30" fmla="*/ 305 w 643"/>
              <a:gd name="T31" fmla="*/ 399 h 603"/>
              <a:gd name="T32" fmla="*/ 322 w 643"/>
              <a:gd name="T33" fmla="*/ 411 h 603"/>
              <a:gd name="T34" fmla="*/ 323 w 643"/>
              <a:gd name="T35" fmla="*/ 400 h 603"/>
              <a:gd name="T36" fmla="*/ 308 w 643"/>
              <a:gd name="T37" fmla="*/ 450 h 603"/>
              <a:gd name="T38" fmla="*/ 311 w 643"/>
              <a:gd name="T39" fmla="*/ 461 h 603"/>
              <a:gd name="T40" fmla="*/ 327 w 643"/>
              <a:gd name="T41" fmla="*/ 455 h 603"/>
              <a:gd name="T42" fmla="*/ 324 w 643"/>
              <a:gd name="T43" fmla="*/ 444 h 603"/>
              <a:gd name="T44" fmla="*/ 332 w 643"/>
              <a:gd name="T45" fmla="*/ 506 h 603"/>
              <a:gd name="T46" fmla="*/ 353 w 643"/>
              <a:gd name="T47" fmla="*/ 503 h 603"/>
              <a:gd name="T48" fmla="*/ 346 w 643"/>
              <a:gd name="T49" fmla="*/ 495 h 603"/>
              <a:gd name="T50" fmla="*/ 367 w 643"/>
              <a:gd name="T51" fmla="*/ 541 h 603"/>
              <a:gd name="T52" fmla="*/ 377 w 643"/>
              <a:gd name="T53" fmla="*/ 547 h 603"/>
              <a:gd name="T54" fmla="*/ 386 w 643"/>
              <a:gd name="T55" fmla="*/ 532 h 603"/>
              <a:gd name="T56" fmla="*/ 377 w 643"/>
              <a:gd name="T57" fmla="*/ 526 h 603"/>
              <a:gd name="T58" fmla="*/ 423 w 643"/>
              <a:gd name="T59" fmla="*/ 566 h 603"/>
              <a:gd name="T60" fmla="*/ 434 w 643"/>
              <a:gd name="T61" fmla="*/ 568 h 603"/>
              <a:gd name="T62" fmla="*/ 427 w 643"/>
              <a:gd name="T63" fmla="*/ 549 h 603"/>
              <a:gd name="T64" fmla="*/ 472 w 643"/>
              <a:gd name="T65" fmla="*/ 569 h 603"/>
              <a:gd name="T66" fmla="*/ 484 w 643"/>
              <a:gd name="T67" fmla="*/ 568 h 603"/>
              <a:gd name="T68" fmla="*/ 483 w 643"/>
              <a:gd name="T69" fmla="*/ 550 h 603"/>
              <a:gd name="T70" fmla="*/ 472 w 643"/>
              <a:gd name="T71" fmla="*/ 552 h 603"/>
              <a:gd name="T72" fmla="*/ 530 w 643"/>
              <a:gd name="T73" fmla="*/ 552 h 603"/>
              <a:gd name="T74" fmla="*/ 540 w 643"/>
              <a:gd name="T75" fmla="*/ 545 h 603"/>
              <a:gd name="T76" fmla="*/ 524 w 643"/>
              <a:gd name="T77" fmla="*/ 535 h 603"/>
              <a:gd name="T78" fmla="*/ 570 w 643"/>
              <a:gd name="T79" fmla="*/ 521 h 603"/>
              <a:gd name="T80" fmla="*/ 577 w 643"/>
              <a:gd name="T81" fmla="*/ 512 h 603"/>
              <a:gd name="T82" fmla="*/ 565 w 643"/>
              <a:gd name="T83" fmla="*/ 499 h 603"/>
              <a:gd name="T84" fmla="*/ 559 w 643"/>
              <a:gd name="T85" fmla="*/ 507 h 603"/>
              <a:gd name="T86" fmla="*/ 601 w 643"/>
              <a:gd name="T87" fmla="*/ 469 h 603"/>
              <a:gd name="T88" fmla="*/ 605 w 643"/>
              <a:gd name="T89" fmla="*/ 457 h 603"/>
              <a:gd name="T90" fmla="*/ 586 w 643"/>
              <a:gd name="T91" fmla="*/ 459 h 603"/>
              <a:gd name="T92" fmla="*/ 610 w 643"/>
              <a:gd name="T93" fmla="*/ 419 h 603"/>
              <a:gd name="T94" fmla="*/ 610 w 643"/>
              <a:gd name="T95" fmla="*/ 408 h 603"/>
              <a:gd name="T96" fmla="*/ 592 w 643"/>
              <a:gd name="T97" fmla="*/ 406 h 603"/>
              <a:gd name="T98" fmla="*/ 593 w 643"/>
              <a:gd name="T99" fmla="*/ 417 h 603"/>
              <a:gd name="T100" fmla="*/ 599 w 643"/>
              <a:gd name="T101" fmla="*/ 358 h 603"/>
              <a:gd name="T102" fmla="*/ 594 w 643"/>
              <a:gd name="T103" fmla="*/ 347 h 603"/>
              <a:gd name="T104" fmla="*/ 581 w 643"/>
              <a:gd name="T105" fmla="*/ 363 h 603"/>
              <a:gd name="T106" fmla="*/ 573 w 643"/>
              <a:gd name="T107" fmla="*/ 316 h 603"/>
              <a:gd name="T108" fmla="*/ 565 w 643"/>
              <a:gd name="T109" fmla="*/ 308 h 603"/>
              <a:gd name="T110" fmla="*/ 550 w 643"/>
              <a:gd name="T111" fmla="*/ 318 h 603"/>
              <a:gd name="T112" fmla="*/ 557 w 643"/>
              <a:gd name="T113" fmla="*/ 326 h 603"/>
              <a:gd name="T114" fmla="*/ 524 w 643"/>
              <a:gd name="T115" fmla="*/ 279 h 603"/>
              <a:gd name="T116" fmla="*/ 513 w 643"/>
              <a:gd name="T117" fmla="*/ 274 h 603"/>
              <a:gd name="T118" fmla="*/ 513 w 643"/>
              <a:gd name="T119" fmla="*/ 293 h 603"/>
              <a:gd name="T120" fmla="*/ 457 w 643"/>
              <a:gd name="T121" fmla="*/ 231 h 603"/>
              <a:gd name="T122" fmla="*/ 358 w 643"/>
              <a:gd name="T123" fmla="*/ 9 h 603"/>
              <a:gd name="T124" fmla="*/ 30 w 643"/>
              <a:gd name="T125" fmla="*/ 15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3" h="603">
                <a:moveTo>
                  <a:pt x="51" y="448"/>
                </a:moveTo>
                <a:cubicBezTo>
                  <a:pt x="83" y="445"/>
                  <a:pt x="115" y="443"/>
                  <a:pt x="147" y="442"/>
                </a:cubicBezTo>
                <a:cubicBezTo>
                  <a:pt x="127" y="440"/>
                  <a:pt x="108" y="439"/>
                  <a:pt x="88" y="437"/>
                </a:cubicBezTo>
                <a:cubicBezTo>
                  <a:pt x="72" y="435"/>
                  <a:pt x="59" y="423"/>
                  <a:pt x="59" y="407"/>
                </a:cubicBezTo>
                <a:cubicBezTo>
                  <a:pt x="59" y="383"/>
                  <a:pt x="59" y="359"/>
                  <a:pt x="59" y="335"/>
                </a:cubicBezTo>
                <a:cubicBezTo>
                  <a:pt x="59" y="318"/>
                  <a:pt x="72" y="306"/>
                  <a:pt x="88" y="305"/>
                </a:cubicBezTo>
                <a:cubicBezTo>
                  <a:pt x="148" y="299"/>
                  <a:pt x="207" y="297"/>
                  <a:pt x="267" y="298"/>
                </a:cubicBezTo>
                <a:cubicBezTo>
                  <a:pt x="245" y="333"/>
                  <a:pt x="233" y="373"/>
                  <a:pt x="233" y="417"/>
                </a:cubicBezTo>
                <a:cubicBezTo>
                  <a:pt x="233" y="479"/>
                  <a:pt x="258" y="535"/>
                  <a:pt x="299" y="575"/>
                </a:cubicBezTo>
                <a:cubicBezTo>
                  <a:pt x="301" y="578"/>
                  <a:pt x="304" y="581"/>
                  <a:pt x="306" y="583"/>
                </a:cubicBezTo>
                <a:cubicBezTo>
                  <a:pt x="221" y="590"/>
                  <a:pt x="136" y="589"/>
                  <a:pt x="51" y="579"/>
                </a:cubicBezTo>
                <a:cubicBezTo>
                  <a:pt x="35" y="578"/>
                  <a:pt x="21" y="566"/>
                  <a:pt x="21" y="550"/>
                </a:cubicBezTo>
                <a:cubicBezTo>
                  <a:pt x="21" y="526"/>
                  <a:pt x="21" y="502"/>
                  <a:pt x="21" y="478"/>
                </a:cubicBezTo>
                <a:cubicBezTo>
                  <a:pt x="21" y="461"/>
                  <a:pt x="35" y="449"/>
                  <a:pt x="51" y="448"/>
                </a:cubicBezTo>
                <a:close/>
                <a:moveTo>
                  <a:pt x="442" y="265"/>
                </a:moveTo>
                <a:lnTo>
                  <a:pt x="442" y="265"/>
                </a:lnTo>
                <a:cubicBezTo>
                  <a:pt x="454" y="263"/>
                  <a:pt x="467" y="262"/>
                  <a:pt x="479" y="265"/>
                </a:cubicBezTo>
                <a:cubicBezTo>
                  <a:pt x="478" y="271"/>
                  <a:pt x="478" y="278"/>
                  <a:pt x="477" y="284"/>
                </a:cubicBezTo>
                <a:cubicBezTo>
                  <a:pt x="466" y="283"/>
                  <a:pt x="455" y="283"/>
                  <a:pt x="444" y="284"/>
                </a:cubicBezTo>
                <a:cubicBezTo>
                  <a:pt x="443" y="278"/>
                  <a:pt x="443" y="271"/>
                  <a:pt x="442" y="265"/>
                </a:cubicBezTo>
                <a:close/>
                <a:moveTo>
                  <a:pt x="510" y="384"/>
                </a:moveTo>
                <a:lnTo>
                  <a:pt x="510" y="384"/>
                </a:lnTo>
                <a:lnTo>
                  <a:pt x="467" y="384"/>
                </a:lnTo>
                <a:lnTo>
                  <a:pt x="467" y="377"/>
                </a:lnTo>
                <a:cubicBezTo>
                  <a:pt x="467" y="369"/>
                  <a:pt x="466" y="364"/>
                  <a:pt x="465" y="362"/>
                </a:cubicBezTo>
                <a:cubicBezTo>
                  <a:pt x="464" y="360"/>
                  <a:pt x="462" y="359"/>
                  <a:pt x="459" y="359"/>
                </a:cubicBezTo>
                <a:cubicBezTo>
                  <a:pt x="456" y="359"/>
                  <a:pt x="454" y="360"/>
                  <a:pt x="453" y="362"/>
                </a:cubicBezTo>
                <a:cubicBezTo>
                  <a:pt x="452" y="364"/>
                  <a:pt x="451" y="367"/>
                  <a:pt x="451" y="371"/>
                </a:cubicBezTo>
                <a:cubicBezTo>
                  <a:pt x="451" y="378"/>
                  <a:pt x="452" y="382"/>
                  <a:pt x="455" y="385"/>
                </a:cubicBezTo>
                <a:cubicBezTo>
                  <a:pt x="458" y="388"/>
                  <a:pt x="466" y="393"/>
                  <a:pt x="478" y="401"/>
                </a:cubicBezTo>
                <a:cubicBezTo>
                  <a:pt x="489" y="407"/>
                  <a:pt x="497" y="413"/>
                  <a:pt x="501" y="416"/>
                </a:cubicBezTo>
                <a:cubicBezTo>
                  <a:pt x="505" y="420"/>
                  <a:pt x="508" y="425"/>
                  <a:pt x="511" y="431"/>
                </a:cubicBezTo>
                <a:cubicBezTo>
                  <a:pt x="514" y="438"/>
                  <a:pt x="515" y="446"/>
                  <a:pt x="515" y="455"/>
                </a:cubicBezTo>
                <a:cubicBezTo>
                  <a:pt x="515" y="471"/>
                  <a:pt x="511" y="483"/>
                  <a:pt x="504" y="491"/>
                </a:cubicBezTo>
                <a:cubicBezTo>
                  <a:pt x="497" y="500"/>
                  <a:pt x="485" y="506"/>
                  <a:pt x="471" y="508"/>
                </a:cubicBezTo>
                <a:lnTo>
                  <a:pt x="471" y="524"/>
                </a:lnTo>
                <a:lnTo>
                  <a:pt x="451" y="524"/>
                </a:lnTo>
                <a:lnTo>
                  <a:pt x="451" y="507"/>
                </a:lnTo>
                <a:cubicBezTo>
                  <a:pt x="439" y="506"/>
                  <a:pt x="429" y="502"/>
                  <a:pt x="420" y="494"/>
                </a:cubicBezTo>
                <a:cubicBezTo>
                  <a:pt x="412" y="486"/>
                  <a:pt x="407" y="473"/>
                  <a:pt x="407" y="453"/>
                </a:cubicBezTo>
                <a:lnTo>
                  <a:pt x="407" y="445"/>
                </a:lnTo>
                <a:lnTo>
                  <a:pt x="451" y="445"/>
                </a:lnTo>
                <a:lnTo>
                  <a:pt x="451" y="456"/>
                </a:lnTo>
                <a:cubicBezTo>
                  <a:pt x="451" y="467"/>
                  <a:pt x="451" y="474"/>
                  <a:pt x="452" y="477"/>
                </a:cubicBezTo>
                <a:cubicBezTo>
                  <a:pt x="453" y="480"/>
                  <a:pt x="455" y="481"/>
                  <a:pt x="458" y="481"/>
                </a:cubicBezTo>
                <a:cubicBezTo>
                  <a:pt x="461" y="481"/>
                  <a:pt x="464" y="480"/>
                  <a:pt x="465" y="479"/>
                </a:cubicBezTo>
                <a:cubicBezTo>
                  <a:pt x="466" y="477"/>
                  <a:pt x="467" y="474"/>
                  <a:pt x="467" y="470"/>
                </a:cubicBezTo>
                <a:cubicBezTo>
                  <a:pt x="467" y="460"/>
                  <a:pt x="466" y="453"/>
                  <a:pt x="465" y="449"/>
                </a:cubicBezTo>
                <a:cubicBezTo>
                  <a:pt x="464" y="445"/>
                  <a:pt x="459" y="440"/>
                  <a:pt x="451" y="435"/>
                </a:cubicBezTo>
                <a:cubicBezTo>
                  <a:pt x="438" y="427"/>
                  <a:pt x="429" y="421"/>
                  <a:pt x="424" y="417"/>
                </a:cubicBezTo>
                <a:cubicBezTo>
                  <a:pt x="420" y="413"/>
                  <a:pt x="415" y="408"/>
                  <a:pt x="412" y="401"/>
                </a:cubicBezTo>
                <a:cubicBezTo>
                  <a:pt x="408" y="394"/>
                  <a:pt x="407" y="386"/>
                  <a:pt x="407" y="377"/>
                </a:cubicBezTo>
                <a:cubicBezTo>
                  <a:pt x="407" y="364"/>
                  <a:pt x="410" y="354"/>
                  <a:pt x="418" y="346"/>
                </a:cubicBezTo>
                <a:cubicBezTo>
                  <a:pt x="425" y="339"/>
                  <a:pt x="436" y="334"/>
                  <a:pt x="451" y="333"/>
                </a:cubicBezTo>
                <a:lnTo>
                  <a:pt x="451" y="319"/>
                </a:lnTo>
                <a:lnTo>
                  <a:pt x="471" y="319"/>
                </a:lnTo>
                <a:lnTo>
                  <a:pt x="471" y="333"/>
                </a:lnTo>
                <a:cubicBezTo>
                  <a:pt x="484" y="334"/>
                  <a:pt x="494" y="339"/>
                  <a:pt x="501" y="346"/>
                </a:cubicBezTo>
                <a:cubicBezTo>
                  <a:pt x="507" y="353"/>
                  <a:pt x="511" y="363"/>
                  <a:pt x="511" y="376"/>
                </a:cubicBezTo>
                <a:cubicBezTo>
                  <a:pt x="511" y="378"/>
                  <a:pt x="510" y="381"/>
                  <a:pt x="510" y="384"/>
                </a:cubicBezTo>
                <a:close/>
                <a:moveTo>
                  <a:pt x="411" y="271"/>
                </a:moveTo>
                <a:lnTo>
                  <a:pt x="411" y="271"/>
                </a:lnTo>
                <a:lnTo>
                  <a:pt x="410" y="271"/>
                </a:lnTo>
                <a:lnTo>
                  <a:pt x="409" y="272"/>
                </a:lnTo>
                <a:lnTo>
                  <a:pt x="408" y="272"/>
                </a:lnTo>
                <a:lnTo>
                  <a:pt x="407" y="272"/>
                </a:lnTo>
                <a:lnTo>
                  <a:pt x="406" y="272"/>
                </a:lnTo>
                <a:lnTo>
                  <a:pt x="405" y="273"/>
                </a:lnTo>
                <a:lnTo>
                  <a:pt x="404" y="273"/>
                </a:lnTo>
                <a:lnTo>
                  <a:pt x="404" y="273"/>
                </a:lnTo>
                <a:lnTo>
                  <a:pt x="403" y="274"/>
                </a:lnTo>
                <a:lnTo>
                  <a:pt x="402" y="274"/>
                </a:lnTo>
                <a:lnTo>
                  <a:pt x="401" y="274"/>
                </a:lnTo>
                <a:lnTo>
                  <a:pt x="400" y="275"/>
                </a:lnTo>
                <a:lnTo>
                  <a:pt x="399" y="275"/>
                </a:lnTo>
                <a:lnTo>
                  <a:pt x="398" y="275"/>
                </a:lnTo>
                <a:lnTo>
                  <a:pt x="398" y="276"/>
                </a:lnTo>
                <a:lnTo>
                  <a:pt x="397" y="276"/>
                </a:lnTo>
                <a:lnTo>
                  <a:pt x="396" y="277"/>
                </a:lnTo>
                <a:lnTo>
                  <a:pt x="395" y="277"/>
                </a:lnTo>
                <a:lnTo>
                  <a:pt x="394" y="277"/>
                </a:lnTo>
                <a:lnTo>
                  <a:pt x="393" y="278"/>
                </a:lnTo>
                <a:lnTo>
                  <a:pt x="393" y="278"/>
                </a:lnTo>
                <a:lnTo>
                  <a:pt x="401" y="294"/>
                </a:lnTo>
                <a:lnTo>
                  <a:pt x="401" y="294"/>
                </a:lnTo>
                <a:lnTo>
                  <a:pt x="401" y="293"/>
                </a:lnTo>
                <a:lnTo>
                  <a:pt x="402" y="293"/>
                </a:lnTo>
                <a:lnTo>
                  <a:pt x="403" y="293"/>
                </a:lnTo>
                <a:lnTo>
                  <a:pt x="404" y="292"/>
                </a:lnTo>
                <a:lnTo>
                  <a:pt x="404" y="292"/>
                </a:lnTo>
                <a:lnTo>
                  <a:pt x="405" y="292"/>
                </a:lnTo>
                <a:lnTo>
                  <a:pt x="406" y="291"/>
                </a:lnTo>
                <a:lnTo>
                  <a:pt x="407" y="291"/>
                </a:lnTo>
                <a:lnTo>
                  <a:pt x="407" y="291"/>
                </a:lnTo>
                <a:lnTo>
                  <a:pt x="408" y="290"/>
                </a:lnTo>
                <a:lnTo>
                  <a:pt x="409" y="290"/>
                </a:lnTo>
                <a:lnTo>
                  <a:pt x="410" y="290"/>
                </a:lnTo>
                <a:lnTo>
                  <a:pt x="411" y="290"/>
                </a:lnTo>
                <a:lnTo>
                  <a:pt x="411" y="289"/>
                </a:lnTo>
                <a:lnTo>
                  <a:pt x="412" y="289"/>
                </a:lnTo>
                <a:lnTo>
                  <a:pt x="413" y="289"/>
                </a:lnTo>
                <a:lnTo>
                  <a:pt x="414" y="289"/>
                </a:lnTo>
                <a:lnTo>
                  <a:pt x="414" y="288"/>
                </a:lnTo>
                <a:lnTo>
                  <a:pt x="415" y="288"/>
                </a:lnTo>
                <a:lnTo>
                  <a:pt x="416" y="288"/>
                </a:lnTo>
                <a:lnTo>
                  <a:pt x="411" y="271"/>
                </a:lnTo>
                <a:close/>
                <a:moveTo>
                  <a:pt x="361" y="297"/>
                </a:moveTo>
                <a:lnTo>
                  <a:pt x="361" y="297"/>
                </a:lnTo>
                <a:lnTo>
                  <a:pt x="361" y="298"/>
                </a:lnTo>
                <a:lnTo>
                  <a:pt x="360" y="298"/>
                </a:lnTo>
                <a:lnTo>
                  <a:pt x="360" y="299"/>
                </a:lnTo>
                <a:lnTo>
                  <a:pt x="359" y="299"/>
                </a:lnTo>
                <a:lnTo>
                  <a:pt x="358" y="300"/>
                </a:lnTo>
                <a:lnTo>
                  <a:pt x="358" y="301"/>
                </a:lnTo>
                <a:lnTo>
                  <a:pt x="357" y="301"/>
                </a:lnTo>
                <a:lnTo>
                  <a:pt x="356" y="302"/>
                </a:lnTo>
                <a:lnTo>
                  <a:pt x="356" y="302"/>
                </a:lnTo>
                <a:lnTo>
                  <a:pt x="355" y="303"/>
                </a:lnTo>
                <a:lnTo>
                  <a:pt x="354" y="304"/>
                </a:lnTo>
                <a:lnTo>
                  <a:pt x="354" y="304"/>
                </a:lnTo>
                <a:lnTo>
                  <a:pt x="353" y="305"/>
                </a:lnTo>
                <a:lnTo>
                  <a:pt x="352" y="305"/>
                </a:lnTo>
                <a:lnTo>
                  <a:pt x="352" y="306"/>
                </a:lnTo>
                <a:lnTo>
                  <a:pt x="351" y="307"/>
                </a:lnTo>
                <a:lnTo>
                  <a:pt x="350" y="307"/>
                </a:lnTo>
                <a:lnTo>
                  <a:pt x="350" y="308"/>
                </a:lnTo>
                <a:lnTo>
                  <a:pt x="349" y="309"/>
                </a:lnTo>
                <a:lnTo>
                  <a:pt x="348" y="309"/>
                </a:lnTo>
                <a:lnTo>
                  <a:pt x="348" y="310"/>
                </a:lnTo>
                <a:lnTo>
                  <a:pt x="360" y="322"/>
                </a:lnTo>
                <a:lnTo>
                  <a:pt x="361" y="322"/>
                </a:lnTo>
                <a:lnTo>
                  <a:pt x="361" y="321"/>
                </a:lnTo>
                <a:lnTo>
                  <a:pt x="362" y="320"/>
                </a:lnTo>
                <a:lnTo>
                  <a:pt x="362" y="320"/>
                </a:lnTo>
                <a:lnTo>
                  <a:pt x="363" y="319"/>
                </a:lnTo>
                <a:lnTo>
                  <a:pt x="364" y="319"/>
                </a:lnTo>
                <a:lnTo>
                  <a:pt x="364" y="318"/>
                </a:lnTo>
                <a:lnTo>
                  <a:pt x="365" y="318"/>
                </a:lnTo>
                <a:lnTo>
                  <a:pt x="365" y="317"/>
                </a:lnTo>
                <a:lnTo>
                  <a:pt x="366" y="317"/>
                </a:lnTo>
                <a:lnTo>
                  <a:pt x="367" y="316"/>
                </a:lnTo>
                <a:lnTo>
                  <a:pt x="367" y="316"/>
                </a:lnTo>
                <a:lnTo>
                  <a:pt x="368" y="315"/>
                </a:lnTo>
                <a:lnTo>
                  <a:pt x="368" y="314"/>
                </a:lnTo>
                <a:lnTo>
                  <a:pt x="369" y="314"/>
                </a:lnTo>
                <a:lnTo>
                  <a:pt x="370" y="313"/>
                </a:lnTo>
                <a:lnTo>
                  <a:pt x="370" y="313"/>
                </a:lnTo>
                <a:lnTo>
                  <a:pt x="371" y="312"/>
                </a:lnTo>
                <a:lnTo>
                  <a:pt x="372" y="312"/>
                </a:lnTo>
                <a:lnTo>
                  <a:pt x="372" y="311"/>
                </a:lnTo>
                <a:lnTo>
                  <a:pt x="373" y="311"/>
                </a:lnTo>
                <a:lnTo>
                  <a:pt x="361" y="297"/>
                </a:lnTo>
                <a:close/>
                <a:moveTo>
                  <a:pt x="325" y="339"/>
                </a:moveTo>
                <a:lnTo>
                  <a:pt x="325" y="339"/>
                </a:lnTo>
                <a:lnTo>
                  <a:pt x="325" y="340"/>
                </a:lnTo>
                <a:lnTo>
                  <a:pt x="324" y="341"/>
                </a:lnTo>
                <a:lnTo>
                  <a:pt x="324" y="341"/>
                </a:lnTo>
                <a:lnTo>
                  <a:pt x="323" y="342"/>
                </a:lnTo>
                <a:lnTo>
                  <a:pt x="323" y="343"/>
                </a:lnTo>
                <a:lnTo>
                  <a:pt x="323" y="344"/>
                </a:lnTo>
                <a:lnTo>
                  <a:pt x="322" y="345"/>
                </a:lnTo>
                <a:lnTo>
                  <a:pt x="322" y="346"/>
                </a:lnTo>
                <a:lnTo>
                  <a:pt x="321" y="346"/>
                </a:lnTo>
                <a:lnTo>
                  <a:pt x="321" y="347"/>
                </a:lnTo>
                <a:lnTo>
                  <a:pt x="320" y="348"/>
                </a:lnTo>
                <a:lnTo>
                  <a:pt x="320" y="349"/>
                </a:lnTo>
                <a:lnTo>
                  <a:pt x="320" y="350"/>
                </a:lnTo>
                <a:lnTo>
                  <a:pt x="319" y="350"/>
                </a:lnTo>
                <a:lnTo>
                  <a:pt x="319" y="351"/>
                </a:lnTo>
                <a:lnTo>
                  <a:pt x="318" y="352"/>
                </a:lnTo>
                <a:lnTo>
                  <a:pt x="318" y="353"/>
                </a:lnTo>
                <a:lnTo>
                  <a:pt x="318" y="354"/>
                </a:lnTo>
                <a:lnTo>
                  <a:pt x="317" y="355"/>
                </a:lnTo>
                <a:lnTo>
                  <a:pt x="317" y="356"/>
                </a:lnTo>
                <a:lnTo>
                  <a:pt x="317" y="356"/>
                </a:lnTo>
                <a:lnTo>
                  <a:pt x="333" y="363"/>
                </a:lnTo>
                <a:lnTo>
                  <a:pt x="333" y="363"/>
                </a:lnTo>
                <a:lnTo>
                  <a:pt x="333" y="362"/>
                </a:lnTo>
                <a:lnTo>
                  <a:pt x="334" y="361"/>
                </a:lnTo>
                <a:lnTo>
                  <a:pt x="334" y="360"/>
                </a:lnTo>
                <a:lnTo>
                  <a:pt x="334" y="360"/>
                </a:lnTo>
                <a:lnTo>
                  <a:pt x="335" y="359"/>
                </a:lnTo>
                <a:lnTo>
                  <a:pt x="335" y="358"/>
                </a:lnTo>
                <a:lnTo>
                  <a:pt x="335" y="357"/>
                </a:lnTo>
                <a:lnTo>
                  <a:pt x="336" y="357"/>
                </a:lnTo>
                <a:lnTo>
                  <a:pt x="336" y="356"/>
                </a:lnTo>
                <a:lnTo>
                  <a:pt x="336" y="355"/>
                </a:lnTo>
                <a:lnTo>
                  <a:pt x="337" y="354"/>
                </a:lnTo>
                <a:lnTo>
                  <a:pt x="337" y="354"/>
                </a:lnTo>
                <a:lnTo>
                  <a:pt x="338" y="353"/>
                </a:lnTo>
                <a:lnTo>
                  <a:pt x="338" y="352"/>
                </a:lnTo>
                <a:lnTo>
                  <a:pt x="338" y="352"/>
                </a:lnTo>
                <a:lnTo>
                  <a:pt x="339" y="351"/>
                </a:lnTo>
                <a:lnTo>
                  <a:pt x="339" y="350"/>
                </a:lnTo>
                <a:lnTo>
                  <a:pt x="340" y="349"/>
                </a:lnTo>
                <a:lnTo>
                  <a:pt x="340" y="349"/>
                </a:lnTo>
                <a:lnTo>
                  <a:pt x="340" y="348"/>
                </a:lnTo>
                <a:lnTo>
                  <a:pt x="325" y="339"/>
                </a:lnTo>
                <a:close/>
                <a:moveTo>
                  <a:pt x="306" y="392"/>
                </a:moveTo>
                <a:lnTo>
                  <a:pt x="306" y="392"/>
                </a:lnTo>
                <a:lnTo>
                  <a:pt x="306" y="393"/>
                </a:lnTo>
                <a:lnTo>
                  <a:pt x="306" y="394"/>
                </a:lnTo>
                <a:lnTo>
                  <a:pt x="306" y="395"/>
                </a:lnTo>
                <a:lnTo>
                  <a:pt x="306" y="396"/>
                </a:lnTo>
                <a:lnTo>
                  <a:pt x="305" y="396"/>
                </a:lnTo>
                <a:lnTo>
                  <a:pt x="305" y="397"/>
                </a:lnTo>
                <a:lnTo>
                  <a:pt x="305" y="398"/>
                </a:lnTo>
                <a:lnTo>
                  <a:pt x="305" y="399"/>
                </a:lnTo>
                <a:lnTo>
                  <a:pt x="305" y="400"/>
                </a:lnTo>
                <a:lnTo>
                  <a:pt x="305" y="401"/>
                </a:lnTo>
                <a:lnTo>
                  <a:pt x="305" y="402"/>
                </a:lnTo>
                <a:lnTo>
                  <a:pt x="305" y="403"/>
                </a:lnTo>
                <a:lnTo>
                  <a:pt x="305" y="404"/>
                </a:lnTo>
                <a:lnTo>
                  <a:pt x="304" y="405"/>
                </a:lnTo>
                <a:lnTo>
                  <a:pt x="304" y="406"/>
                </a:lnTo>
                <a:lnTo>
                  <a:pt x="304" y="407"/>
                </a:lnTo>
                <a:lnTo>
                  <a:pt x="304" y="408"/>
                </a:lnTo>
                <a:lnTo>
                  <a:pt x="304" y="409"/>
                </a:lnTo>
                <a:lnTo>
                  <a:pt x="304" y="410"/>
                </a:lnTo>
                <a:lnTo>
                  <a:pt x="304" y="410"/>
                </a:lnTo>
                <a:lnTo>
                  <a:pt x="322" y="411"/>
                </a:lnTo>
                <a:lnTo>
                  <a:pt x="322" y="411"/>
                </a:lnTo>
                <a:lnTo>
                  <a:pt x="322" y="410"/>
                </a:lnTo>
                <a:lnTo>
                  <a:pt x="322" y="409"/>
                </a:lnTo>
                <a:lnTo>
                  <a:pt x="322" y="408"/>
                </a:lnTo>
                <a:lnTo>
                  <a:pt x="322" y="407"/>
                </a:lnTo>
                <a:lnTo>
                  <a:pt x="322" y="406"/>
                </a:lnTo>
                <a:lnTo>
                  <a:pt x="322" y="406"/>
                </a:lnTo>
                <a:lnTo>
                  <a:pt x="322" y="405"/>
                </a:lnTo>
                <a:lnTo>
                  <a:pt x="322" y="404"/>
                </a:lnTo>
                <a:lnTo>
                  <a:pt x="322" y="403"/>
                </a:lnTo>
                <a:lnTo>
                  <a:pt x="322" y="402"/>
                </a:lnTo>
                <a:lnTo>
                  <a:pt x="323" y="401"/>
                </a:lnTo>
                <a:lnTo>
                  <a:pt x="323" y="400"/>
                </a:lnTo>
                <a:lnTo>
                  <a:pt x="323" y="400"/>
                </a:lnTo>
                <a:lnTo>
                  <a:pt x="323" y="399"/>
                </a:lnTo>
                <a:lnTo>
                  <a:pt x="323" y="398"/>
                </a:lnTo>
                <a:lnTo>
                  <a:pt x="323" y="397"/>
                </a:lnTo>
                <a:lnTo>
                  <a:pt x="323" y="396"/>
                </a:lnTo>
                <a:lnTo>
                  <a:pt x="323" y="395"/>
                </a:lnTo>
                <a:lnTo>
                  <a:pt x="323" y="395"/>
                </a:lnTo>
                <a:lnTo>
                  <a:pt x="306" y="392"/>
                </a:lnTo>
                <a:close/>
                <a:moveTo>
                  <a:pt x="307" y="447"/>
                </a:moveTo>
                <a:lnTo>
                  <a:pt x="307" y="447"/>
                </a:lnTo>
                <a:lnTo>
                  <a:pt x="307" y="448"/>
                </a:lnTo>
                <a:lnTo>
                  <a:pt x="307" y="449"/>
                </a:lnTo>
                <a:lnTo>
                  <a:pt x="308" y="450"/>
                </a:lnTo>
                <a:lnTo>
                  <a:pt x="308" y="451"/>
                </a:lnTo>
                <a:lnTo>
                  <a:pt x="308" y="451"/>
                </a:lnTo>
                <a:lnTo>
                  <a:pt x="308" y="452"/>
                </a:lnTo>
                <a:lnTo>
                  <a:pt x="308" y="453"/>
                </a:lnTo>
                <a:lnTo>
                  <a:pt x="309" y="454"/>
                </a:lnTo>
                <a:lnTo>
                  <a:pt x="309" y="455"/>
                </a:lnTo>
                <a:lnTo>
                  <a:pt x="309" y="456"/>
                </a:lnTo>
                <a:lnTo>
                  <a:pt x="309" y="457"/>
                </a:lnTo>
                <a:lnTo>
                  <a:pt x="310" y="458"/>
                </a:lnTo>
                <a:lnTo>
                  <a:pt x="310" y="459"/>
                </a:lnTo>
                <a:lnTo>
                  <a:pt x="310" y="460"/>
                </a:lnTo>
                <a:lnTo>
                  <a:pt x="310" y="461"/>
                </a:lnTo>
                <a:lnTo>
                  <a:pt x="311" y="461"/>
                </a:lnTo>
                <a:lnTo>
                  <a:pt x="311" y="462"/>
                </a:lnTo>
                <a:lnTo>
                  <a:pt x="311" y="463"/>
                </a:lnTo>
                <a:lnTo>
                  <a:pt x="311" y="464"/>
                </a:lnTo>
                <a:lnTo>
                  <a:pt x="312" y="465"/>
                </a:lnTo>
                <a:lnTo>
                  <a:pt x="312" y="466"/>
                </a:lnTo>
                <a:lnTo>
                  <a:pt x="329" y="460"/>
                </a:lnTo>
                <a:lnTo>
                  <a:pt x="328" y="460"/>
                </a:lnTo>
                <a:lnTo>
                  <a:pt x="328" y="459"/>
                </a:lnTo>
                <a:lnTo>
                  <a:pt x="328" y="458"/>
                </a:lnTo>
                <a:lnTo>
                  <a:pt x="328" y="457"/>
                </a:lnTo>
                <a:lnTo>
                  <a:pt x="327" y="456"/>
                </a:lnTo>
                <a:lnTo>
                  <a:pt x="327" y="456"/>
                </a:lnTo>
                <a:lnTo>
                  <a:pt x="327" y="455"/>
                </a:lnTo>
                <a:lnTo>
                  <a:pt x="327" y="454"/>
                </a:lnTo>
                <a:lnTo>
                  <a:pt x="327" y="453"/>
                </a:lnTo>
                <a:lnTo>
                  <a:pt x="326" y="452"/>
                </a:lnTo>
                <a:lnTo>
                  <a:pt x="326" y="452"/>
                </a:lnTo>
                <a:lnTo>
                  <a:pt x="326" y="451"/>
                </a:lnTo>
                <a:lnTo>
                  <a:pt x="326" y="450"/>
                </a:lnTo>
                <a:lnTo>
                  <a:pt x="325" y="449"/>
                </a:lnTo>
                <a:lnTo>
                  <a:pt x="325" y="448"/>
                </a:lnTo>
                <a:lnTo>
                  <a:pt x="325" y="447"/>
                </a:lnTo>
                <a:lnTo>
                  <a:pt x="325" y="447"/>
                </a:lnTo>
                <a:lnTo>
                  <a:pt x="325" y="446"/>
                </a:lnTo>
                <a:lnTo>
                  <a:pt x="325" y="445"/>
                </a:lnTo>
                <a:lnTo>
                  <a:pt x="324" y="444"/>
                </a:lnTo>
                <a:lnTo>
                  <a:pt x="324" y="444"/>
                </a:lnTo>
                <a:lnTo>
                  <a:pt x="307" y="447"/>
                </a:lnTo>
                <a:close/>
                <a:moveTo>
                  <a:pt x="328" y="499"/>
                </a:moveTo>
                <a:lnTo>
                  <a:pt x="328" y="499"/>
                </a:lnTo>
                <a:lnTo>
                  <a:pt x="328" y="499"/>
                </a:lnTo>
                <a:lnTo>
                  <a:pt x="329" y="500"/>
                </a:lnTo>
                <a:lnTo>
                  <a:pt x="329" y="501"/>
                </a:lnTo>
                <a:lnTo>
                  <a:pt x="330" y="502"/>
                </a:lnTo>
                <a:lnTo>
                  <a:pt x="330" y="503"/>
                </a:lnTo>
                <a:lnTo>
                  <a:pt x="331" y="503"/>
                </a:lnTo>
                <a:lnTo>
                  <a:pt x="331" y="504"/>
                </a:lnTo>
                <a:lnTo>
                  <a:pt x="332" y="505"/>
                </a:lnTo>
                <a:lnTo>
                  <a:pt x="332" y="506"/>
                </a:lnTo>
                <a:lnTo>
                  <a:pt x="333" y="506"/>
                </a:lnTo>
                <a:lnTo>
                  <a:pt x="333" y="507"/>
                </a:lnTo>
                <a:lnTo>
                  <a:pt x="334" y="508"/>
                </a:lnTo>
                <a:lnTo>
                  <a:pt x="334" y="509"/>
                </a:lnTo>
                <a:lnTo>
                  <a:pt x="335" y="509"/>
                </a:lnTo>
                <a:lnTo>
                  <a:pt x="336" y="510"/>
                </a:lnTo>
                <a:lnTo>
                  <a:pt x="336" y="511"/>
                </a:lnTo>
                <a:lnTo>
                  <a:pt x="337" y="511"/>
                </a:lnTo>
                <a:lnTo>
                  <a:pt x="337" y="512"/>
                </a:lnTo>
                <a:lnTo>
                  <a:pt x="338" y="513"/>
                </a:lnTo>
                <a:lnTo>
                  <a:pt x="338" y="514"/>
                </a:lnTo>
                <a:lnTo>
                  <a:pt x="339" y="514"/>
                </a:lnTo>
                <a:lnTo>
                  <a:pt x="353" y="503"/>
                </a:lnTo>
                <a:lnTo>
                  <a:pt x="352" y="502"/>
                </a:lnTo>
                <a:lnTo>
                  <a:pt x="352" y="502"/>
                </a:lnTo>
                <a:lnTo>
                  <a:pt x="351" y="501"/>
                </a:lnTo>
                <a:lnTo>
                  <a:pt x="351" y="501"/>
                </a:lnTo>
                <a:lnTo>
                  <a:pt x="350" y="500"/>
                </a:lnTo>
                <a:lnTo>
                  <a:pt x="350" y="499"/>
                </a:lnTo>
                <a:lnTo>
                  <a:pt x="349" y="499"/>
                </a:lnTo>
                <a:lnTo>
                  <a:pt x="349" y="498"/>
                </a:lnTo>
                <a:lnTo>
                  <a:pt x="348" y="497"/>
                </a:lnTo>
                <a:lnTo>
                  <a:pt x="348" y="497"/>
                </a:lnTo>
                <a:lnTo>
                  <a:pt x="347" y="496"/>
                </a:lnTo>
                <a:lnTo>
                  <a:pt x="347" y="495"/>
                </a:lnTo>
                <a:lnTo>
                  <a:pt x="346" y="495"/>
                </a:lnTo>
                <a:lnTo>
                  <a:pt x="346" y="494"/>
                </a:lnTo>
                <a:lnTo>
                  <a:pt x="345" y="493"/>
                </a:lnTo>
                <a:lnTo>
                  <a:pt x="345" y="493"/>
                </a:lnTo>
                <a:lnTo>
                  <a:pt x="344" y="492"/>
                </a:lnTo>
                <a:lnTo>
                  <a:pt x="344" y="491"/>
                </a:lnTo>
                <a:lnTo>
                  <a:pt x="343" y="491"/>
                </a:lnTo>
                <a:lnTo>
                  <a:pt x="343" y="490"/>
                </a:lnTo>
                <a:lnTo>
                  <a:pt x="343" y="490"/>
                </a:lnTo>
                <a:lnTo>
                  <a:pt x="328" y="499"/>
                </a:lnTo>
                <a:close/>
                <a:moveTo>
                  <a:pt x="366" y="540"/>
                </a:moveTo>
                <a:lnTo>
                  <a:pt x="366" y="540"/>
                </a:lnTo>
                <a:lnTo>
                  <a:pt x="366" y="540"/>
                </a:lnTo>
                <a:lnTo>
                  <a:pt x="367" y="541"/>
                </a:lnTo>
                <a:lnTo>
                  <a:pt x="368" y="541"/>
                </a:lnTo>
                <a:lnTo>
                  <a:pt x="369" y="542"/>
                </a:lnTo>
                <a:lnTo>
                  <a:pt x="369" y="542"/>
                </a:lnTo>
                <a:lnTo>
                  <a:pt x="370" y="543"/>
                </a:lnTo>
                <a:lnTo>
                  <a:pt x="371" y="543"/>
                </a:lnTo>
                <a:lnTo>
                  <a:pt x="372" y="544"/>
                </a:lnTo>
                <a:lnTo>
                  <a:pt x="372" y="544"/>
                </a:lnTo>
                <a:lnTo>
                  <a:pt x="373" y="545"/>
                </a:lnTo>
                <a:lnTo>
                  <a:pt x="374" y="545"/>
                </a:lnTo>
                <a:lnTo>
                  <a:pt x="375" y="546"/>
                </a:lnTo>
                <a:lnTo>
                  <a:pt x="375" y="546"/>
                </a:lnTo>
                <a:lnTo>
                  <a:pt x="376" y="547"/>
                </a:lnTo>
                <a:lnTo>
                  <a:pt x="377" y="547"/>
                </a:lnTo>
                <a:lnTo>
                  <a:pt x="378" y="548"/>
                </a:lnTo>
                <a:lnTo>
                  <a:pt x="379" y="548"/>
                </a:lnTo>
                <a:lnTo>
                  <a:pt x="379" y="549"/>
                </a:lnTo>
                <a:lnTo>
                  <a:pt x="380" y="549"/>
                </a:lnTo>
                <a:lnTo>
                  <a:pt x="381" y="550"/>
                </a:lnTo>
                <a:lnTo>
                  <a:pt x="382" y="550"/>
                </a:lnTo>
                <a:lnTo>
                  <a:pt x="390" y="535"/>
                </a:lnTo>
                <a:lnTo>
                  <a:pt x="390" y="534"/>
                </a:lnTo>
                <a:lnTo>
                  <a:pt x="389" y="534"/>
                </a:lnTo>
                <a:lnTo>
                  <a:pt x="388" y="534"/>
                </a:lnTo>
                <a:lnTo>
                  <a:pt x="388" y="533"/>
                </a:lnTo>
                <a:lnTo>
                  <a:pt x="387" y="533"/>
                </a:lnTo>
                <a:lnTo>
                  <a:pt x="386" y="532"/>
                </a:lnTo>
                <a:lnTo>
                  <a:pt x="385" y="532"/>
                </a:lnTo>
                <a:lnTo>
                  <a:pt x="385" y="531"/>
                </a:lnTo>
                <a:lnTo>
                  <a:pt x="384" y="531"/>
                </a:lnTo>
                <a:lnTo>
                  <a:pt x="383" y="531"/>
                </a:lnTo>
                <a:lnTo>
                  <a:pt x="383" y="530"/>
                </a:lnTo>
                <a:lnTo>
                  <a:pt x="382" y="530"/>
                </a:lnTo>
                <a:lnTo>
                  <a:pt x="381" y="529"/>
                </a:lnTo>
                <a:lnTo>
                  <a:pt x="381" y="529"/>
                </a:lnTo>
                <a:lnTo>
                  <a:pt x="380" y="528"/>
                </a:lnTo>
                <a:lnTo>
                  <a:pt x="379" y="528"/>
                </a:lnTo>
                <a:lnTo>
                  <a:pt x="379" y="527"/>
                </a:lnTo>
                <a:lnTo>
                  <a:pt x="378" y="527"/>
                </a:lnTo>
                <a:lnTo>
                  <a:pt x="377" y="526"/>
                </a:lnTo>
                <a:lnTo>
                  <a:pt x="377" y="526"/>
                </a:lnTo>
                <a:lnTo>
                  <a:pt x="376" y="526"/>
                </a:lnTo>
                <a:lnTo>
                  <a:pt x="366" y="540"/>
                </a:lnTo>
                <a:close/>
                <a:moveTo>
                  <a:pt x="416" y="564"/>
                </a:moveTo>
                <a:lnTo>
                  <a:pt x="416" y="564"/>
                </a:lnTo>
                <a:lnTo>
                  <a:pt x="416" y="564"/>
                </a:lnTo>
                <a:lnTo>
                  <a:pt x="417" y="565"/>
                </a:lnTo>
                <a:lnTo>
                  <a:pt x="418" y="565"/>
                </a:lnTo>
                <a:lnTo>
                  <a:pt x="419" y="565"/>
                </a:lnTo>
                <a:lnTo>
                  <a:pt x="420" y="565"/>
                </a:lnTo>
                <a:lnTo>
                  <a:pt x="421" y="566"/>
                </a:lnTo>
                <a:lnTo>
                  <a:pt x="422" y="566"/>
                </a:lnTo>
                <a:lnTo>
                  <a:pt x="423" y="566"/>
                </a:lnTo>
                <a:lnTo>
                  <a:pt x="424" y="566"/>
                </a:lnTo>
                <a:lnTo>
                  <a:pt x="424" y="567"/>
                </a:lnTo>
                <a:lnTo>
                  <a:pt x="425" y="567"/>
                </a:lnTo>
                <a:lnTo>
                  <a:pt x="426" y="567"/>
                </a:lnTo>
                <a:lnTo>
                  <a:pt x="427" y="567"/>
                </a:lnTo>
                <a:lnTo>
                  <a:pt x="428" y="567"/>
                </a:lnTo>
                <a:lnTo>
                  <a:pt x="429" y="567"/>
                </a:lnTo>
                <a:lnTo>
                  <a:pt x="430" y="568"/>
                </a:lnTo>
                <a:lnTo>
                  <a:pt x="431" y="568"/>
                </a:lnTo>
                <a:lnTo>
                  <a:pt x="432" y="568"/>
                </a:lnTo>
                <a:lnTo>
                  <a:pt x="433" y="568"/>
                </a:lnTo>
                <a:lnTo>
                  <a:pt x="434" y="568"/>
                </a:lnTo>
                <a:lnTo>
                  <a:pt x="434" y="568"/>
                </a:lnTo>
                <a:lnTo>
                  <a:pt x="437" y="551"/>
                </a:lnTo>
                <a:lnTo>
                  <a:pt x="437" y="551"/>
                </a:lnTo>
                <a:lnTo>
                  <a:pt x="436" y="551"/>
                </a:lnTo>
                <a:lnTo>
                  <a:pt x="435" y="551"/>
                </a:lnTo>
                <a:lnTo>
                  <a:pt x="434" y="550"/>
                </a:lnTo>
                <a:lnTo>
                  <a:pt x="433" y="550"/>
                </a:lnTo>
                <a:lnTo>
                  <a:pt x="432" y="550"/>
                </a:lnTo>
                <a:lnTo>
                  <a:pt x="431" y="550"/>
                </a:lnTo>
                <a:lnTo>
                  <a:pt x="431" y="550"/>
                </a:lnTo>
                <a:lnTo>
                  <a:pt x="430" y="550"/>
                </a:lnTo>
                <a:lnTo>
                  <a:pt x="429" y="549"/>
                </a:lnTo>
                <a:lnTo>
                  <a:pt x="428" y="549"/>
                </a:lnTo>
                <a:lnTo>
                  <a:pt x="427" y="549"/>
                </a:lnTo>
                <a:lnTo>
                  <a:pt x="427" y="549"/>
                </a:lnTo>
                <a:lnTo>
                  <a:pt x="426" y="549"/>
                </a:lnTo>
                <a:lnTo>
                  <a:pt x="425" y="549"/>
                </a:lnTo>
                <a:lnTo>
                  <a:pt x="424" y="548"/>
                </a:lnTo>
                <a:lnTo>
                  <a:pt x="423" y="548"/>
                </a:lnTo>
                <a:lnTo>
                  <a:pt x="422" y="548"/>
                </a:lnTo>
                <a:lnTo>
                  <a:pt x="422" y="548"/>
                </a:lnTo>
                <a:lnTo>
                  <a:pt x="421" y="548"/>
                </a:lnTo>
                <a:lnTo>
                  <a:pt x="421" y="547"/>
                </a:lnTo>
                <a:lnTo>
                  <a:pt x="416" y="564"/>
                </a:lnTo>
                <a:close/>
                <a:moveTo>
                  <a:pt x="471" y="569"/>
                </a:moveTo>
                <a:lnTo>
                  <a:pt x="471" y="569"/>
                </a:lnTo>
                <a:lnTo>
                  <a:pt x="472" y="569"/>
                </a:lnTo>
                <a:lnTo>
                  <a:pt x="473" y="569"/>
                </a:lnTo>
                <a:lnTo>
                  <a:pt x="474" y="569"/>
                </a:lnTo>
                <a:lnTo>
                  <a:pt x="475" y="569"/>
                </a:lnTo>
                <a:lnTo>
                  <a:pt x="476" y="569"/>
                </a:lnTo>
                <a:lnTo>
                  <a:pt x="477" y="569"/>
                </a:lnTo>
                <a:lnTo>
                  <a:pt x="478" y="569"/>
                </a:lnTo>
                <a:lnTo>
                  <a:pt x="479" y="569"/>
                </a:lnTo>
                <a:lnTo>
                  <a:pt x="480" y="568"/>
                </a:lnTo>
                <a:lnTo>
                  <a:pt x="480" y="568"/>
                </a:lnTo>
                <a:lnTo>
                  <a:pt x="481" y="568"/>
                </a:lnTo>
                <a:lnTo>
                  <a:pt x="482" y="568"/>
                </a:lnTo>
                <a:lnTo>
                  <a:pt x="483" y="568"/>
                </a:lnTo>
                <a:lnTo>
                  <a:pt x="484" y="568"/>
                </a:lnTo>
                <a:lnTo>
                  <a:pt x="485" y="567"/>
                </a:lnTo>
                <a:lnTo>
                  <a:pt x="486" y="567"/>
                </a:lnTo>
                <a:lnTo>
                  <a:pt x="487" y="567"/>
                </a:lnTo>
                <a:lnTo>
                  <a:pt x="488" y="567"/>
                </a:lnTo>
                <a:lnTo>
                  <a:pt x="489" y="567"/>
                </a:lnTo>
                <a:lnTo>
                  <a:pt x="490" y="567"/>
                </a:lnTo>
                <a:lnTo>
                  <a:pt x="490" y="567"/>
                </a:lnTo>
                <a:lnTo>
                  <a:pt x="486" y="549"/>
                </a:lnTo>
                <a:lnTo>
                  <a:pt x="486" y="549"/>
                </a:lnTo>
                <a:lnTo>
                  <a:pt x="485" y="549"/>
                </a:lnTo>
                <a:lnTo>
                  <a:pt x="484" y="550"/>
                </a:lnTo>
                <a:lnTo>
                  <a:pt x="484" y="550"/>
                </a:lnTo>
                <a:lnTo>
                  <a:pt x="483" y="550"/>
                </a:lnTo>
                <a:lnTo>
                  <a:pt x="482" y="550"/>
                </a:lnTo>
                <a:lnTo>
                  <a:pt x="481" y="550"/>
                </a:lnTo>
                <a:lnTo>
                  <a:pt x="480" y="550"/>
                </a:lnTo>
                <a:lnTo>
                  <a:pt x="479" y="551"/>
                </a:lnTo>
                <a:lnTo>
                  <a:pt x="479" y="551"/>
                </a:lnTo>
                <a:lnTo>
                  <a:pt x="478" y="551"/>
                </a:lnTo>
                <a:lnTo>
                  <a:pt x="477" y="551"/>
                </a:lnTo>
                <a:lnTo>
                  <a:pt x="476" y="551"/>
                </a:lnTo>
                <a:lnTo>
                  <a:pt x="475" y="551"/>
                </a:lnTo>
                <a:lnTo>
                  <a:pt x="474" y="551"/>
                </a:lnTo>
                <a:lnTo>
                  <a:pt x="474" y="551"/>
                </a:lnTo>
                <a:lnTo>
                  <a:pt x="473" y="552"/>
                </a:lnTo>
                <a:lnTo>
                  <a:pt x="472" y="552"/>
                </a:lnTo>
                <a:lnTo>
                  <a:pt x="471" y="552"/>
                </a:lnTo>
                <a:lnTo>
                  <a:pt x="470" y="552"/>
                </a:lnTo>
                <a:lnTo>
                  <a:pt x="470" y="552"/>
                </a:lnTo>
                <a:lnTo>
                  <a:pt x="471" y="569"/>
                </a:lnTo>
                <a:close/>
                <a:moveTo>
                  <a:pt x="525" y="554"/>
                </a:moveTo>
                <a:lnTo>
                  <a:pt x="525" y="554"/>
                </a:lnTo>
                <a:lnTo>
                  <a:pt x="525" y="554"/>
                </a:lnTo>
                <a:lnTo>
                  <a:pt x="526" y="554"/>
                </a:lnTo>
                <a:lnTo>
                  <a:pt x="527" y="553"/>
                </a:lnTo>
                <a:lnTo>
                  <a:pt x="528" y="553"/>
                </a:lnTo>
                <a:lnTo>
                  <a:pt x="528" y="552"/>
                </a:lnTo>
                <a:lnTo>
                  <a:pt x="529" y="552"/>
                </a:lnTo>
                <a:lnTo>
                  <a:pt x="530" y="552"/>
                </a:lnTo>
                <a:lnTo>
                  <a:pt x="531" y="551"/>
                </a:lnTo>
                <a:lnTo>
                  <a:pt x="532" y="551"/>
                </a:lnTo>
                <a:lnTo>
                  <a:pt x="533" y="550"/>
                </a:lnTo>
                <a:lnTo>
                  <a:pt x="533" y="550"/>
                </a:lnTo>
                <a:lnTo>
                  <a:pt x="534" y="549"/>
                </a:lnTo>
                <a:lnTo>
                  <a:pt x="535" y="549"/>
                </a:lnTo>
                <a:lnTo>
                  <a:pt x="536" y="548"/>
                </a:lnTo>
                <a:lnTo>
                  <a:pt x="537" y="548"/>
                </a:lnTo>
                <a:lnTo>
                  <a:pt x="537" y="547"/>
                </a:lnTo>
                <a:lnTo>
                  <a:pt x="538" y="547"/>
                </a:lnTo>
                <a:lnTo>
                  <a:pt x="539" y="546"/>
                </a:lnTo>
                <a:lnTo>
                  <a:pt x="540" y="546"/>
                </a:lnTo>
                <a:lnTo>
                  <a:pt x="540" y="545"/>
                </a:lnTo>
                <a:lnTo>
                  <a:pt x="541" y="545"/>
                </a:lnTo>
                <a:lnTo>
                  <a:pt x="532" y="530"/>
                </a:lnTo>
                <a:lnTo>
                  <a:pt x="531" y="531"/>
                </a:lnTo>
                <a:lnTo>
                  <a:pt x="530" y="531"/>
                </a:lnTo>
                <a:lnTo>
                  <a:pt x="529" y="531"/>
                </a:lnTo>
                <a:lnTo>
                  <a:pt x="529" y="532"/>
                </a:lnTo>
                <a:lnTo>
                  <a:pt x="528" y="532"/>
                </a:lnTo>
                <a:lnTo>
                  <a:pt x="527" y="533"/>
                </a:lnTo>
                <a:lnTo>
                  <a:pt x="527" y="533"/>
                </a:lnTo>
                <a:lnTo>
                  <a:pt x="526" y="534"/>
                </a:lnTo>
                <a:lnTo>
                  <a:pt x="525" y="534"/>
                </a:lnTo>
                <a:lnTo>
                  <a:pt x="525" y="534"/>
                </a:lnTo>
                <a:lnTo>
                  <a:pt x="524" y="535"/>
                </a:lnTo>
                <a:lnTo>
                  <a:pt x="523" y="535"/>
                </a:lnTo>
                <a:lnTo>
                  <a:pt x="522" y="536"/>
                </a:lnTo>
                <a:lnTo>
                  <a:pt x="522" y="536"/>
                </a:lnTo>
                <a:lnTo>
                  <a:pt x="521" y="536"/>
                </a:lnTo>
                <a:lnTo>
                  <a:pt x="520" y="537"/>
                </a:lnTo>
                <a:lnTo>
                  <a:pt x="520" y="537"/>
                </a:lnTo>
                <a:lnTo>
                  <a:pt x="519" y="538"/>
                </a:lnTo>
                <a:lnTo>
                  <a:pt x="518" y="538"/>
                </a:lnTo>
                <a:lnTo>
                  <a:pt x="517" y="538"/>
                </a:lnTo>
                <a:lnTo>
                  <a:pt x="517" y="538"/>
                </a:lnTo>
                <a:lnTo>
                  <a:pt x="525" y="554"/>
                </a:lnTo>
                <a:close/>
                <a:moveTo>
                  <a:pt x="570" y="521"/>
                </a:moveTo>
                <a:lnTo>
                  <a:pt x="570" y="521"/>
                </a:lnTo>
                <a:lnTo>
                  <a:pt x="570" y="521"/>
                </a:lnTo>
                <a:lnTo>
                  <a:pt x="570" y="520"/>
                </a:lnTo>
                <a:lnTo>
                  <a:pt x="571" y="519"/>
                </a:lnTo>
                <a:lnTo>
                  <a:pt x="572" y="518"/>
                </a:lnTo>
                <a:lnTo>
                  <a:pt x="572" y="518"/>
                </a:lnTo>
                <a:lnTo>
                  <a:pt x="573" y="517"/>
                </a:lnTo>
                <a:lnTo>
                  <a:pt x="574" y="516"/>
                </a:lnTo>
                <a:lnTo>
                  <a:pt x="574" y="516"/>
                </a:lnTo>
                <a:lnTo>
                  <a:pt x="575" y="515"/>
                </a:lnTo>
                <a:lnTo>
                  <a:pt x="575" y="514"/>
                </a:lnTo>
                <a:lnTo>
                  <a:pt x="576" y="514"/>
                </a:lnTo>
                <a:lnTo>
                  <a:pt x="576" y="513"/>
                </a:lnTo>
                <a:lnTo>
                  <a:pt x="577" y="512"/>
                </a:lnTo>
                <a:lnTo>
                  <a:pt x="578" y="511"/>
                </a:lnTo>
                <a:lnTo>
                  <a:pt x="578" y="511"/>
                </a:lnTo>
                <a:lnTo>
                  <a:pt x="579" y="510"/>
                </a:lnTo>
                <a:lnTo>
                  <a:pt x="579" y="509"/>
                </a:lnTo>
                <a:lnTo>
                  <a:pt x="580" y="509"/>
                </a:lnTo>
                <a:lnTo>
                  <a:pt x="580" y="508"/>
                </a:lnTo>
                <a:lnTo>
                  <a:pt x="581" y="507"/>
                </a:lnTo>
                <a:lnTo>
                  <a:pt x="581" y="506"/>
                </a:lnTo>
                <a:lnTo>
                  <a:pt x="567" y="496"/>
                </a:lnTo>
                <a:lnTo>
                  <a:pt x="567" y="497"/>
                </a:lnTo>
                <a:lnTo>
                  <a:pt x="566" y="497"/>
                </a:lnTo>
                <a:lnTo>
                  <a:pt x="566" y="498"/>
                </a:lnTo>
                <a:lnTo>
                  <a:pt x="565" y="499"/>
                </a:lnTo>
                <a:lnTo>
                  <a:pt x="565" y="499"/>
                </a:lnTo>
                <a:lnTo>
                  <a:pt x="564" y="500"/>
                </a:lnTo>
                <a:lnTo>
                  <a:pt x="564" y="501"/>
                </a:lnTo>
                <a:lnTo>
                  <a:pt x="563" y="501"/>
                </a:lnTo>
                <a:lnTo>
                  <a:pt x="563" y="502"/>
                </a:lnTo>
                <a:lnTo>
                  <a:pt x="562" y="502"/>
                </a:lnTo>
                <a:lnTo>
                  <a:pt x="562" y="503"/>
                </a:lnTo>
                <a:lnTo>
                  <a:pt x="561" y="504"/>
                </a:lnTo>
                <a:lnTo>
                  <a:pt x="561" y="504"/>
                </a:lnTo>
                <a:lnTo>
                  <a:pt x="560" y="505"/>
                </a:lnTo>
                <a:lnTo>
                  <a:pt x="560" y="506"/>
                </a:lnTo>
                <a:lnTo>
                  <a:pt x="559" y="506"/>
                </a:lnTo>
                <a:lnTo>
                  <a:pt x="559" y="507"/>
                </a:lnTo>
                <a:lnTo>
                  <a:pt x="558" y="507"/>
                </a:lnTo>
                <a:lnTo>
                  <a:pt x="557" y="508"/>
                </a:lnTo>
                <a:lnTo>
                  <a:pt x="557" y="509"/>
                </a:lnTo>
                <a:lnTo>
                  <a:pt x="557" y="509"/>
                </a:lnTo>
                <a:lnTo>
                  <a:pt x="570" y="521"/>
                </a:lnTo>
                <a:close/>
                <a:moveTo>
                  <a:pt x="599" y="474"/>
                </a:moveTo>
                <a:lnTo>
                  <a:pt x="599" y="474"/>
                </a:lnTo>
                <a:lnTo>
                  <a:pt x="600" y="473"/>
                </a:lnTo>
                <a:lnTo>
                  <a:pt x="600" y="472"/>
                </a:lnTo>
                <a:lnTo>
                  <a:pt x="600" y="471"/>
                </a:lnTo>
                <a:lnTo>
                  <a:pt x="601" y="470"/>
                </a:lnTo>
                <a:lnTo>
                  <a:pt x="601" y="470"/>
                </a:lnTo>
                <a:lnTo>
                  <a:pt x="601" y="469"/>
                </a:lnTo>
                <a:lnTo>
                  <a:pt x="602" y="468"/>
                </a:lnTo>
                <a:lnTo>
                  <a:pt x="602" y="467"/>
                </a:lnTo>
                <a:lnTo>
                  <a:pt x="602" y="466"/>
                </a:lnTo>
                <a:lnTo>
                  <a:pt x="603" y="465"/>
                </a:lnTo>
                <a:lnTo>
                  <a:pt x="603" y="464"/>
                </a:lnTo>
                <a:lnTo>
                  <a:pt x="603" y="463"/>
                </a:lnTo>
                <a:lnTo>
                  <a:pt x="603" y="462"/>
                </a:lnTo>
                <a:lnTo>
                  <a:pt x="604" y="461"/>
                </a:lnTo>
                <a:lnTo>
                  <a:pt x="604" y="461"/>
                </a:lnTo>
                <a:lnTo>
                  <a:pt x="604" y="460"/>
                </a:lnTo>
                <a:lnTo>
                  <a:pt x="604" y="459"/>
                </a:lnTo>
                <a:lnTo>
                  <a:pt x="605" y="458"/>
                </a:lnTo>
                <a:lnTo>
                  <a:pt x="605" y="457"/>
                </a:lnTo>
                <a:lnTo>
                  <a:pt x="605" y="456"/>
                </a:lnTo>
                <a:lnTo>
                  <a:pt x="605" y="456"/>
                </a:lnTo>
                <a:lnTo>
                  <a:pt x="588" y="452"/>
                </a:lnTo>
                <a:lnTo>
                  <a:pt x="588" y="452"/>
                </a:lnTo>
                <a:lnTo>
                  <a:pt x="588" y="452"/>
                </a:lnTo>
                <a:lnTo>
                  <a:pt x="588" y="453"/>
                </a:lnTo>
                <a:lnTo>
                  <a:pt x="588" y="454"/>
                </a:lnTo>
                <a:lnTo>
                  <a:pt x="587" y="455"/>
                </a:lnTo>
                <a:lnTo>
                  <a:pt x="587" y="456"/>
                </a:lnTo>
                <a:lnTo>
                  <a:pt x="587" y="456"/>
                </a:lnTo>
                <a:lnTo>
                  <a:pt x="587" y="457"/>
                </a:lnTo>
                <a:lnTo>
                  <a:pt x="586" y="458"/>
                </a:lnTo>
                <a:lnTo>
                  <a:pt x="586" y="459"/>
                </a:lnTo>
                <a:lnTo>
                  <a:pt x="586" y="460"/>
                </a:lnTo>
                <a:lnTo>
                  <a:pt x="586" y="460"/>
                </a:lnTo>
                <a:lnTo>
                  <a:pt x="585" y="461"/>
                </a:lnTo>
                <a:lnTo>
                  <a:pt x="585" y="462"/>
                </a:lnTo>
                <a:lnTo>
                  <a:pt x="585" y="463"/>
                </a:lnTo>
                <a:lnTo>
                  <a:pt x="584" y="463"/>
                </a:lnTo>
                <a:lnTo>
                  <a:pt x="584" y="464"/>
                </a:lnTo>
                <a:lnTo>
                  <a:pt x="584" y="465"/>
                </a:lnTo>
                <a:lnTo>
                  <a:pt x="584" y="466"/>
                </a:lnTo>
                <a:lnTo>
                  <a:pt x="583" y="467"/>
                </a:lnTo>
                <a:lnTo>
                  <a:pt x="583" y="467"/>
                </a:lnTo>
                <a:lnTo>
                  <a:pt x="599" y="474"/>
                </a:lnTo>
                <a:close/>
                <a:moveTo>
                  <a:pt x="610" y="419"/>
                </a:moveTo>
                <a:lnTo>
                  <a:pt x="610" y="419"/>
                </a:lnTo>
                <a:lnTo>
                  <a:pt x="610" y="419"/>
                </a:lnTo>
                <a:lnTo>
                  <a:pt x="610" y="418"/>
                </a:lnTo>
                <a:lnTo>
                  <a:pt x="610" y="417"/>
                </a:lnTo>
                <a:lnTo>
                  <a:pt x="610" y="416"/>
                </a:lnTo>
                <a:lnTo>
                  <a:pt x="610" y="415"/>
                </a:lnTo>
                <a:lnTo>
                  <a:pt x="610" y="414"/>
                </a:lnTo>
                <a:lnTo>
                  <a:pt x="610" y="413"/>
                </a:lnTo>
                <a:lnTo>
                  <a:pt x="610" y="412"/>
                </a:lnTo>
                <a:lnTo>
                  <a:pt x="610" y="411"/>
                </a:lnTo>
                <a:lnTo>
                  <a:pt x="610" y="410"/>
                </a:lnTo>
                <a:lnTo>
                  <a:pt x="610" y="409"/>
                </a:lnTo>
                <a:lnTo>
                  <a:pt x="610" y="408"/>
                </a:lnTo>
                <a:lnTo>
                  <a:pt x="610" y="407"/>
                </a:lnTo>
                <a:lnTo>
                  <a:pt x="610" y="406"/>
                </a:lnTo>
                <a:lnTo>
                  <a:pt x="610" y="405"/>
                </a:lnTo>
                <a:lnTo>
                  <a:pt x="610" y="404"/>
                </a:lnTo>
                <a:lnTo>
                  <a:pt x="610" y="403"/>
                </a:lnTo>
                <a:lnTo>
                  <a:pt x="610" y="402"/>
                </a:lnTo>
                <a:lnTo>
                  <a:pt x="609" y="401"/>
                </a:lnTo>
                <a:lnTo>
                  <a:pt x="609" y="400"/>
                </a:lnTo>
                <a:lnTo>
                  <a:pt x="592" y="402"/>
                </a:lnTo>
                <a:lnTo>
                  <a:pt x="592" y="403"/>
                </a:lnTo>
                <a:lnTo>
                  <a:pt x="592" y="404"/>
                </a:lnTo>
                <a:lnTo>
                  <a:pt x="592" y="405"/>
                </a:lnTo>
                <a:lnTo>
                  <a:pt x="592" y="406"/>
                </a:lnTo>
                <a:lnTo>
                  <a:pt x="592" y="406"/>
                </a:lnTo>
                <a:lnTo>
                  <a:pt x="592" y="407"/>
                </a:lnTo>
                <a:lnTo>
                  <a:pt x="592" y="408"/>
                </a:lnTo>
                <a:lnTo>
                  <a:pt x="592" y="409"/>
                </a:lnTo>
                <a:lnTo>
                  <a:pt x="592" y="410"/>
                </a:lnTo>
                <a:lnTo>
                  <a:pt x="593" y="411"/>
                </a:lnTo>
                <a:lnTo>
                  <a:pt x="593" y="412"/>
                </a:lnTo>
                <a:lnTo>
                  <a:pt x="593" y="413"/>
                </a:lnTo>
                <a:lnTo>
                  <a:pt x="593" y="413"/>
                </a:lnTo>
                <a:lnTo>
                  <a:pt x="593" y="414"/>
                </a:lnTo>
                <a:lnTo>
                  <a:pt x="593" y="415"/>
                </a:lnTo>
                <a:lnTo>
                  <a:pt x="593" y="416"/>
                </a:lnTo>
                <a:lnTo>
                  <a:pt x="593" y="417"/>
                </a:lnTo>
                <a:lnTo>
                  <a:pt x="593" y="418"/>
                </a:lnTo>
                <a:lnTo>
                  <a:pt x="593" y="419"/>
                </a:lnTo>
                <a:lnTo>
                  <a:pt x="593" y="419"/>
                </a:lnTo>
                <a:lnTo>
                  <a:pt x="610" y="419"/>
                </a:lnTo>
                <a:close/>
                <a:moveTo>
                  <a:pt x="601" y="364"/>
                </a:moveTo>
                <a:lnTo>
                  <a:pt x="601" y="364"/>
                </a:lnTo>
                <a:lnTo>
                  <a:pt x="601" y="363"/>
                </a:lnTo>
                <a:lnTo>
                  <a:pt x="600" y="363"/>
                </a:lnTo>
                <a:lnTo>
                  <a:pt x="600" y="362"/>
                </a:lnTo>
                <a:lnTo>
                  <a:pt x="600" y="361"/>
                </a:lnTo>
                <a:lnTo>
                  <a:pt x="599" y="360"/>
                </a:lnTo>
                <a:lnTo>
                  <a:pt x="599" y="359"/>
                </a:lnTo>
                <a:lnTo>
                  <a:pt x="599" y="358"/>
                </a:lnTo>
                <a:lnTo>
                  <a:pt x="598" y="357"/>
                </a:lnTo>
                <a:lnTo>
                  <a:pt x="598" y="356"/>
                </a:lnTo>
                <a:lnTo>
                  <a:pt x="598" y="356"/>
                </a:lnTo>
                <a:lnTo>
                  <a:pt x="597" y="355"/>
                </a:lnTo>
                <a:lnTo>
                  <a:pt x="597" y="354"/>
                </a:lnTo>
                <a:lnTo>
                  <a:pt x="596" y="353"/>
                </a:lnTo>
                <a:lnTo>
                  <a:pt x="596" y="352"/>
                </a:lnTo>
                <a:lnTo>
                  <a:pt x="596" y="351"/>
                </a:lnTo>
                <a:lnTo>
                  <a:pt x="595" y="350"/>
                </a:lnTo>
                <a:lnTo>
                  <a:pt x="595" y="350"/>
                </a:lnTo>
                <a:lnTo>
                  <a:pt x="594" y="349"/>
                </a:lnTo>
                <a:lnTo>
                  <a:pt x="594" y="348"/>
                </a:lnTo>
                <a:lnTo>
                  <a:pt x="594" y="347"/>
                </a:lnTo>
                <a:lnTo>
                  <a:pt x="593" y="347"/>
                </a:lnTo>
                <a:lnTo>
                  <a:pt x="578" y="355"/>
                </a:lnTo>
                <a:lnTo>
                  <a:pt x="578" y="355"/>
                </a:lnTo>
                <a:lnTo>
                  <a:pt x="578" y="356"/>
                </a:lnTo>
                <a:lnTo>
                  <a:pt x="579" y="357"/>
                </a:lnTo>
                <a:lnTo>
                  <a:pt x="579" y="357"/>
                </a:lnTo>
                <a:lnTo>
                  <a:pt x="579" y="358"/>
                </a:lnTo>
                <a:lnTo>
                  <a:pt x="580" y="359"/>
                </a:lnTo>
                <a:lnTo>
                  <a:pt x="580" y="360"/>
                </a:lnTo>
                <a:lnTo>
                  <a:pt x="580" y="360"/>
                </a:lnTo>
                <a:lnTo>
                  <a:pt x="581" y="361"/>
                </a:lnTo>
                <a:lnTo>
                  <a:pt x="581" y="362"/>
                </a:lnTo>
                <a:lnTo>
                  <a:pt x="581" y="363"/>
                </a:lnTo>
                <a:lnTo>
                  <a:pt x="582" y="363"/>
                </a:lnTo>
                <a:lnTo>
                  <a:pt x="582" y="364"/>
                </a:lnTo>
                <a:lnTo>
                  <a:pt x="582" y="365"/>
                </a:lnTo>
                <a:lnTo>
                  <a:pt x="583" y="366"/>
                </a:lnTo>
                <a:lnTo>
                  <a:pt x="583" y="366"/>
                </a:lnTo>
                <a:lnTo>
                  <a:pt x="583" y="367"/>
                </a:lnTo>
                <a:lnTo>
                  <a:pt x="584" y="368"/>
                </a:lnTo>
                <a:lnTo>
                  <a:pt x="584" y="369"/>
                </a:lnTo>
                <a:lnTo>
                  <a:pt x="584" y="370"/>
                </a:lnTo>
                <a:lnTo>
                  <a:pt x="584" y="370"/>
                </a:lnTo>
                <a:lnTo>
                  <a:pt x="601" y="364"/>
                </a:lnTo>
                <a:close/>
                <a:moveTo>
                  <a:pt x="573" y="316"/>
                </a:moveTo>
                <a:lnTo>
                  <a:pt x="573" y="316"/>
                </a:lnTo>
                <a:lnTo>
                  <a:pt x="572" y="316"/>
                </a:lnTo>
                <a:lnTo>
                  <a:pt x="572" y="315"/>
                </a:lnTo>
                <a:lnTo>
                  <a:pt x="571" y="315"/>
                </a:lnTo>
                <a:lnTo>
                  <a:pt x="570" y="314"/>
                </a:lnTo>
                <a:lnTo>
                  <a:pt x="570" y="313"/>
                </a:lnTo>
                <a:lnTo>
                  <a:pt x="569" y="313"/>
                </a:lnTo>
                <a:lnTo>
                  <a:pt x="569" y="312"/>
                </a:lnTo>
                <a:lnTo>
                  <a:pt x="568" y="311"/>
                </a:lnTo>
                <a:lnTo>
                  <a:pt x="567" y="311"/>
                </a:lnTo>
                <a:lnTo>
                  <a:pt x="567" y="310"/>
                </a:lnTo>
                <a:lnTo>
                  <a:pt x="566" y="309"/>
                </a:lnTo>
                <a:lnTo>
                  <a:pt x="565" y="309"/>
                </a:lnTo>
                <a:lnTo>
                  <a:pt x="565" y="308"/>
                </a:lnTo>
                <a:lnTo>
                  <a:pt x="564" y="307"/>
                </a:lnTo>
                <a:lnTo>
                  <a:pt x="563" y="307"/>
                </a:lnTo>
                <a:lnTo>
                  <a:pt x="563" y="306"/>
                </a:lnTo>
                <a:lnTo>
                  <a:pt x="562" y="305"/>
                </a:lnTo>
                <a:lnTo>
                  <a:pt x="561" y="305"/>
                </a:lnTo>
                <a:lnTo>
                  <a:pt x="561" y="304"/>
                </a:lnTo>
                <a:lnTo>
                  <a:pt x="560" y="304"/>
                </a:lnTo>
                <a:lnTo>
                  <a:pt x="559" y="303"/>
                </a:lnTo>
                <a:lnTo>
                  <a:pt x="548" y="316"/>
                </a:lnTo>
                <a:lnTo>
                  <a:pt x="548" y="317"/>
                </a:lnTo>
                <a:lnTo>
                  <a:pt x="549" y="317"/>
                </a:lnTo>
                <a:lnTo>
                  <a:pt x="549" y="318"/>
                </a:lnTo>
                <a:lnTo>
                  <a:pt x="550" y="318"/>
                </a:lnTo>
                <a:lnTo>
                  <a:pt x="551" y="319"/>
                </a:lnTo>
                <a:lnTo>
                  <a:pt x="551" y="319"/>
                </a:lnTo>
                <a:lnTo>
                  <a:pt x="552" y="320"/>
                </a:lnTo>
                <a:lnTo>
                  <a:pt x="552" y="320"/>
                </a:lnTo>
                <a:lnTo>
                  <a:pt x="553" y="321"/>
                </a:lnTo>
                <a:lnTo>
                  <a:pt x="554" y="322"/>
                </a:lnTo>
                <a:lnTo>
                  <a:pt x="554" y="322"/>
                </a:lnTo>
                <a:lnTo>
                  <a:pt x="555" y="323"/>
                </a:lnTo>
                <a:lnTo>
                  <a:pt x="555" y="323"/>
                </a:lnTo>
                <a:lnTo>
                  <a:pt x="556" y="324"/>
                </a:lnTo>
                <a:lnTo>
                  <a:pt x="556" y="325"/>
                </a:lnTo>
                <a:lnTo>
                  <a:pt x="557" y="325"/>
                </a:lnTo>
                <a:lnTo>
                  <a:pt x="557" y="326"/>
                </a:lnTo>
                <a:lnTo>
                  <a:pt x="558" y="326"/>
                </a:lnTo>
                <a:lnTo>
                  <a:pt x="559" y="327"/>
                </a:lnTo>
                <a:lnTo>
                  <a:pt x="559" y="328"/>
                </a:lnTo>
                <a:lnTo>
                  <a:pt x="559" y="328"/>
                </a:lnTo>
                <a:lnTo>
                  <a:pt x="573" y="316"/>
                </a:lnTo>
                <a:close/>
                <a:moveTo>
                  <a:pt x="529" y="282"/>
                </a:moveTo>
                <a:lnTo>
                  <a:pt x="529" y="282"/>
                </a:lnTo>
                <a:lnTo>
                  <a:pt x="528" y="281"/>
                </a:lnTo>
                <a:lnTo>
                  <a:pt x="528" y="281"/>
                </a:lnTo>
                <a:lnTo>
                  <a:pt x="527" y="281"/>
                </a:lnTo>
                <a:lnTo>
                  <a:pt x="526" y="280"/>
                </a:lnTo>
                <a:lnTo>
                  <a:pt x="525" y="280"/>
                </a:lnTo>
                <a:lnTo>
                  <a:pt x="524" y="279"/>
                </a:lnTo>
                <a:lnTo>
                  <a:pt x="524" y="279"/>
                </a:lnTo>
                <a:lnTo>
                  <a:pt x="523" y="278"/>
                </a:lnTo>
                <a:lnTo>
                  <a:pt x="522" y="278"/>
                </a:lnTo>
                <a:lnTo>
                  <a:pt x="521" y="278"/>
                </a:lnTo>
                <a:lnTo>
                  <a:pt x="520" y="277"/>
                </a:lnTo>
                <a:lnTo>
                  <a:pt x="519" y="277"/>
                </a:lnTo>
                <a:lnTo>
                  <a:pt x="518" y="277"/>
                </a:lnTo>
                <a:lnTo>
                  <a:pt x="518" y="276"/>
                </a:lnTo>
                <a:lnTo>
                  <a:pt x="517" y="276"/>
                </a:lnTo>
                <a:lnTo>
                  <a:pt x="516" y="275"/>
                </a:lnTo>
                <a:lnTo>
                  <a:pt x="515" y="275"/>
                </a:lnTo>
                <a:lnTo>
                  <a:pt x="514" y="275"/>
                </a:lnTo>
                <a:lnTo>
                  <a:pt x="513" y="274"/>
                </a:lnTo>
                <a:lnTo>
                  <a:pt x="512" y="274"/>
                </a:lnTo>
                <a:lnTo>
                  <a:pt x="512" y="274"/>
                </a:lnTo>
                <a:lnTo>
                  <a:pt x="506" y="290"/>
                </a:lnTo>
                <a:lnTo>
                  <a:pt x="506" y="290"/>
                </a:lnTo>
                <a:lnTo>
                  <a:pt x="507" y="291"/>
                </a:lnTo>
                <a:lnTo>
                  <a:pt x="508" y="291"/>
                </a:lnTo>
                <a:lnTo>
                  <a:pt x="508" y="291"/>
                </a:lnTo>
                <a:lnTo>
                  <a:pt x="509" y="292"/>
                </a:lnTo>
                <a:lnTo>
                  <a:pt x="510" y="292"/>
                </a:lnTo>
                <a:lnTo>
                  <a:pt x="511" y="292"/>
                </a:lnTo>
                <a:lnTo>
                  <a:pt x="511" y="293"/>
                </a:lnTo>
                <a:lnTo>
                  <a:pt x="512" y="293"/>
                </a:lnTo>
                <a:lnTo>
                  <a:pt x="513" y="293"/>
                </a:lnTo>
                <a:lnTo>
                  <a:pt x="514" y="294"/>
                </a:lnTo>
                <a:lnTo>
                  <a:pt x="514" y="294"/>
                </a:lnTo>
                <a:lnTo>
                  <a:pt x="515" y="294"/>
                </a:lnTo>
                <a:lnTo>
                  <a:pt x="516" y="295"/>
                </a:lnTo>
                <a:lnTo>
                  <a:pt x="517" y="295"/>
                </a:lnTo>
                <a:lnTo>
                  <a:pt x="517" y="295"/>
                </a:lnTo>
                <a:lnTo>
                  <a:pt x="518" y="296"/>
                </a:lnTo>
                <a:lnTo>
                  <a:pt x="519" y="296"/>
                </a:lnTo>
                <a:lnTo>
                  <a:pt x="520" y="297"/>
                </a:lnTo>
                <a:lnTo>
                  <a:pt x="520" y="297"/>
                </a:lnTo>
                <a:lnTo>
                  <a:pt x="521" y="297"/>
                </a:lnTo>
                <a:lnTo>
                  <a:pt x="529" y="282"/>
                </a:lnTo>
                <a:close/>
                <a:moveTo>
                  <a:pt x="457" y="231"/>
                </a:moveTo>
                <a:lnTo>
                  <a:pt x="457" y="231"/>
                </a:lnTo>
                <a:cubicBezTo>
                  <a:pt x="354" y="231"/>
                  <a:pt x="271" y="314"/>
                  <a:pt x="271" y="417"/>
                </a:cubicBezTo>
                <a:cubicBezTo>
                  <a:pt x="271" y="520"/>
                  <a:pt x="354" y="603"/>
                  <a:pt x="457" y="603"/>
                </a:cubicBezTo>
                <a:cubicBezTo>
                  <a:pt x="560" y="603"/>
                  <a:pt x="643" y="520"/>
                  <a:pt x="643" y="417"/>
                </a:cubicBezTo>
                <a:cubicBezTo>
                  <a:pt x="643" y="314"/>
                  <a:pt x="560" y="231"/>
                  <a:pt x="457" y="231"/>
                </a:cubicBezTo>
                <a:close/>
                <a:moveTo>
                  <a:pt x="30" y="153"/>
                </a:moveTo>
                <a:lnTo>
                  <a:pt x="30" y="153"/>
                </a:lnTo>
                <a:cubicBezTo>
                  <a:pt x="66" y="150"/>
                  <a:pt x="102" y="148"/>
                  <a:pt x="138" y="147"/>
                </a:cubicBezTo>
                <a:cubicBezTo>
                  <a:pt x="114" y="146"/>
                  <a:pt x="89" y="144"/>
                  <a:pt x="65" y="141"/>
                </a:cubicBezTo>
                <a:cubicBezTo>
                  <a:pt x="49" y="139"/>
                  <a:pt x="35" y="128"/>
                  <a:pt x="35" y="111"/>
                </a:cubicBezTo>
                <a:cubicBezTo>
                  <a:pt x="35" y="87"/>
                  <a:pt x="35" y="63"/>
                  <a:pt x="35" y="39"/>
                </a:cubicBezTo>
                <a:cubicBezTo>
                  <a:pt x="35" y="23"/>
                  <a:pt x="49" y="11"/>
                  <a:pt x="65" y="9"/>
                </a:cubicBezTo>
                <a:cubicBezTo>
                  <a:pt x="163" y="0"/>
                  <a:pt x="260" y="1"/>
                  <a:pt x="358" y="9"/>
                </a:cubicBezTo>
                <a:cubicBezTo>
                  <a:pt x="374" y="11"/>
                  <a:pt x="388" y="23"/>
                  <a:pt x="388" y="39"/>
                </a:cubicBezTo>
                <a:cubicBezTo>
                  <a:pt x="388" y="63"/>
                  <a:pt x="388" y="87"/>
                  <a:pt x="388" y="111"/>
                </a:cubicBezTo>
                <a:cubicBezTo>
                  <a:pt x="388" y="128"/>
                  <a:pt x="374" y="139"/>
                  <a:pt x="358" y="141"/>
                </a:cubicBezTo>
                <a:cubicBezTo>
                  <a:pt x="323" y="145"/>
                  <a:pt x="287" y="147"/>
                  <a:pt x="252" y="149"/>
                </a:cubicBezTo>
                <a:cubicBezTo>
                  <a:pt x="276" y="150"/>
                  <a:pt x="299" y="151"/>
                  <a:pt x="323" y="153"/>
                </a:cubicBezTo>
                <a:cubicBezTo>
                  <a:pt x="339" y="155"/>
                  <a:pt x="353" y="167"/>
                  <a:pt x="353" y="183"/>
                </a:cubicBezTo>
                <a:lnTo>
                  <a:pt x="353" y="218"/>
                </a:lnTo>
                <a:cubicBezTo>
                  <a:pt x="333" y="229"/>
                  <a:pt x="314" y="242"/>
                  <a:pt x="299" y="258"/>
                </a:cubicBezTo>
                <a:cubicBezTo>
                  <a:pt x="289" y="268"/>
                  <a:pt x="280" y="278"/>
                  <a:pt x="272" y="290"/>
                </a:cubicBezTo>
                <a:cubicBezTo>
                  <a:pt x="191" y="296"/>
                  <a:pt x="111" y="294"/>
                  <a:pt x="30" y="285"/>
                </a:cubicBezTo>
                <a:cubicBezTo>
                  <a:pt x="13" y="283"/>
                  <a:pt x="0" y="272"/>
                  <a:pt x="0" y="255"/>
                </a:cubicBezTo>
                <a:cubicBezTo>
                  <a:pt x="0" y="231"/>
                  <a:pt x="0" y="207"/>
                  <a:pt x="0" y="183"/>
                </a:cubicBezTo>
                <a:cubicBezTo>
                  <a:pt x="0" y="167"/>
                  <a:pt x="13" y="155"/>
                  <a:pt x="30" y="15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16" name="Freeform 17"/>
          <p:cNvSpPr>
            <a:spLocks noEditPoints="1"/>
          </p:cNvSpPr>
          <p:nvPr/>
        </p:nvSpPr>
        <p:spPr bwMode="auto">
          <a:xfrm>
            <a:off x="6715963" y="2834224"/>
            <a:ext cx="484497" cy="518318"/>
          </a:xfrm>
          <a:custGeom>
            <a:avLst/>
            <a:gdLst>
              <a:gd name="T0" fmla="*/ 224 w 593"/>
              <a:gd name="T1" fmla="*/ 394 h 633"/>
              <a:gd name="T2" fmla="*/ 213 w 593"/>
              <a:gd name="T3" fmla="*/ 358 h 633"/>
              <a:gd name="T4" fmla="*/ 259 w 593"/>
              <a:gd name="T5" fmla="*/ 173 h 633"/>
              <a:gd name="T6" fmla="*/ 307 w 593"/>
              <a:gd name="T7" fmla="*/ 323 h 633"/>
              <a:gd name="T8" fmla="*/ 367 w 593"/>
              <a:gd name="T9" fmla="*/ 149 h 633"/>
              <a:gd name="T10" fmla="*/ 234 w 593"/>
              <a:gd name="T11" fmla="*/ 296 h 633"/>
              <a:gd name="T12" fmla="*/ 223 w 593"/>
              <a:gd name="T13" fmla="*/ 315 h 633"/>
              <a:gd name="T14" fmla="*/ 304 w 593"/>
              <a:gd name="T15" fmla="*/ 363 h 633"/>
              <a:gd name="T16" fmla="*/ 391 w 593"/>
              <a:gd name="T17" fmla="*/ 127 h 633"/>
              <a:gd name="T18" fmla="*/ 395 w 593"/>
              <a:gd name="T19" fmla="*/ 81 h 633"/>
              <a:gd name="T20" fmla="*/ 391 w 593"/>
              <a:gd name="T21" fmla="*/ 127 h 633"/>
              <a:gd name="T22" fmla="*/ 463 w 593"/>
              <a:gd name="T23" fmla="*/ 149 h 633"/>
              <a:gd name="T24" fmla="*/ 417 w 593"/>
              <a:gd name="T25" fmla="*/ 154 h 633"/>
              <a:gd name="T26" fmla="*/ 338 w 593"/>
              <a:gd name="T27" fmla="*/ 107 h 633"/>
              <a:gd name="T28" fmla="*/ 319 w 593"/>
              <a:gd name="T29" fmla="*/ 65 h 633"/>
              <a:gd name="T30" fmla="*/ 338 w 593"/>
              <a:gd name="T31" fmla="*/ 107 h 633"/>
              <a:gd name="T32" fmla="*/ 261 w 593"/>
              <a:gd name="T33" fmla="*/ 79 h 633"/>
              <a:gd name="T34" fmla="*/ 266 w 593"/>
              <a:gd name="T35" fmla="*/ 125 h 633"/>
              <a:gd name="T36" fmla="*/ 435 w 593"/>
              <a:gd name="T37" fmla="*/ 226 h 633"/>
              <a:gd name="T38" fmla="*/ 477 w 593"/>
              <a:gd name="T39" fmla="*/ 207 h 633"/>
              <a:gd name="T40" fmla="*/ 435 w 593"/>
              <a:gd name="T41" fmla="*/ 226 h 633"/>
              <a:gd name="T42" fmla="*/ 218 w 593"/>
              <a:gd name="T43" fmla="*/ 324 h 633"/>
              <a:gd name="T44" fmla="*/ 206 w 593"/>
              <a:gd name="T45" fmla="*/ 344 h 633"/>
              <a:gd name="T46" fmla="*/ 288 w 593"/>
              <a:gd name="T47" fmla="*/ 391 h 633"/>
              <a:gd name="T48" fmla="*/ 216 w 593"/>
              <a:gd name="T49" fmla="*/ 633 h 633"/>
              <a:gd name="T50" fmla="*/ 231 w 593"/>
              <a:gd name="T51" fmla="*/ 37 h 633"/>
              <a:gd name="T52" fmla="*/ 564 w 593"/>
              <a:gd name="T53" fmla="*/ 180 h 633"/>
              <a:gd name="T54" fmla="*/ 569 w 593"/>
              <a:gd name="T55" fmla="*/ 276 h 633"/>
              <a:gd name="T56" fmla="*/ 586 w 593"/>
              <a:gd name="T57" fmla="*/ 396 h 633"/>
              <a:gd name="T58" fmla="*/ 565 w 593"/>
              <a:gd name="T59" fmla="*/ 498 h 633"/>
              <a:gd name="T60" fmla="*/ 442 w 593"/>
              <a:gd name="T61" fmla="*/ 526 h 633"/>
              <a:gd name="T62" fmla="*/ 216 w 593"/>
              <a:gd name="T63" fmla="*/ 633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93" h="633">
                <a:moveTo>
                  <a:pt x="213" y="358"/>
                </a:moveTo>
                <a:cubicBezTo>
                  <a:pt x="207" y="371"/>
                  <a:pt x="212" y="387"/>
                  <a:pt x="224" y="394"/>
                </a:cubicBezTo>
                <a:cubicBezTo>
                  <a:pt x="235" y="400"/>
                  <a:pt x="248" y="398"/>
                  <a:pt x="257" y="391"/>
                </a:cubicBezTo>
                <a:lnTo>
                  <a:pt x="213" y="358"/>
                </a:lnTo>
                <a:close/>
                <a:moveTo>
                  <a:pt x="367" y="149"/>
                </a:moveTo>
                <a:cubicBezTo>
                  <a:pt x="328" y="126"/>
                  <a:pt x="279" y="137"/>
                  <a:pt x="259" y="173"/>
                </a:cubicBezTo>
                <a:cubicBezTo>
                  <a:pt x="238" y="210"/>
                  <a:pt x="265" y="250"/>
                  <a:pt x="246" y="288"/>
                </a:cubicBezTo>
                <a:lnTo>
                  <a:pt x="307" y="323"/>
                </a:lnTo>
                <a:cubicBezTo>
                  <a:pt x="330" y="288"/>
                  <a:pt x="380" y="291"/>
                  <a:pt x="401" y="255"/>
                </a:cubicBezTo>
                <a:cubicBezTo>
                  <a:pt x="421" y="219"/>
                  <a:pt x="406" y="172"/>
                  <a:pt x="367" y="149"/>
                </a:cubicBezTo>
                <a:close/>
                <a:moveTo>
                  <a:pt x="301" y="346"/>
                </a:moveTo>
                <a:lnTo>
                  <a:pt x="234" y="296"/>
                </a:lnTo>
                <a:cubicBezTo>
                  <a:pt x="229" y="292"/>
                  <a:pt x="223" y="293"/>
                  <a:pt x="219" y="299"/>
                </a:cubicBezTo>
                <a:cubicBezTo>
                  <a:pt x="216" y="304"/>
                  <a:pt x="218" y="312"/>
                  <a:pt x="223" y="315"/>
                </a:cubicBezTo>
                <a:lnTo>
                  <a:pt x="289" y="366"/>
                </a:lnTo>
                <a:cubicBezTo>
                  <a:pt x="295" y="370"/>
                  <a:pt x="301" y="368"/>
                  <a:pt x="304" y="363"/>
                </a:cubicBezTo>
                <a:cubicBezTo>
                  <a:pt x="307" y="357"/>
                  <a:pt x="306" y="350"/>
                  <a:pt x="301" y="346"/>
                </a:cubicBezTo>
                <a:close/>
                <a:moveTo>
                  <a:pt x="391" y="127"/>
                </a:moveTo>
                <a:lnTo>
                  <a:pt x="412" y="90"/>
                </a:lnTo>
                <a:lnTo>
                  <a:pt x="395" y="81"/>
                </a:lnTo>
                <a:lnTo>
                  <a:pt x="374" y="117"/>
                </a:lnTo>
                <a:lnTo>
                  <a:pt x="391" y="127"/>
                </a:lnTo>
                <a:close/>
                <a:moveTo>
                  <a:pt x="426" y="170"/>
                </a:moveTo>
                <a:lnTo>
                  <a:pt x="463" y="149"/>
                </a:lnTo>
                <a:lnTo>
                  <a:pt x="453" y="133"/>
                </a:lnTo>
                <a:lnTo>
                  <a:pt x="417" y="154"/>
                </a:lnTo>
                <a:lnTo>
                  <a:pt x="426" y="170"/>
                </a:lnTo>
                <a:close/>
                <a:moveTo>
                  <a:pt x="338" y="107"/>
                </a:moveTo>
                <a:lnTo>
                  <a:pt x="338" y="65"/>
                </a:lnTo>
                <a:lnTo>
                  <a:pt x="319" y="65"/>
                </a:lnTo>
                <a:lnTo>
                  <a:pt x="319" y="107"/>
                </a:lnTo>
                <a:lnTo>
                  <a:pt x="338" y="107"/>
                </a:lnTo>
                <a:close/>
                <a:moveTo>
                  <a:pt x="282" y="116"/>
                </a:moveTo>
                <a:lnTo>
                  <a:pt x="261" y="79"/>
                </a:lnTo>
                <a:lnTo>
                  <a:pt x="245" y="89"/>
                </a:lnTo>
                <a:lnTo>
                  <a:pt x="266" y="125"/>
                </a:lnTo>
                <a:lnTo>
                  <a:pt x="282" y="116"/>
                </a:lnTo>
                <a:close/>
                <a:moveTo>
                  <a:pt x="435" y="226"/>
                </a:moveTo>
                <a:lnTo>
                  <a:pt x="477" y="226"/>
                </a:lnTo>
                <a:lnTo>
                  <a:pt x="477" y="207"/>
                </a:lnTo>
                <a:lnTo>
                  <a:pt x="436" y="207"/>
                </a:lnTo>
                <a:lnTo>
                  <a:pt x="435" y="226"/>
                </a:lnTo>
                <a:close/>
                <a:moveTo>
                  <a:pt x="284" y="375"/>
                </a:moveTo>
                <a:lnTo>
                  <a:pt x="218" y="324"/>
                </a:lnTo>
                <a:cubicBezTo>
                  <a:pt x="213" y="320"/>
                  <a:pt x="206" y="322"/>
                  <a:pt x="203" y="327"/>
                </a:cubicBezTo>
                <a:cubicBezTo>
                  <a:pt x="200" y="333"/>
                  <a:pt x="201" y="340"/>
                  <a:pt x="206" y="344"/>
                </a:cubicBezTo>
                <a:lnTo>
                  <a:pt x="273" y="394"/>
                </a:lnTo>
                <a:cubicBezTo>
                  <a:pt x="278" y="398"/>
                  <a:pt x="285" y="397"/>
                  <a:pt x="288" y="391"/>
                </a:cubicBezTo>
                <a:cubicBezTo>
                  <a:pt x="291" y="386"/>
                  <a:pt x="289" y="378"/>
                  <a:pt x="284" y="375"/>
                </a:cubicBezTo>
                <a:close/>
                <a:moveTo>
                  <a:pt x="216" y="633"/>
                </a:moveTo>
                <a:cubicBezTo>
                  <a:pt x="223" y="583"/>
                  <a:pt x="223" y="530"/>
                  <a:pt x="210" y="483"/>
                </a:cubicBezTo>
                <a:cubicBezTo>
                  <a:pt x="0" y="365"/>
                  <a:pt x="55" y="92"/>
                  <a:pt x="231" y="37"/>
                </a:cubicBezTo>
                <a:cubicBezTo>
                  <a:pt x="324" y="0"/>
                  <a:pt x="450" y="22"/>
                  <a:pt x="533" y="105"/>
                </a:cubicBezTo>
                <a:cubicBezTo>
                  <a:pt x="593" y="165"/>
                  <a:pt x="564" y="180"/>
                  <a:pt x="564" y="180"/>
                </a:cubicBezTo>
                <a:lnTo>
                  <a:pt x="551" y="187"/>
                </a:lnTo>
                <a:cubicBezTo>
                  <a:pt x="558" y="216"/>
                  <a:pt x="571" y="268"/>
                  <a:pt x="569" y="276"/>
                </a:cubicBezTo>
                <a:cubicBezTo>
                  <a:pt x="567" y="285"/>
                  <a:pt x="556" y="295"/>
                  <a:pt x="556" y="295"/>
                </a:cubicBezTo>
                <a:lnTo>
                  <a:pt x="586" y="396"/>
                </a:lnTo>
                <a:lnTo>
                  <a:pt x="559" y="407"/>
                </a:lnTo>
                <a:cubicBezTo>
                  <a:pt x="565" y="439"/>
                  <a:pt x="568" y="466"/>
                  <a:pt x="565" y="498"/>
                </a:cubicBezTo>
                <a:cubicBezTo>
                  <a:pt x="565" y="503"/>
                  <a:pt x="547" y="519"/>
                  <a:pt x="532" y="520"/>
                </a:cubicBezTo>
                <a:lnTo>
                  <a:pt x="442" y="526"/>
                </a:lnTo>
                <a:lnTo>
                  <a:pt x="448" y="633"/>
                </a:lnTo>
                <a:lnTo>
                  <a:pt x="216" y="63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17" name="Freeform 18"/>
          <p:cNvSpPr>
            <a:spLocks noEditPoints="1"/>
          </p:cNvSpPr>
          <p:nvPr/>
        </p:nvSpPr>
        <p:spPr bwMode="auto">
          <a:xfrm>
            <a:off x="4664388" y="2855985"/>
            <a:ext cx="464721" cy="492600"/>
          </a:xfrm>
          <a:custGeom>
            <a:avLst/>
            <a:gdLst>
              <a:gd name="T0" fmla="*/ 283 w 568"/>
              <a:gd name="T1" fmla="*/ 574 h 601"/>
              <a:gd name="T2" fmla="*/ 284 w 568"/>
              <a:gd name="T3" fmla="*/ 333 h 601"/>
              <a:gd name="T4" fmla="*/ 453 w 568"/>
              <a:gd name="T5" fmla="*/ 301 h 601"/>
              <a:gd name="T6" fmla="*/ 347 w 568"/>
              <a:gd name="T7" fmla="*/ 343 h 601"/>
              <a:gd name="T8" fmla="*/ 95 w 568"/>
              <a:gd name="T9" fmla="*/ 214 h 601"/>
              <a:gd name="T10" fmla="*/ 127 w 568"/>
              <a:gd name="T11" fmla="*/ 218 h 601"/>
              <a:gd name="T12" fmla="*/ 168 w 568"/>
              <a:gd name="T13" fmla="*/ 222 h 601"/>
              <a:gd name="T14" fmla="*/ 167 w 568"/>
              <a:gd name="T15" fmla="*/ 195 h 601"/>
              <a:gd name="T16" fmla="*/ 284 w 568"/>
              <a:gd name="T17" fmla="*/ 303 h 601"/>
              <a:gd name="T18" fmla="*/ 413 w 568"/>
              <a:gd name="T19" fmla="*/ 209 h 601"/>
              <a:gd name="T20" fmla="*/ 442 w 568"/>
              <a:gd name="T21" fmla="*/ 204 h 601"/>
              <a:gd name="T22" fmla="*/ 458 w 568"/>
              <a:gd name="T23" fmla="*/ 210 h 601"/>
              <a:gd name="T24" fmla="*/ 416 w 568"/>
              <a:gd name="T25" fmla="*/ 256 h 601"/>
              <a:gd name="T26" fmla="*/ 489 w 568"/>
              <a:gd name="T27" fmla="*/ 341 h 601"/>
              <a:gd name="T28" fmla="*/ 467 w 568"/>
              <a:gd name="T29" fmla="*/ 263 h 601"/>
              <a:gd name="T30" fmla="*/ 467 w 568"/>
              <a:gd name="T31" fmla="*/ 500 h 601"/>
              <a:gd name="T32" fmla="*/ 494 w 568"/>
              <a:gd name="T33" fmla="*/ 494 h 601"/>
              <a:gd name="T34" fmla="*/ 310 w 568"/>
              <a:gd name="T35" fmla="*/ 595 h 601"/>
              <a:gd name="T36" fmla="*/ 285 w 568"/>
              <a:gd name="T37" fmla="*/ 601 h 601"/>
              <a:gd name="T38" fmla="*/ 75 w 568"/>
              <a:gd name="T39" fmla="*/ 494 h 601"/>
              <a:gd name="T40" fmla="*/ 102 w 568"/>
              <a:gd name="T41" fmla="*/ 500 h 601"/>
              <a:gd name="T42" fmla="*/ 102 w 568"/>
              <a:gd name="T43" fmla="*/ 263 h 601"/>
              <a:gd name="T44" fmla="*/ 80 w 568"/>
              <a:gd name="T45" fmla="*/ 341 h 601"/>
              <a:gd name="T46" fmla="*/ 142 w 568"/>
              <a:gd name="T47" fmla="*/ 252 h 601"/>
              <a:gd name="T48" fmla="*/ 62 w 568"/>
              <a:gd name="T49" fmla="*/ 400 h 601"/>
              <a:gd name="T50" fmla="*/ 74 w 568"/>
              <a:gd name="T51" fmla="*/ 424 h 601"/>
              <a:gd name="T52" fmla="*/ 85 w 568"/>
              <a:gd name="T53" fmla="*/ 446 h 601"/>
              <a:gd name="T54" fmla="*/ 45 w 568"/>
              <a:gd name="T55" fmla="*/ 475 h 601"/>
              <a:gd name="T56" fmla="*/ 28 w 568"/>
              <a:gd name="T57" fmla="*/ 377 h 601"/>
              <a:gd name="T58" fmla="*/ 54 w 568"/>
              <a:gd name="T59" fmla="*/ 333 h 601"/>
              <a:gd name="T60" fmla="*/ 473 w 568"/>
              <a:gd name="T61" fmla="*/ 381 h 601"/>
              <a:gd name="T62" fmla="*/ 463 w 568"/>
              <a:gd name="T63" fmla="*/ 406 h 601"/>
              <a:gd name="T64" fmla="*/ 455 w 568"/>
              <a:gd name="T65" fmla="*/ 431 h 601"/>
              <a:gd name="T66" fmla="*/ 450 w 568"/>
              <a:gd name="T67" fmla="*/ 450 h 601"/>
              <a:gd name="T68" fmla="*/ 482 w 568"/>
              <a:gd name="T69" fmla="*/ 363 h 601"/>
              <a:gd name="T70" fmla="*/ 513 w 568"/>
              <a:gd name="T71" fmla="*/ 360 h 601"/>
              <a:gd name="T72" fmla="*/ 282 w 568"/>
              <a:gd name="T73" fmla="*/ 0 h 601"/>
              <a:gd name="T74" fmla="*/ 418 w 568"/>
              <a:gd name="T75" fmla="*/ 107 h 601"/>
              <a:gd name="T76" fmla="*/ 394 w 568"/>
              <a:gd name="T77" fmla="*/ 179 h 601"/>
              <a:gd name="T78" fmla="*/ 365 w 568"/>
              <a:gd name="T79" fmla="*/ 81 h 601"/>
              <a:gd name="T80" fmla="*/ 194 w 568"/>
              <a:gd name="T81" fmla="*/ 183 h 601"/>
              <a:gd name="T82" fmla="*/ 152 w 568"/>
              <a:gd name="T83" fmla="*/ 154 h 601"/>
              <a:gd name="T84" fmla="*/ 198 w 568"/>
              <a:gd name="T85" fmla="*/ 41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68" h="601">
                <a:moveTo>
                  <a:pt x="266" y="331"/>
                </a:moveTo>
                <a:lnTo>
                  <a:pt x="266" y="571"/>
                </a:lnTo>
                <a:cubicBezTo>
                  <a:pt x="272" y="573"/>
                  <a:pt x="277" y="575"/>
                  <a:pt x="283" y="574"/>
                </a:cubicBezTo>
                <a:cubicBezTo>
                  <a:pt x="290" y="574"/>
                  <a:pt x="297" y="572"/>
                  <a:pt x="303" y="570"/>
                </a:cubicBezTo>
                <a:lnTo>
                  <a:pt x="303" y="331"/>
                </a:lnTo>
                <a:cubicBezTo>
                  <a:pt x="297" y="332"/>
                  <a:pt x="290" y="333"/>
                  <a:pt x="284" y="333"/>
                </a:cubicBezTo>
                <a:cubicBezTo>
                  <a:pt x="278" y="333"/>
                  <a:pt x="272" y="332"/>
                  <a:pt x="266" y="331"/>
                </a:cubicBezTo>
                <a:close/>
                <a:moveTo>
                  <a:pt x="347" y="343"/>
                </a:moveTo>
                <a:lnTo>
                  <a:pt x="453" y="301"/>
                </a:lnTo>
                <a:lnTo>
                  <a:pt x="453" y="345"/>
                </a:lnTo>
                <a:lnTo>
                  <a:pt x="347" y="386"/>
                </a:lnTo>
                <a:lnTo>
                  <a:pt x="347" y="343"/>
                </a:lnTo>
                <a:close/>
                <a:moveTo>
                  <a:pt x="142" y="252"/>
                </a:moveTo>
                <a:lnTo>
                  <a:pt x="99" y="228"/>
                </a:lnTo>
                <a:cubicBezTo>
                  <a:pt x="94" y="225"/>
                  <a:pt x="93" y="219"/>
                  <a:pt x="95" y="214"/>
                </a:cubicBezTo>
                <a:cubicBezTo>
                  <a:pt x="98" y="209"/>
                  <a:pt x="104" y="208"/>
                  <a:pt x="109" y="210"/>
                </a:cubicBezTo>
                <a:lnTo>
                  <a:pt x="149" y="233"/>
                </a:lnTo>
                <a:lnTo>
                  <a:pt x="127" y="218"/>
                </a:lnTo>
                <a:cubicBezTo>
                  <a:pt x="123" y="215"/>
                  <a:pt x="122" y="209"/>
                  <a:pt x="125" y="204"/>
                </a:cubicBezTo>
                <a:cubicBezTo>
                  <a:pt x="128" y="200"/>
                  <a:pt x="134" y="199"/>
                  <a:pt x="138" y="202"/>
                </a:cubicBezTo>
                <a:lnTo>
                  <a:pt x="168" y="222"/>
                </a:lnTo>
                <a:lnTo>
                  <a:pt x="154" y="209"/>
                </a:lnTo>
                <a:cubicBezTo>
                  <a:pt x="150" y="205"/>
                  <a:pt x="149" y="199"/>
                  <a:pt x="153" y="195"/>
                </a:cubicBezTo>
                <a:cubicBezTo>
                  <a:pt x="157" y="191"/>
                  <a:pt x="163" y="191"/>
                  <a:pt x="167" y="195"/>
                </a:cubicBezTo>
                <a:lnTo>
                  <a:pt x="282" y="303"/>
                </a:lnTo>
                <a:cubicBezTo>
                  <a:pt x="283" y="303"/>
                  <a:pt x="283" y="303"/>
                  <a:pt x="283" y="304"/>
                </a:cubicBezTo>
                <a:cubicBezTo>
                  <a:pt x="283" y="303"/>
                  <a:pt x="284" y="303"/>
                  <a:pt x="284" y="303"/>
                </a:cubicBezTo>
                <a:lnTo>
                  <a:pt x="399" y="195"/>
                </a:lnTo>
                <a:cubicBezTo>
                  <a:pt x="403" y="191"/>
                  <a:pt x="409" y="191"/>
                  <a:pt x="413" y="195"/>
                </a:cubicBezTo>
                <a:cubicBezTo>
                  <a:pt x="417" y="199"/>
                  <a:pt x="417" y="205"/>
                  <a:pt x="413" y="209"/>
                </a:cubicBezTo>
                <a:lnTo>
                  <a:pt x="399" y="222"/>
                </a:lnTo>
                <a:lnTo>
                  <a:pt x="428" y="202"/>
                </a:lnTo>
                <a:cubicBezTo>
                  <a:pt x="432" y="199"/>
                  <a:pt x="438" y="200"/>
                  <a:pt x="442" y="204"/>
                </a:cubicBezTo>
                <a:cubicBezTo>
                  <a:pt x="445" y="209"/>
                  <a:pt x="444" y="215"/>
                  <a:pt x="439" y="218"/>
                </a:cubicBezTo>
                <a:lnTo>
                  <a:pt x="417" y="233"/>
                </a:lnTo>
                <a:lnTo>
                  <a:pt x="458" y="210"/>
                </a:lnTo>
                <a:cubicBezTo>
                  <a:pt x="462" y="208"/>
                  <a:pt x="468" y="209"/>
                  <a:pt x="471" y="214"/>
                </a:cubicBezTo>
                <a:cubicBezTo>
                  <a:pt x="474" y="219"/>
                  <a:pt x="472" y="225"/>
                  <a:pt x="467" y="228"/>
                </a:cubicBezTo>
                <a:lnTo>
                  <a:pt x="416" y="256"/>
                </a:lnTo>
                <a:lnTo>
                  <a:pt x="494" y="224"/>
                </a:lnTo>
                <a:lnTo>
                  <a:pt x="494" y="342"/>
                </a:lnTo>
                <a:cubicBezTo>
                  <a:pt x="492" y="342"/>
                  <a:pt x="491" y="342"/>
                  <a:pt x="489" y="341"/>
                </a:cubicBezTo>
                <a:lnTo>
                  <a:pt x="473" y="339"/>
                </a:lnTo>
                <a:lnTo>
                  <a:pt x="467" y="351"/>
                </a:lnTo>
                <a:lnTo>
                  <a:pt x="467" y="263"/>
                </a:lnTo>
                <a:lnTo>
                  <a:pt x="329" y="322"/>
                </a:lnTo>
                <a:lnTo>
                  <a:pt x="329" y="559"/>
                </a:lnTo>
                <a:lnTo>
                  <a:pt x="467" y="500"/>
                </a:lnTo>
                <a:lnTo>
                  <a:pt x="467" y="483"/>
                </a:lnTo>
                <a:cubicBezTo>
                  <a:pt x="472" y="486"/>
                  <a:pt x="477" y="488"/>
                  <a:pt x="482" y="490"/>
                </a:cubicBezTo>
                <a:cubicBezTo>
                  <a:pt x="486" y="492"/>
                  <a:pt x="490" y="493"/>
                  <a:pt x="494" y="494"/>
                </a:cubicBezTo>
                <a:lnTo>
                  <a:pt x="494" y="518"/>
                </a:lnTo>
                <a:lnTo>
                  <a:pt x="321" y="591"/>
                </a:lnTo>
                <a:cubicBezTo>
                  <a:pt x="318" y="592"/>
                  <a:pt x="314" y="594"/>
                  <a:pt x="310" y="595"/>
                </a:cubicBezTo>
                <a:lnTo>
                  <a:pt x="303" y="598"/>
                </a:lnTo>
                <a:lnTo>
                  <a:pt x="303" y="598"/>
                </a:lnTo>
                <a:cubicBezTo>
                  <a:pt x="297" y="599"/>
                  <a:pt x="291" y="601"/>
                  <a:pt x="285" y="601"/>
                </a:cubicBezTo>
                <a:cubicBezTo>
                  <a:pt x="271" y="601"/>
                  <a:pt x="258" y="598"/>
                  <a:pt x="247" y="590"/>
                </a:cubicBezTo>
                <a:lnTo>
                  <a:pt x="75" y="518"/>
                </a:lnTo>
                <a:lnTo>
                  <a:pt x="75" y="494"/>
                </a:lnTo>
                <a:cubicBezTo>
                  <a:pt x="79" y="493"/>
                  <a:pt x="83" y="492"/>
                  <a:pt x="87" y="490"/>
                </a:cubicBezTo>
                <a:cubicBezTo>
                  <a:pt x="91" y="488"/>
                  <a:pt x="96" y="486"/>
                  <a:pt x="102" y="483"/>
                </a:cubicBezTo>
                <a:lnTo>
                  <a:pt x="102" y="500"/>
                </a:lnTo>
                <a:lnTo>
                  <a:pt x="240" y="559"/>
                </a:lnTo>
                <a:lnTo>
                  <a:pt x="240" y="322"/>
                </a:lnTo>
                <a:lnTo>
                  <a:pt x="102" y="263"/>
                </a:lnTo>
                <a:lnTo>
                  <a:pt x="102" y="351"/>
                </a:lnTo>
                <a:lnTo>
                  <a:pt x="95" y="339"/>
                </a:lnTo>
                <a:lnTo>
                  <a:pt x="80" y="341"/>
                </a:lnTo>
                <a:cubicBezTo>
                  <a:pt x="78" y="342"/>
                  <a:pt x="77" y="342"/>
                  <a:pt x="75" y="342"/>
                </a:cubicBezTo>
                <a:lnTo>
                  <a:pt x="75" y="224"/>
                </a:lnTo>
                <a:lnTo>
                  <a:pt x="142" y="252"/>
                </a:lnTo>
                <a:close/>
                <a:moveTo>
                  <a:pt x="86" y="363"/>
                </a:moveTo>
                <a:cubicBezTo>
                  <a:pt x="89" y="369"/>
                  <a:pt x="91" y="375"/>
                  <a:pt x="94" y="381"/>
                </a:cubicBezTo>
                <a:lnTo>
                  <a:pt x="62" y="400"/>
                </a:lnTo>
                <a:lnTo>
                  <a:pt x="97" y="387"/>
                </a:lnTo>
                <a:cubicBezTo>
                  <a:pt x="99" y="393"/>
                  <a:pt x="102" y="399"/>
                  <a:pt x="104" y="406"/>
                </a:cubicBezTo>
                <a:lnTo>
                  <a:pt x="74" y="424"/>
                </a:lnTo>
                <a:lnTo>
                  <a:pt x="106" y="411"/>
                </a:lnTo>
                <a:cubicBezTo>
                  <a:pt x="108" y="418"/>
                  <a:pt x="110" y="424"/>
                  <a:pt x="112" y="431"/>
                </a:cubicBezTo>
                <a:lnTo>
                  <a:pt x="85" y="446"/>
                </a:lnTo>
                <a:lnTo>
                  <a:pt x="113" y="435"/>
                </a:lnTo>
                <a:cubicBezTo>
                  <a:pt x="115" y="440"/>
                  <a:pt x="116" y="445"/>
                  <a:pt x="117" y="450"/>
                </a:cubicBezTo>
                <a:cubicBezTo>
                  <a:pt x="111" y="454"/>
                  <a:pt x="66" y="483"/>
                  <a:pt x="45" y="475"/>
                </a:cubicBezTo>
                <a:cubicBezTo>
                  <a:pt x="23" y="467"/>
                  <a:pt x="2" y="437"/>
                  <a:pt x="1" y="410"/>
                </a:cubicBezTo>
                <a:cubicBezTo>
                  <a:pt x="0" y="383"/>
                  <a:pt x="70" y="366"/>
                  <a:pt x="86" y="363"/>
                </a:cubicBezTo>
                <a:close/>
                <a:moveTo>
                  <a:pt x="28" y="377"/>
                </a:moveTo>
                <a:lnTo>
                  <a:pt x="45" y="369"/>
                </a:lnTo>
                <a:lnTo>
                  <a:pt x="54" y="360"/>
                </a:lnTo>
                <a:lnTo>
                  <a:pt x="54" y="333"/>
                </a:lnTo>
                <a:cubicBezTo>
                  <a:pt x="38" y="340"/>
                  <a:pt x="31" y="356"/>
                  <a:pt x="28" y="377"/>
                </a:cubicBezTo>
                <a:close/>
                <a:moveTo>
                  <a:pt x="482" y="363"/>
                </a:moveTo>
                <a:cubicBezTo>
                  <a:pt x="479" y="369"/>
                  <a:pt x="476" y="375"/>
                  <a:pt x="473" y="381"/>
                </a:cubicBezTo>
                <a:lnTo>
                  <a:pt x="505" y="400"/>
                </a:lnTo>
                <a:lnTo>
                  <a:pt x="471" y="387"/>
                </a:lnTo>
                <a:cubicBezTo>
                  <a:pt x="468" y="393"/>
                  <a:pt x="465" y="399"/>
                  <a:pt x="463" y="406"/>
                </a:cubicBezTo>
                <a:lnTo>
                  <a:pt x="493" y="424"/>
                </a:lnTo>
                <a:lnTo>
                  <a:pt x="461" y="411"/>
                </a:lnTo>
                <a:cubicBezTo>
                  <a:pt x="459" y="418"/>
                  <a:pt x="457" y="424"/>
                  <a:pt x="455" y="431"/>
                </a:cubicBezTo>
                <a:lnTo>
                  <a:pt x="482" y="446"/>
                </a:lnTo>
                <a:lnTo>
                  <a:pt x="454" y="435"/>
                </a:lnTo>
                <a:cubicBezTo>
                  <a:pt x="453" y="440"/>
                  <a:pt x="451" y="445"/>
                  <a:pt x="450" y="450"/>
                </a:cubicBezTo>
                <a:cubicBezTo>
                  <a:pt x="456" y="454"/>
                  <a:pt x="501" y="483"/>
                  <a:pt x="523" y="475"/>
                </a:cubicBezTo>
                <a:cubicBezTo>
                  <a:pt x="544" y="467"/>
                  <a:pt x="566" y="437"/>
                  <a:pt x="567" y="410"/>
                </a:cubicBezTo>
                <a:cubicBezTo>
                  <a:pt x="568" y="383"/>
                  <a:pt x="497" y="366"/>
                  <a:pt x="482" y="363"/>
                </a:cubicBezTo>
                <a:close/>
                <a:moveTo>
                  <a:pt x="540" y="377"/>
                </a:moveTo>
                <a:lnTo>
                  <a:pt x="522" y="369"/>
                </a:lnTo>
                <a:lnTo>
                  <a:pt x="513" y="360"/>
                </a:lnTo>
                <a:lnTo>
                  <a:pt x="513" y="333"/>
                </a:lnTo>
                <a:cubicBezTo>
                  <a:pt x="529" y="340"/>
                  <a:pt x="536" y="356"/>
                  <a:pt x="540" y="377"/>
                </a:cubicBezTo>
                <a:close/>
                <a:moveTo>
                  <a:pt x="282" y="0"/>
                </a:moveTo>
                <a:cubicBezTo>
                  <a:pt x="315" y="0"/>
                  <a:pt x="344" y="16"/>
                  <a:pt x="366" y="41"/>
                </a:cubicBezTo>
                <a:cubicBezTo>
                  <a:pt x="379" y="58"/>
                  <a:pt x="390" y="78"/>
                  <a:pt x="395" y="101"/>
                </a:cubicBezTo>
                <a:cubicBezTo>
                  <a:pt x="403" y="99"/>
                  <a:pt x="415" y="98"/>
                  <a:pt x="418" y="107"/>
                </a:cubicBezTo>
                <a:cubicBezTo>
                  <a:pt x="423" y="120"/>
                  <a:pt x="421" y="151"/>
                  <a:pt x="412" y="154"/>
                </a:cubicBezTo>
                <a:cubicBezTo>
                  <a:pt x="408" y="156"/>
                  <a:pt x="403" y="156"/>
                  <a:pt x="398" y="155"/>
                </a:cubicBezTo>
                <a:cubicBezTo>
                  <a:pt x="398" y="163"/>
                  <a:pt x="396" y="171"/>
                  <a:pt x="394" y="179"/>
                </a:cubicBezTo>
                <a:cubicBezTo>
                  <a:pt x="386" y="180"/>
                  <a:pt x="378" y="182"/>
                  <a:pt x="370" y="183"/>
                </a:cubicBezTo>
                <a:cubicBezTo>
                  <a:pt x="375" y="169"/>
                  <a:pt x="377" y="154"/>
                  <a:pt x="377" y="138"/>
                </a:cubicBezTo>
                <a:cubicBezTo>
                  <a:pt x="377" y="117"/>
                  <a:pt x="373" y="98"/>
                  <a:pt x="365" y="81"/>
                </a:cubicBezTo>
                <a:cubicBezTo>
                  <a:pt x="301" y="132"/>
                  <a:pt x="218" y="95"/>
                  <a:pt x="197" y="86"/>
                </a:cubicBezTo>
                <a:cubicBezTo>
                  <a:pt x="190" y="101"/>
                  <a:pt x="187" y="119"/>
                  <a:pt x="187" y="138"/>
                </a:cubicBezTo>
                <a:cubicBezTo>
                  <a:pt x="187" y="154"/>
                  <a:pt x="189" y="169"/>
                  <a:pt x="194" y="183"/>
                </a:cubicBezTo>
                <a:cubicBezTo>
                  <a:pt x="186" y="181"/>
                  <a:pt x="178" y="180"/>
                  <a:pt x="170" y="179"/>
                </a:cubicBezTo>
                <a:cubicBezTo>
                  <a:pt x="168" y="171"/>
                  <a:pt x="167" y="163"/>
                  <a:pt x="166" y="155"/>
                </a:cubicBezTo>
                <a:cubicBezTo>
                  <a:pt x="161" y="156"/>
                  <a:pt x="156" y="156"/>
                  <a:pt x="152" y="154"/>
                </a:cubicBezTo>
                <a:cubicBezTo>
                  <a:pt x="143" y="151"/>
                  <a:pt x="141" y="120"/>
                  <a:pt x="146" y="107"/>
                </a:cubicBezTo>
                <a:cubicBezTo>
                  <a:pt x="149" y="98"/>
                  <a:pt x="161" y="99"/>
                  <a:pt x="169" y="101"/>
                </a:cubicBezTo>
                <a:cubicBezTo>
                  <a:pt x="174" y="78"/>
                  <a:pt x="185" y="58"/>
                  <a:pt x="198" y="41"/>
                </a:cubicBezTo>
                <a:cubicBezTo>
                  <a:pt x="220" y="16"/>
                  <a:pt x="249" y="0"/>
                  <a:pt x="28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18" name="Freeform 19"/>
          <p:cNvSpPr>
            <a:spLocks noEditPoints="1"/>
          </p:cNvSpPr>
          <p:nvPr/>
        </p:nvSpPr>
        <p:spPr bwMode="auto">
          <a:xfrm>
            <a:off x="3643435" y="2854008"/>
            <a:ext cx="522071" cy="494578"/>
          </a:xfrm>
          <a:custGeom>
            <a:avLst/>
            <a:gdLst>
              <a:gd name="T0" fmla="*/ 522 w 638"/>
              <a:gd name="T1" fmla="*/ 59 h 603"/>
              <a:gd name="T2" fmla="*/ 520 w 638"/>
              <a:gd name="T3" fmla="*/ 186 h 603"/>
              <a:gd name="T4" fmla="*/ 301 w 638"/>
              <a:gd name="T5" fmla="*/ 186 h 603"/>
              <a:gd name="T6" fmla="*/ 299 w 638"/>
              <a:gd name="T7" fmla="*/ 129 h 603"/>
              <a:gd name="T8" fmla="*/ 299 w 638"/>
              <a:gd name="T9" fmla="*/ 119 h 603"/>
              <a:gd name="T10" fmla="*/ 301 w 638"/>
              <a:gd name="T11" fmla="*/ 54 h 603"/>
              <a:gd name="T12" fmla="*/ 305 w 638"/>
              <a:gd name="T13" fmla="*/ 27 h 603"/>
              <a:gd name="T14" fmla="*/ 273 w 638"/>
              <a:gd name="T15" fmla="*/ 59 h 603"/>
              <a:gd name="T16" fmla="*/ 263 w 638"/>
              <a:gd name="T17" fmla="*/ 113 h 603"/>
              <a:gd name="T18" fmla="*/ 111 w 638"/>
              <a:gd name="T19" fmla="*/ 94 h 603"/>
              <a:gd name="T20" fmla="*/ 112 w 638"/>
              <a:gd name="T21" fmla="*/ 207 h 603"/>
              <a:gd name="T22" fmla="*/ 117 w 638"/>
              <a:gd name="T23" fmla="*/ 207 h 603"/>
              <a:gd name="T24" fmla="*/ 148 w 638"/>
              <a:gd name="T25" fmla="*/ 339 h 603"/>
              <a:gd name="T26" fmla="*/ 155 w 638"/>
              <a:gd name="T27" fmla="*/ 339 h 603"/>
              <a:gd name="T28" fmla="*/ 185 w 638"/>
              <a:gd name="T29" fmla="*/ 223 h 603"/>
              <a:gd name="T30" fmla="*/ 185 w 638"/>
              <a:gd name="T31" fmla="*/ 127 h 603"/>
              <a:gd name="T32" fmla="*/ 263 w 638"/>
              <a:gd name="T33" fmla="*/ 136 h 603"/>
              <a:gd name="T34" fmla="*/ 282 w 638"/>
              <a:gd name="T35" fmla="*/ 204 h 603"/>
              <a:gd name="T36" fmla="*/ 305 w 638"/>
              <a:gd name="T37" fmla="*/ 214 h 603"/>
              <a:gd name="T38" fmla="*/ 539 w 638"/>
              <a:gd name="T39" fmla="*/ 204 h 603"/>
              <a:gd name="T40" fmla="*/ 539 w 638"/>
              <a:gd name="T41" fmla="*/ 36 h 603"/>
              <a:gd name="T42" fmla="*/ 520 w 638"/>
              <a:gd name="T43" fmla="*/ 221 h 603"/>
              <a:gd name="T44" fmla="*/ 523 w 638"/>
              <a:gd name="T45" fmla="*/ 341 h 603"/>
              <a:gd name="T46" fmla="*/ 367 w 638"/>
              <a:gd name="T47" fmla="*/ 249 h 603"/>
              <a:gd name="T48" fmla="*/ 334 w 638"/>
              <a:gd name="T49" fmla="*/ 249 h 603"/>
              <a:gd name="T50" fmla="*/ 520 w 638"/>
              <a:gd name="T51" fmla="*/ 221 h 603"/>
              <a:gd name="T52" fmla="*/ 158 w 638"/>
              <a:gd name="T53" fmla="*/ 438 h 603"/>
              <a:gd name="T54" fmla="*/ 113 w 638"/>
              <a:gd name="T55" fmla="*/ 373 h 603"/>
              <a:gd name="T56" fmla="*/ 361 w 638"/>
              <a:gd name="T57" fmla="*/ 438 h 603"/>
              <a:gd name="T58" fmla="*/ 316 w 638"/>
              <a:gd name="T59" fmla="*/ 373 h 603"/>
              <a:gd name="T60" fmla="*/ 567 w 638"/>
              <a:gd name="T61" fmla="*/ 438 h 603"/>
              <a:gd name="T62" fmla="*/ 522 w 638"/>
              <a:gd name="T63" fmla="*/ 373 h 603"/>
              <a:gd name="T64" fmla="*/ 200 w 638"/>
              <a:gd name="T65" fmla="*/ 487 h 603"/>
              <a:gd name="T66" fmla="*/ 221 w 638"/>
              <a:gd name="T67" fmla="*/ 527 h 603"/>
              <a:gd name="T68" fmla="*/ 265 w 638"/>
              <a:gd name="T69" fmla="*/ 448 h 603"/>
              <a:gd name="T70" fmla="*/ 403 w 638"/>
              <a:gd name="T71" fmla="*/ 527 h 603"/>
              <a:gd name="T72" fmla="*/ 433 w 638"/>
              <a:gd name="T73" fmla="*/ 527 h 603"/>
              <a:gd name="T74" fmla="*/ 570 w 638"/>
              <a:gd name="T75" fmla="*/ 448 h 603"/>
              <a:gd name="T76" fmla="*/ 614 w 638"/>
              <a:gd name="T77" fmla="*/ 527 h 603"/>
              <a:gd name="T78" fmla="*/ 638 w 638"/>
              <a:gd name="T79" fmla="*/ 549 h 603"/>
              <a:gd name="T80" fmla="*/ 608 w 638"/>
              <a:gd name="T81" fmla="*/ 549 h 603"/>
              <a:gd name="T82" fmla="*/ 433 w 638"/>
              <a:gd name="T83" fmla="*/ 549 h 603"/>
              <a:gd name="T84" fmla="*/ 403 w 638"/>
              <a:gd name="T85" fmla="*/ 549 h 603"/>
              <a:gd name="T86" fmla="*/ 227 w 638"/>
              <a:gd name="T87" fmla="*/ 549 h 603"/>
              <a:gd name="T88" fmla="*/ 200 w 638"/>
              <a:gd name="T89" fmla="*/ 549 h 603"/>
              <a:gd name="T90" fmla="*/ 24 w 638"/>
              <a:gd name="T91" fmla="*/ 549 h 603"/>
              <a:gd name="T92" fmla="*/ 24 w 638"/>
              <a:gd name="T93" fmla="*/ 527 h 603"/>
              <a:gd name="T94" fmla="*/ 152 w 638"/>
              <a:gd name="T95" fmla="*/ 0 h 603"/>
              <a:gd name="T96" fmla="*/ 108 w 638"/>
              <a:gd name="T97" fmla="*/ 44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8" h="603">
                <a:moveTo>
                  <a:pt x="516" y="53"/>
                </a:moveTo>
                <a:cubicBezTo>
                  <a:pt x="517" y="53"/>
                  <a:pt x="519" y="53"/>
                  <a:pt x="520" y="54"/>
                </a:cubicBezTo>
                <a:cubicBezTo>
                  <a:pt x="522" y="56"/>
                  <a:pt x="522" y="57"/>
                  <a:pt x="522" y="59"/>
                </a:cubicBezTo>
                <a:lnTo>
                  <a:pt x="522" y="181"/>
                </a:lnTo>
                <a:cubicBezTo>
                  <a:pt x="522" y="183"/>
                  <a:pt x="522" y="185"/>
                  <a:pt x="520" y="186"/>
                </a:cubicBezTo>
                <a:lnTo>
                  <a:pt x="520" y="186"/>
                </a:lnTo>
                <a:cubicBezTo>
                  <a:pt x="519" y="187"/>
                  <a:pt x="517" y="188"/>
                  <a:pt x="516" y="188"/>
                </a:cubicBezTo>
                <a:lnTo>
                  <a:pt x="305" y="188"/>
                </a:lnTo>
                <a:cubicBezTo>
                  <a:pt x="303" y="188"/>
                  <a:pt x="302" y="187"/>
                  <a:pt x="301" y="186"/>
                </a:cubicBezTo>
                <a:lnTo>
                  <a:pt x="300" y="186"/>
                </a:lnTo>
                <a:cubicBezTo>
                  <a:pt x="299" y="185"/>
                  <a:pt x="299" y="183"/>
                  <a:pt x="299" y="181"/>
                </a:cubicBezTo>
                <a:lnTo>
                  <a:pt x="299" y="129"/>
                </a:lnTo>
                <a:lnTo>
                  <a:pt x="403" y="107"/>
                </a:lnTo>
                <a:lnTo>
                  <a:pt x="403" y="105"/>
                </a:lnTo>
                <a:lnTo>
                  <a:pt x="299" y="119"/>
                </a:lnTo>
                <a:lnTo>
                  <a:pt x="299" y="59"/>
                </a:lnTo>
                <a:cubicBezTo>
                  <a:pt x="299" y="57"/>
                  <a:pt x="299" y="56"/>
                  <a:pt x="300" y="54"/>
                </a:cubicBezTo>
                <a:lnTo>
                  <a:pt x="301" y="54"/>
                </a:lnTo>
                <a:cubicBezTo>
                  <a:pt x="302" y="53"/>
                  <a:pt x="303" y="53"/>
                  <a:pt x="305" y="53"/>
                </a:cubicBezTo>
                <a:lnTo>
                  <a:pt x="516" y="53"/>
                </a:lnTo>
                <a:close/>
                <a:moveTo>
                  <a:pt x="305" y="27"/>
                </a:moveTo>
                <a:cubicBezTo>
                  <a:pt x="296" y="27"/>
                  <a:pt x="288" y="30"/>
                  <a:pt x="282" y="36"/>
                </a:cubicBezTo>
                <a:lnTo>
                  <a:pt x="282" y="36"/>
                </a:lnTo>
                <a:cubicBezTo>
                  <a:pt x="276" y="42"/>
                  <a:pt x="273" y="50"/>
                  <a:pt x="273" y="59"/>
                </a:cubicBezTo>
                <a:lnTo>
                  <a:pt x="273" y="122"/>
                </a:lnTo>
                <a:lnTo>
                  <a:pt x="263" y="124"/>
                </a:lnTo>
                <a:lnTo>
                  <a:pt x="263" y="113"/>
                </a:lnTo>
                <a:lnTo>
                  <a:pt x="217" y="113"/>
                </a:lnTo>
                <a:lnTo>
                  <a:pt x="185" y="94"/>
                </a:lnTo>
                <a:lnTo>
                  <a:pt x="111" y="94"/>
                </a:lnTo>
                <a:cubicBezTo>
                  <a:pt x="96" y="94"/>
                  <a:pt x="84" y="106"/>
                  <a:pt x="84" y="121"/>
                </a:cubicBezTo>
                <a:lnTo>
                  <a:pt x="84" y="207"/>
                </a:lnTo>
                <a:lnTo>
                  <a:pt x="112" y="207"/>
                </a:lnTo>
                <a:lnTo>
                  <a:pt x="112" y="144"/>
                </a:lnTo>
                <a:lnTo>
                  <a:pt x="117" y="144"/>
                </a:lnTo>
                <a:lnTo>
                  <a:pt x="117" y="207"/>
                </a:lnTo>
                <a:lnTo>
                  <a:pt x="117" y="223"/>
                </a:lnTo>
                <a:lnTo>
                  <a:pt x="117" y="339"/>
                </a:lnTo>
                <a:lnTo>
                  <a:pt x="148" y="339"/>
                </a:lnTo>
                <a:lnTo>
                  <a:pt x="148" y="243"/>
                </a:lnTo>
                <a:lnTo>
                  <a:pt x="155" y="243"/>
                </a:lnTo>
                <a:lnTo>
                  <a:pt x="155" y="339"/>
                </a:lnTo>
                <a:lnTo>
                  <a:pt x="185" y="339"/>
                </a:lnTo>
                <a:lnTo>
                  <a:pt x="185" y="322"/>
                </a:lnTo>
                <a:lnTo>
                  <a:pt x="185" y="223"/>
                </a:lnTo>
                <a:lnTo>
                  <a:pt x="185" y="207"/>
                </a:lnTo>
                <a:lnTo>
                  <a:pt x="185" y="144"/>
                </a:lnTo>
                <a:lnTo>
                  <a:pt x="185" y="127"/>
                </a:lnTo>
                <a:lnTo>
                  <a:pt x="217" y="144"/>
                </a:lnTo>
                <a:lnTo>
                  <a:pt x="263" y="144"/>
                </a:lnTo>
                <a:lnTo>
                  <a:pt x="263" y="136"/>
                </a:lnTo>
                <a:lnTo>
                  <a:pt x="273" y="134"/>
                </a:lnTo>
                <a:lnTo>
                  <a:pt x="273" y="181"/>
                </a:lnTo>
                <a:cubicBezTo>
                  <a:pt x="273" y="190"/>
                  <a:pt x="276" y="198"/>
                  <a:pt x="282" y="204"/>
                </a:cubicBezTo>
                <a:lnTo>
                  <a:pt x="282" y="204"/>
                </a:lnTo>
                <a:lnTo>
                  <a:pt x="282" y="204"/>
                </a:lnTo>
                <a:cubicBezTo>
                  <a:pt x="288" y="210"/>
                  <a:pt x="296" y="214"/>
                  <a:pt x="305" y="214"/>
                </a:cubicBezTo>
                <a:lnTo>
                  <a:pt x="516" y="214"/>
                </a:lnTo>
                <a:cubicBezTo>
                  <a:pt x="525" y="214"/>
                  <a:pt x="533" y="210"/>
                  <a:pt x="539" y="204"/>
                </a:cubicBezTo>
                <a:lnTo>
                  <a:pt x="539" y="204"/>
                </a:lnTo>
                <a:cubicBezTo>
                  <a:pt x="545" y="198"/>
                  <a:pt x="548" y="190"/>
                  <a:pt x="548" y="181"/>
                </a:cubicBezTo>
                <a:lnTo>
                  <a:pt x="548" y="59"/>
                </a:lnTo>
                <a:cubicBezTo>
                  <a:pt x="548" y="50"/>
                  <a:pt x="545" y="42"/>
                  <a:pt x="539" y="36"/>
                </a:cubicBezTo>
                <a:cubicBezTo>
                  <a:pt x="533" y="30"/>
                  <a:pt x="525" y="27"/>
                  <a:pt x="516" y="27"/>
                </a:cubicBezTo>
                <a:lnTo>
                  <a:pt x="305" y="27"/>
                </a:lnTo>
                <a:close/>
                <a:moveTo>
                  <a:pt x="520" y="221"/>
                </a:moveTo>
                <a:lnTo>
                  <a:pt x="520" y="249"/>
                </a:lnTo>
                <a:lnTo>
                  <a:pt x="497" y="249"/>
                </a:lnTo>
                <a:lnTo>
                  <a:pt x="523" y="341"/>
                </a:lnTo>
                <a:lnTo>
                  <a:pt x="490" y="341"/>
                </a:lnTo>
                <a:lnTo>
                  <a:pt x="464" y="249"/>
                </a:lnTo>
                <a:lnTo>
                  <a:pt x="367" y="249"/>
                </a:lnTo>
                <a:lnTo>
                  <a:pt x="341" y="341"/>
                </a:lnTo>
                <a:lnTo>
                  <a:pt x="308" y="341"/>
                </a:lnTo>
                <a:lnTo>
                  <a:pt x="334" y="249"/>
                </a:lnTo>
                <a:lnTo>
                  <a:pt x="306" y="249"/>
                </a:lnTo>
                <a:lnTo>
                  <a:pt x="306" y="221"/>
                </a:lnTo>
                <a:lnTo>
                  <a:pt x="520" y="221"/>
                </a:lnTo>
                <a:close/>
                <a:moveTo>
                  <a:pt x="113" y="373"/>
                </a:moveTo>
                <a:cubicBezTo>
                  <a:pt x="139" y="373"/>
                  <a:pt x="161" y="394"/>
                  <a:pt x="161" y="421"/>
                </a:cubicBezTo>
                <a:cubicBezTo>
                  <a:pt x="161" y="427"/>
                  <a:pt x="160" y="433"/>
                  <a:pt x="158" y="438"/>
                </a:cubicBezTo>
                <a:lnTo>
                  <a:pt x="68" y="438"/>
                </a:lnTo>
                <a:cubicBezTo>
                  <a:pt x="66" y="433"/>
                  <a:pt x="65" y="427"/>
                  <a:pt x="65" y="421"/>
                </a:cubicBezTo>
                <a:cubicBezTo>
                  <a:pt x="65" y="394"/>
                  <a:pt x="86" y="373"/>
                  <a:pt x="113" y="373"/>
                </a:cubicBezTo>
                <a:close/>
                <a:moveTo>
                  <a:pt x="316" y="373"/>
                </a:moveTo>
                <a:cubicBezTo>
                  <a:pt x="342" y="373"/>
                  <a:pt x="364" y="394"/>
                  <a:pt x="364" y="421"/>
                </a:cubicBezTo>
                <a:cubicBezTo>
                  <a:pt x="364" y="427"/>
                  <a:pt x="363" y="433"/>
                  <a:pt x="361" y="438"/>
                </a:cubicBezTo>
                <a:lnTo>
                  <a:pt x="271" y="438"/>
                </a:lnTo>
                <a:cubicBezTo>
                  <a:pt x="269" y="433"/>
                  <a:pt x="268" y="427"/>
                  <a:pt x="268" y="421"/>
                </a:cubicBezTo>
                <a:cubicBezTo>
                  <a:pt x="268" y="394"/>
                  <a:pt x="289" y="373"/>
                  <a:pt x="316" y="373"/>
                </a:cubicBezTo>
                <a:close/>
                <a:moveTo>
                  <a:pt x="522" y="373"/>
                </a:moveTo>
                <a:cubicBezTo>
                  <a:pt x="548" y="373"/>
                  <a:pt x="570" y="394"/>
                  <a:pt x="570" y="421"/>
                </a:cubicBezTo>
                <a:cubicBezTo>
                  <a:pt x="570" y="427"/>
                  <a:pt x="569" y="433"/>
                  <a:pt x="567" y="438"/>
                </a:cubicBezTo>
                <a:lnTo>
                  <a:pt x="477" y="438"/>
                </a:lnTo>
                <a:cubicBezTo>
                  <a:pt x="475" y="433"/>
                  <a:pt x="474" y="427"/>
                  <a:pt x="474" y="421"/>
                </a:cubicBezTo>
                <a:cubicBezTo>
                  <a:pt x="474" y="394"/>
                  <a:pt x="495" y="373"/>
                  <a:pt x="522" y="373"/>
                </a:cubicBezTo>
                <a:close/>
                <a:moveTo>
                  <a:pt x="62" y="448"/>
                </a:moveTo>
                <a:lnTo>
                  <a:pt x="161" y="448"/>
                </a:lnTo>
                <a:cubicBezTo>
                  <a:pt x="182" y="448"/>
                  <a:pt x="200" y="466"/>
                  <a:pt x="200" y="487"/>
                </a:cubicBezTo>
                <a:lnTo>
                  <a:pt x="200" y="527"/>
                </a:lnTo>
                <a:lnTo>
                  <a:pt x="203" y="527"/>
                </a:lnTo>
                <a:lnTo>
                  <a:pt x="221" y="527"/>
                </a:lnTo>
                <a:lnTo>
                  <a:pt x="227" y="527"/>
                </a:lnTo>
                <a:lnTo>
                  <a:pt x="227" y="487"/>
                </a:lnTo>
                <a:cubicBezTo>
                  <a:pt x="227" y="466"/>
                  <a:pt x="244" y="448"/>
                  <a:pt x="265" y="448"/>
                </a:cubicBezTo>
                <a:lnTo>
                  <a:pt x="364" y="448"/>
                </a:lnTo>
                <a:cubicBezTo>
                  <a:pt x="385" y="448"/>
                  <a:pt x="403" y="466"/>
                  <a:pt x="403" y="487"/>
                </a:cubicBezTo>
                <a:lnTo>
                  <a:pt x="403" y="527"/>
                </a:lnTo>
                <a:lnTo>
                  <a:pt x="409" y="527"/>
                </a:lnTo>
                <a:lnTo>
                  <a:pt x="424" y="527"/>
                </a:lnTo>
                <a:lnTo>
                  <a:pt x="433" y="527"/>
                </a:lnTo>
                <a:lnTo>
                  <a:pt x="433" y="487"/>
                </a:lnTo>
                <a:cubicBezTo>
                  <a:pt x="433" y="466"/>
                  <a:pt x="450" y="448"/>
                  <a:pt x="471" y="448"/>
                </a:cubicBezTo>
                <a:lnTo>
                  <a:pt x="570" y="448"/>
                </a:lnTo>
                <a:cubicBezTo>
                  <a:pt x="591" y="448"/>
                  <a:pt x="608" y="466"/>
                  <a:pt x="608" y="487"/>
                </a:cubicBezTo>
                <a:lnTo>
                  <a:pt x="608" y="527"/>
                </a:lnTo>
                <a:lnTo>
                  <a:pt x="614" y="527"/>
                </a:lnTo>
                <a:lnTo>
                  <a:pt x="630" y="527"/>
                </a:lnTo>
                <a:lnTo>
                  <a:pt x="638" y="527"/>
                </a:lnTo>
                <a:lnTo>
                  <a:pt x="638" y="549"/>
                </a:lnTo>
                <a:lnTo>
                  <a:pt x="630" y="549"/>
                </a:lnTo>
                <a:lnTo>
                  <a:pt x="614" y="549"/>
                </a:lnTo>
                <a:lnTo>
                  <a:pt x="608" y="549"/>
                </a:lnTo>
                <a:lnTo>
                  <a:pt x="608" y="603"/>
                </a:lnTo>
                <a:lnTo>
                  <a:pt x="433" y="603"/>
                </a:lnTo>
                <a:lnTo>
                  <a:pt x="433" y="549"/>
                </a:lnTo>
                <a:lnTo>
                  <a:pt x="424" y="549"/>
                </a:lnTo>
                <a:lnTo>
                  <a:pt x="409" y="549"/>
                </a:lnTo>
                <a:lnTo>
                  <a:pt x="403" y="549"/>
                </a:lnTo>
                <a:lnTo>
                  <a:pt x="403" y="603"/>
                </a:lnTo>
                <a:lnTo>
                  <a:pt x="227" y="603"/>
                </a:lnTo>
                <a:lnTo>
                  <a:pt x="227" y="549"/>
                </a:lnTo>
                <a:lnTo>
                  <a:pt x="221" y="549"/>
                </a:lnTo>
                <a:lnTo>
                  <a:pt x="203" y="549"/>
                </a:lnTo>
                <a:lnTo>
                  <a:pt x="200" y="549"/>
                </a:lnTo>
                <a:lnTo>
                  <a:pt x="200" y="603"/>
                </a:lnTo>
                <a:lnTo>
                  <a:pt x="24" y="603"/>
                </a:lnTo>
                <a:lnTo>
                  <a:pt x="24" y="549"/>
                </a:lnTo>
                <a:lnTo>
                  <a:pt x="0" y="549"/>
                </a:lnTo>
                <a:lnTo>
                  <a:pt x="0" y="527"/>
                </a:lnTo>
                <a:lnTo>
                  <a:pt x="24" y="527"/>
                </a:lnTo>
                <a:lnTo>
                  <a:pt x="24" y="487"/>
                </a:lnTo>
                <a:cubicBezTo>
                  <a:pt x="24" y="466"/>
                  <a:pt x="41" y="448"/>
                  <a:pt x="62" y="448"/>
                </a:cubicBezTo>
                <a:close/>
                <a:moveTo>
                  <a:pt x="152" y="0"/>
                </a:moveTo>
                <a:cubicBezTo>
                  <a:pt x="176" y="0"/>
                  <a:pt x="196" y="20"/>
                  <a:pt x="196" y="44"/>
                </a:cubicBezTo>
                <a:cubicBezTo>
                  <a:pt x="196" y="69"/>
                  <a:pt x="176" y="88"/>
                  <a:pt x="152" y="88"/>
                </a:cubicBezTo>
                <a:cubicBezTo>
                  <a:pt x="127" y="88"/>
                  <a:pt x="108" y="69"/>
                  <a:pt x="108" y="44"/>
                </a:cubicBezTo>
                <a:cubicBezTo>
                  <a:pt x="108" y="20"/>
                  <a:pt x="127" y="0"/>
                  <a:pt x="15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19" name="Freeform 20"/>
          <p:cNvSpPr>
            <a:spLocks noEditPoints="1"/>
          </p:cNvSpPr>
          <p:nvPr/>
        </p:nvSpPr>
        <p:spPr bwMode="auto">
          <a:xfrm>
            <a:off x="2562018" y="2857964"/>
            <a:ext cx="609082" cy="486665"/>
          </a:xfrm>
          <a:custGeom>
            <a:avLst/>
            <a:gdLst>
              <a:gd name="T0" fmla="*/ 575 w 745"/>
              <a:gd name="T1" fmla="*/ 570 h 594"/>
              <a:gd name="T2" fmla="*/ 0 w 745"/>
              <a:gd name="T3" fmla="*/ 570 h 594"/>
              <a:gd name="T4" fmla="*/ 298 w 745"/>
              <a:gd name="T5" fmla="*/ 220 h 594"/>
              <a:gd name="T6" fmla="*/ 288 w 745"/>
              <a:gd name="T7" fmla="*/ 209 h 594"/>
              <a:gd name="T8" fmla="*/ 544 w 745"/>
              <a:gd name="T9" fmla="*/ 245 h 594"/>
              <a:gd name="T10" fmla="*/ 32 w 745"/>
              <a:gd name="T11" fmla="*/ 201 h 594"/>
              <a:gd name="T12" fmla="*/ 205 w 745"/>
              <a:gd name="T13" fmla="*/ 430 h 594"/>
              <a:gd name="T14" fmla="*/ 98 w 745"/>
              <a:gd name="T15" fmla="*/ 362 h 594"/>
              <a:gd name="T16" fmla="*/ 98 w 745"/>
              <a:gd name="T17" fmla="*/ 385 h 594"/>
              <a:gd name="T18" fmla="*/ 312 w 745"/>
              <a:gd name="T19" fmla="*/ 317 h 594"/>
              <a:gd name="T20" fmla="*/ 98 w 745"/>
              <a:gd name="T21" fmla="*/ 317 h 594"/>
              <a:gd name="T22" fmla="*/ 312 w 745"/>
              <a:gd name="T23" fmla="*/ 296 h 594"/>
              <a:gd name="T24" fmla="*/ 552 w 745"/>
              <a:gd name="T25" fmla="*/ 249 h 594"/>
              <a:gd name="T26" fmla="*/ 552 w 745"/>
              <a:gd name="T27" fmla="*/ 249 h 594"/>
              <a:gd name="T28" fmla="*/ 552 w 745"/>
              <a:gd name="T29" fmla="*/ 37 h 594"/>
              <a:gd name="T30" fmla="*/ 338 w 745"/>
              <a:gd name="T31" fmla="*/ 134 h 594"/>
              <a:gd name="T32" fmla="*/ 583 w 745"/>
              <a:gd name="T33" fmla="*/ 148 h 594"/>
              <a:gd name="T34" fmla="*/ 373 w 745"/>
              <a:gd name="T35" fmla="*/ 103 h 594"/>
              <a:gd name="T36" fmla="*/ 591 w 745"/>
              <a:gd name="T37" fmla="*/ 258 h 594"/>
              <a:gd name="T38" fmla="*/ 675 w 745"/>
              <a:gd name="T39" fmla="*/ 154 h 594"/>
              <a:gd name="T40" fmla="*/ 698 w 745"/>
              <a:gd name="T41" fmla="*/ 179 h 594"/>
              <a:gd name="T42" fmla="*/ 685 w 745"/>
              <a:gd name="T43" fmla="*/ 152 h 594"/>
              <a:gd name="T44" fmla="*/ 681 w 745"/>
              <a:gd name="T45" fmla="*/ 290 h 594"/>
              <a:gd name="T46" fmla="*/ 680 w 745"/>
              <a:gd name="T47" fmla="*/ 319 h 594"/>
              <a:gd name="T48" fmla="*/ 703 w 745"/>
              <a:gd name="T49" fmla="*/ 319 h 594"/>
              <a:gd name="T50" fmla="*/ 702 w 745"/>
              <a:gd name="T51" fmla="*/ 290 h 594"/>
              <a:gd name="T52" fmla="*/ 698 w 745"/>
              <a:gd name="T53" fmla="*/ 229 h 594"/>
              <a:gd name="T54" fmla="*/ 344 w 745"/>
              <a:gd name="T55" fmla="*/ 320 h 594"/>
              <a:gd name="T56" fmla="*/ 376 w 745"/>
              <a:gd name="T57" fmla="*/ 447 h 594"/>
              <a:gd name="T58" fmla="*/ 389 w 745"/>
              <a:gd name="T59" fmla="*/ 436 h 594"/>
              <a:gd name="T60" fmla="*/ 394 w 745"/>
              <a:gd name="T61" fmla="*/ 420 h 594"/>
              <a:gd name="T62" fmla="*/ 409 w 745"/>
              <a:gd name="T63" fmla="*/ 430 h 594"/>
              <a:gd name="T64" fmla="*/ 420 w 745"/>
              <a:gd name="T65" fmla="*/ 455 h 594"/>
              <a:gd name="T66" fmla="*/ 434 w 745"/>
              <a:gd name="T67" fmla="*/ 465 h 594"/>
              <a:gd name="T68" fmla="*/ 455 w 745"/>
              <a:gd name="T69" fmla="*/ 462 h 594"/>
              <a:gd name="T70" fmla="*/ 451 w 745"/>
              <a:gd name="T71" fmla="*/ 450 h 594"/>
              <a:gd name="T72" fmla="*/ 440 w 745"/>
              <a:gd name="T73" fmla="*/ 425 h 594"/>
              <a:gd name="T74" fmla="*/ 425 w 745"/>
              <a:gd name="T75" fmla="*/ 415 h 594"/>
              <a:gd name="T76" fmla="*/ 463 w 745"/>
              <a:gd name="T77" fmla="*/ 395 h 594"/>
              <a:gd name="T78" fmla="*/ 448 w 745"/>
              <a:gd name="T79" fmla="*/ 390 h 594"/>
              <a:gd name="T80" fmla="*/ 438 w 745"/>
              <a:gd name="T81" fmla="*/ 377 h 594"/>
              <a:gd name="T82" fmla="*/ 422 w 745"/>
              <a:gd name="T83" fmla="*/ 373 h 594"/>
              <a:gd name="T84" fmla="*/ 411 w 745"/>
              <a:gd name="T85" fmla="*/ 359 h 594"/>
              <a:gd name="T86" fmla="*/ 395 w 745"/>
              <a:gd name="T87" fmla="*/ 355 h 594"/>
              <a:gd name="T88" fmla="*/ 385 w 745"/>
              <a:gd name="T89" fmla="*/ 342 h 594"/>
              <a:gd name="T90" fmla="*/ 369 w 745"/>
              <a:gd name="T91" fmla="*/ 337 h 594"/>
              <a:gd name="T92" fmla="*/ 359 w 745"/>
              <a:gd name="T93" fmla="*/ 324 h 594"/>
              <a:gd name="T94" fmla="*/ 69 w 745"/>
              <a:gd name="T95" fmla="*/ 239 h 594"/>
              <a:gd name="T96" fmla="*/ 69 w 745"/>
              <a:gd name="T97" fmla="*/ 497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45" h="594">
                <a:moveTo>
                  <a:pt x="0" y="549"/>
                </a:moveTo>
                <a:lnTo>
                  <a:pt x="575" y="549"/>
                </a:lnTo>
                <a:lnTo>
                  <a:pt x="575" y="570"/>
                </a:lnTo>
                <a:cubicBezTo>
                  <a:pt x="575" y="583"/>
                  <a:pt x="565" y="594"/>
                  <a:pt x="551" y="594"/>
                </a:cubicBezTo>
                <a:lnTo>
                  <a:pt x="24" y="594"/>
                </a:lnTo>
                <a:cubicBezTo>
                  <a:pt x="11" y="594"/>
                  <a:pt x="0" y="583"/>
                  <a:pt x="0" y="570"/>
                </a:cubicBezTo>
                <a:lnTo>
                  <a:pt x="0" y="549"/>
                </a:lnTo>
                <a:close/>
                <a:moveTo>
                  <a:pt x="288" y="209"/>
                </a:moveTo>
                <a:cubicBezTo>
                  <a:pt x="294" y="209"/>
                  <a:pt x="298" y="214"/>
                  <a:pt x="298" y="220"/>
                </a:cubicBezTo>
                <a:cubicBezTo>
                  <a:pt x="298" y="226"/>
                  <a:pt x="294" y="230"/>
                  <a:pt x="288" y="230"/>
                </a:cubicBezTo>
                <a:cubicBezTo>
                  <a:pt x="282" y="230"/>
                  <a:pt x="277" y="226"/>
                  <a:pt x="277" y="220"/>
                </a:cubicBezTo>
                <a:cubicBezTo>
                  <a:pt x="277" y="214"/>
                  <a:pt x="282" y="209"/>
                  <a:pt x="288" y="209"/>
                </a:cubicBezTo>
                <a:close/>
                <a:moveTo>
                  <a:pt x="32" y="201"/>
                </a:moveTo>
                <a:lnTo>
                  <a:pt x="355" y="201"/>
                </a:lnTo>
                <a:cubicBezTo>
                  <a:pt x="421" y="205"/>
                  <a:pt x="483" y="217"/>
                  <a:pt x="544" y="245"/>
                </a:cubicBezTo>
                <a:lnTo>
                  <a:pt x="544" y="536"/>
                </a:lnTo>
                <a:lnTo>
                  <a:pt x="32" y="536"/>
                </a:lnTo>
                <a:lnTo>
                  <a:pt x="32" y="201"/>
                </a:lnTo>
                <a:close/>
                <a:moveTo>
                  <a:pt x="98" y="407"/>
                </a:moveTo>
                <a:lnTo>
                  <a:pt x="205" y="407"/>
                </a:lnTo>
                <a:lnTo>
                  <a:pt x="205" y="430"/>
                </a:lnTo>
                <a:lnTo>
                  <a:pt x="98" y="430"/>
                </a:lnTo>
                <a:lnTo>
                  <a:pt x="98" y="407"/>
                </a:lnTo>
                <a:close/>
                <a:moveTo>
                  <a:pt x="98" y="362"/>
                </a:moveTo>
                <a:lnTo>
                  <a:pt x="312" y="362"/>
                </a:lnTo>
                <a:lnTo>
                  <a:pt x="312" y="385"/>
                </a:lnTo>
                <a:lnTo>
                  <a:pt x="98" y="385"/>
                </a:lnTo>
                <a:lnTo>
                  <a:pt x="98" y="362"/>
                </a:lnTo>
                <a:close/>
                <a:moveTo>
                  <a:pt x="98" y="317"/>
                </a:moveTo>
                <a:lnTo>
                  <a:pt x="312" y="317"/>
                </a:lnTo>
                <a:lnTo>
                  <a:pt x="312" y="340"/>
                </a:lnTo>
                <a:lnTo>
                  <a:pt x="98" y="340"/>
                </a:lnTo>
                <a:lnTo>
                  <a:pt x="98" y="317"/>
                </a:lnTo>
                <a:close/>
                <a:moveTo>
                  <a:pt x="98" y="273"/>
                </a:moveTo>
                <a:lnTo>
                  <a:pt x="312" y="273"/>
                </a:lnTo>
                <a:lnTo>
                  <a:pt x="312" y="296"/>
                </a:lnTo>
                <a:lnTo>
                  <a:pt x="98" y="296"/>
                </a:lnTo>
                <a:lnTo>
                  <a:pt x="98" y="273"/>
                </a:lnTo>
                <a:close/>
                <a:moveTo>
                  <a:pt x="552" y="249"/>
                </a:moveTo>
                <a:cubicBezTo>
                  <a:pt x="560" y="252"/>
                  <a:pt x="579" y="262"/>
                  <a:pt x="584" y="265"/>
                </a:cubicBezTo>
                <a:cubicBezTo>
                  <a:pt x="598" y="274"/>
                  <a:pt x="563" y="279"/>
                  <a:pt x="552" y="280"/>
                </a:cubicBezTo>
                <a:lnTo>
                  <a:pt x="552" y="249"/>
                </a:lnTo>
                <a:close/>
                <a:moveTo>
                  <a:pt x="675" y="154"/>
                </a:moveTo>
                <a:cubicBezTo>
                  <a:pt x="644" y="120"/>
                  <a:pt x="613" y="85"/>
                  <a:pt x="581" y="50"/>
                </a:cubicBezTo>
                <a:cubicBezTo>
                  <a:pt x="571" y="39"/>
                  <a:pt x="566" y="39"/>
                  <a:pt x="552" y="37"/>
                </a:cubicBezTo>
                <a:lnTo>
                  <a:pt x="227" y="1"/>
                </a:lnTo>
                <a:cubicBezTo>
                  <a:pt x="221" y="0"/>
                  <a:pt x="218" y="4"/>
                  <a:pt x="223" y="9"/>
                </a:cubicBezTo>
                <a:lnTo>
                  <a:pt x="338" y="134"/>
                </a:lnTo>
                <a:cubicBezTo>
                  <a:pt x="357" y="97"/>
                  <a:pt x="370" y="78"/>
                  <a:pt x="429" y="85"/>
                </a:cubicBezTo>
                <a:cubicBezTo>
                  <a:pt x="469" y="90"/>
                  <a:pt x="498" y="98"/>
                  <a:pt x="536" y="113"/>
                </a:cubicBezTo>
                <a:cubicBezTo>
                  <a:pt x="559" y="122"/>
                  <a:pt x="572" y="129"/>
                  <a:pt x="583" y="148"/>
                </a:cubicBezTo>
                <a:cubicBezTo>
                  <a:pt x="574" y="136"/>
                  <a:pt x="558" y="128"/>
                  <a:pt x="541" y="121"/>
                </a:cubicBezTo>
                <a:cubicBezTo>
                  <a:pt x="507" y="107"/>
                  <a:pt x="469" y="98"/>
                  <a:pt x="432" y="93"/>
                </a:cubicBezTo>
                <a:cubicBezTo>
                  <a:pt x="410" y="91"/>
                  <a:pt x="388" y="91"/>
                  <a:pt x="373" y="103"/>
                </a:cubicBezTo>
                <a:cubicBezTo>
                  <a:pt x="360" y="113"/>
                  <a:pt x="340" y="158"/>
                  <a:pt x="331" y="175"/>
                </a:cubicBezTo>
                <a:cubicBezTo>
                  <a:pt x="326" y="187"/>
                  <a:pt x="333" y="191"/>
                  <a:pt x="342" y="191"/>
                </a:cubicBezTo>
                <a:cubicBezTo>
                  <a:pt x="429" y="195"/>
                  <a:pt x="513" y="218"/>
                  <a:pt x="591" y="258"/>
                </a:cubicBezTo>
                <a:lnTo>
                  <a:pt x="592" y="214"/>
                </a:lnTo>
                <a:cubicBezTo>
                  <a:pt x="620" y="218"/>
                  <a:pt x="647" y="222"/>
                  <a:pt x="675" y="226"/>
                </a:cubicBezTo>
                <a:lnTo>
                  <a:pt x="675" y="154"/>
                </a:lnTo>
                <a:close/>
                <a:moveTo>
                  <a:pt x="738" y="234"/>
                </a:moveTo>
                <a:cubicBezTo>
                  <a:pt x="742" y="235"/>
                  <a:pt x="745" y="230"/>
                  <a:pt x="741" y="226"/>
                </a:cubicBezTo>
                <a:cubicBezTo>
                  <a:pt x="727" y="210"/>
                  <a:pt x="712" y="195"/>
                  <a:pt x="698" y="179"/>
                </a:cubicBezTo>
                <a:lnTo>
                  <a:pt x="698" y="158"/>
                </a:lnTo>
                <a:cubicBezTo>
                  <a:pt x="698" y="155"/>
                  <a:pt x="695" y="152"/>
                  <a:pt x="691" y="152"/>
                </a:cubicBezTo>
                <a:lnTo>
                  <a:pt x="685" y="152"/>
                </a:lnTo>
                <a:lnTo>
                  <a:pt x="685" y="277"/>
                </a:lnTo>
                <a:cubicBezTo>
                  <a:pt x="683" y="278"/>
                  <a:pt x="682" y="279"/>
                  <a:pt x="682" y="282"/>
                </a:cubicBezTo>
                <a:lnTo>
                  <a:pt x="681" y="290"/>
                </a:lnTo>
                <a:cubicBezTo>
                  <a:pt x="681" y="295"/>
                  <a:pt x="683" y="296"/>
                  <a:pt x="683" y="300"/>
                </a:cubicBezTo>
                <a:lnTo>
                  <a:pt x="682" y="310"/>
                </a:lnTo>
                <a:cubicBezTo>
                  <a:pt x="682" y="313"/>
                  <a:pt x="680" y="315"/>
                  <a:pt x="680" y="319"/>
                </a:cubicBezTo>
                <a:lnTo>
                  <a:pt x="671" y="393"/>
                </a:lnTo>
                <a:cubicBezTo>
                  <a:pt x="675" y="401"/>
                  <a:pt x="707" y="402"/>
                  <a:pt x="712" y="393"/>
                </a:cubicBezTo>
                <a:lnTo>
                  <a:pt x="703" y="319"/>
                </a:lnTo>
                <a:cubicBezTo>
                  <a:pt x="703" y="315"/>
                  <a:pt x="701" y="314"/>
                  <a:pt x="700" y="310"/>
                </a:cubicBezTo>
                <a:lnTo>
                  <a:pt x="700" y="300"/>
                </a:lnTo>
                <a:cubicBezTo>
                  <a:pt x="700" y="296"/>
                  <a:pt x="702" y="296"/>
                  <a:pt x="702" y="290"/>
                </a:cubicBezTo>
                <a:lnTo>
                  <a:pt x="701" y="282"/>
                </a:lnTo>
                <a:cubicBezTo>
                  <a:pt x="701" y="279"/>
                  <a:pt x="700" y="278"/>
                  <a:pt x="697" y="277"/>
                </a:cubicBezTo>
                <a:lnTo>
                  <a:pt x="698" y="229"/>
                </a:lnTo>
                <a:cubicBezTo>
                  <a:pt x="711" y="231"/>
                  <a:pt x="724" y="232"/>
                  <a:pt x="738" y="234"/>
                </a:cubicBezTo>
                <a:close/>
                <a:moveTo>
                  <a:pt x="351" y="318"/>
                </a:moveTo>
                <a:lnTo>
                  <a:pt x="344" y="320"/>
                </a:lnTo>
                <a:lnTo>
                  <a:pt x="370" y="455"/>
                </a:lnTo>
                <a:lnTo>
                  <a:pt x="378" y="453"/>
                </a:lnTo>
                <a:lnTo>
                  <a:pt x="376" y="447"/>
                </a:lnTo>
                <a:lnTo>
                  <a:pt x="383" y="445"/>
                </a:lnTo>
                <a:lnTo>
                  <a:pt x="382" y="438"/>
                </a:lnTo>
                <a:lnTo>
                  <a:pt x="389" y="436"/>
                </a:lnTo>
                <a:lnTo>
                  <a:pt x="388" y="429"/>
                </a:lnTo>
                <a:lnTo>
                  <a:pt x="395" y="428"/>
                </a:lnTo>
                <a:lnTo>
                  <a:pt x="394" y="420"/>
                </a:lnTo>
                <a:lnTo>
                  <a:pt x="400" y="419"/>
                </a:lnTo>
                <a:lnTo>
                  <a:pt x="403" y="432"/>
                </a:lnTo>
                <a:lnTo>
                  <a:pt x="409" y="430"/>
                </a:lnTo>
                <a:lnTo>
                  <a:pt x="412" y="443"/>
                </a:lnTo>
                <a:lnTo>
                  <a:pt x="418" y="442"/>
                </a:lnTo>
                <a:lnTo>
                  <a:pt x="420" y="455"/>
                </a:lnTo>
                <a:lnTo>
                  <a:pt x="427" y="453"/>
                </a:lnTo>
                <a:lnTo>
                  <a:pt x="429" y="466"/>
                </a:lnTo>
                <a:lnTo>
                  <a:pt x="434" y="465"/>
                </a:lnTo>
                <a:lnTo>
                  <a:pt x="435" y="472"/>
                </a:lnTo>
                <a:lnTo>
                  <a:pt x="457" y="468"/>
                </a:lnTo>
                <a:lnTo>
                  <a:pt x="455" y="462"/>
                </a:lnTo>
                <a:lnTo>
                  <a:pt x="460" y="461"/>
                </a:lnTo>
                <a:lnTo>
                  <a:pt x="458" y="448"/>
                </a:lnTo>
                <a:lnTo>
                  <a:pt x="451" y="450"/>
                </a:lnTo>
                <a:lnTo>
                  <a:pt x="449" y="437"/>
                </a:lnTo>
                <a:lnTo>
                  <a:pt x="443" y="438"/>
                </a:lnTo>
                <a:lnTo>
                  <a:pt x="440" y="425"/>
                </a:lnTo>
                <a:lnTo>
                  <a:pt x="434" y="427"/>
                </a:lnTo>
                <a:lnTo>
                  <a:pt x="432" y="414"/>
                </a:lnTo>
                <a:lnTo>
                  <a:pt x="425" y="415"/>
                </a:lnTo>
                <a:lnTo>
                  <a:pt x="424" y="409"/>
                </a:lnTo>
                <a:lnTo>
                  <a:pt x="465" y="401"/>
                </a:lnTo>
                <a:lnTo>
                  <a:pt x="463" y="395"/>
                </a:lnTo>
                <a:lnTo>
                  <a:pt x="457" y="396"/>
                </a:lnTo>
                <a:lnTo>
                  <a:pt x="455" y="389"/>
                </a:lnTo>
                <a:lnTo>
                  <a:pt x="448" y="390"/>
                </a:lnTo>
                <a:lnTo>
                  <a:pt x="446" y="383"/>
                </a:lnTo>
                <a:lnTo>
                  <a:pt x="439" y="384"/>
                </a:lnTo>
                <a:lnTo>
                  <a:pt x="438" y="377"/>
                </a:lnTo>
                <a:lnTo>
                  <a:pt x="430" y="378"/>
                </a:lnTo>
                <a:lnTo>
                  <a:pt x="429" y="371"/>
                </a:lnTo>
                <a:lnTo>
                  <a:pt x="422" y="373"/>
                </a:lnTo>
                <a:lnTo>
                  <a:pt x="420" y="365"/>
                </a:lnTo>
                <a:lnTo>
                  <a:pt x="413" y="367"/>
                </a:lnTo>
                <a:lnTo>
                  <a:pt x="411" y="359"/>
                </a:lnTo>
                <a:lnTo>
                  <a:pt x="404" y="361"/>
                </a:lnTo>
                <a:lnTo>
                  <a:pt x="403" y="354"/>
                </a:lnTo>
                <a:lnTo>
                  <a:pt x="395" y="355"/>
                </a:lnTo>
                <a:lnTo>
                  <a:pt x="394" y="348"/>
                </a:lnTo>
                <a:lnTo>
                  <a:pt x="387" y="349"/>
                </a:lnTo>
                <a:lnTo>
                  <a:pt x="385" y="342"/>
                </a:lnTo>
                <a:lnTo>
                  <a:pt x="378" y="343"/>
                </a:lnTo>
                <a:lnTo>
                  <a:pt x="377" y="336"/>
                </a:lnTo>
                <a:lnTo>
                  <a:pt x="369" y="337"/>
                </a:lnTo>
                <a:lnTo>
                  <a:pt x="368" y="330"/>
                </a:lnTo>
                <a:lnTo>
                  <a:pt x="360" y="331"/>
                </a:lnTo>
                <a:lnTo>
                  <a:pt x="359" y="324"/>
                </a:lnTo>
                <a:lnTo>
                  <a:pt x="353" y="325"/>
                </a:lnTo>
                <a:lnTo>
                  <a:pt x="351" y="318"/>
                </a:lnTo>
                <a:close/>
                <a:moveTo>
                  <a:pt x="69" y="239"/>
                </a:moveTo>
                <a:lnTo>
                  <a:pt x="506" y="239"/>
                </a:lnTo>
                <a:lnTo>
                  <a:pt x="506" y="497"/>
                </a:lnTo>
                <a:lnTo>
                  <a:pt x="69" y="497"/>
                </a:lnTo>
                <a:lnTo>
                  <a:pt x="69" y="23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20" name="Freeform 21"/>
          <p:cNvSpPr>
            <a:spLocks noEditPoints="1"/>
          </p:cNvSpPr>
          <p:nvPr/>
        </p:nvSpPr>
        <p:spPr bwMode="auto">
          <a:xfrm>
            <a:off x="5765323" y="2124235"/>
            <a:ext cx="328272" cy="498535"/>
          </a:xfrm>
          <a:custGeom>
            <a:avLst/>
            <a:gdLst>
              <a:gd name="T0" fmla="*/ 72 w 401"/>
              <a:gd name="T1" fmla="*/ 59 h 610"/>
              <a:gd name="T2" fmla="*/ 92 w 401"/>
              <a:gd name="T3" fmla="*/ 27 h 610"/>
              <a:gd name="T4" fmla="*/ 130 w 401"/>
              <a:gd name="T5" fmla="*/ 23 h 610"/>
              <a:gd name="T6" fmla="*/ 110 w 401"/>
              <a:gd name="T7" fmla="*/ 55 h 610"/>
              <a:gd name="T8" fmla="*/ 72 w 401"/>
              <a:gd name="T9" fmla="*/ 59 h 610"/>
              <a:gd name="T10" fmla="*/ 150 w 401"/>
              <a:gd name="T11" fmla="*/ 453 h 610"/>
              <a:gd name="T12" fmla="*/ 194 w 401"/>
              <a:gd name="T13" fmla="*/ 458 h 610"/>
              <a:gd name="T14" fmla="*/ 291 w 401"/>
              <a:gd name="T15" fmla="*/ 431 h 610"/>
              <a:gd name="T16" fmla="*/ 297 w 401"/>
              <a:gd name="T17" fmla="*/ 408 h 610"/>
              <a:gd name="T18" fmla="*/ 275 w 401"/>
              <a:gd name="T19" fmla="*/ 403 h 610"/>
              <a:gd name="T20" fmla="*/ 158 w 401"/>
              <a:gd name="T21" fmla="*/ 422 h 610"/>
              <a:gd name="T22" fmla="*/ 62 w 401"/>
              <a:gd name="T23" fmla="*/ 353 h 610"/>
              <a:gd name="T24" fmla="*/ 43 w 401"/>
              <a:gd name="T25" fmla="*/ 236 h 610"/>
              <a:gd name="T26" fmla="*/ 103 w 401"/>
              <a:gd name="T27" fmla="*/ 146 h 610"/>
              <a:gd name="T28" fmla="*/ 207 w 401"/>
              <a:gd name="T29" fmla="*/ 316 h 610"/>
              <a:gd name="T30" fmla="*/ 208 w 401"/>
              <a:gd name="T31" fmla="*/ 318 h 610"/>
              <a:gd name="T32" fmla="*/ 208 w 401"/>
              <a:gd name="T33" fmla="*/ 318 h 610"/>
              <a:gd name="T34" fmla="*/ 267 w 401"/>
              <a:gd name="T35" fmla="*/ 311 h 610"/>
              <a:gd name="T36" fmla="*/ 299 w 401"/>
              <a:gd name="T37" fmla="*/ 262 h 610"/>
              <a:gd name="T38" fmla="*/ 300 w 401"/>
              <a:gd name="T39" fmla="*/ 261 h 610"/>
              <a:gd name="T40" fmla="*/ 147 w 401"/>
              <a:gd name="T41" fmla="*/ 14 h 610"/>
              <a:gd name="T42" fmla="*/ 147 w 401"/>
              <a:gd name="T43" fmla="*/ 14 h 610"/>
              <a:gd name="T44" fmla="*/ 147 w 401"/>
              <a:gd name="T45" fmla="*/ 13 h 610"/>
              <a:gd name="T46" fmla="*/ 87 w 401"/>
              <a:gd name="T47" fmla="*/ 18 h 610"/>
              <a:gd name="T48" fmla="*/ 55 w 401"/>
              <a:gd name="T49" fmla="*/ 69 h 610"/>
              <a:gd name="T50" fmla="*/ 56 w 401"/>
              <a:gd name="T51" fmla="*/ 70 h 610"/>
              <a:gd name="T52" fmla="*/ 56 w 401"/>
              <a:gd name="T53" fmla="*/ 70 h 610"/>
              <a:gd name="T54" fmla="*/ 86 w 401"/>
              <a:gd name="T55" fmla="*/ 119 h 610"/>
              <a:gd name="T56" fmla="*/ 12 w 401"/>
              <a:gd name="T57" fmla="*/ 228 h 610"/>
              <a:gd name="T58" fmla="*/ 35 w 401"/>
              <a:gd name="T59" fmla="*/ 369 h 610"/>
              <a:gd name="T60" fmla="*/ 150 w 401"/>
              <a:gd name="T61" fmla="*/ 453 h 610"/>
              <a:gd name="T62" fmla="*/ 386 w 401"/>
              <a:gd name="T63" fmla="*/ 356 h 610"/>
              <a:gd name="T64" fmla="*/ 163 w 401"/>
              <a:gd name="T65" fmla="*/ 356 h 610"/>
              <a:gd name="T66" fmla="*/ 148 w 401"/>
              <a:gd name="T67" fmla="*/ 371 h 610"/>
              <a:gd name="T68" fmla="*/ 163 w 401"/>
              <a:gd name="T69" fmla="*/ 387 h 610"/>
              <a:gd name="T70" fmla="*/ 386 w 401"/>
              <a:gd name="T71" fmla="*/ 387 h 610"/>
              <a:gd name="T72" fmla="*/ 401 w 401"/>
              <a:gd name="T73" fmla="*/ 371 h 610"/>
              <a:gd name="T74" fmla="*/ 386 w 401"/>
              <a:gd name="T75" fmla="*/ 356 h 610"/>
              <a:gd name="T76" fmla="*/ 202 w 401"/>
              <a:gd name="T77" fmla="*/ 506 h 610"/>
              <a:gd name="T78" fmla="*/ 183 w 401"/>
              <a:gd name="T79" fmla="*/ 526 h 610"/>
              <a:gd name="T80" fmla="*/ 163 w 401"/>
              <a:gd name="T81" fmla="*/ 506 h 610"/>
              <a:gd name="T82" fmla="*/ 183 w 401"/>
              <a:gd name="T83" fmla="*/ 487 h 610"/>
              <a:gd name="T84" fmla="*/ 202 w 401"/>
              <a:gd name="T85" fmla="*/ 506 h 610"/>
              <a:gd name="T86" fmla="*/ 142 w 401"/>
              <a:gd name="T87" fmla="*/ 506 h 610"/>
              <a:gd name="T88" fmla="*/ 183 w 401"/>
              <a:gd name="T89" fmla="*/ 547 h 610"/>
              <a:gd name="T90" fmla="*/ 223 w 401"/>
              <a:gd name="T91" fmla="*/ 506 h 610"/>
              <a:gd name="T92" fmla="*/ 183 w 401"/>
              <a:gd name="T93" fmla="*/ 466 h 610"/>
              <a:gd name="T94" fmla="*/ 142 w 401"/>
              <a:gd name="T95" fmla="*/ 506 h 610"/>
              <a:gd name="T96" fmla="*/ 237 w 401"/>
              <a:gd name="T97" fmla="*/ 525 h 610"/>
              <a:gd name="T98" fmla="*/ 183 w 401"/>
              <a:gd name="T99" fmla="*/ 564 h 610"/>
              <a:gd name="T100" fmla="*/ 128 w 401"/>
              <a:gd name="T101" fmla="*/ 525 h 610"/>
              <a:gd name="T102" fmla="*/ 55 w 401"/>
              <a:gd name="T103" fmla="*/ 594 h 610"/>
              <a:gd name="T104" fmla="*/ 54 w 401"/>
              <a:gd name="T105" fmla="*/ 605 h 610"/>
              <a:gd name="T106" fmla="*/ 64 w 401"/>
              <a:gd name="T107" fmla="*/ 610 h 610"/>
              <a:gd name="T108" fmla="*/ 302 w 401"/>
              <a:gd name="T109" fmla="*/ 610 h 610"/>
              <a:gd name="T110" fmla="*/ 302 w 401"/>
              <a:gd name="T111" fmla="*/ 610 h 610"/>
              <a:gd name="T112" fmla="*/ 312 w 401"/>
              <a:gd name="T113" fmla="*/ 599 h 610"/>
              <a:gd name="T114" fmla="*/ 310 w 401"/>
              <a:gd name="T115" fmla="*/ 593 h 610"/>
              <a:gd name="T116" fmla="*/ 237 w 401"/>
              <a:gd name="T117" fmla="*/ 525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1" h="610">
                <a:moveTo>
                  <a:pt x="72" y="59"/>
                </a:moveTo>
                <a:cubicBezTo>
                  <a:pt x="67" y="51"/>
                  <a:pt x="76" y="36"/>
                  <a:pt x="92" y="27"/>
                </a:cubicBezTo>
                <a:cubicBezTo>
                  <a:pt x="108" y="17"/>
                  <a:pt x="125" y="15"/>
                  <a:pt x="130" y="23"/>
                </a:cubicBezTo>
                <a:cubicBezTo>
                  <a:pt x="134" y="31"/>
                  <a:pt x="126" y="45"/>
                  <a:pt x="110" y="55"/>
                </a:cubicBezTo>
                <a:cubicBezTo>
                  <a:pt x="94" y="65"/>
                  <a:pt x="77" y="67"/>
                  <a:pt x="72" y="59"/>
                </a:cubicBezTo>
                <a:close/>
                <a:moveTo>
                  <a:pt x="150" y="453"/>
                </a:moveTo>
                <a:cubicBezTo>
                  <a:pt x="165" y="457"/>
                  <a:pt x="179" y="458"/>
                  <a:pt x="194" y="458"/>
                </a:cubicBezTo>
                <a:cubicBezTo>
                  <a:pt x="228" y="458"/>
                  <a:pt x="262" y="449"/>
                  <a:pt x="291" y="431"/>
                </a:cubicBezTo>
                <a:cubicBezTo>
                  <a:pt x="299" y="426"/>
                  <a:pt x="301" y="416"/>
                  <a:pt x="297" y="408"/>
                </a:cubicBezTo>
                <a:cubicBezTo>
                  <a:pt x="292" y="401"/>
                  <a:pt x="282" y="399"/>
                  <a:pt x="275" y="403"/>
                </a:cubicBezTo>
                <a:cubicBezTo>
                  <a:pt x="239" y="425"/>
                  <a:pt x="198" y="432"/>
                  <a:pt x="158" y="422"/>
                </a:cubicBezTo>
                <a:cubicBezTo>
                  <a:pt x="118" y="412"/>
                  <a:pt x="84" y="388"/>
                  <a:pt x="62" y="353"/>
                </a:cubicBezTo>
                <a:cubicBezTo>
                  <a:pt x="40" y="317"/>
                  <a:pt x="34" y="276"/>
                  <a:pt x="43" y="236"/>
                </a:cubicBezTo>
                <a:cubicBezTo>
                  <a:pt x="52" y="199"/>
                  <a:pt x="73" y="168"/>
                  <a:pt x="103" y="146"/>
                </a:cubicBezTo>
                <a:lnTo>
                  <a:pt x="207" y="316"/>
                </a:lnTo>
                <a:lnTo>
                  <a:pt x="208" y="318"/>
                </a:lnTo>
                <a:lnTo>
                  <a:pt x="208" y="318"/>
                </a:lnTo>
                <a:cubicBezTo>
                  <a:pt x="217" y="328"/>
                  <a:pt x="243" y="325"/>
                  <a:pt x="267" y="311"/>
                </a:cubicBezTo>
                <a:cubicBezTo>
                  <a:pt x="291" y="296"/>
                  <a:pt x="305" y="274"/>
                  <a:pt x="299" y="262"/>
                </a:cubicBezTo>
                <a:lnTo>
                  <a:pt x="300" y="261"/>
                </a:lnTo>
                <a:lnTo>
                  <a:pt x="147" y="14"/>
                </a:lnTo>
                <a:lnTo>
                  <a:pt x="147" y="14"/>
                </a:lnTo>
                <a:cubicBezTo>
                  <a:pt x="147" y="13"/>
                  <a:pt x="147" y="13"/>
                  <a:pt x="147" y="13"/>
                </a:cubicBezTo>
                <a:cubicBezTo>
                  <a:pt x="139" y="0"/>
                  <a:pt x="112" y="3"/>
                  <a:pt x="87" y="18"/>
                </a:cubicBezTo>
                <a:cubicBezTo>
                  <a:pt x="62" y="34"/>
                  <a:pt x="48" y="57"/>
                  <a:pt x="55" y="69"/>
                </a:cubicBezTo>
                <a:cubicBezTo>
                  <a:pt x="55" y="69"/>
                  <a:pt x="56" y="70"/>
                  <a:pt x="56" y="70"/>
                </a:cubicBezTo>
                <a:lnTo>
                  <a:pt x="56" y="70"/>
                </a:lnTo>
                <a:lnTo>
                  <a:pt x="86" y="119"/>
                </a:lnTo>
                <a:cubicBezTo>
                  <a:pt x="49" y="145"/>
                  <a:pt x="23" y="184"/>
                  <a:pt x="12" y="228"/>
                </a:cubicBezTo>
                <a:cubicBezTo>
                  <a:pt x="0" y="277"/>
                  <a:pt x="9" y="327"/>
                  <a:pt x="35" y="369"/>
                </a:cubicBezTo>
                <a:cubicBezTo>
                  <a:pt x="61" y="412"/>
                  <a:pt x="102" y="442"/>
                  <a:pt x="150" y="453"/>
                </a:cubicBezTo>
                <a:close/>
                <a:moveTo>
                  <a:pt x="386" y="356"/>
                </a:moveTo>
                <a:lnTo>
                  <a:pt x="163" y="356"/>
                </a:lnTo>
                <a:cubicBezTo>
                  <a:pt x="155" y="356"/>
                  <a:pt x="148" y="363"/>
                  <a:pt x="148" y="371"/>
                </a:cubicBezTo>
                <a:cubicBezTo>
                  <a:pt x="148" y="380"/>
                  <a:pt x="155" y="387"/>
                  <a:pt x="163" y="387"/>
                </a:cubicBezTo>
                <a:lnTo>
                  <a:pt x="386" y="387"/>
                </a:lnTo>
                <a:cubicBezTo>
                  <a:pt x="394" y="387"/>
                  <a:pt x="401" y="380"/>
                  <a:pt x="401" y="371"/>
                </a:cubicBezTo>
                <a:cubicBezTo>
                  <a:pt x="401" y="363"/>
                  <a:pt x="394" y="356"/>
                  <a:pt x="386" y="356"/>
                </a:cubicBezTo>
                <a:close/>
                <a:moveTo>
                  <a:pt x="202" y="506"/>
                </a:moveTo>
                <a:cubicBezTo>
                  <a:pt x="202" y="517"/>
                  <a:pt x="193" y="526"/>
                  <a:pt x="183" y="526"/>
                </a:cubicBezTo>
                <a:cubicBezTo>
                  <a:pt x="172" y="526"/>
                  <a:pt x="163" y="517"/>
                  <a:pt x="163" y="506"/>
                </a:cubicBezTo>
                <a:cubicBezTo>
                  <a:pt x="163" y="495"/>
                  <a:pt x="172" y="487"/>
                  <a:pt x="183" y="487"/>
                </a:cubicBezTo>
                <a:cubicBezTo>
                  <a:pt x="193" y="487"/>
                  <a:pt x="202" y="495"/>
                  <a:pt x="202" y="506"/>
                </a:cubicBezTo>
                <a:close/>
                <a:moveTo>
                  <a:pt x="142" y="506"/>
                </a:moveTo>
                <a:cubicBezTo>
                  <a:pt x="142" y="529"/>
                  <a:pt x="160" y="547"/>
                  <a:pt x="183" y="547"/>
                </a:cubicBezTo>
                <a:cubicBezTo>
                  <a:pt x="205" y="547"/>
                  <a:pt x="223" y="529"/>
                  <a:pt x="223" y="506"/>
                </a:cubicBezTo>
                <a:cubicBezTo>
                  <a:pt x="223" y="484"/>
                  <a:pt x="205" y="466"/>
                  <a:pt x="183" y="466"/>
                </a:cubicBezTo>
                <a:cubicBezTo>
                  <a:pt x="160" y="466"/>
                  <a:pt x="142" y="484"/>
                  <a:pt x="142" y="506"/>
                </a:cubicBezTo>
                <a:close/>
                <a:moveTo>
                  <a:pt x="237" y="525"/>
                </a:moveTo>
                <a:cubicBezTo>
                  <a:pt x="229" y="548"/>
                  <a:pt x="208" y="564"/>
                  <a:pt x="183" y="564"/>
                </a:cubicBezTo>
                <a:cubicBezTo>
                  <a:pt x="157" y="564"/>
                  <a:pt x="136" y="548"/>
                  <a:pt x="128" y="525"/>
                </a:cubicBezTo>
                <a:cubicBezTo>
                  <a:pt x="85" y="548"/>
                  <a:pt x="56" y="591"/>
                  <a:pt x="55" y="594"/>
                </a:cubicBezTo>
                <a:cubicBezTo>
                  <a:pt x="52" y="597"/>
                  <a:pt x="52" y="601"/>
                  <a:pt x="54" y="605"/>
                </a:cubicBezTo>
                <a:cubicBezTo>
                  <a:pt x="56" y="608"/>
                  <a:pt x="60" y="610"/>
                  <a:pt x="64" y="610"/>
                </a:cubicBezTo>
                <a:lnTo>
                  <a:pt x="302" y="610"/>
                </a:lnTo>
                <a:lnTo>
                  <a:pt x="302" y="610"/>
                </a:lnTo>
                <a:cubicBezTo>
                  <a:pt x="308" y="610"/>
                  <a:pt x="312" y="605"/>
                  <a:pt x="312" y="599"/>
                </a:cubicBezTo>
                <a:cubicBezTo>
                  <a:pt x="312" y="597"/>
                  <a:pt x="312" y="595"/>
                  <a:pt x="310" y="593"/>
                </a:cubicBezTo>
                <a:cubicBezTo>
                  <a:pt x="306" y="587"/>
                  <a:pt x="278" y="547"/>
                  <a:pt x="237" y="5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21" name="Freeform 22"/>
          <p:cNvSpPr>
            <a:spLocks noEditPoints="1"/>
          </p:cNvSpPr>
          <p:nvPr/>
        </p:nvSpPr>
        <p:spPr bwMode="auto">
          <a:xfrm>
            <a:off x="7875145" y="2891392"/>
            <a:ext cx="500317" cy="496558"/>
          </a:xfrm>
          <a:custGeom>
            <a:avLst/>
            <a:gdLst>
              <a:gd name="T0" fmla="*/ 553 w 612"/>
              <a:gd name="T1" fmla="*/ 521 h 605"/>
              <a:gd name="T2" fmla="*/ 490 w 612"/>
              <a:gd name="T3" fmla="*/ 521 h 605"/>
              <a:gd name="T4" fmla="*/ 590 w 612"/>
              <a:gd name="T5" fmla="*/ 59 h 605"/>
              <a:gd name="T6" fmla="*/ 508 w 612"/>
              <a:gd name="T7" fmla="*/ 0 h 605"/>
              <a:gd name="T8" fmla="*/ 288 w 612"/>
              <a:gd name="T9" fmla="*/ 196 h 605"/>
              <a:gd name="T10" fmla="*/ 256 w 612"/>
              <a:gd name="T11" fmla="*/ 241 h 605"/>
              <a:gd name="T12" fmla="*/ 229 w 612"/>
              <a:gd name="T13" fmla="*/ 254 h 605"/>
              <a:gd name="T14" fmla="*/ 232 w 612"/>
              <a:gd name="T15" fmla="*/ 338 h 605"/>
              <a:gd name="T16" fmla="*/ 55 w 612"/>
              <a:gd name="T17" fmla="*/ 492 h 605"/>
              <a:gd name="T18" fmla="*/ 35 w 612"/>
              <a:gd name="T19" fmla="*/ 605 h 605"/>
              <a:gd name="T20" fmla="*/ 127 w 612"/>
              <a:gd name="T21" fmla="*/ 513 h 605"/>
              <a:gd name="T22" fmla="*/ 271 w 612"/>
              <a:gd name="T23" fmla="*/ 377 h 605"/>
              <a:gd name="T24" fmla="*/ 352 w 612"/>
              <a:gd name="T25" fmla="*/ 377 h 605"/>
              <a:gd name="T26" fmla="*/ 375 w 612"/>
              <a:gd name="T27" fmla="*/ 326 h 605"/>
              <a:gd name="T28" fmla="*/ 410 w 612"/>
              <a:gd name="T29" fmla="*/ 319 h 605"/>
              <a:gd name="T30" fmla="*/ 590 w 612"/>
              <a:gd name="T31" fmla="*/ 59 h 605"/>
              <a:gd name="T32" fmla="*/ 239 w 612"/>
              <a:gd name="T33" fmla="*/ 197 h 605"/>
              <a:gd name="T34" fmla="*/ 246 w 612"/>
              <a:gd name="T35" fmla="*/ 190 h 605"/>
              <a:gd name="T36" fmla="*/ 266 w 612"/>
              <a:gd name="T37" fmla="*/ 171 h 605"/>
              <a:gd name="T38" fmla="*/ 131 w 612"/>
              <a:gd name="T39" fmla="*/ 1 h 605"/>
              <a:gd name="T40" fmla="*/ 171 w 612"/>
              <a:gd name="T41" fmla="*/ 97 h 605"/>
              <a:gd name="T42" fmla="*/ 13 w 612"/>
              <a:gd name="T43" fmla="*/ 118 h 605"/>
              <a:gd name="T44" fmla="*/ 141 w 612"/>
              <a:gd name="T45" fmla="*/ 272 h 605"/>
              <a:gd name="T46" fmla="*/ 185 w 612"/>
              <a:gd name="T47" fmla="*/ 263 h 605"/>
              <a:gd name="T48" fmla="*/ 221 w 612"/>
              <a:gd name="T49" fmla="*/ 215 h 605"/>
              <a:gd name="T50" fmla="*/ 409 w 612"/>
              <a:gd name="T51" fmla="*/ 368 h 605"/>
              <a:gd name="T52" fmla="*/ 376 w 612"/>
              <a:gd name="T53" fmla="*/ 401 h 605"/>
              <a:gd name="T54" fmla="*/ 451 w 612"/>
              <a:gd name="T55" fmla="*/ 529 h 605"/>
              <a:gd name="T56" fmla="*/ 529 w 612"/>
              <a:gd name="T57" fmla="*/ 605 h 605"/>
              <a:gd name="T58" fmla="*/ 597 w 612"/>
              <a:gd name="T59" fmla="*/ 502 h 605"/>
              <a:gd name="T60" fmla="*/ 427 w 612"/>
              <a:gd name="T61" fmla="*/ 350 h 605"/>
              <a:gd name="T62" fmla="*/ 401 w 612"/>
              <a:gd name="T63" fmla="*/ 352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2" h="605">
                <a:moveTo>
                  <a:pt x="522" y="490"/>
                </a:moveTo>
                <a:cubicBezTo>
                  <a:pt x="539" y="490"/>
                  <a:pt x="553" y="504"/>
                  <a:pt x="553" y="521"/>
                </a:cubicBezTo>
                <a:cubicBezTo>
                  <a:pt x="553" y="539"/>
                  <a:pt x="539" y="553"/>
                  <a:pt x="522" y="553"/>
                </a:cubicBezTo>
                <a:cubicBezTo>
                  <a:pt x="504" y="553"/>
                  <a:pt x="490" y="539"/>
                  <a:pt x="490" y="521"/>
                </a:cubicBezTo>
                <a:cubicBezTo>
                  <a:pt x="490" y="504"/>
                  <a:pt x="504" y="490"/>
                  <a:pt x="522" y="490"/>
                </a:cubicBezTo>
                <a:close/>
                <a:moveTo>
                  <a:pt x="590" y="59"/>
                </a:moveTo>
                <a:lnTo>
                  <a:pt x="548" y="17"/>
                </a:lnTo>
                <a:cubicBezTo>
                  <a:pt x="537" y="5"/>
                  <a:pt x="522" y="0"/>
                  <a:pt x="508" y="0"/>
                </a:cubicBezTo>
                <a:cubicBezTo>
                  <a:pt x="493" y="0"/>
                  <a:pt x="478" y="5"/>
                  <a:pt x="467" y="17"/>
                </a:cubicBezTo>
                <a:lnTo>
                  <a:pt x="288" y="196"/>
                </a:lnTo>
                <a:cubicBezTo>
                  <a:pt x="293" y="207"/>
                  <a:pt x="289" y="223"/>
                  <a:pt x="281" y="231"/>
                </a:cubicBezTo>
                <a:cubicBezTo>
                  <a:pt x="275" y="237"/>
                  <a:pt x="265" y="241"/>
                  <a:pt x="256" y="241"/>
                </a:cubicBezTo>
                <a:cubicBezTo>
                  <a:pt x="252" y="241"/>
                  <a:pt x="249" y="240"/>
                  <a:pt x="245" y="239"/>
                </a:cubicBezTo>
                <a:lnTo>
                  <a:pt x="229" y="254"/>
                </a:lnTo>
                <a:cubicBezTo>
                  <a:pt x="207" y="277"/>
                  <a:pt x="207" y="313"/>
                  <a:pt x="229" y="335"/>
                </a:cubicBezTo>
                <a:lnTo>
                  <a:pt x="232" y="338"/>
                </a:lnTo>
                <a:lnTo>
                  <a:pt x="92" y="478"/>
                </a:lnTo>
                <a:lnTo>
                  <a:pt x="55" y="492"/>
                </a:lnTo>
                <a:lnTo>
                  <a:pt x="0" y="570"/>
                </a:lnTo>
                <a:lnTo>
                  <a:pt x="35" y="605"/>
                </a:lnTo>
                <a:lnTo>
                  <a:pt x="113" y="551"/>
                </a:lnTo>
                <a:lnTo>
                  <a:pt x="127" y="513"/>
                </a:lnTo>
                <a:lnTo>
                  <a:pt x="267" y="373"/>
                </a:lnTo>
                <a:lnTo>
                  <a:pt x="271" y="377"/>
                </a:lnTo>
                <a:cubicBezTo>
                  <a:pt x="283" y="388"/>
                  <a:pt x="297" y="394"/>
                  <a:pt x="312" y="394"/>
                </a:cubicBezTo>
                <a:cubicBezTo>
                  <a:pt x="326" y="394"/>
                  <a:pt x="341" y="388"/>
                  <a:pt x="352" y="377"/>
                </a:cubicBezTo>
                <a:lnTo>
                  <a:pt x="368" y="361"/>
                </a:lnTo>
                <a:cubicBezTo>
                  <a:pt x="363" y="351"/>
                  <a:pt x="367" y="335"/>
                  <a:pt x="375" y="326"/>
                </a:cubicBezTo>
                <a:cubicBezTo>
                  <a:pt x="381" y="320"/>
                  <a:pt x="391" y="317"/>
                  <a:pt x="399" y="317"/>
                </a:cubicBezTo>
                <a:cubicBezTo>
                  <a:pt x="403" y="317"/>
                  <a:pt x="407" y="317"/>
                  <a:pt x="410" y="319"/>
                </a:cubicBezTo>
                <a:lnTo>
                  <a:pt x="590" y="139"/>
                </a:lnTo>
                <a:cubicBezTo>
                  <a:pt x="612" y="117"/>
                  <a:pt x="612" y="81"/>
                  <a:pt x="590" y="59"/>
                </a:cubicBezTo>
                <a:close/>
                <a:moveTo>
                  <a:pt x="221" y="215"/>
                </a:moveTo>
                <a:lnTo>
                  <a:pt x="239" y="197"/>
                </a:lnTo>
                <a:lnTo>
                  <a:pt x="255" y="206"/>
                </a:lnTo>
                <a:lnTo>
                  <a:pt x="246" y="190"/>
                </a:lnTo>
                <a:lnTo>
                  <a:pt x="264" y="172"/>
                </a:lnTo>
                <a:lnTo>
                  <a:pt x="266" y="171"/>
                </a:lnTo>
                <a:cubicBezTo>
                  <a:pt x="270" y="161"/>
                  <a:pt x="272" y="151"/>
                  <a:pt x="272" y="141"/>
                </a:cubicBezTo>
                <a:cubicBezTo>
                  <a:pt x="272" y="69"/>
                  <a:pt x="203" y="0"/>
                  <a:pt x="131" y="1"/>
                </a:cubicBezTo>
                <a:cubicBezTo>
                  <a:pt x="131" y="1"/>
                  <a:pt x="123" y="9"/>
                  <a:pt x="118" y="13"/>
                </a:cubicBezTo>
                <a:cubicBezTo>
                  <a:pt x="176" y="71"/>
                  <a:pt x="171" y="62"/>
                  <a:pt x="171" y="97"/>
                </a:cubicBezTo>
                <a:cubicBezTo>
                  <a:pt x="171" y="126"/>
                  <a:pt x="125" y="171"/>
                  <a:pt x="97" y="171"/>
                </a:cubicBezTo>
                <a:cubicBezTo>
                  <a:pt x="61" y="171"/>
                  <a:pt x="72" y="177"/>
                  <a:pt x="13" y="118"/>
                </a:cubicBezTo>
                <a:cubicBezTo>
                  <a:pt x="9" y="123"/>
                  <a:pt x="1" y="131"/>
                  <a:pt x="1" y="131"/>
                </a:cubicBezTo>
                <a:cubicBezTo>
                  <a:pt x="2" y="203"/>
                  <a:pt x="70" y="272"/>
                  <a:pt x="141" y="272"/>
                </a:cubicBezTo>
                <a:cubicBezTo>
                  <a:pt x="154" y="272"/>
                  <a:pt x="168" y="267"/>
                  <a:pt x="182" y="261"/>
                </a:cubicBezTo>
                <a:lnTo>
                  <a:pt x="185" y="263"/>
                </a:lnTo>
                <a:cubicBezTo>
                  <a:pt x="189" y="251"/>
                  <a:pt x="196" y="240"/>
                  <a:pt x="206" y="231"/>
                </a:cubicBezTo>
                <a:lnTo>
                  <a:pt x="221" y="215"/>
                </a:lnTo>
                <a:close/>
                <a:moveTo>
                  <a:pt x="401" y="352"/>
                </a:moveTo>
                <a:lnTo>
                  <a:pt x="409" y="368"/>
                </a:lnTo>
                <a:lnTo>
                  <a:pt x="392" y="385"/>
                </a:lnTo>
                <a:lnTo>
                  <a:pt x="376" y="401"/>
                </a:lnTo>
                <a:cubicBezTo>
                  <a:pt x="367" y="410"/>
                  <a:pt x="356" y="417"/>
                  <a:pt x="343" y="422"/>
                </a:cubicBezTo>
                <a:lnTo>
                  <a:pt x="451" y="529"/>
                </a:lnTo>
                <a:lnTo>
                  <a:pt x="502" y="597"/>
                </a:lnTo>
                <a:lnTo>
                  <a:pt x="529" y="605"/>
                </a:lnTo>
                <a:lnTo>
                  <a:pt x="604" y="529"/>
                </a:lnTo>
                <a:lnTo>
                  <a:pt x="597" y="502"/>
                </a:lnTo>
                <a:lnTo>
                  <a:pt x="529" y="451"/>
                </a:lnTo>
                <a:lnTo>
                  <a:pt x="427" y="350"/>
                </a:lnTo>
                <a:lnTo>
                  <a:pt x="417" y="360"/>
                </a:lnTo>
                <a:lnTo>
                  <a:pt x="401" y="35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22" name="Freeform 23"/>
          <p:cNvSpPr/>
          <p:nvPr/>
        </p:nvSpPr>
        <p:spPr bwMode="auto">
          <a:xfrm>
            <a:off x="9029472" y="3014047"/>
            <a:ext cx="284766" cy="328400"/>
          </a:xfrm>
          <a:custGeom>
            <a:avLst/>
            <a:gdLst>
              <a:gd name="T0" fmla="*/ 346 w 346"/>
              <a:gd name="T1" fmla="*/ 130 h 401"/>
              <a:gd name="T2" fmla="*/ 346 w 346"/>
              <a:gd name="T3" fmla="*/ 29 h 401"/>
              <a:gd name="T4" fmla="*/ 300 w 346"/>
              <a:gd name="T5" fmla="*/ 29 h 401"/>
              <a:gd name="T6" fmla="*/ 300 w 346"/>
              <a:gd name="T7" fmla="*/ 130 h 401"/>
              <a:gd name="T8" fmla="*/ 176 w 346"/>
              <a:gd name="T9" fmla="*/ 254 h 401"/>
              <a:gd name="T10" fmla="*/ 174 w 346"/>
              <a:gd name="T11" fmla="*/ 254 h 401"/>
              <a:gd name="T12" fmla="*/ 173 w 346"/>
              <a:gd name="T13" fmla="*/ 254 h 401"/>
              <a:gd name="T14" fmla="*/ 173 w 346"/>
              <a:gd name="T15" fmla="*/ 254 h 401"/>
              <a:gd name="T16" fmla="*/ 170 w 346"/>
              <a:gd name="T17" fmla="*/ 254 h 401"/>
              <a:gd name="T18" fmla="*/ 46 w 346"/>
              <a:gd name="T19" fmla="*/ 130 h 401"/>
              <a:gd name="T20" fmla="*/ 46 w 346"/>
              <a:gd name="T21" fmla="*/ 29 h 401"/>
              <a:gd name="T22" fmla="*/ 0 w 346"/>
              <a:gd name="T23" fmla="*/ 29 h 401"/>
              <a:gd name="T24" fmla="*/ 0 w 346"/>
              <a:gd name="T25" fmla="*/ 130 h 401"/>
              <a:gd name="T26" fmla="*/ 146 w 346"/>
              <a:gd name="T27" fmla="*/ 299 h 401"/>
              <a:gd name="T28" fmla="*/ 146 w 346"/>
              <a:gd name="T29" fmla="*/ 372 h 401"/>
              <a:gd name="T30" fmla="*/ 42 w 346"/>
              <a:gd name="T31" fmla="*/ 401 h 401"/>
              <a:gd name="T32" fmla="*/ 304 w 346"/>
              <a:gd name="T33" fmla="*/ 401 h 401"/>
              <a:gd name="T34" fmla="*/ 200 w 346"/>
              <a:gd name="T35" fmla="*/ 371 h 401"/>
              <a:gd name="T36" fmla="*/ 200 w 346"/>
              <a:gd name="T37" fmla="*/ 299 h 401"/>
              <a:gd name="T38" fmla="*/ 346 w 346"/>
              <a:gd name="T39" fmla="*/ 13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46" h="401">
                <a:moveTo>
                  <a:pt x="346" y="130"/>
                </a:moveTo>
                <a:lnTo>
                  <a:pt x="346" y="29"/>
                </a:lnTo>
                <a:cubicBezTo>
                  <a:pt x="346" y="0"/>
                  <a:pt x="300" y="0"/>
                  <a:pt x="300" y="29"/>
                </a:cubicBezTo>
                <a:lnTo>
                  <a:pt x="300" y="130"/>
                </a:lnTo>
                <a:cubicBezTo>
                  <a:pt x="300" y="199"/>
                  <a:pt x="245" y="254"/>
                  <a:pt x="176" y="254"/>
                </a:cubicBezTo>
                <a:cubicBezTo>
                  <a:pt x="176" y="254"/>
                  <a:pt x="175" y="254"/>
                  <a:pt x="174" y="254"/>
                </a:cubicBezTo>
                <a:lnTo>
                  <a:pt x="173" y="254"/>
                </a:lnTo>
                <a:lnTo>
                  <a:pt x="173" y="254"/>
                </a:lnTo>
                <a:cubicBezTo>
                  <a:pt x="172" y="254"/>
                  <a:pt x="171" y="254"/>
                  <a:pt x="170" y="254"/>
                </a:cubicBezTo>
                <a:cubicBezTo>
                  <a:pt x="102" y="254"/>
                  <a:pt x="46" y="199"/>
                  <a:pt x="46" y="130"/>
                </a:cubicBezTo>
                <a:lnTo>
                  <a:pt x="46" y="29"/>
                </a:lnTo>
                <a:cubicBezTo>
                  <a:pt x="46" y="0"/>
                  <a:pt x="0" y="0"/>
                  <a:pt x="0" y="29"/>
                </a:cubicBezTo>
                <a:cubicBezTo>
                  <a:pt x="0" y="43"/>
                  <a:pt x="0" y="130"/>
                  <a:pt x="0" y="130"/>
                </a:cubicBezTo>
                <a:cubicBezTo>
                  <a:pt x="0" y="216"/>
                  <a:pt x="63" y="287"/>
                  <a:pt x="146" y="299"/>
                </a:cubicBezTo>
                <a:lnTo>
                  <a:pt x="146" y="372"/>
                </a:lnTo>
                <a:lnTo>
                  <a:pt x="42" y="401"/>
                </a:lnTo>
                <a:lnTo>
                  <a:pt x="304" y="401"/>
                </a:lnTo>
                <a:lnTo>
                  <a:pt x="200" y="371"/>
                </a:lnTo>
                <a:lnTo>
                  <a:pt x="200" y="299"/>
                </a:lnTo>
                <a:cubicBezTo>
                  <a:pt x="283" y="287"/>
                  <a:pt x="346" y="216"/>
                  <a:pt x="346" y="1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23" name="Freeform 24"/>
          <p:cNvSpPr/>
          <p:nvPr/>
        </p:nvSpPr>
        <p:spPr bwMode="auto">
          <a:xfrm>
            <a:off x="9102641" y="2887435"/>
            <a:ext cx="138428" cy="298726"/>
          </a:xfrm>
          <a:custGeom>
            <a:avLst/>
            <a:gdLst>
              <a:gd name="T0" fmla="*/ 83 w 168"/>
              <a:gd name="T1" fmla="*/ 365 h 365"/>
              <a:gd name="T2" fmla="*/ 84 w 168"/>
              <a:gd name="T3" fmla="*/ 365 h 365"/>
              <a:gd name="T4" fmla="*/ 86 w 168"/>
              <a:gd name="T5" fmla="*/ 365 h 365"/>
              <a:gd name="T6" fmla="*/ 168 w 168"/>
              <a:gd name="T7" fmla="*/ 282 h 365"/>
              <a:gd name="T8" fmla="*/ 168 w 168"/>
              <a:gd name="T9" fmla="*/ 83 h 365"/>
              <a:gd name="T10" fmla="*/ 86 w 168"/>
              <a:gd name="T11" fmla="*/ 0 h 365"/>
              <a:gd name="T12" fmla="*/ 84 w 168"/>
              <a:gd name="T13" fmla="*/ 0 h 365"/>
              <a:gd name="T14" fmla="*/ 83 w 168"/>
              <a:gd name="T15" fmla="*/ 0 h 365"/>
              <a:gd name="T16" fmla="*/ 0 w 168"/>
              <a:gd name="T17" fmla="*/ 83 h 365"/>
              <a:gd name="T18" fmla="*/ 0 w 168"/>
              <a:gd name="T19" fmla="*/ 282 h 365"/>
              <a:gd name="T20" fmla="*/ 83 w 168"/>
              <a:gd name="T21" fmla="*/ 365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8" h="365">
                <a:moveTo>
                  <a:pt x="83" y="365"/>
                </a:moveTo>
                <a:cubicBezTo>
                  <a:pt x="83" y="365"/>
                  <a:pt x="84" y="365"/>
                  <a:pt x="84" y="365"/>
                </a:cubicBezTo>
                <a:cubicBezTo>
                  <a:pt x="85" y="365"/>
                  <a:pt x="85" y="365"/>
                  <a:pt x="86" y="365"/>
                </a:cubicBezTo>
                <a:cubicBezTo>
                  <a:pt x="131" y="365"/>
                  <a:pt x="168" y="328"/>
                  <a:pt x="168" y="282"/>
                </a:cubicBezTo>
                <a:lnTo>
                  <a:pt x="168" y="83"/>
                </a:lnTo>
                <a:cubicBezTo>
                  <a:pt x="168" y="37"/>
                  <a:pt x="131" y="0"/>
                  <a:pt x="86" y="0"/>
                </a:cubicBezTo>
                <a:cubicBezTo>
                  <a:pt x="85" y="0"/>
                  <a:pt x="85" y="0"/>
                  <a:pt x="84" y="0"/>
                </a:cubicBezTo>
                <a:cubicBezTo>
                  <a:pt x="84" y="0"/>
                  <a:pt x="83" y="0"/>
                  <a:pt x="83" y="0"/>
                </a:cubicBezTo>
                <a:cubicBezTo>
                  <a:pt x="37" y="0"/>
                  <a:pt x="0" y="37"/>
                  <a:pt x="0" y="83"/>
                </a:cubicBezTo>
                <a:lnTo>
                  <a:pt x="0" y="282"/>
                </a:lnTo>
                <a:cubicBezTo>
                  <a:pt x="0" y="328"/>
                  <a:pt x="37" y="365"/>
                  <a:pt x="83" y="36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24" name="Freeform 25"/>
          <p:cNvSpPr>
            <a:spLocks noEditPoints="1"/>
          </p:cNvSpPr>
          <p:nvPr/>
        </p:nvSpPr>
        <p:spPr bwMode="auto">
          <a:xfrm>
            <a:off x="4715805" y="2128192"/>
            <a:ext cx="361889" cy="494578"/>
          </a:xfrm>
          <a:custGeom>
            <a:avLst/>
            <a:gdLst>
              <a:gd name="T0" fmla="*/ 58 w 443"/>
              <a:gd name="T1" fmla="*/ 98 h 605"/>
              <a:gd name="T2" fmla="*/ 49 w 443"/>
              <a:gd name="T3" fmla="*/ 605 h 605"/>
              <a:gd name="T4" fmla="*/ 443 w 443"/>
              <a:gd name="T5" fmla="*/ 149 h 605"/>
              <a:gd name="T6" fmla="*/ 410 w 443"/>
              <a:gd name="T7" fmla="*/ 159 h 605"/>
              <a:gd name="T8" fmla="*/ 51 w 443"/>
              <a:gd name="T9" fmla="*/ 570 h 605"/>
              <a:gd name="T10" fmla="*/ 192 w 443"/>
              <a:gd name="T11" fmla="*/ 64 h 605"/>
              <a:gd name="T12" fmla="*/ 252 w 443"/>
              <a:gd name="T13" fmla="*/ 64 h 605"/>
              <a:gd name="T14" fmla="*/ 221 w 443"/>
              <a:gd name="T15" fmla="*/ 96 h 605"/>
              <a:gd name="T16" fmla="*/ 155 w 443"/>
              <a:gd name="T17" fmla="*/ 66 h 605"/>
              <a:gd name="T18" fmla="*/ 81 w 443"/>
              <a:gd name="T19" fmla="*/ 153 h 605"/>
              <a:gd name="T20" fmla="*/ 362 w 443"/>
              <a:gd name="T21" fmla="*/ 153 h 605"/>
              <a:gd name="T22" fmla="*/ 288 w 443"/>
              <a:gd name="T23" fmla="*/ 66 h 605"/>
              <a:gd name="T24" fmla="*/ 155 w 443"/>
              <a:gd name="T25" fmla="*/ 66 h 605"/>
              <a:gd name="T26" fmla="*/ 156 w 443"/>
              <a:gd name="T27" fmla="*/ 459 h 605"/>
              <a:gd name="T28" fmla="*/ 107 w 443"/>
              <a:gd name="T29" fmla="*/ 473 h 605"/>
              <a:gd name="T30" fmla="*/ 97 w 443"/>
              <a:gd name="T31" fmla="*/ 484 h 605"/>
              <a:gd name="T32" fmla="*/ 156 w 443"/>
              <a:gd name="T33" fmla="*/ 489 h 605"/>
              <a:gd name="T34" fmla="*/ 94 w 443"/>
              <a:gd name="T35" fmla="*/ 519 h 605"/>
              <a:gd name="T36" fmla="*/ 172 w 443"/>
              <a:gd name="T37" fmla="*/ 481 h 605"/>
              <a:gd name="T38" fmla="*/ 172 w 443"/>
              <a:gd name="T39" fmla="*/ 456 h 605"/>
              <a:gd name="T40" fmla="*/ 78 w 443"/>
              <a:gd name="T41" fmla="*/ 461 h 605"/>
              <a:gd name="T42" fmla="*/ 152 w 443"/>
              <a:gd name="T43" fmla="*/ 539 h 605"/>
              <a:gd name="T44" fmla="*/ 152 w 443"/>
              <a:gd name="T45" fmla="*/ 237 h 605"/>
              <a:gd name="T46" fmla="*/ 107 w 443"/>
              <a:gd name="T47" fmla="*/ 251 h 605"/>
              <a:gd name="T48" fmla="*/ 123 w 443"/>
              <a:gd name="T49" fmla="*/ 291 h 605"/>
              <a:gd name="T50" fmla="*/ 94 w 443"/>
              <a:gd name="T51" fmla="*/ 302 h 605"/>
              <a:gd name="T52" fmla="*/ 152 w 443"/>
              <a:gd name="T53" fmla="*/ 222 h 605"/>
              <a:gd name="T54" fmla="*/ 78 w 443"/>
              <a:gd name="T55" fmla="*/ 300 h 605"/>
              <a:gd name="T56" fmla="*/ 171 w 443"/>
              <a:gd name="T57" fmla="*/ 255 h 605"/>
              <a:gd name="T58" fmla="*/ 170 w 443"/>
              <a:gd name="T59" fmla="*/ 234 h 605"/>
              <a:gd name="T60" fmla="*/ 156 w 443"/>
              <a:gd name="T61" fmla="*/ 357 h 605"/>
              <a:gd name="T62" fmla="*/ 97 w 443"/>
              <a:gd name="T63" fmla="*/ 372 h 605"/>
              <a:gd name="T64" fmla="*/ 156 w 443"/>
              <a:gd name="T65" fmla="*/ 412 h 605"/>
              <a:gd name="T66" fmla="*/ 171 w 443"/>
              <a:gd name="T67" fmla="*/ 345 h 605"/>
              <a:gd name="T68" fmla="*/ 78 w 443"/>
              <a:gd name="T69" fmla="*/ 349 h 605"/>
              <a:gd name="T70" fmla="*/ 156 w 443"/>
              <a:gd name="T71" fmla="*/ 427 h 605"/>
              <a:gd name="T72" fmla="*/ 205 w 443"/>
              <a:gd name="T73" fmla="*/ 330 h 605"/>
              <a:gd name="T74" fmla="*/ 232 w 443"/>
              <a:gd name="T75" fmla="*/ 513 h 605"/>
              <a:gd name="T76" fmla="*/ 356 w 443"/>
              <a:gd name="T77" fmla="*/ 475 h 605"/>
              <a:gd name="T78" fmla="*/ 227 w 443"/>
              <a:gd name="T79" fmla="*/ 508 h 605"/>
              <a:gd name="T80" fmla="*/ 356 w 443"/>
              <a:gd name="T81" fmla="*/ 360 h 605"/>
              <a:gd name="T82" fmla="*/ 227 w 443"/>
              <a:gd name="T83" fmla="*/ 291 h 605"/>
              <a:gd name="T84" fmla="*/ 227 w 443"/>
              <a:gd name="T85" fmla="*/ 25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43" h="605">
                <a:moveTo>
                  <a:pt x="34" y="159"/>
                </a:moveTo>
                <a:cubicBezTo>
                  <a:pt x="34" y="142"/>
                  <a:pt x="42" y="134"/>
                  <a:pt x="58" y="133"/>
                </a:cubicBezTo>
                <a:lnTo>
                  <a:pt x="58" y="98"/>
                </a:lnTo>
                <a:cubicBezTo>
                  <a:pt x="27" y="99"/>
                  <a:pt x="0" y="118"/>
                  <a:pt x="0" y="149"/>
                </a:cubicBezTo>
                <a:lnTo>
                  <a:pt x="0" y="556"/>
                </a:lnTo>
                <a:cubicBezTo>
                  <a:pt x="0" y="581"/>
                  <a:pt x="24" y="605"/>
                  <a:pt x="49" y="605"/>
                </a:cubicBezTo>
                <a:lnTo>
                  <a:pt x="394" y="605"/>
                </a:lnTo>
                <a:cubicBezTo>
                  <a:pt x="419" y="605"/>
                  <a:pt x="443" y="581"/>
                  <a:pt x="443" y="556"/>
                </a:cubicBezTo>
                <a:lnTo>
                  <a:pt x="443" y="149"/>
                </a:lnTo>
                <a:cubicBezTo>
                  <a:pt x="443" y="118"/>
                  <a:pt x="416" y="99"/>
                  <a:pt x="385" y="98"/>
                </a:cubicBezTo>
                <a:lnTo>
                  <a:pt x="385" y="133"/>
                </a:lnTo>
                <a:cubicBezTo>
                  <a:pt x="402" y="134"/>
                  <a:pt x="410" y="142"/>
                  <a:pt x="410" y="159"/>
                </a:cubicBezTo>
                <a:lnTo>
                  <a:pt x="410" y="545"/>
                </a:lnTo>
                <a:cubicBezTo>
                  <a:pt x="410" y="557"/>
                  <a:pt x="404" y="570"/>
                  <a:pt x="393" y="570"/>
                </a:cubicBezTo>
                <a:lnTo>
                  <a:pt x="51" y="570"/>
                </a:lnTo>
                <a:cubicBezTo>
                  <a:pt x="37" y="570"/>
                  <a:pt x="34" y="556"/>
                  <a:pt x="34" y="542"/>
                </a:cubicBezTo>
                <a:lnTo>
                  <a:pt x="34" y="159"/>
                </a:lnTo>
                <a:close/>
                <a:moveTo>
                  <a:pt x="192" y="64"/>
                </a:moveTo>
                <a:cubicBezTo>
                  <a:pt x="192" y="50"/>
                  <a:pt x="205" y="37"/>
                  <a:pt x="219" y="37"/>
                </a:cubicBezTo>
                <a:lnTo>
                  <a:pt x="224" y="37"/>
                </a:lnTo>
                <a:cubicBezTo>
                  <a:pt x="238" y="37"/>
                  <a:pt x="252" y="50"/>
                  <a:pt x="252" y="64"/>
                </a:cubicBezTo>
                <a:lnTo>
                  <a:pt x="252" y="67"/>
                </a:lnTo>
                <a:cubicBezTo>
                  <a:pt x="252" y="83"/>
                  <a:pt x="238" y="96"/>
                  <a:pt x="222" y="96"/>
                </a:cubicBezTo>
                <a:lnTo>
                  <a:pt x="221" y="96"/>
                </a:lnTo>
                <a:cubicBezTo>
                  <a:pt x="205" y="96"/>
                  <a:pt x="192" y="83"/>
                  <a:pt x="192" y="67"/>
                </a:cubicBezTo>
                <a:lnTo>
                  <a:pt x="192" y="64"/>
                </a:lnTo>
                <a:close/>
                <a:moveTo>
                  <a:pt x="155" y="66"/>
                </a:moveTo>
                <a:lnTo>
                  <a:pt x="106" y="66"/>
                </a:lnTo>
                <a:cubicBezTo>
                  <a:pt x="89" y="66"/>
                  <a:pt x="81" y="74"/>
                  <a:pt x="81" y="90"/>
                </a:cubicBezTo>
                <a:lnTo>
                  <a:pt x="81" y="153"/>
                </a:lnTo>
                <a:cubicBezTo>
                  <a:pt x="81" y="164"/>
                  <a:pt x="88" y="175"/>
                  <a:pt x="98" y="175"/>
                </a:cubicBezTo>
                <a:lnTo>
                  <a:pt x="345" y="175"/>
                </a:lnTo>
                <a:cubicBezTo>
                  <a:pt x="355" y="175"/>
                  <a:pt x="362" y="164"/>
                  <a:pt x="362" y="153"/>
                </a:cubicBezTo>
                <a:lnTo>
                  <a:pt x="362" y="90"/>
                </a:lnTo>
                <a:cubicBezTo>
                  <a:pt x="362" y="74"/>
                  <a:pt x="354" y="66"/>
                  <a:pt x="337" y="66"/>
                </a:cubicBezTo>
                <a:lnTo>
                  <a:pt x="288" y="66"/>
                </a:lnTo>
                <a:cubicBezTo>
                  <a:pt x="288" y="32"/>
                  <a:pt x="260" y="0"/>
                  <a:pt x="227" y="0"/>
                </a:cubicBezTo>
                <a:lnTo>
                  <a:pt x="216" y="0"/>
                </a:lnTo>
                <a:cubicBezTo>
                  <a:pt x="184" y="0"/>
                  <a:pt x="155" y="32"/>
                  <a:pt x="155" y="66"/>
                </a:cubicBezTo>
                <a:close/>
                <a:moveTo>
                  <a:pt x="94" y="464"/>
                </a:moveTo>
                <a:cubicBezTo>
                  <a:pt x="94" y="460"/>
                  <a:pt x="95" y="459"/>
                  <a:pt x="98" y="459"/>
                </a:cubicBezTo>
                <a:lnTo>
                  <a:pt x="156" y="459"/>
                </a:lnTo>
                <a:lnTo>
                  <a:pt x="156" y="464"/>
                </a:lnTo>
                <a:cubicBezTo>
                  <a:pt x="156" y="469"/>
                  <a:pt x="132" y="483"/>
                  <a:pt x="127" y="485"/>
                </a:cubicBezTo>
                <a:cubicBezTo>
                  <a:pt x="123" y="482"/>
                  <a:pt x="114" y="473"/>
                  <a:pt x="107" y="473"/>
                </a:cubicBezTo>
                <a:lnTo>
                  <a:pt x="106" y="473"/>
                </a:lnTo>
                <a:cubicBezTo>
                  <a:pt x="102" y="473"/>
                  <a:pt x="97" y="479"/>
                  <a:pt x="97" y="482"/>
                </a:cubicBezTo>
                <a:lnTo>
                  <a:pt x="97" y="484"/>
                </a:lnTo>
                <a:cubicBezTo>
                  <a:pt x="97" y="488"/>
                  <a:pt x="118" y="511"/>
                  <a:pt x="123" y="511"/>
                </a:cubicBezTo>
                <a:lnTo>
                  <a:pt x="124" y="511"/>
                </a:lnTo>
                <a:cubicBezTo>
                  <a:pt x="128" y="511"/>
                  <a:pt x="152" y="492"/>
                  <a:pt x="156" y="489"/>
                </a:cubicBezTo>
                <a:cubicBezTo>
                  <a:pt x="156" y="497"/>
                  <a:pt x="160" y="524"/>
                  <a:pt x="152" y="524"/>
                </a:cubicBezTo>
                <a:lnTo>
                  <a:pt x="98" y="524"/>
                </a:lnTo>
                <a:cubicBezTo>
                  <a:pt x="95" y="524"/>
                  <a:pt x="94" y="523"/>
                  <a:pt x="94" y="519"/>
                </a:cubicBezTo>
                <a:lnTo>
                  <a:pt x="94" y="464"/>
                </a:lnTo>
                <a:close/>
                <a:moveTo>
                  <a:pt x="152" y="539"/>
                </a:moveTo>
                <a:cubicBezTo>
                  <a:pt x="181" y="539"/>
                  <a:pt x="170" y="508"/>
                  <a:pt x="172" y="481"/>
                </a:cubicBezTo>
                <a:cubicBezTo>
                  <a:pt x="173" y="467"/>
                  <a:pt x="207" y="455"/>
                  <a:pt x="210" y="443"/>
                </a:cubicBezTo>
                <a:lnTo>
                  <a:pt x="206" y="443"/>
                </a:lnTo>
                <a:cubicBezTo>
                  <a:pt x="195" y="443"/>
                  <a:pt x="179" y="452"/>
                  <a:pt x="172" y="456"/>
                </a:cubicBezTo>
                <a:cubicBezTo>
                  <a:pt x="168" y="451"/>
                  <a:pt x="164" y="444"/>
                  <a:pt x="155" y="444"/>
                </a:cubicBezTo>
                <a:lnTo>
                  <a:pt x="95" y="444"/>
                </a:lnTo>
                <a:cubicBezTo>
                  <a:pt x="86" y="444"/>
                  <a:pt x="78" y="452"/>
                  <a:pt x="78" y="461"/>
                </a:cubicBezTo>
                <a:lnTo>
                  <a:pt x="78" y="522"/>
                </a:lnTo>
                <a:cubicBezTo>
                  <a:pt x="78" y="533"/>
                  <a:pt x="87" y="539"/>
                  <a:pt x="98" y="539"/>
                </a:cubicBezTo>
                <a:lnTo>
                  <a:pt x="152" y="539"/>
                </a:lnTo>
                <a:close/>
                <a:moveTo>
                  <a:pt x="94" y="242"/>
                </a:moveTo>
                <a:cubicBezTo>
                  <a:pt x="94" y="238"/>
                  <a:pt x="95" y="237"/>
                  <a:pt x="98" y="237"/>
                </a:cubicBezTo>
                <a:lnTo>
                  <a:pt x="152" y="237"/>
                </a:lnTo>
                <a:cubicBezTo>
                  <a:pt x="155" y="237"/>
                  <a:pt x="156" y="238"/>
                  <a:pt x="156" y="242"/>
                </a:cubicBezTo>
                <a:cubicBezTo>
                  <a:pt x="156" y="246"/>
                  <a:pt x="130" y="263"/>
                  <a:pt x="127" y="263"/>
                </a:cubicBezTo>
                <a:cubicBezTo>
                  <a:pt x="124" y="263"/>
                  <a:pt x="116" y="251"/>
                  <a:pt x="107" y="251"/>
                </a:cubicBezTo>
                <a:cubicBezTo>
                  <a:pt x="103" y="251"/>
                  <a:pt x="97" y="256"/>
                  <a:pt x="97" y="260"/>
                </a:cubicBezTo>
                <a:lnTo>
                  <a:pt x="97" y="262"/>
                </a:lnTo>
                <a:cubicBezTo>
                  <a:pt x="97" y="268"/>
                  <a:pt x="118" y="288"/>
                  <a:pt x="123" y="291"/>
                </a:cubicBezTo>
                <a:lnTo>
                  <a:pt x="156" y="266"/>
                </a:lnTo>
                <a:lnTo>
                  <a:pt x="156" y="302"/>
                </a:lnTo>
                <a:lnTo>
                  <a:pt x="94" y="302"/>
                </a:lnTo>
                <a:lnTo>
                  <a:pt x="94" y="242"/>
                </a:lnTo>
                <a:close/>
                <a:moveTo>
                  <a:pt x="170" y="234"/>
                </a:moveTo>
                <a:cubicBezTo>
                  <a:pt x="168" y="226"/>
                  <a:pt x="162" y="222"/>
                  <a:pt x="152" y="222"/>
                </a:cubicBezTo>
                <a:lnTo>
                  <a:pt x="98" y="222"/>
                </a:lnTo>
                <a:cubicBezTo>
                  <a:pt x="87" y="222"/>
                  <a:pt x="78" y="229"/>
                  <a:pt x="78" y="239"/>
                </a:cubicBezTo>
                <a:lnTo>
                  <a:pt x="78" y="300"/>
                </a:lnTo>
                <a:cubicBezTo>
                  <a:pt x="78" y="309"/>
                  <a:pt x="86" y="317"/>
                  <a:pt x="95" y="317"/>
                </a:cubicBezTo>
                <a:lnTo>
                  <a:pt x="155" y="317"/>
                </a:lnTo>
                <a:cubicBezTo>
                  <a:pt x="179" y="317"/>
                  <a:pt x="172" y="279"/>
                  <a:pt x="171" y="255"/>
                </a:cubicBezTo>
                <a:lnTo>
                  <a:pt x="210" y="222"/>
                </a:lnTo>
                <a:cubicBezTo>
                  <a:pt x="210" y="222"/>
                  <a:pt x="207" y="221"/>
                  <a:pt x="207" y="221"/>
                </a:cubicBezTo>
                <a:cubicBezTo>
                  <a:pt x="192" y="221"/>
                  <a:pt x="180" y="234"/>
                  <a:pt x="170" y="234"/>
                </a:cubicBezTo>
                <a:close/>
                <a:moveTo>
                  <a:pt x="94" y="349"/>
                </a:moveTo>
                <a:lnTo>
                  <a:pt x="156" y="349"/>
                </a:lnTo>
                <a:lnTo>
                  <a:pt x="156" y="357"/>
                </a:lnTo>
                <a:lnTo>
                  <a:pt x="127" y="375"/>
                </a:lnTo>
                <a:lnTo>
                  <a:pt x="108" y="361"/>
                </a:lnTo>
                <a:cubicBezTo>
                  <a:pt x="103" y="364"/>
                  <a:pt x="97" y="365"/>
                  <a:pt x="97" y="372"/>
                </a:cubicBezTo>
                <a:cubicBezTo>
                  <a:pt x="97" y="377"/>
                  <a:pt x="118" y="401"/>
                  <a:pt x="123" y="401"/>
                </a:cubicBezTo>
                <a:cubicBezTo>
                  <a:pt x="130" y="401"/>
                  <a:pt x="148" y="380"/>
                  <a:pt x="156" y="378"/>
                </a:cubicBezTo>
                <a:lnTo>
                  <a:pt x="156" y="412"/>
                </a:lnTo>
                <a:lnTo>
                  <a:pt x="94" y="412"/>
                </a:lnTo>
                <a:lnTo>
                  <a:pt x="94" y="349"/>
                </a:lnTo>
                <a:close/>
                <a:moveTo>
                  <a:pt x="171" y="345"/>
                </a:moveTo>
                <a:cubicBezTo>
                  <a:pt x="169" y="340"/>
                  <a:pt x="165" y="334"/>
                  <a:pt x="156" y="334"/>
                </a:cubicBezTo>
                <a:lnTo>
                  <a:pt x="94" y="334"/>
                </a:lnTo>
                <a:cubicBezTo>
                  <a:pt x="86" y="334"/>
                  <a:pt x="78" y="341"/>
                  <a:pt x="78" y="349"/>
                </a:cubicBezTo>
                <a:lnTo>
                  <a:pt x="78" y="412"/>
                </a:lnTo>
                <a:cubicBezTo>
                  <a:pt x="78" y="420"/>
                  <a:pt x="86" y="427"/>
                  <a:pt x="94" y="427"/>
                </a:cubicBezTo>
                <a:lnTo>
                  <a:pt x="156" y="427"/>
                </a:lnTo>
                <a:cubicBezTo>
                  <a:pt x="179" y="427"/>
                  <a:pt x="172" y="388"/>
                  <a:pt x="171" y="365"/>
                </a:cubicBezTo>
                <a:lnTo>
                  <a:pt x="210" y="333"/>
                </a:lnTo>
                <a:lnTo>
                  <a:pt x="205" y="330"/>
                </a:lnTo>
                <a:lnTo>
                  <a:pt x="171" y="345"/>
                </a:lnTo>
                <a:close/>
                <a:moveTo>
                  <a:pt x="227" y="508"/>
                </a:moveTo>
                <a:cubicBezTo>
                  <a:pt x="227" y="512"/>
                  <a:pt x="228" y="513"/>
                  <a:pt x="232" y="513"/>
                </a:cubicBezTo>
                <a:lnTo>
                  <a:pt x="351" y="513"/>
                </a:lnTo>
                <a:cubicBezTo>
                  <a:pt x="355" y="513"/>
                  <a:pt x="356" y="512"/>
                  <a:pt x="356" y="508"/>
                </a:cubicBezTo>
                <a:lnTo>
                  <a:pt x="356" y="475"/>
                </a:lnTo>
                <a:cubicBezTo>
                  <a:pt x="356" y="471"/>
                  <a:pt x="355" y="470"/>
                  <a:pt x="351" y="470"/>
                </a:cubicBezTo>
                <a:lnTo>
                  <a:pt x="227" y="470"/>
                </a:lnTo>
                <a:lnTo>
                  <a:pt x="227" y="508"/>
                </a:lnTo>
                <a:close/>
                <a:moveTo>
                  <a:pt x="227" y="401"/>
                </a:moveTo>
                <a:lnTo>
                  <a:pt x="356" y="401"/>
                </a:lnTo>
                <a:lnTo>
                  <a:pt x="356" y="360"/>
                </a:lnTo>
                <a:lnTo>
                  <a:pt x="227" y="360"/>
                </a:lnTo>
                <a:lnTo>
                  <a:pt x="227" y="401"/>
                </a:lnTo>
                <a:close/>
                <a:moveTo>
                  <a:pt x="227" y="291"/>
                </a:moveTo>
                <a:lnTo>
                  <a:pt x="321" y="291"/>
                </a:lnTo>
                <a:lnTo>
                  <a:pt x="321" y="250"/>
                </a:lnTo>
                <a:lnTo>
                  <a:pt x="227" y="250"/>
                </a:lnTo>
                <a:lnTo>
                  <a:pt x="227" y="29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25" name="Freeform 26"/>
          <p:cNvSpPr>
            <a:spLocks noEditPoints="1"/>
          </p:cNvSpPr>
          <p:nvPr/>
        </p:nvSpPr>
        <p:spPr bwMode="auto">
          <a:xfrm>
            <a:off x="3627614" y="2118300"/>
            <a:ext cx="553711" cy="514361"/>
          </a:xfrm>
          <a:custGeom>
            <a:avLst/>
            <a:gdLst>
              <a:gd name="T0" fmla="*/ 373 w 678"/>
              <a:gd name="T1" fmla="*/ 551 h 630"/>
              <a:gd name="T2" fmla="*/ 280 w 678"/>
              <a:gd name="T3" fmla="*/ 593 h 630"/>
              <a:gd name="T4" fmla="*/ 190 w 678"/>
              <a:gd name="T5" fmla="*/ 21 h 630"/>
              <a:gd name="T6" fmla="*/ 210 w 678"/>
              <a:gd name="T7" fmla="*/ 34 h 630"/>
              <a:gd name="T8" fmla="*/ 342 w 678"/>
              <a:gd name="T9" fmla="*/ 1 h 630"/>
              <a:gd name="T10" fmla="*/ 169 w 678"/>
              <a:gd name="T11" fmla="*/ 25 h 630"/>
              <a:gd name="T12" fmla="*/ 207 w 678"/>
              <a:gd name="T13" fmla="*/ 62 h 630"/>
              <a:gd name="T14" fmla="*/ 199 w 678"/>
              <a:gd name="T15" fmla="*/ 340 h 630"/>
              <a:gd name="T16" fmla="*/ 161 w 678"/>
              <a:gd name="T17" fmla="*/ 304 h 630"/>
              <a:gd name="T18" fmla="*/ 169 w 678"/>
              <a:gd name="T19" fmla="*/ 25 h 630"/>
              <a:gd name="T20" fmla="*/ 309 w 678"/>
              <a:gd name="T21" fmla="*/ 120 h 630"/>
              <a:gd name="T22" fmla="*/ 467 w 678"/>
              <a:gd name="T23" fmla="*/ 102 h 630"/>
              <a:gd name="T24" fmla="*/ 291 w 678"/>
              <a:gd name="T25" fmla="*/ 109 h 630"/>
              <a:gd name="T26" fmla="*/ 300 w 678"/>
              <a:gd name="T27" fmla="*/ 133 h 630"/>
              <a:gd name="T28" fmla="*/ 308 w 678"/>
              <a:gd name="T29" fmla="*/ 422 h 630"/>
              <a:gd name="T30" fmla="*/ 270 w 678"/>
              <a:gd name="T31" fmla="*/ 410 h 630"/>
              <a:gd name="T32" fmla="*/ 263 w 678"/>
              <a:gd name="T33" fmla="*/ 122 h 630"/>
              <a:gd name="T34" fmla="*/ 322 w 678"/>
              <a:gd name="T35" fmla="*/ 145 h 630"/>
              <a:gd name="T36" fmla="*/ 511 w 678"/>
              <a:gd name="T37" fmla="*/ 145 h 630"/>
              <a:gd name="T38" fmla="*/ 486 w 678"/>
              <a:gd name="T39" fmla="*/ 406 h 630"/>
              <a:gd name="T40" fmla="*/ 322 w 678"/>
              <a:gd name="T41" fmla="*/ 145 h 630"/>
              <a:gd name="T42" fmla="*/ 481 w 678"/>
              <a:gd name="T43" fmla="*/ 166 h 630"/>
              <a:gd name="T44" fmla="*/ 354 w 678"/>
              <a:gd name="T45" fmla="*/ 240 h 630"/>
              <a:gd name="T46" fmla="*/ 221 w 678"/>
              <a:gd name="T47" fmla="*/ 56 h 630"/>
              <a:gd name="T48" fmla="*/ 410 w 678"/>
              <a:gd name="T49" fmla="*/ 56 h 630"/>
              <a:gd name="T50" fmla="*/ 255 w 678"/>
              <a:gd name="T51" fmla="*/ 83 h 630"/>
              <a:gd name="T52" fmla="*/ 240 w 678"/>
              <a:gd name="T53" fmla="*/ 335 h 630"/>
              <a:gd name="T54" fmla="*/ 221 w 678"/>
              <a:gd name="T55" fmla="*/ 56 h 630"/>
              <a:gd name="T56" fmla="*/ 134 w 678"/>
              <a:gd name="T57" fmla="*/ 188 h 630"/>
              <a:gd name="T58" fmla="*/ 104 w 678"/>
              <a:gd name="T59" fmla="*/ 135 h 630"/>
              <a:gd name="T60" fmla="*/ 54 w 678"/>
              <a:gd name="T61" fmla="*/ 467 h 630"/>
              <a:gd name="T62" fmla="*/ 90 w 678"/>
              <a:gd name="T63" fmla="*/ 515 h 630"/>
              <a:gd name="T64" fmla="*/ 0 w 678"/>
              <a:gd name="T65" fmla="*/ 630 h 630"/>
              <a:gd name="T66" fmla="*/ 678 w 678"/>
              <a:gd name="T67" fmla="*/ 586 h 630"/>
              <a:gd name="T68" fmla="*/ 621 w 678"/>
              <a:gd name="T69" fmla="*/ 467 h 630"/>
              <a:gd name="T70" fmla="*/ 571 w 678"/>
              <a:gd name="T71" fmla="*/ 135 h 630"/>
              <a:gd name="T72" fmla="*/ 541 w 678"/>
              <a:gd name="T73" fmla="*/ 188 h 630"/>
              <a:gd name="T74" fmla="*/ 573 w 678"/>
              <a:gd name="T75" fmla="*/ 474 h 630"/>
              <a:gd name="T76" fmla="*/ 101 w 678"/>
              <a:gd name="T77" fmla="*/ 188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78" h="630">
                <a:moveTo>
                  <a:pt x="301" y="551"/>
                </a:moveTo>
                <a:lnTo>
                  <a:pt x="373" y="551"/>
                </a:lnTo>
                <a:lnTo>
                  <a:pt x="398" y="593"/>
                </a:lnTo>
                <a:lnTo>
                  <a:pt x="280" y="593"/>
                </a:lnTo>
                <a:lnTo>
                  <a:pt x="301" y="551"/>
                </a:lnTo>
                <a:close/>
                <a:moveTo>
                  <a:pt x="190" y="21"/>
                </a:moveTo>
                <a:lnTo>
                  <a:pt x="207" y="32"/>
                </a:lnTo>
                <a:cubicBezTo>
                  <a:pt x="208" y="32"/>
                  <a:pt x="209" y="33"/>
                  <a:pt x="210" y="34"/>
                </a:cubicBezTo>
                <a:lnTo>
                  <a:pt x="366" y="14"/>
                </a:lnTo>
                <a:cubicBezTo>
                  <a:pt x="362" y="5"/>
                  <a:pt x="353" y="0"/>
                  <a:pt x="342" y="1"/>
                </a:cubicBezTo>
                <a:lnTo>
                  <a:pt x="190" y="21"/>
                </a:lnTo>
                <a:close/>
                <a:moveTo>
                  <a:pt x="169" y="25"/>
                </a:moveTo>
                <a:lnTo>
                  <a:pt x="199" y="44"/>
                </a:lnTo>
                <a:cubicBezTo>
                  <a:pt x="203" y="47"/>
                  <a:pt x="207" y="55"/>
                  <a:pt x="207" y="62"/>
                </a:cubicBezTo>
                <a:lnTo>
                  <a:pt x="207" y="333"/>
                </a:lnTo>
                <a:cubicBezTo>
                  <a:pt x="207" y="340"/>
                  <a:pt x="203" y="343"/>
                  <a:pt x="199" y="340"/>
                </a:cubicBezTo>
                <a:lnTo>
                  <a:pt x="169" y="322"/>
                </a:lnTo>
                <a:cubicBezTo>
                  <a:pt x="165" y="319"/>
                  <a:pt x="161" y="311"/>
                  <a:pt x="161" y="304"/>
                </a:cubicBezTo>
                <a:lnTo>
                  <a:pt x="161" y="33"/>
                </a:lnTo>
                <a:cubicBezTo>
                  <a:pt x="161" y="26"/>
                  <a:pt x="165" y="23"/>
                  <a:pt x="169" y="25"/>
                </a:cubicBezTo>
                <a:close/>
                <a:moveTo>
                  <a:pt x="291" y="109"/>
                </a:moveTo>
                <a:lnTo>
                  <a:pt x="309" y="120"/>
                </a:lnTo>
                <a:cubicBezTo>
                  <a:pt x="310" y="121"/>
                  <a:pt x="310" y="122"/>
                  <a:pt x="311" y="122"/>
                </a:cubicBezTo>
                <a:lnTo>
                  <a:pt x="467" y="102"/>
                </a:lnTo>
                <a:cubicBezTo>
                  <a:pt x="464" y="94"/>
                  <a:pt x="454" y="88"/>
                  <a:pt x="443" y="90"/>
                </a:cubicBezTo>
                <a:lnTo>
                  <a:pt x="291" y="109"/>
                </a:lnTo>
                <a:close/>
                <a:moveTo>
                  <a:pt x="270" y="114"/>
                </a:moveTo>
                <a:lnTo>
                  <a:pt x="300" y="133"/>
                </a:lnTo>
                <a:cubicBezTo>
                  <a:pt x="304" y="136"/>
                  <a:pt x="308" y="144"/>
                  <a:pt x="308" y="151"/>
                </a:cubicBezTo>
                <a:lnTo>
                  <a:pt x="308" y="422"/>
                </a:lnTo>
                <a:cubicBezTo>
                  <a:pt x="308" y="428"/>
                  <a:pt x="304" y="432"/>
                  <a:pt x="300" y="429"/>
                </a:cubicBezTo>
                <a:lnTo>
                  <a:pt x="270" y="410"/>
                </a:lnTo>
                <a:cubicBezTo>
                  <a:pt x="266" y="407"/>
                  <a:pt x="263" y="400"/>
                  <a:pt x="263" y="393"/>
                </a:cubicBezTo>
                <a:lnTo>
                  <a:pt x="263" y="122"/>
                </a:lnTo>
                <a:cubicBezTo>
                  <a:pt x="263" y="115"/>
                  <a:pt x="266" y="111"/>
                  <a:pt x="270" y="114"/>
                </a:cubicBezTo>
                <a:close/>
                <a:moveTo>
                  <a:pt x="322" y="145"/>
                </a:moveTo>
                <a:lnTo>
                  <a:pt x="486" y="124"/>
                </a:lnTo>
                <a:cubicBezTo>
                  <a:pt x="500" y="122"/>
                  <a:pt x="511" y="131"/>
                  <a:pt x="511" y="145"/>
                </a:cubicBezTo>
                <a:lnTo>
                  <a:pt x="511" y="378"/>
                </a:lnTo>
                <a:cubicBezTo>
                  <a:pt x="511" y="391"/>
                  <a:pt x="500" y="404"/>
                  <a:pt x="486" y="406"/>
                </a:cubicBezTo>
                <a:lnTo>
                  <a:pt x="322" y="426"/>
                </a:lnTo>
                <a:lnTo>
                  <a:pt x="322" y="145"/>
                </a:lnTo>
                <a:close/>
                <a:moveTo>
                  <a:pt x="354" y="183"/>
                </a:moveTo>
                <a:lnTo>
                  <a:pt x="481" y="166"/>
                </a:lnTo>
                <a:lnTo>
                  <a:pt x="481" y="224"/>
                </a:lnTo>
                <a:lnTo>
                  <a:pt x="354" y="240"/>
                </a:lnTo>
                <a:lnTo>
                  <a:pt x="354" y="183"/>
                </a:lnTo>
                <a:close/>
                <a:moveTo>
                  <a:pt x="221" y="56"/>
                </a:moveTo>
                <a:lnTo>
                  <a:pt x="384" y="35"/>
                </a:lnTo>
                <a:cubicBezTo>
                  <a:pt x="398" y="33"/>
                  <a:pt x="410" y="43"/>
                  <a:pt x="410" y="56"/>
                </a:cubicBezTo>
                <a:lnTo>
                  <a:pt x="410" y="63"/>
                </a:lnTo>
                <a:lnTo>
                  <a:pt x="255" y="83"/>
                </a:lnTo>
                <a:cubicBezTo>
                  <a:pt x="244" y="86"/>
                  <a:pt x="240" y="93"/>
                  <a:pt x="240" y="107"/>
                </a:cubicBezTo>
                <a:lnTo>
                  <a:pt x="240" y="335"/>
                </a:lnTo>
                <a:lnTo>
                  <a:pt x="221" y="338"/>
                </a:lnTo>
                <a:lnTo>
                  <a:pt x="221" y="56"/>
                </a:lnTo>
                <a:close/>
                <a:moveTo>
                  <a:pt x="101" y="188"/>
                </a:moveTo>
                <a:lnTo>
                  <a:pt x="134" y="188"/>
                </a:lnTo>
                <a:lnTo>
                  <a:pt x="134" y="135"/>
                </a:lnTo>
                <a:lnTo>
                  <a:pt x="104" y="135"/>
                </a:lnTo>
                <a:cubicBezTo>
                  <a:pt x="76" y="135"/>
                  <a:pt x="54" y="158"/>
                  <a:pt x="54" y="186"/>
                </a:cubicBezTo>
                <a:lnTo>
                  <a:pt x="54" y="467"/>
                </a:lnTo>
                <a:cubicBezTo>
                  <a:pt x="54" y="490"/>
                  <a:pt x="69" y="509"/>
                  <a:pt x="90" y="515"/>
                </a:cubicBezTo>
                <a:lnTo>
                  <a:pt x="90" y="515"/>
                </a:lnTo>
                <a:lnTo>
                  <a:pt x="0" y="586"/>
                </a:lnTo>
                <a:lnTo>
                  <a:pt x="0" y="630"/>
                </a:lnTo>
                <a:lnTo>
                  <a:pt x="678" y="630"/>
                </a:lnTo>
                <a:lnTo>
                  <a:pt x="678" y="586"/>
                </a:lnTo>
                <a:lnTo>
                  <a:pt x="582" y="516"/>
                </a:lnTo>
                <a:cubicBezTo>
                  <a:pt x="604" y="511"/>
                  <a:pt x="621" y="491"/>
                  <a:pt x="621" y="467"/>
                </a:cubicBezTo>
                <a:lnTo>
                  <a:pt x="621" y="186"/>
                </a:lnTo>
                <a:cubicBezTo>
                  <a:pt x="621" y="158"/>
                  <a:pt x="598" y="135"/>
                  <a:pt x="571" y="135"/>
                </a:cubicBezTo>
                <a:lnTo>
                  <a:pt x="541" y="135"/>
                </a:lnTo>
                <a:lnTo>
                  <a:pt x="541" y="188"/>
                </a:lnTo>
                <a:lnTo>
                  <a:pt x="573" y="188"/>
                </a:lnTo>
                <a:lnTo>
                  <a:pt x="573" y="474"/>
                </a:lnTo>
                <a:lnTo>
                  <a:pt x="101" y="474"/>
                </a:lnTo>
                <a:lnTo>
                  <a:pt x="101" y="18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26" name="Freeform 27"/>
          <p:cNvSpPr>
            <a:spLocks noEditPoints="1"/>
          </p:cNvSpPr>
          <p:nvPr/>
        </p:nvSpPr>
        <p:spPr bwMode="auto">
          <a:xfrm>
            <a:off x="6706075" y="2130168"/>
            <a:ext cx="557666" cy="492600"/>
          </a:xfrm>
          <a:custGeom>
            <a:avLst/>
            <a:gdLst>
              <a:gd name="T0" fmla="*/ 284 w 683"/>
              <a:gd name="T1" fmla="*/ 381 h 601"/>
              <a:gd name="T2" fmla="*/ 595 w 683"/>
              <a:gd name="T3" fmla="*/ 392 h 601"/>
              <a:gd name="T4" fmla="*/ 589 w 683"/>
              <a:gd name="T5" fmla="*/ 359 h 601"/>
              <a:gd name="T6" fmla="*/ 285 w 683"/>
              <a:gd name="T7" fmla="*/ 371 h 601"/>
              <a:gd name="T8" fmla="*/ 589 w 683"/>
              <a:gd name="T9" fmla="*/ 359 h 601"/>
              <a:gd name="T10" fmla="*/ 282 w 683"/>
              <a:gd name="T11" fmla="*/ 338 h 601"/>
              <a:gd name="T12" fmla="*/ 591 w 683"/>
              <a:gd name="T13" fmla="*/ 349 h 601"/>
              <a:gd name="T14" fmla="*/ 269 w 683"/>
              <a:gd name="T15" fmla="*/ 324 h 601"/>
              <a:gd name="T16" fmla="*/ 607 w 683"/>
              <a:gd name="T17" fmla="*/ 408 h 601"/>
              <a:gd name="T18" fmla="*/ 261 w 683"/>
              <a:gd name="T19" fmla="*/ 432 h 601"/>
              <a:gd name="T20" fmla="*/ 242 w 683"/>
              <a:gd name="T21" fmla="*/ 316 h 601"/>
              <a:gd name="T22" fmla="*/ 607 w 683"/>
              <a:gd name="T23" fmla="*/ 300 h 601"/>
              <a:gd name="T24" fmla="*/ 269 w 683"/>
              <a:gd name="T25" fmla="*/ 324 h 601"/>
              <a:gd name="T26" fmla="*/ 345 w 683"/>
              <a:gd name="T27" fmla="*/ 39 h 601"/>
              <a:gd name="T28" fmla="*/ 335 w 683"/>
              <a:gd name="T29" fmla="*/ 3 h 601"/>
              <a:gd name="T30" fmla="*/ 350 w 683"/>
              <a:gd name="T31" fmla="*/ 1 h 601"/>
              <a:gd name="T32" fmla="*/ 411 w 683"/>
              <a:gd name="T33" fmla="*/ 39 h 601"/>
              <a:gd name="T34" fmla="*/ 367 w 683"/>
              <a:gd name="T35" fmla="*/ 56 h 601"/>
              <a:gd name="T36" fmla="*/ 366 w 683"/>
              <a:gd name="T37" fmla="*/ 105 h 601"/>
              <a:gd name="T38" fmla="*/ 353 w 683"/>
              <a:gd name="T39" fmla="*/ 218 h 601"/>
              <a:gd name="T40" fmla="*/ 380 w 683"/>
              <a:gd name="T41" fmla="*/ 107 h 601"/>
              <a:gd name="T42" fmla="*/ 486 w 683"/>
              <a:gd name="T43" fmla="*/ 87 h 601"/>
              <a:gd name="T44" fmla="*/ 441 w 683"/>
              <a:gd name="T45" fmla="*/ 285 h 601"/>
              <a:gd name="T46" fmla="*/ 406 w 683"/>
              <a:gd name="T47" fmla="*/ 285 h 601"/>
              <a:gd name="T48" fmla="*/ 361 w 683"/>
              <a:gd name="T49" fmla="*/ 87 h 601"/>
              <a:gd name="T50" fmla="*/ 430 w 683"/>
              <a:gd name="T51" fmla="*/ 30 h 601"/>
              <a:gd name="T52" fmla="*/ 429 w 683"/>
              <a:gd name="T53" fmla="*/ 88 h 601"/>
              <a:gd name="T54" fmla="*/ 237 w 683"/>
              <a:gd name="T55" fmla="*/ 540 h 601"/>
              <a:gd name="T56" fmla="*/ 637 w 683"/>
              <a:gd name="T57" fmla="*/ 553 h 601"/>
              <a:gd name="T58" fmla="*/ 237 w 683"/>
              <a:gd name="T59" fmla="*/ 540 h 601"/>
              <a:gd name="T60" fmla="*/ 634 w 683"/>
              <a:gd name="T61" fmla="*/ 515 h 601"/>
              <a:gd name="T62" fmla="*/ 239 w 683"/>
              <a:gd name="T63" fmla="*/ 528 h 601"/>
              <a:gd name="T64" fmla="*/ 231 w 683"/>
              <a:gd name="T65" fmla="*/ 491 h 601"/>
              <a:gd name="T66" fmla="*/ 635 w 683"/>
              <a:gd name="T67" fmla="*/ 504 h 601"/>
              <a:gd name="T68" fmla="*/ 231 w 683"/>
              <a:gd name="T69" fmla="*/ 491 h 601"/>
              <a:gd name="T70" fmla="*/ 652 w 683"/>
              <a:gd name="T71" fmla="*/ 570 h 601"/>
              <a:gd name="T72" fmla="*/ 219 w 683"/>
              <a:gd name="T73" fmla="*/ 598 h 601"/>
              <a:gd name="T74" fmla="*/ 683 w 683"/>
              <a:gd name="T75" fmla="*/ 580 h 601"/>
              <a:gd name="T76" fmla="*/ 662 w 683"/>
              <a:gd name="T77" fmla="*/ 447 h 601"/>
              <a:gd name="T78" fmla="*/ 219 w 683"/>
              <a:gd name="T79" fmla="*/ 475 h 601"/>
              <a:gd name="T80" fmla="*/ 223 w 683"/>
              <a:gd name="T81" fmla="*/ 189 h 601"/>
              <a:gd name="T82" fmla="*/ 103 w 683"/>
              <a:gd name="T83" fmla="*/ 549 h 601"/>
              <a:gd name="T84" fmla="*/ 223 w 683"/>
              <a:gd name="T85" fmla="*/ 189 h 601"/>
              <a:gd name="T86" fmla="*/ 72 w 683"/>
              <a:gd name="T87" fmla="*/ 534 h 601"/>
              <a:gd name="T88" fmla="*/ 213 w 683"/>
              <a:gd name="T89" fmla="*/ 187 h 601"/>
              <a:gd name="T90" fmla="*/ 183 w 683"/>
              <a:gd name="T91" fmla="*/ 168 h 601"/>
              <a:gd name="T92" fmla="*/ 62 w 683"/>
              <a:gd name="T93" fmla="*/ 531 h 601"/>
              <a:gd name="T94" fmla="*/ 183 w 683"/>
              <a:gd name="T95" fmla="*/ 168 h 601"/>
              <a:gd name="T96" fmla="*/ 114 w 683"/>
              <a:gd name="T97" fmla="*/ 568 h 601"/>
              <a:gd name="T98" fmla="*/ 280 w 683"/>
              <a:gd name="T99" fmla="*/ 192 h 601"/>
              <a:gd name="T100" fmla="*/ 112 w 683"/>
              <a:gd name="T101" fmla="*/ 597 h 601"/>
              <a:gd name="T102" fmla="*/ 4 w 683"/>
              <a:gd name="T103" fmla="*/ 536 h 601"/>
              <a:gd name="T104" fmla="*/ 173 w 683"/>
              <a:gd name="T105" fmla="*/ 15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83" h="601">
                <a:moveTo>
                  <a:pt x="591" y="381"/>
                </a:moveTo>
                <a:lnTo>
                  <a:pt x="284" y="381"/>
                </a:lnTo>
                <a:cubicBezTo>
                  <a:pt x="284" y="385"/>
                  <a:pt x="283" y="389"/>
                  <a:pt x="282" y="392"/>
                </a:cubicBezTo>
                <a:lnTo>
                  <a:pt x="595" y="392"/>
                </a:lnTo>
                <a:cubicBezTo>
                  <a:pt x="593" y="389"/>
                  <a:pt x="592" y="385"/>
                  <a:pt x="591" y="381"/>
                </a:cubicBezTo>
                <a:close/>
                <a:moveTo>
                  <a:pt x="589" y="359"/>
                </a:moveTo>
                <a:lnTo>
                  <a:pt x="285" y="359"/>
                </a:lnTo>
                <a:cubicBezTo>
                  <a:pt x="285" y="363"/>
                  <a:pt x="285" y="367"/>
                  <a:pt x="285" y="371"/>
                </a:cubicBezTo>
                <a:lnTo>
                  <a:pt x="589" y="371"/>
                </a:lnTo>
                <a:cubicBezTo>
                  <a:pt x="588" y="367"/>
                  <a:pt x="588" y="363"/>
                  <a:pt x="589" y="359"/>
                </a:cubicBezTo>
                <a:close/>
                <a:moveTo>
                  <a:pt x="595" y="338"/>
                </a:moveTo>
                <a:lnTo>
                  <a:pt x="282" y="338"/>
                </a:lnTo>
                <a:cubicBezTo>
                  <a:pt x="283" y="342"/>
                  <a:pt x="284" y="345"/>
                  <a:pt x="284" y="349"/>
                </a:cubicBezTo>
                <a:lnTo>
                  <a:pt x="591" y="349"/>
                </a:lnTo>
                <a:cubicBezTo>
                  <a:pt x="592" y="345"/>
                  <a:pt x="593" y="341"/>
                  <a:pt x="595" y="338"/>
                </a:cubicBezTo>
                <a:close/>
                <a:moveTo>
                  <a:pt x="269" y="324"/>
                </a:moveTo>
                <a:lnTo>
                  <a:pt x="269" y="408"/>
                </a:lnTo>
                <a:lnTo>
                  <a:pt x="607" y="408"/>
                </a:lnTo>
                <a:lnTo>
                  <a:pt x="607" y="432"/>
                </a:lnTo>
                <a:lnTo>
                  <a:pt x="261" y="432"/>
                </a:lnTo>
                <a:cubicBezTo>
                  <a:pt x="251" y="432"/>
                  <a:pt x="242" y="425"/>
                  <a:pt x="242" y="416"/>
                </a:cubicBezTo>
                <a:lnTo>
                  <a:pt x="242" y="316"/>
                </a:lnTo>
                <a:cubicBezTo>
                  <a:pt x="242" y="307"/>
                  <a:pt x="251" y="300"/>
                  <a:pt x="261" y="300"/>
                </a:cubicBezTo>
                <a:lnTo>
                  <a:pt x="607" y="300"/>
                </a:lnTo>
                <a:lnTo>
                  <a:pt x="607" y="324"/>
                </a:lnTo>
                <a:lnTo>
                  <a:pt x="269" y="324"/>
                </a:lnTo>
                <a:close/>
                <a:moveTo>
                  <a:pt x="367" y="56"/>
                </a:moveTo>
                <a:cubicBezTo>
                  <a:pt x="354" y="55"/>
                  <a:pt x="348" y="48"/>
                  <a:pt x="345" y="39"/>
                </a:cubicBezTo>
                <a:cubicBezTo>
                  <a:pt x="342" y="31"/>
                  <a:pt x="343" y="26"/>
                  <a:pt x="343" y="18"/>
                </a:cubicBezTo>
                <a:cubicBezTo>
                  <a:pt x="342" y="8"/>
                  <a:pt x="336" y="5"/>
                  <a:pt x="335" y="3"/>
                </a:cubicBezTo>
                <a:cubicBezTo>
                  <a:pt x="335" y="2"/>
                  <a:pt x="337" y="1"/>
                  <a:pt x="341" y="1"/>
                </a:cubicBezTo>
                <a:cubicBezTo>
                  <a:pt x="344" y="1"/>
                  <a:pt x="347" y="0"/>
                  <a:pt x="350" y="1"/>
                </a:cubicBezTo>
                <a:cubicBezTo>
                  <a:pt x="356" y="1"/>
                  <a:pt x="365" y="2"/>
                  <a:pt x="366" y="2"/>
                </a:cubicBezTo>
                <a:cubicBezTo>
                  <a:pt x="385" y="6"/>
                  <a:pt x="409" y="16"/>
                  <a:pt x="411" y="39"/>
                </a:cubicBezTo>
                <a:cubicBezTo>
                  <a:pt x="413" y="49"/>
                  <a:pt x="412" y="61"/>
                  <a:pt x="402" y="65"/>
                </a:cubicBezTo>
                <a:cubicBezTo>
                  <a:pt x="395" y="55"/>
                  <a:pt x="378" y="57"/>
                  <a:pt x="367" y="56"/>
                </a:cubicBezTo>
                <a:close/>
                <a:moveTo>
                  <a:pt x="394" y="102"/>
                </a:moveTo>
                <a:cubicBezTo>
                  <a:pt x="385" y="99"/>
                  <a:pt x="378" y="99"/>
                  <a:pt x="366" y="105"/>
                </a:cubicBezTo>
                <a:cubicBezTo>
                  <a:pt x="342" y="116"/>
                  <a:pt x="331" y="144"/>
                  <a:pt x="333" y="169"/>
                </a:cubicBezTo>
                <a:cubicBezTo>
                  <a:pt x="334" y="186"/>
                  <a:pt x="341" y="205"/>
                  <a:pt x="353" y="218"/>
                </a:cubicBezTo>
                <a:cubicBezTo>
                  <a:pt x="349" y="207"/>
                  <a:pt x="346" y="195"/>
                  <a:pt x="345" y="184"/>
                </a:cubicBezTo>
                <a:cubicBezTo>
                  <a:pt x="343" y="154"/>
                  <a:pt x="354" y="121"/>
                  <a:pt x="380" y="107"/>
                </a:cubicBezTo>
                <a:cubicBezTo>
                  <a:pt x="385" y="105"/>
                  <a:pt x="390" y="103"/>
                  <a:pt x="394" y="102"/>
                </a:cubicBezTo>
                <a:close/>
                <a:moveTo>
                  <a:pt x="486" y="87"/>
                </a:moveTo>
                <a:cubicBezTo>
                  <a:pt x="519" y="102"/>
                  <a:pt x="539" y="139"/>
                  <a:pt x="537" y="182"/>
                </a:cubicBezTo>
                <a:cubicBezTo>
                  <a:pt x="533" y="239"/>
                  <a:pt x="490" y="285"/>
                  <a:pt x="441" y="285"/>
                </a:cubicBezTo>
                <a:cubicBezTo>
                  <a:pt x="435" y="285"/>
                  <a:pt x="429" y="280"/>
                  <a:pt x="424" y="278"/>
                </a:cubicBezTo>
                <a:cubicBezTo>
                  <a:pt x="418" y="280"/>
                  <a:pt x="412" y="285"/>
                  <a:pt x="406" y="285"/>
                </a:cubicBezTo>
                <a:cubicBezTo>
                  <a:pt x="357" y="285"/>
                  <a:pt x="315" y="239"/>
                  <a:pt x="311" y="182"/>
                </a:cubicBezTo>
                <a:cubicBezTo>
                  <a:pt x="308" y="139"/>
                  <a:pt x="329" y="102"/>
                  <a:pt x="361" y="87"/>
                </a:cubicBezTo>
                <a:cubicBezTo>
                  <a:pt x="385" y="75"/>
                  <a:pt x="397" y="79"/>
                  <a:pt x="417" y="88"/>
                </a:cubicBezTo>
                <a:cubicBezTo>
                  <a:pt x="415" y="72"/>
                  <a:pt x="414" y="48"/>
                  <a:pt x="430" y="30"/>
                </a:cubicBezTo>
                <a:cubicBezTo>
                  <a:pt x="434" y="28"/>
                  <a:pt x="443" y="32"/>
                  <a:pt x="443" y="40"/>
                </a:cubicBezTo>
                <a:cubicBezTo>
                  <a:pt x="430" y="55"/>
                  <a:pt x="429" y="76"/>
                  <a:pt x="429" y="88"/>
                </a:cubicBezTo>
                <a:cubicBezTo>
                  <a:pt x="450" y="79"/>
                  <a:pt x="462" y="75"/>
                  <a:pt x="486" y="87"/>
                </a:cubicBezTo>
                <a:close/>
                <a:moveTo>
                  <a:pt x="237" y="540"/>
                </a:moveTo>
                <a:lnTo>
                  <a:pt x="635" y="540"/>
                </a:lnTo>
                <a:cubicBezTo>
                  <a:pt x="635" y="544"/>
                  <a:pt x="636" y="549"/>
                  <a:pt x="637" y="553"/>
                </a:cubicBezTo>
                <a:lnTo>
                  <a:pt x="231" y="553"/>
                </a:lnTo>
                <a:cubicBezTo>
                  <a:pt x="234" y="549"/>
                  <a:pt x="236" y="545"/>
                  <a:pt x="237" y="540"/>
                </a:cubicBezTo>
                <a:close/>
                <a:moveTo>
                  <a:pt x="239" y="515"/>
                </a:moveTo>
                <a:lnTo>
                  <a:pt x="634" y="515"/>
                </a:lnTo>
                <a:cubicBezTo>
                  <a:pt x="634" y="520"/>
                  <a:pt x="634" y="524"/>
                  <a:pt x="634" y="528"/>
                </a:cubicBezTo>
                <a:lnTo>
                  <a:pt x="239" y="528"/>
                </a:lnTo>
                <a:cubicBezTo>
                  <a:pt x="240" y="524"/>
                  <a:pt x="240" y="520"/>
                  <a:pt x="239" y="515"/>
                </a:cubicBezTo>
                <a:close/>
                <a:moveTo>
                  <a:pt x="231" y="491"/>
                </a:moveTo>
                <a:lnTo>
                  <a:pt x="637" y="491"/>
                </a:lnTo>
                <a:cubicBezTo>
                  <a:pt x="636" y="495"/>
                  <a:pt x="635" y="499"/>
                  <a:pt x="635" y="504"/>
                </a:cubicBezTo>
                <a:lnTo>
                  <a:pt x="237" y="504"/>
                </a:lnTo>
                <a:cubicBezTo>
                  <a:pt x="236" y="499"/>
                  <a:pt x="234" y="495"/>
                  <a:pt x="231" y="491"/>
                </a:cubicBezTo>
                <a:close/>
                <a:moveTo>
                  <a:pt x="652" y="475"/>
                </a:moveTo>
                <a:lnTo>
                  <a:pt x="652" y="570"/>
                </a:lnTo>
                <a:lnTo>
                  <a:pt x="219" y="570"/>
                </a:lnTo>
                <a:lnTo>
                  <a:pt x="219" y="598"/>
                </a:lnTo>
                <a:lnTo>
                  <a:pt x="662" y="598"/>
                </a:lnTo>
                <a:cubicBezTo>
                  <a:pt x="674" y="598"/>
                  <a:pt x="683" y="590"/>
                  <a:pt x="683" y="580"/>
                </a:cubicBezTo>
                <a:lnTo>
                  <a:pt x="683" y="465"/>
                </a:lnTo>
                <a:cubicBezTo>
                  <a:pt x="683" y="455"/>
                  <a:pt x="674" y="447"/>
                  <a:pt x="662" y="447"/>
                </a:cubicBezTo>
                <a:lnTo>
                  <a:pt x="219" y="447"/>
                </a:lnTo>
                <a:lnTo>
                  <a:pt x="219" y="475"/>
                </a:lnTo>
                <a:lnTo>
                  <a:pt x="652" y="475"/>
                </a:lnTo>
                <a:close/>
                <a:moveTo>
                  <a:pt x="223" y="189"/>
                </a:moveTo>
                <a:lnTo>
                  <a:pt x="93" y="543"/>
                </a:lnTo>
                <a:cubicBezTo>
                  <a:pt x="97" y="545"/>
                  <a:pt x="100" y="547"/>
                  <a:pt x="103" y="549"/>
                </a:cubicBezTo>
                <a:lnTo>
                  <a:pt x="236" y="188"/>
                </a:lnTo>
                <a:cubicBezTo>
                  <a:pt x="232" y="189"/>
                  <a:pt x="228" y="189"/>
                  <a:pt x="223" y="189"/>
                </a:cubicBezTo>
                <a:close/>
                <a:moveTo>
                  <a:pt x="201" y="183"/>
                </a:moveTo>
                <a:lnTo>
                  <a:pt x="72" y="534"/>
                </a:lnTo>
                <a:cubicBezTo>
                  <a:pt x="76" y="535"/>
                  <a:pt x="79" y="537"/>
                  <a:pt x="83" y="538"/>
                </a:cubicBezTo>
                <a:lnTo>
                  <a:pt x="213" y="187"/>
                </a:lnTo>
                <a:cubicBezTo>
                  <a:pt x="209" y="186"/>
                  <a:pt x="205" y="185"/>
                  <a:pt x="201" y="183"/>
                </a:cubicBezTo>
                <a:close/>
                <a:moveTo>
                  <a:pt x="183" y="168"/>
                </a:moveTo>
                <a:lnTo>
                  <a:pt x="50" y="529"/>
                </a:lnTo>
                <a:cubicBezTo>
                  <a:pt x="53" y="530"/>
                  <a:pt x="57" y="531"/>
                  <a:pt x="62" y="531"/>
                </a:cubicBezTo>
                <a:lnTo>
                  <a:pt x="192" y="177"/>
                </a:lnTo>
                <a:cubicBezTo>
                  <a:pt x="189" y="175"/>
                  <a:pt x="185" y="172"/>
                  <a:pt x="183" y="168"/>
                </a:cubicBezTo>
                <a:close/>
                <a:moveTo>
                  <a:pt x="31" y="537"/>
                </a:moveTo>
                <a:lnTo>
                  <a:pt x="114" y="568"/>
                </a:lnTo>
                <a:lnTo>
                  <a:pt x="256" y="183"/>
                </a:lnTo>
                <a:lnTo>
                  <a:pt x="280" y="192"/>
                </a:lnTo>
                <a:lnTo>
                  <a:pt x="135" y="585"/>
                </a:lnTo>
                <a:cubicBezTo>
                  <a:pt x="131" y="595"/>
                  <a:pt x="121" y="601"/>
                  <a:pt x="112" y="597"/>
                </a:cubicBezTo>
                <a:lnTo>
                  <a:pt x="13" y="561"/>
                </a:lnTo>
                <a:cubicBezTo>
                  <a:pt x="4" y="558"/>
                  <a:pt x="0" y="547"/>
                  <a:pt x="4" y="536"/>
                </a:cubicBezTo>
                <a:lnTo>
                  <a:pt x="149" y="144"/>
                </a:lnTo>
                <a:lnTo>
                  <a:pt x="173" y="152"/>
                </a:lnTo>
                <a:lnTo>
                  <a:pt x="31" y="53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27" name="Freeform 28"/>
          <p:cNvSpPr>
            <a:spLocks noEditPoints="1"/>
          </p:cNvSpPr>
          <p:nvPr/>
        </p:nvSpPr>
        <p:spPr bwMode="auto">
          <a:xfrm>
            <a:off x="7910741" y="3596716"/>
            <a:ext cx="482520" cy="484688"/>
          </a:xfrm>
          <a:custGeom>
            <a:avLst/>
            <a:gdLst>
              <a:gd name="T0" fmla="*/ 584 w 591"/>
              <a:gd name="T1" fmla="*/ 217 h 591"/>
              <a:gd name="T2" fmla="*/ 509 w 591"/>
              <a:gd name="T3" fmla="*/ 82 h 591"/>
              <a:gd name="T4" fmla="*/ 370 w 591"/>
              <a:gd name="T5" fmla="*/ 6 h 591"/>
              <a:gd name="T6" fmla="*/ 370 w 591"/>
              <a:gd name="T7" fmla="*/ 217 h 591"/>
              <a:gd name="T8" fmla="*/ 584 w 591"/>
              <a:gd name="T9" fmla="*/ 217 h 591"/>
              <a:gd name="T10" fmla="*/ 299 w 591"/>
              <a:gd name="T11" fmla="*/ 252 h 591"/>
              <a:gd name="T12" fmla="*/ 299 w 591"/>
              <a:gd name="T13" fmla="*/ 0 h 591"/>
              <a:gd name="T14" fmla="*/ 111 w 591"/>
              <a:gd name="T15" fmla="*/ 82 h 591"/>
              <a:gd name="T16" fmla="*/ 111 w 591"/>
              <a:gd name="T17" fmla="*/ 481 h 591"/>
              <a:gd name="T18" fmla="*/ 509 w 591"/>
              <a:gd name="T19" fmla="*/ 481 h 591"/>
              <a:gd name="T20" fmla="*/ 591 w 591"/>
              <a:gd name="T21" fmla="*/ 287 h 591"/>
              <a:gd name="T22" fmla="*/ 334 w 591"/>
              <a:gd name="T23" fmla="*/ 287 h 591"/>
              <a:gd name="T24" fmla="*/ 299 w 591"/>
              <a:gd name="T25" fmla="*/ 252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91" h="591">
                <a:moveTo>
                  <a:pt x="584" y="217"/>
                </a:moveTo>
                <a:cubicBezTo>
                  <a:pt x="572" y="167"/>
                  <a:pt x="547" y="121"/>
                  <a:pt x="509" y="82"/>
                </a:cubicBezTo>
                <a:cubicBezTo>
                  <a:pt x="469" y="43"/>
                  <a:pt x="421" y="17"/>
                  <a:pt x="370" y="6"/>
                </a:cubicBezTo>
                <a:lnTo>
                  <a:pt x="370" y="217"/>
                </a:lnTo>
                <a:lnTo>
                  <a:pt x="584" y="217"/>
                </a:lnTo>
                <a:close/>
                <a:moveTo>
                  <a:pt x="299" y="252"/>
                </a:moveTo>
                <a:lnTo>
                  <a:pt x="299" y="0"/>
                </a:lnTo>
                <a:cubicBezTo>
                  <a:pt x="231" y="3"/>
                  <a:pt x="163" y="30"/>
                  <a:pt x="111" y="82"/>
                </a:cubicBezTo>
                <a:cubicBezTo>
                  <a:pt x="0" y="192"/>
                  <a:pt x="0" y="371"/>
                  <a:pt x="111" y="481"/>
                </a:cubicBezTo>
                <a:cubicBezTo>
                  <a:pt x="220" y="591"/>
                  <a:pt x="399" y="591"/>
                  <a:pt x="509" y="481"/>
                </a:cubicBezTo>
                <a:cubicBezTo>
                  <a:pt x="563" y="427"/>
                  <a:pt x="590" y="357"/>
                  <a:pt x="591" y="287"/>
                </a:cubicBezTo>
                <a:lnTo>
                  <a:pt x="334" y="287"/>
                </a:lnTo>
                <a:cubicBezTo>
                  <a:pt x="315" y="287"/>
                  <a:pt x="299" y="271"/>
                  <a:pt x="299" y="25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28" name="Freeform 29"/>
          <p:cNvSpPr/>
          <p:nvPr/>
        </p:nvSpPr>
        <p:spPr bwMode="auto">
          <a:xfrm>
            <a:off x="2876445" y="4385949"/>
            <a:ext cx="235326" cy="235420"/>
          </a:xfrm>
          <a:custGeom>
            <a:avLst/>
            <a:gdLst>
              <a:gd name="T0" fmla="*/ 97 w 290"/>
              <a:gd name="T1" fmla="*/ 287 h 288"/>
              <a:gd name="T2" fmla="*/ 101 w 290"/>
              <a:gd name="T3" fmla="*/ 288 h 288"/>
              <a:gd name="T4" fmla="*/ 104 w 290"/>
              <a:gd name="T5" fmla="*/ 287 h 288"/>
              <a:gd name="T6" fmla="*/ 170 w 290"/>
              <a:gd name="T7" fmla="*/ 221 h 288"/>
              <a:gd name="T8" fmla="*/ 213 w 290"/>
              <a:gd name="T9" fmla="*/ 265 h 288"/>
              <a:gd name="T10" fmla="*/ 217 w 290"/>
              <a:gd name="T11" fmla="*/ 266 h 288"/>
              <a:gd name="T12" fmla="*/ 218 w 290"/>
              <a:gd name="T13" fmla="*/ 266 h 288"/>
              <a:gd name="T14" fmla="*/ 221 w 290"/>
              <a:gd name="T15" fmla="*/ 263 h 288"/>
              <a:gd name="T16" fmla="*/ 290 w 290"/>
              <a:gd name="T17" fmla="*/ 6 h 288"/>
              <a:gd name="T18" fmla="*/ 290 w 290"/>
              <a:gd name="T19" fmla="*/ 4 h 288"/>
              <a:gd name="T20" fmla="*/ 286 w 290"/>
              <a:gd name="T21" fmla="*/ 0 h 288"/>
              <a:gd name="T22" fmla="*/ 285 w 290"/>
              <a:gd name="T23" fmla="*/ 0 h 288"/>
              <a:gd name="T24" fmla="*/ 284 w 290"/>
              <a:gd name="T25" fmla="*/ 0 h 288"/>
              <a:gd name="T26" fmla="*/ 27 w 290"/>
              <a:gd name="T27" fmla="*/ 69 h 288"/>
              <a:gd name="T28" fmla="*/ 23 w 290"/>
              <a:gd name="T29" fmla="*/ 72 h 288"/>
              <a:gd name="T30" fmla="*/ 25 w 290"/>
              <a:gd name="T31" fmla="*/ 77 h 288"/>
              <a:gd name="T32" fmla="*/ 67 w 290"/>
              <a:gd name="T33" fmla="*/ 119 h 288"/>
              <a:gd name="T34" fmla="*/ 2 w 290"/>
              <a:gd name="T35" fmla="*/ 185 h 288"/>
              <a:gd name="T36" fmla="*/ 2 w 290"/>
              <a:gd name="T37" fmla="*/ 191 h 288"/>
              <a:gd name="T38" fmla="*/ 97 w 290"/>
              <a:gd name="T39" fmla="*/ 28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90" h="288">
                <a:moveTo>
                  <a:pt x="97" y="287"/>
                </a:moveTo>
                <a:cubicBezTo>
                  <a:pt x="98" y="288"/>
                  <a:pt x="99" y="288"/>
                  <a:pt x="101" y="288"/>
                </a:cubicBezTo>
                <a:cubicBezTo>
                  <a:pt x="102" y="288"/>
                  <a:pt x="103" y="288"/>
                  <a:pt x="104" y="287"/>
                </a:cubicBezTo>
                <a:lnTo>
                  <a:pt x="170" y="221"/>
                </a:lnTo>
                <a:lnTo>
                  <a:pt x="213" y="265"/>
                </a:lnTo>
                <a:cubicBezTo>
                  <a:pt x="214" y="266"/>
                  <a:pt x="215" y="266"/>
                  <a:pt x="217" y="266"/>
                </a:cubicBezTo>
                <a:cubicBezTo>
                  <a:pt x="217" y="266"/>
                  <a:pt x="217" y="266"/>
                  <a:pt x="218" y="266"/>
                </a:cubicBezTo>
                <a:cubicBezTo>
                  <a:pt x="220" y="266"/>
                  <a:pt x="221" y="265"/>
                  <a:pt x="221" y="263"/>
                </a:cubicBezTo>
                <a:lnTo>
                  <a:pt x="290" y="6"/>
                </a:lnTo>
                <a:cubicBezTo>
                  <a:pt x="290" y="5"/>
                  <a:pt x="290" y="5"/>
                  <a:pt x="290" y="4"/>
                </a:cubicBezTo>
                <a:cubicBezTo>
                  <a:pt x="290" y="2"/>
                  <a:pt x="288" y="0"/>
                  <a:pt x="286" y="0"/>
                </a:cubicBezTo>
                <a:cubicBezTo>
                  <a:pt x="285" y="0"/>
                  <a:pt x="285" y="0"/>
                  <a:pt x="285" y="0"/>
                </a:cubicBezTo>
                <a:cubicBezTo>
                  <a:pt x="285" y="0"/>
                  <a:pt x="284" y="0"/>
                  <a:pt x="284" y="0"/>
                </a:cubicBezTo>
                <a:lnTo>
                  <a:pt x="27" y="69"/>
                </a:lnTo>
                <a:cubicBezTo>
                  <a:pt x="25" y="69"/>
                  <a:pt x="24" y="70"/>
                  <a:pt x="23" y="72"/>
                </a:cubicBezTo>
                <a:cubicBezTo>
                  <a:pt x="23" y="74"/>
                  <a:pt x="24" y="75"/>
                  <a:pt x="25" y="77"/>
                </a:cubicBezTo>
                <a:lnTo>
                  <a:pt x="67" y="119"/>
                </a:lnTo>
                <a:lnTo>
                  <a:pt x="2" y="185"/>
                </a:lnTo>
                <a:cubicBezTo>
                  <a:pt x="0" y="187"/>
                  <a:pt x="0" y="190"/>
                  <a:pt x="2" y="191"/>
                </a:cubicBezTo>
                <a:lnTo>
                  <a:pt x="97" y="28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29" name="Freeform 30"/>
          <p:cNvSpPr/>
          <p:nvPr/>
        </p:nvSpPr>
        <p:spPr bwMode="auto">
          <a:xfrm>
            <a:off x="2617386" y="4385949"/>
            <a:ext cx="237306" cy="235420"/>
          </a:xfrm>
          <a:custGeom>
            <a:avLst/>
            <a:gdLst>
              <a:gd name="T0" fmla="*/ 69 w 290"/>
              <a:gd name="T1" fmla="*/ 263 h 288"/>
              <a:gd name="T2" fmla="*/ 72 w 290"/>
              <a:gd name="T3" fmla="*/ 266 h 288"/>
              <a:gd name="T4" fmla="*/ 74 w 290"/>
              <a:gd name="T5" fmla="*/ 266 h 288"/>
              <a:gd name="T6" fmla="*/ 77 w 290"/>
              <a:gd name="T7" fmla="*/ 265 h 288"/>
              <a:gd name="T8" fmla="*/ 121 w 290"/>
              <a:gd name="T9" fmla="*/ 221 h 288"/>
              <a:gd name="T10" fmla="*/ 186 w 290"/>
              <a:gd name="T11" fmla="*/ 287 h 288"/>
              <a:gd name="T12" fmla="*/ 189 w 290"/>
              <a:gd name="T13" fmla="*/ 288 h 288"/>
              <a:gd name="T14" fmla="*/ 193 w 290"/>
              <a:gd name="T15" fmla="*/ 287 h 288"/>
              <a:gd name="T16" fmla="*/ 288 w 290"/>
              <a:gd name="T17" fmla="*/ 191 h 288"/>
              <a:gd name="T18" fmla="*/ 288 w 290"/>
              <a:gd name="T19" fmla="*/ 185 h 288"/>
              <a:gd name="T20" fmla="*/ 223 w 290"/>
              <a:gd name="T21" fmla="*/ 119 h 288"/>
              <a:gd name="T22" fmla="*/ 265 w 290"/>
              <a:gd name="T23" fmla="*/ 77 h 288"/>
              <a:gd name="T24" fmla="*/ 267 w 290"/>
              <a:gd name="T25" fmla="*/ 72 h 288"/>
              <a:gd name="T26" fmla="*/ 263 w 290"/>
              <a:gd name="T27" fmla="*/ 69 h 288"/>
              <a:gd name="T28" fmla="*/ 6 w 290"/>
              <a:gd name="T29" fmla="*/ 0 h 288"/>
              <a:gd name="T30" fmla="*/ 4 w 290"/>
              <a:gd name="T31" fmla="*/ 0 h 288"/>
              <a:gd name="T32" fmla="*/ 1 w 290"/>
              <a:gd name="T33" fmla="*/ 1 h 288"/>
              <a:gd name="T34" fmla="*/ 0 w 290"/>
              <a:gd name="T35" fmla="*/ 5 h 288"/>
              <a:gd name="T36" fmla="*/ 69 w 290"/>
              <a:gd name="T37" fmla="*/ 26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0" h="288">
                <a:moveTo>
                  <a:pt x="69" y="263"/>
                </a:moveTo>
                <a:cubicBezTo>
                  <a:pt x="69" y="265"/>
                  <a:pt x="71" y="266"/>
                  <a:pt x="72" y="266"/>
                </a:cubicBezTo>
                <a:cubicBezTo>
                  <a:pt x="73" y="266"/>
                  <a:pt x="73" y="266"/>
                  <a:pt x="74" y="266"/>
                </a:cubicBezTo>
                <a:cubicBezTo>
                  <a:pt x="75" y="266"/>
                  <a:pt x="76" y="266"/>
                  <a:pt x="77" y="265"/>
                </a:cubicBezTo>
                <a:lnTo>
                  <a:pt x="121" y="221"/>
                </a:lnTo>
                <a:lnTo>
                  <a:pt x="186" y="287"/>
                </a:lnTo>
                <a:cubicBezTo>
                  <a:pt x="187" y="288"/>
                  <a:pt x="188" y="288"/>
                  <a:pt x="189" y="288"/>
                </a:cubicBezTo>
                <a:cubicBezTo>
                  <a:pt x="191" y="288"/>
                  <a:pt x="192" y="288"/>
                  <a:pt x="193" y="287"/>
                </a:cubicBezTo>
                <a:lnTo>
                  <a:pt x="288" y="191"/>
                </a:lnTo>
                <a:cubicBezTo>
                  <a:pt x="290" y="190"/>
                  <a:pt x="290" y="187"/>
                  <a:pt x="288" y="185"/>
                </a:cubicBezTo>
                <a:lnTo>
                  <a:pt x="223" y="119"/>
                </a:lnTo>
                <a:lnTo>
                  <a:pt x="265" y="77"/>
                </a:lnTo>
                <a:cubicBezTo>
                  <a:pt x="267" y="75"/>
                  <a:pt x="267" y="74"/>
                  <a:pt x="267" y="72"/>
                </a:cubicBezTo>
                <a:cubicBezTo>
                  <a:pt x="266" y="70"/>
                  <a:pt x="265" y="69"/>
                  <a:pt x="263" y="69"/>
                </a:cubicBezTo>
                <a:lnTo>
                  <a:pt x="6" y="0"/>
                </a:lnTo>
                <a:cubicBezTo>
                  <a:pt x="5" y="0"/>
                  <a:pt x="5" y="0"/>
                  <a:pt x="4" y="0"/>
                </a:cubicBezTo>
                <a:cubicBezTo>
                  <a:pt x="3" y="0"/>
                  <a:pt x="2" y="0"/>
                  <a:pt x="1" y="1"/>
                </a:cubicBezTo>
                <a:cubicBezTo>
                  <a:pt x="0" y="2"/>
                  <a:pt x="0" y="4"/>
                  <a:pt x="0" y="5"/>
                </a:cubicBezTo>
                <a:lnTo>
                  <a:pt x="69" y="26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30" name="Freeform 31"/>
          <p:cNvSpPr/>
          <p:nvPr/>
        </p:nvSpPr>
        <p:spPr bwMode="auto">
          <a:xfrm>
            <a:off x="2876445" y="4643129"/>
            <a:ext cx="237306" cy="237398"/>
          </a:xfrm>
          <a:custGeom>
            <a:avLst/>
            <a:gdLst>
              <a:gd name="T0" fmla="*/ 221 w 291"/>
              <a:gd name="T1" fmla="*/ 25 h 289"/>
              <a:gd name="T2" fmla="*/ 218 w 291"/>
              <a:gd name="T3" fmla="*/ 22 h 289"/>
              <a:gd name="T4" fmla="*/ 217 w 291"/>
              <a:gd name="T5" fmla="*/ 22 h 289"/>
              <a:gd name="T6" fmla="*/ 213 w 291"/>
              <a:gd name="T7" fmla="*/ 23 h 289"/>
              <a:gd name="T8" fmla="*/ 170 w 291"/>
              <a:gd name="T9" fmla="*/ 67 h 289"/>
              <a:gd name="T10" fmla="*/ 104 w 291"/>
              <a:gd name="T11" fmla="*/ 2 h 289"/>
              <a:gd name="T12" fmla="*/ 101 w 291"/>
              <a:gd name="T13" fmla="*/ 0 h 289"/>
              <a:gd name="T14" fmla="*/ 97 w 291"/>
              <a:gd name="T15" fmla="*/ 2 h 289"/>
              <a:gd name="T16" fmla="*/ 2 w 291"/>
              <a:gd name="T17" fmla="*/ 97 h 289"/>
              <a:gd name="T18" fmla="*/ 2 w 291"/>
              <a:gd name="T19" fmla="*/ 104 h 289"/>
              <a:gd name="T20" fmla="*/ 67 w 291"/>
              <a:gd name="T21" fmla="*/ 169 h 289"/>
              <a:gd name="T22" fmla="*/ 25 w 291"/>
              <a:gd name="T23" fmla="*/ 212 h 289"/>
              <a:gd name="T24" fmla="*/ 23 w 291"/>
              <a:gd name="T25" fmla="*/ 216 h 289"/>
              <a:gd name="T26" fmla="*/ 27 w 291"/>
              <a:gd name="T27" fmla="*/ 220 h 289"/>
              <a:gd name="T28" fmla="*/ 284 w 291"/>
              <a:gd name="T29" fmla="*/ 289 h 289"/>
              <a:gd name="T30" fmla="*/ 286 w 291"/>
              <a:gd name="T31" fmla="*/ 289 h 289"/>
              <a:gd name="T32" fmla="*/ 289 w 291"/>
              <a:gd name="T33" fmla="*/ 288 h 289"/>
              <a:gd name="T34" fmla="*/ 290 w 291"/>
              <a:gd name="T35" fmla="*/ 283 h 289"/>
              <a:gd name="T36" fmla="*/ 221 w 291"/>
              <a:gd name="T37" fmla="*/ 25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1" h="289">
                <a:moveTo>
                  <a:pt x="221" y="25"/>
                </a:moveTo>
                <a:cubicBezTo>
                  <a:pt x="221" y="24"/>
                  <a:pt x="219" y="22"/>
                  <a:pt x="218" y="22"/>
                </a:cubicBezTo>
                <a:cubicBezTo>
                  <a:pt x="217" y="22"/>
                  <a:pt x="217" y="22"/>
                  <a:pt x="217" y="22"/>
                </a:cubicBezTo>
                <a:cubicBezTo>
                  <a:pt x="215" y="22"/>
                  <a:pt x="214" y="22"/>
                  <a:pt x="213" y="23"/>
                </a:cubicBezTo>
                <a:lnTo>
                  <a:pt x="170" y="67"/>
                </a:lnTo>
                <a:lnTo>
                  <a:pt x="104" y="2"/>
                </a:lnTo>
                <a:cubicBezTo>
                  <a:pt x="103" y="1"/>
                  <a:pt x="102" y="0"/>
                  <a:pt x="101" y="0"/>
                </a:cubicBezTo>
                <a:cubicBezTo>
                  <a:pt x="99" y="0"/>
                  <a:pt x="98" y="1"/>
                  <a:pt x="97" y="2"/>
                </a:cubicBezTo>
                <a:lnTo>
                  <a:pt x="2" y="97"/>
                </a:lnTo>
                <a:cubicBezTo>
                  <a:pt x="0" y="99"/>
                  <a:pt x="0" y="102"/>
                  <a:pt x="2" y="104"/>
                </a:cubicBezTo>
                <a:lnTo>
                  <a:pt x="67" y="169"/>
                </a:lnTo>
                <a:lnTo>
                  <a:pt x="25" y="212"/>
                </a:lnTo>
                <a:cubicBezTo>
                  <a:pt x="24" y="213"/>
                  <a:pt x="23" y="215"/>
                  <a:pt x="23" y="216"/>
                </a:cubicBezTo>
                <a:cubicBezTo>
                  <a:pt x="24" y="218"/>
                  <a:pt x="25" y="219"/>
                  <a:pt x="27" y="220"/>
                </a:cubicBezTo>
                <a:lnTo>
                  <a:pt x="284" y="289"/>
                </a:lnTo>
                <a:cubicBezTo>
                  <a:pt x="285" y="289"/>
                  <a:pt x="285" y="289"/>
                  <a:pt x="286" y="289"/>
                </a:cubicBezTo>
                <a:cubicBezTo>
                  <a:pt x="287" y="289"/>
                  <a:pt x="288" y="288"/>
                  <a:pt x="289" y="288"/>
                </a:cubicBezTo>
                <a:cubicBezTo>
                  <a:pt x="290" y="286"/>
                  <a:pt x="291" y="285"/>
                  <a:pt x="290" y="283"/>
                </a:cubicBezTo>
                <a:lnTo>
                  <a:pt x="221" y="2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31" name="Freeform 32"/>
          <p:cNvSpPr/>
          <p:nvPr/>
        </p:nvSpPr>
        <p:spPr bwMode="auto">
          <a:xfrm>
            <a:off x="2617386" y="4643129"/>
            <a:ext cx="237306" cy="237398"/>
          </a:xfrm>
          <a:custGeom>
            <a:avLst/>
            <a:gdLst>
              <a:gd name="T0" fmla="*/ 193 w 290"/>
              <a:gd name="T1" fmla="*/ 2 h 289"/>
              <a:gd name="T2" fmla="*/ 189 w 290"/>
              <a:gd name="T3" fmla="*/ 0 h 289"/>
              <a:gd name="T4" fmla="*/ 186 w 290"/>
              <a:gd name="T5" fmla="*/ 2 h 289"/>
              <a:gd name="T6" fmla="*/ 121 w 290"/>
              <a:gd name="T7" fmla="*/ 67 h 289"/>
              <a:gd name="T8" fmla="*/ 77 w 290"/>
              <a:gd name="T9" fmla="*/ 23 h 289"/>
              <a:gd name="T10" fmla="*/ 74 w 290"/>
              <a:gd name="T11" fmla="*/ 22 h 289"/>
              <a:gd name="T12" fmla="*/ 72 w 290"/>
              <a:gd name="T13" fmla="*/ 22 h 289"/>
              <a:gd name="T14" fmla="*/ 69 w 290"/>
              <a:gd name="T15" fmla="*/ 25 h 289"/>
              <a:gd name="T16" fmla="*/ 0 w 290"/>
              <a:gd name="T17" fmla="*/ 283 h 289"/>
              <a:gd name="T18" fmla="*/ 1 w 290"/>
              <a:gd name="T19" fmla="*/ 288 h 289"/>
              <a:gd name="T20" fmla="*/ 5 w 290"/>
              <a:gd name="T21" fmla="*/ 289 h 289"/>
              <a:gd name="T22" fmla="*/ 6 w 290"/>
              <a:gd name="T23" fmla="*/ 289 h 289"/>
              <a:gd name="T24" fmla="*/ 263 w 290"/>
              <a:gd name="T25" fmla="*/ 220 h 289"/>
              <a:gd name="T26" fmla="*/ 267 w 290"/>
              <a:gd name="T27" fmla="*/ 216 h 289"/>
              <a:gd name="T28" fmla="*/ 265 w 290"/>
              <a:gd name="T29" fmla="*/ 212 h 289"/>
              <a:gd name="T30" fmla="*/ 223 w 290"/>
              <a:gd name="T31" fmla="*/ 169 h 289"/>
              <a:gd name="T32" fmla="*/ 288 w 290"/>
              <a:gd name="T33" fmla="*/ 104 h 289"/>
              <a:gd name="T34" fmla="*/ 288 w 290"/>
              <a:gd name="T35" fmla="*/ 97 h 289"/>
              <a:gd name="T36" fmla="*/ 193 w 290"/>
              <a:gd name="T37" fmla="*/ 2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0" h="289">
                <a:moveTo>
                  <a:pt x="193" y="2"/>
                </a:moveTo>
                <a:cubicBezTo>
                  <a:pt x="192" y="1"/>
                  <a:pt x="191" y="0"/>
                  <a:pt x="189" y="0"/>
                </a:cubicBezTo>
                <a:cubicBezTo>
                  <a:pt x="188" y="0"/>
                  <a:pt x="187" y="1"/>
                  <a:pt x="186" y="2"/>
                </a:cubicBezTo>
                <a:lnTo>
                  <a:pt x="121" y="67"/>
                </a:lnTo>
                <a:lnTo>
                  <a:pt x="77" y="23"/>
                </a:lnTo>
                <a:cubicBezTo>
                  <a:pt x="76" y="22"/>
                  <a:pt x="75" y="22"/>
                  <a:pt x="74" y="22"/>
                </a:cubicBezTo>
                <a:cubicBezTo>
                  <a:pt x="73" y="22"/>
                  <a:pt x="73" y="22"/>
                  <a:pt x="72" y="22"/>
                </a:cubicBezTo>
                <a:cubicBezTo>
                  <a:pt x="71" y="22"/>
                  <a:pt x="69" y="24"/>
                  <a:pt x="69" y="25"/>
                </a:cubicBezTo>
                <a:lnTo>
                  <a:pt x="0" y="283"/>
                </a:lnTo>
                <a:cubicBezTo>
                  <a:pt x="0" y="285"/>
                  <a:pt x="0" y="286"/>
                  <a:pt x="1" y="288"/>
                </a:cubicBezTo>
                <a:cubicBezTo>
                  <a:pt x="2" y="288"/>
                  <a:pt x="3" y="289"/>
                  <a:pt x="5" y="289"/>
                </a:cubicBezTo>
                <a:cubicBezTo>
                  <a:pt x="5" y="289"/>
                  <a:pt x="5" y="289"/>
                  <a:pt x="6" y="289"/>
                </a:cubicBezTo>
                <a:lnTo>
                  <a:pt x="263" y="220"/>
                </a:lnTo>
                <a:cubicBezTo>
                  <a:pt x="265" y="219"/>
                  <a:pt x="266" y="218"/>
                  <a:pt x="267" y="216"/>
                </a:cubicBezTo>
                <a:cubicBezTo>
                  <a:pt x="267" y="215"/>
                  <a:pt x="267" y="213"/>
                  <a:pt x="265" y="212"/>
                </a:cubicBezTo>
                <a:lnTo>
                  <a:pt x="223" y="169"/>
                </a:lnTo>
                <a:lnTo>
                  <a:pt x="288" y="104"/>
                </a:lnTo>
                <a:cubicBezTo>
                  <a:pt x="290" y="102"/>
                  <a:pt x="290" y="99"/>
                  <a:pt x="288" y="97"/>
                </a:cubicBezTo>
                <a:lnTo>
                  <a:pt x="193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32" name="Freeform 33"/>
          <p:cNvSpPr/>
          <p:nvPr/>
        </p:nvSpPr>
        <p:spPr bwMode="auto">
          <a:xfrm>
            <a:off x="3649366" y="5173393"/>
            <a:ext cx="510206" cy="245311"/>
          </a:xfrm>
          <a:custGeom>
            <a:avLst/>
            <a:gdLst>
              <a:gd name="T0" fmla="*/ 530 w 626"/>
              <a:gd name="T1" fmla="*/ 0 h 300"/>
              <a:gd name="T2" fmla="*/ 97 w 626"/>
              <a:gd name="T3" fmla="*/ 0 h 300"/>
              <a:gd name="T4" fmla="*/ 0 w 626"/>
              <a:gd name="T5" fmla="*/ 73 h 300"/>
              <a:gd name="T6" fmla="*/ 313 w 626"/>
              <a:gd name="T7" fmla="*/ 300 h 300"/>
              <a:gd name="T8" fmla="*/ 626 w 626"/>
              <a:gd name="T9" fmla="*/ 73 h 300"/>
              <a:gd name="T10" fmla="*/ 530 w 626"/>
              <a:gd name="T11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26" h="300">
                <a:moveTo>
                  <a:pt x="530" y="0"/>
                </a:moveTo>
                <a:lnTo>
                  <a:pt x="97" y="0"/>
                </a:lnTo>
                <a:cubicBezTo>
                  <a:pt x="54" y="0"/>
                  <a:pt x="17" y="30"/>
                  <a:pt x="0" y="73"/>
                </a:cubicBezTo>
                <a:lnTo>
                  <a:pt x="313" y="300"/>
                </a:lnTo>
                <a:lnTo>
                  <a:pt x="626" y="73"/>
                </a:lnTo>
                <a:cubicBezTo>
                  <a:pt x="609" y="30"/>
                  <a:pt x="572" y="0"/>
                  <a:pt x="53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33" name="Freeform 34"/>
          <p:cNvSpPr/>
          <p:nvPr/>
        </p:nvSpPr>
        <p:spPr bwMode="auto">
          <a:xfrm>
            <a:off x="3641456" y="5309897"/>
            <a:ext cx="526026" cy="360053"/>
          </a:xfrm>
          <a:custGeom>
            <a:avLst/>
            <a:gdLst>
              <a:gd name="T0" fmla="*/ 322 w 644"/>
              <a:gd name="T1" fmla="*/ 230 h 440"/>
              <a:gd name="T2" fmla="*/ 311 w 644"/>
              <a:gd name="T3" fmla="*/ 226 h 440"/>
              <a:gd name="T4" fmla="*/ 0 w 644"/>
              <a:gd name="T5" fmla="*/ 0 h 440"/>
              <a:gd name="T6" fmla="*/ 0 w 644"/>
              <a:gd name="T7" fmla="*/ 317 h 440"/>
              <a:gd name="T8" fmla="*/ 106 w 644"/>
              <a:gd name="T9" fmla="*/ 440 h 440"/>
              <a:gd name="T10" fmla="*/ 539 w 644"/>
              <a:gd name="T11" fmla="*/ 440 h 440"/>
              <a:gd name="T12" fmla="*/ 644 w 644"/>
              <a:gd name="T13" fmla="*/ 317 h 440"/>
              <a:gd name="T14" fmla="*/ 644 w 644"/>
              <a:gd name="T15" fmla="*/ 0 h 440"/>
              <a:gd name="T16" fmla="*/ 333 w 644"/>
              <a:gd name="T17" fmla="*/ 226 h 440"/>
              <a:gd name="T18" fmla="*/ 322 w 644"/>
              <a:gd name="T19" fmla="*/ 23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4" h="440">
                <a:moveTo>
                  <a:pt x="322" y="230"/>
                </a:moveTo>
                <a:cubicBezTo>
                  <a:pt x="318" y="230"/>
                  <a:pt x="315" y="229"/>
                  <a:pt x="311" y="226"/>
                </a:cubicBezTo>
                <a:lnTo>
                  <a:pt x="0" y="0"/>
                </a:lnTo>
                <a:lnTo>
                  <a:pt x="0" y="317"/>
                </a:lnTo>
                <a:cubicBezTo>
                  <a:pt x="0" y="385"/>
                  <a:pt x="47" y="440"/>
                  <a:pt x="106" y="440"/>
                </a:cubicBezTo>
                <a:lnTo>
                  <a:pt x="539" y="440"/>
                </a:lnTo>
                <a:cubicBezTo>
                  <a:pt x="597" y="440"/>
                  <a:pt x="644" y="385"/>
                  <a:pt x="644" y="317"/>
                </a:cubicBezTo>
                <a:lnTo>
                  <a:pt x="644" y="0"/>
                </a:lnTo>
                <a:lnTo>
                  <a:pt x="333" y="226"/>
                </a:lnTo>
                <a:cubicBezTo>
                  <a:pt x="330" y="229"/>
                  <a:pt x="326" y="230"/>
                  <a:pt x="322" y="2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34" name="Freeform 35"/>
          <p:cNvSpPr>
            <a:spLocks noEditPoints="1"/>
          </p:cNvSpPr>
          <p:nvPr/>
        </p:nvSpPr>
        <p:spPr bwMode="auto">
          <a:xfrm>
            <a:off x="5733682" y="5177350"/>
            <a:ext cx="397485" cy="488644"/>
          </a:xfrm>
          <a:custGeom>
            <a:avLst/>
            <a:gdLst>
              <a:gd name="T0" fmla="*/ 0 w 486"/>
              <a:gd name="T1" fmla="*/ 262 h 598"/>
              <a:gd name="T2" fmla="*/ 0 w 486"/>
              <a:gd name="T3" fmla="*/ 500 h 598"/>
              <a:gd name="T4" fmla="*/ 98 w 486"/>
              <a:gd name="T5" fmla="*/ 598 h 598"/>
              <a:gd name="T6" fmla="*/ 388 w 486"/>
              <a:gd name="T7" fmla="*/ 598 h 598"/>
              <a:gd name="T8" fmla="*/ 486 w 486"/>
              <a:gd name="T9" fmla="*/ 500 h 598"/>
              <a:gd name="T10" fmla="*/ 486 w 486"/>
              <a:gd name="T11" fmla="*/ 262 h 598"/>
              <a:gd name="T12" fmla="*/ 445 w 486"/>
              <a:gd name="T13" fmla="*/ 262 h 598"/>
              <a:gd name="T14" fmla="*/ 445 w 486"/>
              <a:gd name="T15" fmla="*/ 199 h 598"/>
              <a:gd name="T16" fmla="*/ 246 w 486"/>
              <a:gd name="T17" fmla="*/ 0 h 598"/>
              <a:gd name="T18" fmla="*/ 48 w 486"/>
              <a:gd name="T19" fmla="*/ 199 h 598"/>
              <a:gd name="T20" fmla="*/ 48 w 486"/>
              <a:gd name="T21" fmla="*/ 262 h 598"/>
              <a:gd name="T22" fmla="*/ 0 w 486"/>
              <a:gd name="T23" fmla="*/ 262 h 598"/>
              <a:gd name="T24" fmla="*/ 370 w 486"/>
              <a:gd name="T25" fmla="*/ 262 h 598"/>
              <a:gd name="T26" fmla="*/ 122 w 486"/>
              <a:gd name="T27" fmla="*/ 262 h 598"/>
              <a:gd name="T28" fmla="*/ 123 w 486"/>
              <a:gd name="T29" fmla="*/ 199 h 598"/>
              <a:gd name="T30" fmla="*/ 246 w 486"/>
              <a:gd name="T31" fmla="*/ 75 h 598"/>
              <a:gd name="T32" fmla="*/ 370 w 486"/>
              <a:gd name="T33" fmla="*/ 199 h 598"/>
              <a:gd name="T34" fmla="*/ 370 w 486"/>
              <a:gd name="T35" fmla="*/ 262 h 598"/>
              <a:gd name="T36" fmla="*/ 276 w 486"/>
              <a:gd name="T37" fmla="*/ 438 h 598"/>
              <a:gd name="T38" fmla="*/ 276 w 486"/>
              <a:gd name="T39" fmla="*/ 438 h 598"/>
              <a:gd name="T40" fmla="*/ 276 w 486"/>
              <a:gd name="T41" fmla="*/ 491 h 598"/>
              <a:gd name="T42" fmla="*/ 243 w 486"/>
              <a:gd name="T43" fmla="*/ 523 h 598"/>
              <a:gd name="T44" fmla="*/ 210 w 486"/>
              <a:gd name="T45" fmla="*/ 491 h 598"/>
              <a:gd name="T46" fmla="*/ 210 w 486"/>
              <a:gd name="T47" fmla="*/ 438 h 598"/>
              <a:gd name="T48" fmla="*/ 187 w 486"/>
              <a:gd name="T49" fmla="*/ 392 h 598"/>
              <a:gd name="T50" fmla="*/ 243 w 486"/>
              <a:gd name="T51" fmla="*/ 336 h 598"/>
              <a:gd name="T52" fmla="*/ 299 w 486"/>
              <a:gd name="T53" fmla="*/ 392 h 598"/>
              <a:gd name="T54" fmla="*/ 276 w 486"/>
              <a:gd name="T55" fmla="*/ 438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86" h="598">
                <a:moveTo>
                  <a:pt x="0" y="262"/>
                </a:moveTo>
                <a:lnTo>
                  <a:pt x="0" y="500"/>
                </a:lnTo>
                <a:cubicBezTo>
                  <a:pt x="0" y="554"/>
                  <a:pt x="44" y="598"/>
                  <a:pt x="98" y="598"/>
                </a:cubicBezTo>
                <a:lnTo>
                  <a:pt x="388" y="598"/>
                </a:lnTo>
                <a:cubicBezTo>
                  <a:pt x="442" y="598"/>
                  <a:pt x="486" y="554"/>
                  <a:pt x="486" y="500"/>
                </a:cubicBezTo>
                <a:lnTo>
                  <a:pt x="486" y="262"/>
                </a:lnTo>
                <a:lnTo>
                  <a:pt x="445" y="262"/>
                </a:lnTo>
                <a:lnTo>
                  <a:pt x="445" y="199"/>
                </a:lnTo>
                <a:cubicBezTo>
                  <a:pt x="445" y="89"/>
                  <a:pt x="356" y="0"/>
                  <a:pt x="246" y="0"/>
                </a:cubicBezTo>
                <a:cubicBezTo>
                  <a:pt x="137" y="0"/>
                  <a:pt x="48" y="89"/>
                  <a:pt x="48" y="199"/>
                </a:cubicBezTo>
                <a:lnTo>
                  <a:pt x="48" y="262"/>
                </a:lnTo>
                <a:lnTo>
                  <a:pt x="0" y="262"/>
                </a:lnTo>
                <a:close/>
                <a:moveTo>
                  <a:pt x="370" y="262"/>
                </a:moveTo>
                <a:lnTo>
                  <a:pt x="122" y="262"/>
                </a:lnTo>
                <a:lnTo>
                  <a:pt x="123" y="199"/>
                </a:lnTo>
                <a:cubicBezTo>
                  <a:pt x="123" y="131"/>
                  <a:pt x="178" y="75"/>
                  <a:pt x="246" y="75"/>
                </a:cubicBezTo>
                <a:cubicBezTo>
                  <a:pt x="315" y="75"/>
                  <a:pt x="370" y="131"/>
                  <a:pt x="370" y="199"/>
                </a:cubicBezTo>
                <a:lnTo>
                  <a:pt x="370" y="262"/>
                </a:lnTo>
                <a:close/>
                <a:moveTo>
                  <a:pt x="276" y="438"/>
                </a:moveTo>
                <a:lnTo>
                  <a:pt x="276" y="438"/>
                </a:lnTo>
                <a:lnTo>
                  <a:pt x="276" y="491"/>
                </a:lnTo>
                <a:cubicBezTo>
                  <a:pt x="276" y="509"/>
                  <a:pt x="261" y="523"/>
                  <a:pt x="243" y="523"/>
                </a:cubicBezTo>
                <a:cubicBezTo>
                  <a:pt x="225" y="523"/>
                  <a:pt x="210" y="509"/>
                  <a:pt x="210" y="491"/>
                </a:cubicBezTo>
                <a:lnTo>
                  <a:pt x="210" y="438"/>
                </a:lnTo>
                <a:cubicBezTo>
                  <a:pt x="196" y="428"/>
                  <a:pt x="187" y="411"/>
                  <a:pt x="187" y="392"/>
                </a:cubicBezTo>
                <a:cubicBezTo>
                  <a:pt x="187" y="362"/>
                  <a:pt x="212" y="336"/>
                  <a:pt x="243" y="336"/>
                </a:cubicBezTo>
                <a:cubicBezTo>
                  <a:pt x="274" y="336"/>
                  <a:pt x="299" y="362"/>
                  <a:pt x="299" y="392"/>
                </a:cubicBezTo>
                <a:cubicBezTo>
                  <a:pt x="299" y="411"/>
                  <a:pt x="290" y="428"/>
                  <a:pt x="276" y="4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35" name="Freeform 36"/>
          <p:cNvSpPr>
            <a:spLocks noEditPoints="1"/>
          </p:cNvSpPr>
          <p:nvPr/>
        </p:nvSpPr>
        <p:spPr bwMode="auto">
          <a:xfrm>
            <a:off x="2536308" y="2058950"/>
            <a:ext cx="656543" cy="553928"/>
          </a:xfrm>
          <a:custGeom>
            <a:avLst/>
            <a:gdLst>
              <a:gd name="T0" fmla="*/ 563 w 803"/>
              <a:gd name="T1" fmla="*/ 421 h 678"/>
              <a:gd name="T2" fmla="*/ 445 w 803"/>
              <a:gd name="T3" fmla="*/ 421 h 678"/>
              <a:gd name="T4" fmla="*/ 445 w 803"/>
              <a:gd name="T5" fmla="*/ 540 h 678"/>
              <a:gd name="T6" fmla="*/ 358 w 803"/>
              <a:gd name="T7" fmla="*/ 540 h 678"/>
              <a:gd name="T8" fmla="*/ 358 w 803"/>
              <a:gd name="T9" fmla="*/ 421 h 678"/>
              <a:gd name="T10" fmla="*/ 240 w 803"/>
              <a:gd name="T11" fmla="*/ 421 h 678"/>
              <a:gd name="T12" fmla="*/ 240 w 803"/>
              <a:gd name="T13" fmla="*/ 334 h 678"/>
              <a:gd name="T14" fmla="*/ 358 w 803"/>
              <a:gd name="T15" fmla="*/ 334 h 678"/>
              <a:gd name="T16" fmla="*/ 358 w 803"/>
              <a:gd name="T17" fmla="*/ 215 h 678"/>
              <a:gd name="T18" fmla="*/ 445 w 803"/>
              <a:gd name="T19" fmla="*/ 215 h 678"/>
              <a:gd name="T20" fmla="*/ 445 w 803"/>
              <a:gd name="T21" fmla="*/ 334 h 678"/>
              <a:gd name="T22" fmla="*/ 563 w 803"/>
              <a:gd name="T23" fmla="*/ 334 h 678"/>
              <a:gd name="T24" fmla="*/ 563 w 803"/>
              <a:gd name="T25" fmla="*/ 421 h 678"/>
              <a:gd name="T26" fmla="*/ 737 w 803"/>
              <a:gd name="T27" fmla="*/ 218 h 678"/>
              <a:gd name="T28" fmla="*/ 401 w 803"/>
              <a:gd name="T29" fmla="*/ 161 h 678"/>
              <a:gd name="T30" fmla="*/ 66 w 803"/>
              <a:gd name="T31" fmla="*/ 218 h 678"/>
              <a:gd name="T32" fmla="*/ 402 w 803"/>
              <a:gd name="T33" fmla="*/ 678 h 678"/>
              <a:gd name="T34" fmla="*/ 737 w 803"/>
              <a:gd name="T35" fmla="*/ 218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03" h="678">
                <a:moveTo>
                  <a:pt x="563" y="421"/>
                </a:moveTo>
                <a:lnTo>
                  <a:pt x="445" y="421"/>
                </a:lnTo>
                <a:lnTo>
                  <a:pt x="445" y="540"/>
                </a:lnTo>
                <a:lnTo>
                  <a:pt x="358" y="540"/>
                </a:lnTo>
                <a:lnTo>
                  <a:pt x="358" y="421"/>
                </a:lnTo>
                <a:lnTo>
                  <a:pt x="240" y="421"/>
                </a:lnTo>
                <a:lnTo>
                  <a:pt x="240" y="334"/>
                </a:lnTo>
                <a:lnTo>
                  <a:pt x="358" y="334"/>
                </a:lnTo>
                <a:lnTo>
                  <a:pt x="358" y="215"/>
                </a:lnTo>
                <a:lnTo>
                  <a:pt x="445" y="215"/>
                </a:lnTo>
                <a:lnTo>
                  <a:pt x="445" y="334"/>
                </a:lnTo>
                <a:lnTo>
                  <a:pt x="563" y="334"/>
                </a:lnTo>
                <a:lnTo>
                  <a:pt x="563" y="421"/>
                </a:lnTo>
                <a:close/>
                <a:moveTo>
                  <a:pt x="737" y="218"/>
                </a:moveTo>
                <a:cubicBezTo>
                  <a:pt x="680" y="0"/>
                  <a:pt x="440" y="138"/>
                  <a:pt x="401" y="161"/>
                </a:cubicBezTo>
                <a:cubicBezTo>
                  <a:pt x="360" y="136"/>
                  <a:pt x="123" y="1"/>
                  <a:pt x="66" y="218"/>
                </a:cubicBezTo>
                <a:cubicBezTo>
                  <a:pt x="0" y="469"/>
                  <a:pt x="400" y="676"/>
                  <a:pt x="402" y="678"/>
                </a:cubicBezTo>
                <a:cubicBezTo>
                  <a:pt x="402" y="678"/>
                  <a:pt x="803" y="466"/>
                  <a:pt x="737" y="2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36" name="Freeform 37"/>
          <p:cNvSpPr>
            <a:spLocks noEditPoints="1"/>
          </p:cNvSpPr>
          <p:nvPr/>
        </p:nvSpPr>
        <p:spPr bwMode="auto">
          <a:xfrm>
            <a:off x="5700063" y="3590781"/>
            <a:ext cx="462745" cy="502492"/>
          </a:xfrm>
          <a:custGeom>
            <a:avLst/>
            <a:gdLst>
              <a:gd name="T0" fmla="*/ 38 w 566"/>
              <a:gd name="T1" fmla="*/ 38 h 613"/>
              <a:gd name="T2" fmla="*/ 151 w 566"/>
              <a:gd name="T3" fmla="*/ 37 h 613"/>
              <a:gd name="T4" fmla="*/ 271 w 566"/>
              <a:gd name="T5" fmla="*/ 5 h 613"/>
              <a:gd name="T6" fmla="*/ 283 w 566"/>
              <a:gd name="T7" fmla="*/ 0 h 613"/>
              <a:gd name="T8" fmla="*/ 294 w 566"/>
              <a:gd name="T9" fmla="*/ 5 h 613"/>
              <a:gd name="T10" fmla="*/ 415 w 566"/>
              <a:gd name="T11" fmla="*/ 37 h 613"/>
              <a:gd name="T12" fmla="*/ 528 w 566"/>
              <a:gd name="T13" fmla="*/ 38 h 613"/>
              <a:gd name="T14" fmla="*/ 566 w 566"/>
              <a:gd name="T15" fmla="*/ 33 h 613"/>
              <a:gd name="T16" fmla="*/ 566 w 566"/>
              <a:gd name="T17" fmla="*/ 77 h 613"/>
              <a:gd name="T18" fmla="*/ 486 w 566"/>
              <a:gd name="T19" fmla="*/ 464 h 613"/>
              <a:gd name="T20" fmla="*/ 291 w 566"/>
              <a:gd name="T21" fmla="*/ 611 h 613"/>
              <a:gd name="T22" fmla="*/ 283 w 566"/>
              <a:gd name="T23" fmla="*/ 613 h 613"/>
              <a:gd name="T24" fmla="*/ 275 w 566"/>
              <a:gd name="T25" fmla="*/ 611 h 613"/>
              <a:gd name="T26" fmla="*/ 80 w 566"/>
              <a:gd name="T27" fmla="*/ 464 h 613"/>
              <a:gd name="T28" fmla="*/ 0 w 566"/>
              <a:gd name="T29" fmla="*/ 77 h 613"/>
              <a:gd name="T30" fmla="*/ 0 w 566"/>
              <a:gd name="T31" fmla="*/ 33 h 613"/>
              <a:gd name="T32" fmla="*/ 38 w 566"/>
              <a:gd name="T33" fmla="*/ 38 h 613"/>
              <a:gd name="T34" fmla="*/ 283 w 566"/>
              <a:gd name="T35" fmla="*/ 312 h 613"/>
              <a:gd name="T36" fmla="*/ 283 w 566"/>
              <a:gd name="T37" fmla="*/ 312 h 613"/>
              <a:gd name="T38" fmla="*/ 472 w 566"/>
              <a:gd name="T39" fmla="*/ 312 h 613"/>
              <a:gd name="T40" fmla="*/ 496 w 566"/>
              <a:gd name="T41" fmla="*/ 117 h 613"/>
              <a:gd name="T42" fmla="*/ 407 w 566"/>
              <a:gd name="T43" fmla="*/ 113 h 613"/>
              <a:gd name="T44" fmla="*/ 283 w 566"/>
              <a:gd name="T45" fmla="*/ 81 h 613"/>
              <a:gd name="T46" fmla="*/ 283 w 566"/>
              <a:gd name="T47" fmla="*/ 312 h 613"/>
              <a:gd name="T48" fmla="*/ 283 w 566"/>
              <a:gd name="T49" fmla="*/ 535 h 613"/>
              <a:gd name="T50" fmla="*/ 283 w 566"/>
              <a:gd name="T51" fmla="*/ 535 h 613"/>
              <a:gd name="T52" fmla="*/ 283 w 566"/>
              <a:gd name="T53" fmla="*/ 312 h 613"/>
              <a:gd name="T54" fmla="*/ 94 w 566"/>
              <a:gd name="T55" fmla="*/ 312 h 613"/>
              <a:gd name="T56" fmla="*/ 137 w 566"/>
              <a:gd name="T57" fmla="*/ 423 h 613"/>
              <a:gd name="T58" fmla="*/ 283 w 566"/>
              <a:gd name="T59" fmla="*/ 535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66" h="613">
                <a:moveTo>
                  <a:pt x="38" y="38"/>
                </a:moveTo>
                <a:cubicBezTo>
                  <a:pt x="74" y="43"/>
                  <a:pt x="112" y="42"/>
                  <a:pt x="151" y="37"/>
                </a:cubicBezTo>
                <a:cubicBezTo>
                  <a:pt x="190" y="32"/>
                  <a:pt x="230" y="21"/>
                  <a:pt x="271" y="5"/>
                </a:cubicBezTo>
                <a:lnTo>
                  <a:pt x="283" y="0"/>
                </a:lnTo>
                <a:lnTo>
                  <a:pt x="294" y="5"/>
                </a:lnTo>
                <a:cubicBezTo>
                  <a:pt x="336" y="21"/>
                  <a:pt x="376" y="32"/>
                  <a:pt x="415" y="37"/>
                </a:cubicBezTo>
                <a:cubicBezTo>
                  <a:pt x="454" y="42"/>
                  <a:pt x="491" y="43"/>
                  <a:pt x="528" y="38"/>
                </a:cubicBezTo>
                <a:lnTo>
                  <a:pt x="566" y="33"/>
                </a:lnTo>
                <a:lnTo>
                  <a:pt x="566" y="77"/>
                </a:lnTo>
                <a:cubicBezTo>
                  <a:pt x="564" y="260"/>
                  <a:pt x="534" y="382"/>
                  <a:pt x="486" y="464"/>
                </a:cubicBezTo>
                <a:cubicBezTo>
                  <a:pt x="436" y="550"/>
                  <a:pt x="368" y="591"/>
                  <a:pt x="291" y="611"/>
                </a:cubicBezTo>
                <a:lnTo>
                  <a:pt x="283" y="613"/>
                </a:lnTo>
                <a:lnTo>
                  <a:pt x="275" y="611"/>
                </a:lnTo>
                <a:cubicBezTo>
                  <a:pt x="198" y="591"/>
                  <a:pt x="130" y="550"/>
                  <a:pt x="80" y="464"/>
                </a:cubicBezTo>
                <a:cubicBezTo>
                  <a:pt x="32" y="382"/>
                  <a:pt x="2" y="260"/>
                  <a:pt x="0" y="77"/>
                </a:cubicBezTo>
                <a:lnTo>
                  <a:pt x="0" y="33"/>
                </a:lnTo>
                <a:lnTo>
                  <a:pt x="38" y="38"/>
                </a:lnTo>
                <a:close/>
                <a:moveTo>
                  <a:pt x="283" y="312"/>
                </a:moveTo>
                <a:lnTo>
                  <a:pt x="283" y="312"/>
                </a:lnTo>
                <a:lnTo>
                  <a:pt x="472" y="312"/>
                </a:lnTo>
                <a:cubicBezTo>
                  <a:pt x="485" y="259"/>
                  <a:pt x="493" y="195"/>
                  <a:pt x="496" y="117"/>
                </a:cubicBezTo>
                <a:cubicBezTo>
                  <a:pt x="467" y="119"/>
                  <a:pt x="437" y="117"/>
                  <a:pt x="407" y="113"/>
                </a:cubicBezTo>
                <a:cubicBezTo>
                  <a:pt x="367" y="108"/>
                  <a:pt x="325" y="97"/>
                  <a:pt x="283" y="81"/>
                </a:cubicBezTo>
                <a:lnTo>
                  <a:pt x="283" y="312"/>
                </a:lnTo>
                <a:close/>
                <a:moveTo>
                  <a:pt x="283" y="535"/>
                </a:moveTo>
                <a:lnTo>
                  <a:pt x="283" y="535"/>
                </a:lnTo>
                <a:lnTo>
                  <a:pt x="283" y="312"/>
                </a:lnTo>
                <a:lnTo>
                  <a:pt x="94" y="312"/>
                </a:lnTo>
                <a:cubicBezTo>
                  <a:pt x="105" y="357"/>
                  <a:pt x="120" y="393"/>
                  <a:pt x="137" y="423"/>
                </a:cubicBezTo>
                <a:cubicBezTo>
                  <a:pt x="174" y="486"/>
                  <a:pt x="225" y="518"/>
                  <a:pt x="283" y="5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37" name="Freeform 38"/>
          <p:cNvSpPr>
            <a:spLocks noEditPoints="1"/>
          </p:cNvSpPr>
          <p:nvPr/>
        </p:nvSpPr>
        <p:spPr bwMode="auto">
          <a:xfrm>
            <a:off x="3702761" y="3572977"/>
            <a:ext cx="401440" cy="516340"/>
          </a:xfrm>
          <a:custGeom>
            <a:avLst/>
            <a:gdLst>
              <a:gd name="T0" fmla="*/ 2 w 491"/>
              <a:gd name="T1" fmla="*/ 492 h 631"/>
              <a:gd name="T2" fmla="*/ 121 w 491"/>
              <a:gd name="T3" fmla="*/ 631 h 631"/>
              <a:gd name="T4" fmla="*/ 122 w 491"/>
              <a:gd name="T5" fmla="*/ 631 h 631"/>
              <a:gd name="T6" fmla="*/ 131 w 491"/>
              <a:gd name="T7" fmla="*/ 631 h 631"/>
              <a:gd name="T8" fmla="*/ 244 w 491"/>
              <a:gd name="T9" fmla="*/ 595 h 631"/>
              <a:gd name="T10" fmla="*/ 247 w 491"/>
              <a:gd name="T11" fmla="*/ 556 h 631"/>
              <a:gd name="T12" fmla="*/ 184 w 491"/>
              <a:gd name="T13" fmla="*/ 498 h 631"/>
              <a:gd name="T14" fmla="*/ 202 w 491"/>
              <a:gd name="T15" fmla="*/ 457 h 631"/>
              <a:gd name="T16" fmla="*/ 162 w 491"/>
              <a:gd name="T17" fmla="*/ 401 h 631"/>
              <a:gd name="T18" fmla="*/ 170 w 491"/>
              <a:gd name="T19" fmla="*/ 372 h 631"/>
              <a:gd name="T20" fmla="*/ 213 w 491"/>
              <a:gd name="T21" fmla="*/ 344 h 631"/>
              <a:gd name="T22" fmla="*/ 198 w 491"/>
              <a:gd name="T23" fmla="*/ 305 h 631"/>
              <a:gd name="T24" fmla="*/ 256 w 491"/>
              <a:gd name="T25" fmla="*/ 246 h 631"/>
              <a:gd name="T26" fmla="*/ 307 w 491"/>
              <a:gd name="T27" fmla="*/ 83 h 631"/>
              <a:gd name="T28" fmla="*/ 2 w 491"/>
              <a:gd name="T29" fmla="*/ 273 h 631"/>
              <a:gd name="T30" fmla="*/ 2 w 491"/>
              <a:gd name="T31" fmla="*/ 492 h 631"/>
              <a:gd name="T32" fmla="*/ 221 w 491"/>
              <a:gd name="T33" fmla="*/ 305 h 631"/>
              <a:gd name="T34" fmla="*/ 256 w 491"/>
              <a:gd name="T35" fmla="*/ 340 h 631"/>
              <a:gd name="T36" fmla="*/ 436 w 491"/>
              <a:gd name="T37" fmla="*/ 340 h 631"/>
              <a:gd name="T38" fmla="*/ 436 w 491"/>
              <a:gd name="T39" fmla="*/ 270 h 631"/>
              <a:gd name="T40" fmla="*/ 265 w 491"/>
              <a:gd name="T41" fmla="*/ 270 h 631"/>
              <a:gd name="T42" fmla="*/ 349 w 491"/>
              <a:gd name="T43" fmla="*/ 366 h 631"/>
              <a:gd name="T44" fmla="*/ 192 w 491"/>
              <a:gd name="T45" fmla="*/ 382 h 631"/>
              <a:gd name="T46" fmla="*/ 221 w 491"/>
              <a:gd name="T47" fmla="*/ 436 h 631"/>
              <a:gd name="T48" fmla="*/ 349 w 491"/>
              <a:gd name="T49" fmla="*/ 436 h 631"/>
              <a:gd name="T50" fmla="*/ 491 w 491"/>
              <a:gd name="T51" fmla="*/ 401 h 631"/>
              <a:gd name="T52" fmla="*/ 349 w 491"/>
              <a:gd name="T53" fmla="*/ 366 h 631"/>
              <a:gd name="T54" fmla="*/ 484 w 491"/>
              <a:gd name="T55" fmla="*/ 498 h 631"/>
              <a:gd name="T56" fmla="*/ 349 w 491"/>
              <a:gd name="T57" fmla="*/ 463 h 631"/>
              <a:gd name="T58" fmla="*/ 256 w 491"/>
              <a:gd name="T59" fmla="*/ 463 h 631"/>
              <a:gd name="T60" fmla="*/ 208 w 491"/>
              <a:gd name="T61" fmla="*/ 492 h 631"/>
              <a:gd name="T62" fmla="*/ 243 w 491"/>
              <a:gd name="T63" fmla="*/ 533 h 631"/>
              <a:gd name="T64" fmla="*/ 315 w 491"/>
              <a:gd name="T65" fmla="*/ 533 h 631"/>
              <a:gd name="T66" fmla="*/ 303 w 491"/>
              <a:gd name="T67" fmla="*/ 630 h 631"/>
              <a:gd name="T68" fmla="*/ 409 w 491"/>
              <a:gd name="T69" fmla="*/ 630 h 631"/>
              <a:gd name="T70" fmla="*/ 409 w 491"/>
              <a:gd name="T71" fmla="*/ 560 h 631"/>
              <a:gd name="T72" fmla="*/ 303 w 491"/>
              <a:gd name="T73" fmla="*/ 560 h 631"/>
              <a:gd name="T74" fmla="*/ 303 w 491"/>
              <a:gd name="T75" fmla="*/ 630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1" h="631">
                <a:moveTo>
                  <a:pt x="2" y="492"/>
                </a:moveTo>
                <a:lnTo>
                  <a:pt x="2" y="492"/>
                </a:lnTo>
                <a:cubicBezTo>
                  <a:pt x="2" y="494"/>
                  <a:pt x="2" y="496"/>
                  <a:pt x="2" y="498"/>
                </a:cubicBezTo>
                <a:cubicBezTo>
                  <a:pt x="2" y="570"/>
                  <a:pt x="51" y="628"/>
                  <a:pt x="121" y="631"/>
                </a:cubicBezTo>
                <a:lnTo>
                  <a:pt x="121" y="631"/>
                </a:lnTo>
                <a:lnTo>
                  <a:pt x="122" y="631"/>
                </a:lnTo>
                <a:cubicBezTo>
                  <a:pt x="124" y="631"/>
                  <a:pt x="125" y="631"/>
                  <a:pt x="127" y="631"/>
                </a:cubicBezTo>
                <a:cubicBezTo>
                  <a:pt x="128" y="631"/>
                  <a:pt x="130" y="631"/>
                  <a:pt x="131" y="631"/>
                </a:cubicBezTo>
                <a:lnTo>
                  <a:pt x="257" y="631"/>
                </a:lnTo>
                <a:cubicBezTo>
                  <a:pt x="249" y="621"/>
                  <a:pt x="244" y="609"/>
                  <a:pt x="244" y="595"/>
                </a:cubicBezTo>
                <a:cubicBezTo>
                  <a:pt x="244" y="580"/>
                  <a:pt x="250" y="567"/>
                  <a:pt x="259" y="556"/>
                </a:cubicBezTo>
                <a:lnTo>
                  <a:pt x="247" y="556"/>
                </a:lnTo>
                <a:lnTo>
                  <a:pt x="243" y="556"/>
                </a:lnTo>
                <a:cubicBezTo>
                  <a:pt x="211" y="556"/>
                  <a:pt x="184" y="530"/>
                  <a:pt x="184" y="498"/>
                </a:cubicBezTo>
                <a:cubicBezTo>
                  <a:pt x="184" y="496"/>
                  <a:pt x="184" y="494"/>
                  <a:pt x="185" y="492"/>
                </a:cubicBezTo>
                <a:cubicBezTo>
                  <a:pt x="186" y="478"/>
                  <a:pt x="192" y="466"/>
                  <a:pt x="202" y="457"/>
                </a:cubicBezTo>
                <a:cubicBezTo>
                  <a:pt x="197" y="455"/>
                  <a:pt x="192" y="453"/>
                  <a:pt x="188" y="450"/>
                </a:cubicBezTo>
                <a:cubicBezTo>
                  <a:pt x="172" y="439"/>
                  <a:pt x="162" y="421"/>
                  <a:pt x="162" y="401"/>
                </a:cubicBezTo>
                <a:cubicBezTo>
                  <a:pt x="162" y="391"/>
                  <a:pt x="165" y="381"/>
                  <a:pt x="170" y="373"/>
                </a:cubicBezTo>
                <a:cubicBezTo>
                  <a:pt x="170" y="372"/>
                  <a:pt x="170" y="372"/>
                  <a:pt x="170" y="372"/>
                </a:cubicBezTo>
                <a:cubicBezTo>
                  <a:pt x="178" y="358"/>
                  <a:pt x="192" y="348"/>
                  <a:pt x="207" y="345"/>
                </a:cubicBezTo>
                <a:cubicBezTo>
                  <a:pt x="209" y="344"/>
                  <a:pt x="211" y="344"/>
                  <a:pt x="213" y="344"/>
                </a:cubicBezTo>
                <a:cubicBezTo>
                  <a:pt x="212" y="343"/>
                  <a:pt x="211" y="342"/>
                  <a:pt x="211" y="342"/>
                </a:cubicBezTo>
                <a:cubicBezTo>
                  <a:pt x="203" y="332"/>
                  <a:pt x="198" y="319"/>
                  <a:pt x="198" y="305"/>
                </a:cubicBezTo>
                <a:cubicBezTo>
                  <a:pt x="198" y="288"/>
                  <a:pt x="205" y="272"/>
                  <a:pt x="217" y="262"/>
                </a:cubicBezTo>
                <a:cubicBezTo>
                  <a:pt x="227" y="252"/>
                  <a:pt x="241" y="246"/>
                  <a:pt x="256" y="246"/>
                </a:cubicBezTo>
                <a:lnTo>
                  <a:pt x="278" y="246"/>
                </a:lnTo>
                <a:cubicBezTo>
                  <a:pt x="306" y="185"/>
                  <a:pt x="316" y="120"/>
                  <a:pt x="307" y="83"/>
                </a:cubicBezTo>
                <a:cubicBezTo>
                  <a:pt x="286" y="0"/>
                  <a:pt x="217" y="20"/>
                  <a:pt x="212" y="67"/>
                </a:cubicBezTo>
                <a:cubicBezTo>
                  <a:pt x="195" y="209"/>
                  <a:pt x="7" y="231"/>
                  <a:pt x="2" y="273"/>
                </a:cubicBezTo>
                <a:cubicBezTo>
                  <a:pt x="2" y="273"/>
                  <a:pt x="0" y="289"/>
                  <a:pt x="2" y="309"/>
                </a:cubicBezTo>
                <a:lnTo>
                  <a:pt x="2" y="492"/>
                </a:lnTo>
                <a:close/>
                <a:moveTo>
                  <a:pt x="256" y="270"/>
                </a:moveTo>
                <a:cubicBezTo>
                  <a:pt x="237" y="270"/>
                  <a:pt x="221" y="286"/>
                  <a:pt x="221" y="305"/>
                </a:cubicBezTo>
                <a:cubicBezTo>
                  <a:pt x="221" y="312"/>
                  <a:pt x="223" y="319"/>
                  <a:pt x="227" y="324"/>
                </a:cubicBezTo>
                <a:cubicBezTo>
                  <a:pt x="233" y="334"/>
                  <a:pt x="244" y="340"/>
                  <a:pt x="256" y="340"/>
                </a:cubicBezTo>
                <a:lnTo>
                  <a:pt x="349" y="340"/>
                </a:lnTo>
                <a:lnTo>
                  <a:pt x="436" y="340"/>
                </a:lnTo>
                <a:cubicBezTo>
                  <a:pt x="455" y="340"/>
                  <a:pt x="471" y="324"/>
                  <a:pt x="471" y="305"/>
                </a:cubicBezTo>
                <a:cubicBezTo>
                  <a:pt x="471" y="286"/>
                  <a:pt x="455" y="270"/>
                  <a:pt x="436" y="270"/>
                </a:cubicBezTo>
                <a:lnTo>
                  <a:pt x="349" y="270"/>
                </a:lnTo>
                <a:lnTo>
                  <a:pt x="265" y="270"/>
                </a:lnTo>
                <a:lnTo>
                  <a:pt x="256" y="270"/>
                </a:lnTo>
                <a:close/>
                <a:moveTo>
                  <a:pt x="349" y="366"/>
                </a:moveTo>
                <a:lnTo>
                  <a:pt x="221" y="366"/>
                </a:lnTo>
                <a:cubicBezTo>
                  <a:pt x="209" y="366"/>
                  <a:pt x="198" y="372"/>
                  <a:pt x="192" y="382"/>
                </a:cubicBezTo>
                <a:cubicBezTo>
                  <a:pt x="188" y="387"/>
                  <a:pt x="186" y="394"/>
                  <a:pt x="186" y="401"/>
                </a:cubicBezTo>
                <a:cubicBezTo>
                  <a:pt x="186" y="421"/>
                  <a:pt x="201" y="436"/>
                  <a:pt x="221" y="436"/>
                </a:cubicBezTo>
                <a:lnTo>
                  <a:pt x="245" y="436"/>
                </a:lnTo>
                <a:lnTo>
                  <a:pt x="349" y="436"/>
                </a:lnTo>
                <a:lnTo>
                  <a:pt x="456" y="436"/>
                </a:lnTo>
                <a:cubicBezTo>
                  <a:pt x="475" y="436"/>
                  <a:pt x="491" y="421"/>
                  <a:pt x="491" y="401"/>
                </a:cubicBezTo>
                <a:cubicBezTo>
                  <a:pt x="491" y="382"/>
                  <a:pt x="475" y="366"/>
                  <a:pt x="456" y="366"/>
                </a:cubicBezTo>
                <a:lnTo>
                  <a:pt x="349" y="366"/>
                </a:lnTo>
                <a:close/>
                <a:moveTo>
                  <a:pt x="449" y="533"/>
                </a:moveTo>
                <a:cubicBezTo>
                  <a:pt x="469" y="533"/>
                  <a:pt x="484" y="517"/>
                  <a:pt x="484" y="498"/>
                </a:cubicBezTo>
                <a:cubicBezTo>
                  <a:pt x="484" y="479"/>
                  <a:pt x="469" y="463"/>
                  <a:pt x="449" y="463"/>
                </a:cubicBezTo>
                <a:lnTo>
                  <a:pt x="349" y="463"/>
                </a:lnTo>
                <a:lnTo>
                  <a:pt x="315" y="463"/>
                </a:lnTo>
                <a:lnTo>
                  <a:pt x="256" y="463"/>
                </a:lnTo>
                <a:lnTo>
                  <a:pt x="243" y="463"/>
                </a:lnTo>
                <a:cubicBezTo>
                  <a:pt x="225" y="463"/>
                  <a:pt x="211" y="476"/>
                  <a:pt x="208" y="492"/>
                </a:cubicBezTo>
                <a:cubicBezTo>
                  <a:pt x="208" y="494"/>
                  <a:pt x="208" y="496"/>
                  <a:pt x="208" y="498"/>
                </a:cubicBezTo>
                <a:cubicBezTo>
                  <a:pt x="208" y="517"/>
                  <a:pt x="223" y="533"/>
                  <a:pt x="243" y="533"/>
                </a:cubicBezTo>
                <a:lnTo>
                  <a:pt x="256" y="533"/>
                </a:lnTo>
                <a:lnTo>
                  <a:pt x="315" y="533"/>
                </a:lnTo>
                <a:lnTo>
                  <a:pt x="449" y="533"/>
                </a:lnTo>
                <a:close/>
                <a:moveTo>
                  <a:pt x="303" y="630"/>
                </a:moveTo>
                <a:lnTo>
                  <a:pt x="315" y="630"/>
                </a:lnTo>
                <a:lnTo>
                  <a:pt x="409" y="630"/>
                </a:lnTo>
                <a:cubicBezTo>
                  <a:pt x="429" y="630"/>
                  <a:pt x="444" y="614"/>
                  <a:pt x="444" y="595"/>
                </a:cubicBezTo>
                <a:cubicBezTo>
                  <a:pt x="444" y="575"/>
                  <a:pt x="429" y="560"/>
                  <a:pt x="409" y="560"/>
                </a:cubicBezTo>
                <a:lnTo>
                  <a:pt x="315" y="560"/>
                </a:lnTo>
                <a:lnTo>
                  <a:pt x="303" y="560"/>
                </a:lnTo>
                <a:cubicBezTo>
                  <a:pt x="283" y="560"/>
                  <a:pt x="268" y="575"/>
                  <a:pt x="268" y="595"/>
                </a:cubicBezTo>
                <a:cubicBezTo>
                  <a:pt x="268" y="614"/>
                  <a:pt x="283" y="630"/>
                  <a:pt x="303" y="6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38" name="Freeform 39"/>
          <p:cNvSpPr>
            <a:spLocks noEditPoints="1"/>
          </p:cNvSpPr>
          <p:nvPr/>
        </p:nvSpPr>
        <p:spPr bwMode="auto">
          <a:xfrm>
            <a:off x="3677052" y="4380013"/>
            <a:ext cx="454834" cy="504470"/>
          </a:xfrm>
          <a:custGeom>
            <a:avLst/>
            <a:gdLst>
              <a:gd name="T0" fmla="*/ 78 w 556"/>
              <a:gd name="T1" fmla="*/ 286 h 614"/>
              <a:gd name="T2" fmla="*/ 94 w 556"/>
              <a:gd name="T3" fmla="*/ 292 h 614"/>
              <a:gd name="T4" fmla="*/ 113 w 556"/>
              <a:gd name="T5" fmla="*/ 299 h 614"/>
              <a:gd name="T6" fmla="*/ 132 w 556"/>
              <a:gd name="T7" fmla="*/ 303 h 614"/>
              <a:gd name="T8" fmla="*/ 158 w 556"/>
              <a:gd name="T9" fmla="*/ 308 h 614"/>
              <a:gd name="T10" fmla="*/ 182 w 556"/>
              <a:gd name="T11" fmla="*/ 311 h 614"/>
              <a:gd name="T12" fmla="*/ 215 w 556"/>
              <a:gd name="T13" fmla="*/ 312 h 614"/>
              <a:gd name="T14" fmla="*/ 248 w 556"/>
              <a:gd name="T15" fmla="*/ 311 h 614"/>
              <a:gd name="T16" fmla="*/ 272 w 556"/>
              <a:gd name="T17" fmla="*/ 308 h 614"/>
              <a:gd name="T18" fmla="*/ 298 w 556"/>
              <a:gd name="T19" fmla="*/ 303 h 614"/>
              <a:gd name="T20" fmla="*/ 317 w 556"/>
              <a:gd name="T21" fmla="*/ 299 h 614"/>
              <a:gd name="T22" fmla="*/ 336 w 556"/>
              <a:gd name="T23" fmla="*/ 292 h 614"/>
              <a:gd name="T24" fmla="*/ 352 w 556"/>
              <a:gd name="T25" fmla="*/ 286 h 614"/>
              <a:gd name="T26" fmla="*/ 389 w 556"/>
              <a:gd name="T27" fmla="*/ 253 h 614"/>
              <a:gd name="T28" fmla="*/ 41 w 556"/>
              <a:gd name="T29" fmla="*/ 253 h 614"/>
              <a:gd name="T30" fmla="*/ 462 w 556"/>
              <a:gd name="T31" fmla="*/ 302 h 614"/>
              <a:gd name="T32" fmla="*/ 430 w 556"/>
              <a:gd name="T33" fmla="*/ 307 h 614"/>
              <a:gd name="T34" fmla="*/ 426 w 556"/>
              <a:gd name="T35" fmla="*/ 272 h 614"/>
              <a:gd name="T36" fmla="*/ 4 w 556"/>
              <a:gd name="T37" fmla="*/ 272 h 614"/>
              <a:gd name="T38" fmla="*/ 0 w 556"/>
              <a:gd name="T39" fmla="*/ 526 h 614"/>
              <a:gd name="T40" fmla="*/ 342 w 556"/>
              <a:gd name="T41" fmla="*/ 614 h 614"/>
              <a:gd name="T42" fmla="*/ 430 w 556"/>
              <a:gd name="T43" fmla="*/ 485 h 614"/>
              <a:gd name="T44" fmla="*/ 556 w 556"/>
              <a:gd name="T45" fmla="*/ 396 h 614"/>
              <a:gd name="T46" fmla="*/ 462 w 556"/>
              <a:gd name="T47" fmla="*/ 448 h 614"/>
              <a:gd name="T48" fmla="*/ 430 w 556"/>
              <a:gd name="T49" fmla="*/ 437 h 614"/>
              <a:gd name="T50" fmla="*/ 462 w 556"/>
              <a:gd name="T51" fmla="*/ 345 h 614"/>
              <a:gd name="T52" fmla="*/ 462 w 556"/>
              <a:gd name="T53" fmla="*/ 448 h 614"/>
              <a:gd name="T54" fmla="*/ 139 w 556"/>
              <a:gd name="T55" fmla="*/ 143 h 614"/>
              <a:gd name="T56" fmla="*/ 162 w 556"/>
              <a:gd name="T57" fmla="*/ 53 h 614"/>
              <a:gd name="T58" fmla="*/ 116 w 556"/>
              <a:gd name="T59" fmla="*/ 53 h 614"/>
              <a:gd name="T60" fmla="*/ 139 w 556"/>
              <a:gd name="T61" fmla="*/ 143 h 614"/>
              <a:gd name="T62" fmla="*/ 211 w 556"/>
              <a:gd name="T63" fmla="*/ 114 h 614"/>
              <a:gd name="T64" fmla="*/ 234 w 556"/>
              <a:gd name="T65" fmla="*/ 23 h 614"/>
              <a:gd name="T66" fmla="*/ 188 w 556"/>
              <a:gd name="T67" fmla="*/ 23 h 614"/>
              <a:gd name="T68" fmla="*/ 211 w 556"/>
              <a:gd name="T69" fmla="*/ 114 h 614"/>
              <a:gd name="T70" fmla="*/ 283 w 556"/>
              <a:gd name="T71" fmla="*/ 172 h 614"/>
              <a:gd name="T72" fmla="*/ 305 w 556"/>
              <a:gd name="T73" fmla="*/ 82 h 614"/>
              <a:gd name="T74" fmla="*/ 260 w 556"/>
              <a:gd name="T75" fmla="*/ 82 h 614"/>
              <a:gd name="T76" fmla="*/ 283 w 556"/>
              <a:gd name="T77" fmla="*/ 172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6" h="614">
                <a:moveTo>
                  <a:pt x="55" y="272"/>
                </a:moveTo>
                <a:cubicBezTo>
                  <a:pt x="61" y="276"/>
                  <a:pt x="69" y="281"/>
                  <a:pt x="78" y="286"/>
                </a:cubicBezTo>
                <a:cubicBezTo>
                  <a:pt x="79" y="286"/>
                  <a:pt x="79" y="286"/>
                  <a:pt x="80" y="286"/>
                </a:cubicBezTo>
                <a:cubicBezTo>
                  <a:pt x="84" y="288"/>
                  <a:pt x="89" y="290"/>
                  <a:pt x="94" y="292"/>
                </a:cubicBezTo>
                <a:cubicBezTo>
                  <a:pt x="94" y="292"/>
                  <a:pt x="95" y="293"/>
                  <a:pt x="95" y="293"/>
                </a:cubicBezTo>
                <a:cubicBezTo>
                  <a:pt x="101" y="295"/>
                  <a:pt x="107" y="297"/>
                  <a:pt x="113" y="299"/>
                </a:cubicBezTo>
                <a:cubicBezTo>
                  <a:pt x="114" y="299"/>
                  <a:pt x="115" y="299"/>
                  <a:pt x="116" y="299"/>
                </a:cubicBezTo>
                <a:cubicBezTo>
                  <a:pt x="121" y="301"/>
                  <a:pt x="126" y="302"/>
                  <a:pt x="132" y="303"/>
                </a:cubicBezTo>
                <a:cubicBezTo>
                  <a:pt x="134" y="304"/>
                  <a:pt x="135" y="304"/>
                  <a:pt x="137" y="304"/>
                </a:cubicBezTo>
                <a:cubicBezTo>
                  <a:pt x="144" y="306"/>
                  <a:pt x="151" y="307"/>
                  <a:pt x="158" y="308"/>
                </a:cubicBezTo>
                <a:cubicBezTo>
                  <a:pt x="159" y="308"/>
                  <a:pt x="161" y="309"/>
                  <a:pt x="162" y="309"/>
                </a:cubicBezTo>
                <a:cubicBezTo>
                  <a:pt x="168" y="310"/>
                  <a:pt x="175" y="310"/>
                  <a:pt x="182" y="311"/>
                </a:cubicBezTo>
                <a:cubicBezTo>
                  <a:pt x="184" y="311"/>
                  <a:pt x="187" y="311"/>
                  <a:pt x="189" y="311"/>
                </a:cubicBezTo>
                <a:cubicBezTo>
                  <a:pt x="197" y="312"/>
                  <a:pt x="206" y="312"/>
                  <a:pt x="215" y="312"/>
                </a:cubicBezTo>
                <a:cubicBezTo>
                  <a:pt x="224" y="312"/>
                  <a:pt x="233" y="312"/>
                  <a:pt x="241" y="311"/>
                </a:cubicBezTo>
                <a:cubicBezTo>
                  <a:pt x="243" y="311"/>
                  <a:pt x="246" y="311"/>
                  <a:pt x="248" y="311"/>
                </a:cubicBezTo>
                <a:cubicBezTo>
                  <a:pt x="255" y="310"/>
                  <a:pt x="262" y="310"/>
                  <a:pt x="268" y="309"/>
                </a:cubicBezTo>
                <a:cubicBezTo>
                  <a:pt x="269" y="309"/>
                  <a:pt x="271" y="308"/>
                  <a:pt x="272" y="308"/>
                </a:cubicBezTo>
                <a:cubicBezTo>
                  <a:pt x="279" y="307"/>
                  <a:pt x="286" y="306"/>
                  <a:pt x="293" y="304"/>
                </a:cubicBezTo>
                <a:cubicBezTo>
                  <a:pt x="295" y="304"/>
                  <a:pt x="296" y="304"/>
                  <a:pt x="298" y="303"/>
                </a:cubicBezTo>
                <a:cubicBezTo>
                  <a:pt x="304" y="302"/>
                  <a:pt x="309" y="301"/>
                  <a:pt x="314" y="299"/>
                </a:cubicBezTo>
                <a:cubicBezTo>
                  <a:pt x="315" y="299"/>
                  <a:pt x="316" y="299"/>
                  <a:pt x="317" y="299"/>
                </a:cubicBezTo>
                <a:cubicBezTo>
                  <a:pt x="323" y="297"/>
                  <a:pt x="329" y="295"/>
                  <a:pt x="335" y="293"/>
                </a:cubicBezTo>
                <a:cubicBezTo>
                  <a:pt x="335" y="293"/>
                  <a:pt x="336" y="292"/>
                  <a:pt x="336" y="292"/>
                </a:cubicBezTo>
                <a:cubicBezTo>
                  <a:pt x="341" y="290"/>
                  <a:pt x="346" y="288"/>
                  <a:pt x="350" y="286"/>
                </a:cubicBezTo>
                <a:cubicBezTo>
                  <a:pt x="351" y="286"/>
                  <a:pt x="351" y="286"/>
                  <a:pt x="352" y="286"/>
                </a:cubicBezTo>
                <a:cubicBezTo>
                  <a:pt x="361" y="281"/>
                  <a:pt x="369" y="276"/>
                  <a:pt x="375" y="272"/>
                </a:cubicBezTo>
                <a:cubicBezTo>
                  <a:pt x="384" y="264"/>
                  <a:pt x="389" y="258"/>
                  <a:pt x="389" y="253"/>
                </a:cubicBezTo>
                <a:cubicBezTo>
                  <a:pt x="389" y="236"/>
                  <a:pt x="328" y="194"/>
                  <a:pt x="215" y="194"/>
                </a:cubicBezTo>
                <a:cubicBezTo>
                  <a:pt x="102" y="194"/>
                  <a:pt x="41" y="236"/>
                  <a:pt x="41" y="253"/>
                </a:cubicBezTo>
                <a:cubicBezTo>
                  <a:pt x="41" y="258"/>
                  <a:pt x="46" y="264"/>
                  <a:pt x="55" y="272"/>
                </a:cubicBezTo>
                <a:close/>
                <a:moveTo>
                  <a:pt x="462" y="302"/>
                </a:moveTo>
                <a:lnTo>
                  <a:pt x="462" y="302"/>
                </a:lnTo>
                <a:cubicBezTo>
                  <a:pt x="451" y="302"/>
                  <a:pt x="440" y="304"/>
                  <a:pt x="430" y="307"/>
                </a:cubicBezTo>
                <a:lnTo>
                  <a:pt x="430" y="272"/>
                </a:lnTo>
                <a:lnTo>
                  <a:pt x="426" y="272"/>
                </a:lnTo>
                <a:cubicBezTo>
                  <a:pt x="407" y="318"/>
                  <a:pt x="320" y="353"/>
                  <a:pt x="215" y="353"/>
                </a:cubicBezTo>
                <a:cubicBezTo>
                  <a:pt x="110" y="353"/>
                  <a:pt x="23" y="318"/>
                  <a:pt x="4" y="272"/>
                </a:cubicBezTo>
                <a:lnTo>
                  <a:pt x="0" y="272"/>
                </a:lnTo>
                <a:lnTo>
                  <a:pt x="0" y="526"/>
                </a:lnTo>
                <a:cubicBezTo>
                  <a:pt x="0" y="575"/>
                  <a:pt x="39" y="614"/>
                  <a:pt x="88" y="614"/>
                </a:cubicBezTo>
                <a:lnTo>
                  <a:pt x="342" y="614"/>
                </a:lnTo>
                <a:cubicBezTo>
                  <a:pt x="391" y="614"/>
                  <a:pt x="430" y="575"/>
                  <a:pt x="430" y="526"/>
                </a:cubicBezTo>
                <a:lnTo>
                  <a:pt x="430" y="485"/>
                </a:lnTo>
                <a:cubicBezTo>
                  <a:pt x="440" y="489"/>
                  <a:pt x="451" y="491"/>
                  <a:pt x="462" y="491"/>
                </a:cubicBezTo>
                <a:cubicBezTo>
                  <a:pt x="514" y="491"/>
                  <a:pt x="556" y="449"/>
                  <a:pt x="556" y="396"/>
                </a:cubicBezTo>
                <a:cubicBezTo>
                  <a:pt x="556" y="344"/>
                  <a:pt x="514" y="302"/>
                  <a:pt x="462" y="302"/>
                </a:cubicBezTo>
                <a:close/>
                <a:moveTo>
                  <a:pt x="462" y="448"/>
                </a:moveTo>
                <a:lnTo>
                  <a:pt x="462" y="448"/>
                </a:lnTo>
                <a:cubicBezTo>
                  <a:pt x="450" y="448"/>
                  <a:pt x="439" y="444"/>
                  <a:pt x="430" y="437"/>
                </a:cubicBezTo>
                <a:lnTo>
                  <a:pt x="430" y="356"/>
                </a:lnTo>
                <a:cubicBezTo>
                  <a:pt x="439" y="349"/>
                  <a:pt x="450" y="345"/>
                  <a:pt x="462" y="345"/>
                </a:cubicBezTo>
                <a:cubicBezTo>
                  <a:pt x="490" y="345"/>
                  <a:pt x="513" y="368"/>
                  <a:pt x="513" y="396"/>
                </a:cubicBezTo>
                <a:cubicBezTo>
                  <a:pt x="513" y="425"/>
                  <a:pt x="490" y="448"/>
                  <a:pt x="462" y="448"/>
                </a:cubicBezTo>
                <a:close/>
                <a:moveTo>
                  <a:pt x="139" y="143"/>
                </a:moveTo>
                <a:lnTo>
                  <a:pt x="139" y="143"/>
                </a:lnTo>
                <a:cubicBezTo>
                  <a:pt x="152" y="143"/>
                  <a:pt x="162" y="133"/>
                  <a:pt x="162" y="120"/>
                </a:cubicBezTo>
                <a:lnTo>
                  <a:pt x="162" y="53"/>
                </a:lnTo>
                <a:cubicBezTo>
                  <a:pt x="162" y="40"/>
                  <a:pt x="152" y="30"/>
                  <a:pt x="139" y="30"/>
                </a:cubicBezTo>
                <a:cubicBezTo>
                  <a:pt x="126" y="30"/>
                  <a:pt x="116" y="40"/>
                  <a:pt x="116" y="53"/>
                </a:cubicBezTo>
                <a:lnTo>
                  <a:pt x="116" y="120"/>
                </a:lnTo>
                <a:cubicBezTo>
                  <a:pt x="116" y="133"/>
                  <a:pt x="126" y="143"/>
                  <a:pt x="139" y="143"/>
                </a:cubicBezTo>
                <a:close/>
                <a:moveTo>
                  <a:pt x="211" y="114"/>
                </a:moveTo>
                <a:lnTo>
                  <a:pt x="211" y="114"/>
                </a:lnTo>
                <a:cubicBezTo>
                  <a:pt x="223" y="114"/>
                  <a:pt x="234" y="104"/>
                  <a:pt x="234" y="91"/>
                </a:cubicBezTo>
                <a:lnTo>
                  <a:pt x="234" y="23"/>
                </a:lnTo>
                <a:cubicBezTo>
                  <a:pt x="234" y="11"/>
                  <a:pt x="223" y="0"/>
                  <a:pt x="211" y="0"/>
                </a:cubicBezTo>
                <a:cubicBezTo>
                  <a:pt x="198" y="0"/>
                  <a:pt x="188" y="11"/>
                  <a:pt x="188" y="23"/>
                </a:cubicBezTo>
                <a:lnTo>
                  <a:pt x="188" y="91"/>
                </a:lnTo>
                <a:cubicBezTo>
                  <a:pt x="188" y="104"/>
                  <a:pt x="198" y="114"/>
                  <a:pt x="211" y="114"/>
                </a:cubicBezTo>
                <a:close/>
                <a:moveTo>
                  <a:pt x="283" y="172"/>
                </a:moveTo>
                <a:lnTo>
                  <a:pt x="283" y="172"/>
                </a:lnTo>
                <a:cubicBezTo>
                  <a:pt x="295" y="172"/>
                  <a:pt x="305" y="162"/>
                  <a:pt x="305" y="150"/>
                </a:cubicBezTo>
                <a:lnTo>
                  <a:pt x="305" y="82"/>
                </a:lnTo>
                <a:cubicBezTo>
                  <a:pt x="305" y="69"/>
                  <a:pt x="295" y="59"/>
                  <a:pt x="283" y="59"/>
                </a:cubicBezTo>
                <a:cubicBezTo>
                  <a:pt x="270" y="59"/>
                  <a:pt x="260" y="69"/>
                  <a:pt x="260" y="82"/>
                </a:cubicBezTo>
                <a:lnTo>
                  <a:pt x="260" y="150"/>
                </a:lnTo>
                <a:cubicBezTo>
                  <a:pt x="260" y="162"/>
                  <a:pt x="270" y="172"/>
                  <a:pt x="283" y="17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39" name="Freeform 40"/>
          <p:cNvSpPr/>
          <p:nvPr/>
        </p:nvSpPr>
        <p:spPr bwMode="auto">
          <a:xfrm>
            <a:off x="5668423" y="2857964"/>
            <a:ext cx="528003" cy="486665"/>
          </a:xfrm>
          <a:custGeom>
            <a:avLst/>
            <a:gdLst>
              <a:gd name="T0" fmla="*/ 646 w 646"/>
              <a:gd name="T1" fmla="*/ 149 h 595"/>
              <a:gd name="T2" fmla="*/ 601 w 646"/>
              <a:gd name="T3" fmla="*/ 98 h 595"/>
              <a:gd name="T4" fmla="*/ 282 w 646"/>
              <a:gd name="T5" fmla="*/ 54 h 595"/>
              <a:gd name="T6" fmla="*/ 282 w 646"/>
              <a:gd name="T7" fmla="*/ 42 h 595"/>
              <a:gd name="T8" fmla="*/ 259 w 646"/>
              <a:gd name="T9" fmla="*/ 11 h 595"/>
              <a:gd name="T10" fmla="*/ 173 w 646"/>
              <a:gd name="T11" fmla="*/ 0 h 595"/>
              <a:gd name="T12" fmla="*/ 150 w 646"/>
              <a:gd name="T13" fmla="*/ 12 h 595"/>
              <a:gd name="T14" fmla="*/ 204 w 646"/>
              <a:gd name="T15" fmla="*/ 18 h 595"/>
              <a:gd name="T16" fmla="*/ 240 w 646"/>
              <a:gd name="T17" fmla="*/ 47 h 595"/>
              <a:gd name="T18" fmla="*/ 248 w 646"/>
              <a:gd name="T19" fmla="*/ 74 h 595"/>
              <a:gd name="T20" fmla="*/ 569 w 646"/>
              <a:gd name="T21" fmla="*/ 115 h 595"/>
              <a:gd name="T22" fmla="*/ 617 w 646"/>
              <a:gd name="T23" fmla="*/ 164 h 595"/>
              <a:gd name="T24" fmla="*/ 609 w 646"/>
              <a:gd name="T25" fmla="*/ 530 h 595"/>
              <a:gd name="T26" fmla="*/ 575 w 646"/>
              <a:gd name="T27" fmla="*/ 206 h 595"/>
              <a:gd name="T28" fmla="*/ 534 w 646"/>
              <a:gd name="T29" fmla="*/ 159 h 595"/>
              <a:gd name="T30" fmla="*/ 226 w 646"/>
              <a:gd name="T31" fmla="*/ 118 h 595"/>
              <a:gd name="T32" fmla="*/ 184 w 646"/>
              <a:gd name="T33" fmla="*/ 59 h 595"/>
              <a:gd name="T34" fmla="*/ 76 w 646"/>
              <a:gd name="T35" fmla="*/ 45 h 595"/>
              <a:gd name="T36" fmla="*/ 68 w 646"/>
              <a:gd name="T37" fmla="*/ 105 h 595"/>
              <a:gd name="T38" fmla="*/ 0 w 646"/>
              <a:gd name="T39" fmla="*/ 99 h 595"/>
              <a:gd name="T40" fmla="*/ 60 w 646"/>
              <a:gd name="T41" fmla="*/ 508 h 595"/>
              <a:gd name="T42" fmla="*/ 622 w 646"/>
              <a:gd name="T43" fmla="*/ 595 h 595"/>
              <a:gd name="T44" fmla="*/ 646 w 646"/>
              <a:gd name="T45" fmla="*/ 149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46" h="595">
                <a:moveTo>
                  <a:pt x="646" y="149"/>
                </a:moveTo>
                <a:cubicBezTo>
                  <a:pt x="646" y="149"/>
                  <a:pt x="643" y="106"/>
                  <a:pt x="601" y="98"/>
                </a:cubicBezTo>
                <a:cubicBezTo>
                  <a:pt x="571" y="92"/>
                  <a:pt x="282" y="54"/>
                  <a:pt x="282" y="54"/>
                </a:cubicBezTo>
                <a:lnTo>
                  <a:pt x="282" y="42"/>
                </a:lnTo>
                <a:cubicBezTo>
                  <a:pt x="282" y="42"/>
                  <a:pt x="283" y="17"/>
                  <a:pt x="259" y="11"/>
                </a:cubicBezTo>
                <a:cubicBezTo>
                  <a:pt x="234" y="6"/>
                  <a:pt x="173" y="0"/>
                  <a:pt x="173" y="0"/>
                </a:cubicBezTo>
                <a:lnTo>
                  <a:pt x="150" y="12"/>
                </a:lnTo>
                <a:lnTo>
                  <a:pt x="204" y="18"/>
                </a:lnTo>
                <a:cubicBezTo>
                  <a:pt x="204" y="18"/>
                  <a:pt x="232" y="20"/>
                  <a:pt x="240" y="47"/>
                </a:cubicBezTo>
                <a:cubicBezTo>
                  <a:pt x="248" y="74"/>
                  <a:pt x="248" y="74"/>
                  <a:pt x="248" y="74"/>
                </a:cubicBezTo>
                <a:lnTo>
                  <a:pt x="569" y="115"/>
                </a:lnTo>
                <a:cubicBezTo>
                  <a:pt x="569" y="115"/>
                  <a:pt x="608" y="115"/>
                  <a:pt x="617" y="164"/>
                </a:cubicBezTo>
                <a:cubicBezTo>
                  <a:pt x="621" y="189"/>
                  <a:pt x="605" y="432"/>
                  <a:pt x="609" y="530"/>
                </a:cubicBezTo>
                <a:lnTo>
                  <a:pt x="575" y="206"/>
                </a:lnTo>
                <a:cubicBezTo>
                  <a:pt x="575" y="206"/>
                  <a:pt x="574" y="164"/>
                  <a:pt x="534" y="159"/>
                </a:cubicBezTo>
                <a:cubicBezTo>
                  <a:pt x="493" y="154"/>
                  <a:pt x="226" y="118"/>
                  <a:pt x="226" y="118"/>
                </a:cubicBezTo>
                <a:cubicBezTo>
                  <a:pt x="226" y="118"/>
                  <a:pt x="217" y="62"/>
                  <a:pt x="184" y="59"/>
                </a:cubicBezTo>
                <a:cubicBezTo>
                  <a:pt x="151" y="56"/>
                  <a:pt x="76" y="45"/>
                  <a:pt x="76" y="45"/>
                </a:cubicBezTo>
                <a:cubicBezTo>
                  <a:pt x="76" y="45"/>
                  <a:pt x="49" y="42"/>
                  <a:pt x="68" y="105"/>
                </a:cubicBezTo>
                <a:lnTo>
                  <a:pt x="0" y="99"/>
                </a:lnTo>
                <a:lnTo>
                  <a:pt x="60" y="508"/>
                </a:lnTo>
                <a:lnTo>
                  <a:pt x="622" y="595"/>
                </a:lnTo>
                <a:lnTo>
                  <a:pt x="646" y="14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40" name="Freeform 41"/>
          <p:cNvSpPr>
            <a:spLocks noEditPoints="1"/>
          </p:cNvSpPr>
          <p:nvPr/>
        </p:nvSpPr>
        <p:spPr bwMode="auto">
          <a:xfrm>
            <a:off x="6729805" y="5175372"/>
            <a:ext cx="512183" cy="492600"/>
          </a:xfrm>
          <a:custGeom>
            <a:avLst/>
            <a:gdLst>
              <a:gd name="T0" fmla="*/ 419 w 628"/>
              <a:gd name="T1" fmla="*/ 232 h 600"/>
              <a:gd name="T2" fmla="*/ 411 w 628"/>
              <a:gd name="T3" fmla="*/ 249 h 600"/>
              <a:gd name="T4" fmla="*/ 408 w 628"/>
              <a:gd name="T5" fmla="*/ 261 h 600"/>
              <a:gd name="T6" fmla="*/ 409 w 628"/>
              <a:gd name="T7" fmla="*/ 283 h 600"/>
              <a:gd name="T8" fmla="*/ 417 w 628"/>
              <a:gd name="T9" fmla="*/ 305 h 600"/>
              <a:gd name="T10" fmla="*/ 424 w 628"/>
              <a:gd name="T11" fmla="*/ 315 h 600"/>
              <a:gd name="T12" fmla="*/ 441 w 628"/>
              <a:gd name="T13" fmla="*/ 330 h 600"/>
              <a:gd name="T14" fmla="*/ 453 w 628"/>
              <a:gd name="T15" fmla="*/ 335 h 600"/>
              <a:gd name="T16" fmla="*/ 478 w 628"/>
              <a:gd name="T17" fmla="*/ 200 h 600"/>
              <a:gd name="T18" fmla="*/ 449 w 628"/>
              <a:gd name="T19" fmla="*/ 207 h 600"/>
              <a:gd name="T20" fmla="*/ 433 w 628"/>
              <a:gd name="T21" fmla="*/ 216 h 600"/>
              <a:gd name="T22" fmla="*/ 425 w 628"/>
              <a:gd name="T23" fmla="*/ 224 h 600"/>
              <a:gd name="T24" fmla="*/ 384 w 628"/>
              <a:gd name="T25" fmla="*/ 70 h 600"/>
              <a:gd name="T26" fmla="*/ 314 w 628"/>
              <a:gd name="T27" fmla="*/ 140 h 600"/>
              <a:gd name="T28" fmla="*/ 379 w 628"/>
              <a:gd name="T29" fmla="*/ 283 h 600"/>
              <a:gd name="T30" fmla="*/ 379 w 628"/>
              <a:gd name="T31" fmla="*/ 254 h 600"/>
              <a:gd name="T32" fmla="*/ 359 w 628"/>
              <a:gd name="T33" fmla="*/ 154 h 600"/>
              <a:gd name="T34" fmla="*/ 249 w 628"/>
              <a:gd name="T35" fmla="*/ 270 h 600"/>
              <a:gd name="T36" fmla="*/ 314 w 628"/>
              <a:gd name="T37" fmla="*/ 396 h 600"/>
              <a:gd name="T38" fmla="*/ 282 w 628"/>
              <a:gd name="T39" fmla="*/ 400 h 600"/>
              <a:gd name="T40" fmla="*/ 267 w 628"/>
              <a:gd name="T41" fmla="*/ 382 h 600"/>
              <a:gd name="T42" fmla="*/ 257 w 628"/>
              <a:gd name="T43" fmla="*/ 374 h 600"/>
              <a:gd name="T44" fmla="*/ 214 w 628"/>
              <a:gd name="T45" fmla="*/ 356 h 600"/>
              <a:gd name="T46" fmla="*/ 195 w 628"/>
              <a:gd name="T47" fmla="*/ 354 h 600"/>
              <a:gd name="T48" fmla="*/ 0 w 628"/>
              <a:gd name="T49" fmla="*/ 600 h 600"/>
              <a:gd name="T50" fmla="*/ 83 w 628"/>
              <a:gd name="T51" fmla="*/ 454 h 600"/>
              <a:gd name="T52" fmla="*/ 216 w 628"/>
              <a:gd name="T53" fmla="*/ 454 h 600"/>
              <a:gd name="T54" fmla="*/ 301 w 628"/>
              <a:gd name="T55" fmla="*/ 600 h 600"/>
              <a:gd name="T56" fmla="*/ 282 w 628"/>
              <a:gd name="T57" fmla="*/ 400 h 600"/>
              <a:gd name="T58" fmla="*/ 433 w 628"/>
              <a:gd name="T59" fmla="*/ 354 h 600"/>
              <a:gd name="T60" fmla="*/ 413 w 628"/>
              <a:gd name="T61" fmla="*/ 356 h 600"/>
              <a:gd name="T62" fmla="*/ 361 w 628"/>
              <a:gd name="T63" fmla="*/ 382 h 600"/>
              <a:gd name="T64" fmla="*/ 353 w 628"/>
              <a:gd name="T65" fmla="*/ 391 h 600"/>
              <a:gd name="T66" fmla="*/ 389 w 628"/>
              <a:gd name="T67" fmla="*/ 600 h 600"/>
              <a:gd name="T68" fmla="*/ 410 w 628"/>
              <a:gd name="T69" fmla="*/ 600 h 600"/>
              <a:gd name="T70" fmla="*/ 564 w 628"/>
              <a:gd name="T71" fmla="*/ 454 h 600"/>
              <a:gd name="T72" fmla="*/ 628 w 628"/>
              <a:gd name="T73" fmla="*/ 460 h 600"/>
              <a:gd name="T74" fmla="*/ 150 w 628"/>
              <a:gd name="T75" fmla="*/ 340 h 600"/>
              <a:gd name="T76" fmla="*/ 186 w 628"/>
              <a:gd name="T77" fmla="*/ 330 h 600"/>
              <a:gd name="T78" fmla="*/ 196 w 628"/>
              <a:gd name="T79" fmla="*/ 323 h 600"/>
              <a:gd name="T80" fmla="*/ 216 w 628"/>
              <a:gd name="T81" fmla="*/ 295 h 600"/>
              <a:gd name="T82" fmla="*/ 219 w 628"/>
              <a:gd name="T83" fmla="*/ 282 h 600"/>
              <a:gd name="T84" fmla="*/ 219 w 628"/>
              <a:gd name="T85" fmla="*/ 258 h 600"/>
              <a:gd name="T86" fmla="*/ 214 w 628"/>
              <a:gd name="T87" fmla="*/ 241 h 600"/>
              <a:gd name="T88" fmla="*/ 208 w 628"/>
              <a:gd name="T89" fmla="*/ 231 h 600"/>
              <a:gd name="T90" fmla="*/ 195 w 628"/>
              <a:gd name="T91" fmla="*/ 217 h 600"/>
              <a:gd name="T92" fmla="*/ 186 w 628"/>
              <a:gd name="T93" fmla="*/ 210 h 600"/>
              <a:gd name="T94" fmla="*/ 150 w 628"/>
              <a:gd name="T95" fmla="*/ 20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8" h="600">
                <a:moveTo>
                  <a:pt x="425" y="224"/>
                </a:moveTo>
                <a:cubicBezTo>
                  <a:pt x="423" y="227"/>
                  <a:pt x="421" y="229"/>
                  <a:pt x="419" y="231"/>
                </a:cubicBezTo>
                <a:cubicBezTo>
                  <a:pt x="419" y="231"/>
                  <a:pt x="419" y="232"/>
                  <a:pt x="419" y="232"/>
                </a:cubicBezTo>
                <a:cubicBezTo>
                  <a:pt x="418" y="234"/>
                  <a:pt x="416" y="237"/>
                  <a:pt x="415" y="239"/>
                </a:cubicBezTo>
                <a:cubicBezTo>
                  <a:pt x="415" y="240"/>
                  <a:pt x="414" y="240"/>
                  <a:pt x="414" y="241"/>
                </a:cubicBezTo>
                <a:cubicBezTo>
                  <a:pt x="413" y="244"/>
                  <a:pt x="412" y="247"/>
                  <a:pt x="411" y="249"/>
                </a:cubicBezTo>
                <a:cubicBezTo>
                  <a:pt x="411" y="250"/>
                  <a:pt x="411" y="250"/>
                  <a:pt x="411" y="250"/>
                </a:cubicBezTo>
                <a:cubicBezTo>
                  <a:pt x="410" y="253"/>
                  <a:pt x="409" y="255"/>
                  <a:pt x="409" y="258"/>
                </a:cubicBezTo>
                <a:cubicBezTo>
                  <a:pt x="409" y="259"/>
                  <a:pt x="409" y="260"/>
                  <a:pt x="408" y="261"/>
                </a:cubicBezTo>
                <a:cubicBezTo>
                  <a:pt x="408" y="264"/>
                  <a:pt x="408" y="267"/>
                  <a:pt x="408" y="270"/>
                </a:cubicBezTo>
                <a:cubicBezTo>
                  <a:pt x="408" y="274"/>
                  <a:pt x="408" y="278"/>
                  <a:pt x="409" y="281"/>
                </a:cubicBezTo>
                <a:cubicBezTo>
                  <a:pt x="409" y="282"/>
                  <a:pt x="409" y="283"/>
                  <a:pt x="409" y="283"/>
                </a:cubicBezTo>
                <a:cubicBezTo>
                  <a:pt x="410" y="287"/>
                  <a:pt x="411" y="290"/>
                  <a:pt x="412" y="293"/>
                </a:cubicBezTo>
                <a:cubicBezTo>
                  <a:pt x="412" y="294"/>
                  <a:pt x="412" y="295"/>
                  <a:pt x="412" y="295"/>
                </a:cubicBezTo>
                <a:cubicBezTo>
                  <a:pt x="414" y="298"/>
                  <a:pt x="415" y="301"/>
                  <a:pt x="417" y="305"/>
                </a:cubicBezTo>
                <a:cubicBezTo>
                  <a:pt x="417" y="305"/>
                  <a:pt x="417" y="305"/>
                  <a:pt x="418" y="306"/>
                </a:cubicBezTo>
                <a:cubicBezTo>
                  <a:pt x="420" y="309"/>
                  <a:pt x="422" y="312"/>
                  <a:pt x="424" y="315"/>
                </a:cubicBezTo>
                <a:cubicBezTo>
                  <a:pt x="424" y="315"/>
                  <a:pt x="424" y="315"/>
                  <a:pt x="424" y="315"/>
                </a:cubicBezTo>
                <a:cubicBezTo>
                  <a:pt x="427" y="318"/>
                  <a:pt x="429" y="320"/>
                  <a:pt x="432" y="323"/>
                </a:cubicBezTo>
                <a:cubicBezTo>
                  <a:pt x="432" y="323"/>
                  <a:pt x="432" y="323"/>
                  <a:pt x="432" y="323"/>
                </a:cubicBezTo>
                <a:cubicBezTo>
                  <a:pt x="435" y="326"/>
                  <a:pt x="438" y="328"/>
                  <a:pt x="441" y="330"/>
                </a:cubicBezTo>
                <a:cubicBezTo>
                  <a:pt x="442" y="330"/>
                  <a:pt x="442" y="330"/>
                  <a:pt x="442" y="330"/>
                </a:cubicBezTo>
                <a:cubicBezTo>
                  <a:pt x="446" y="332"/>
                  <a:pt x="449" y="334"/>
                  <a:pt x="452" y="335"/>
                </a:cubicBezTo>
                <a:cubicBezTo>
                  <a:pt x="453" y="335"/>
                  <a:pt x="453" y="335"/>
                  <a:pt x="453" y="335"/>
                </a:cubicBezTo>
                <a:cubicBezTo>
                  <a:pt x="461" y="338"/>
                  <a:pt x="469" y="340"/>
                  <a:pt x="478" y="340"/>
                </a:cubicBezTo>
                <a:cubicBezTo>
                  <a:pt x="516" y="340"/>
                  <a:pt x="547" y="309"/>
                  <a:pt x="547" y="270"/>
                </a:cubicBezTo>
                <a:cubicBezTo>
                  <a:pt x="547" y="232"/>
                  <a:pt x="516" y="200"/>
                  <a:pt x="478" y="200"/>
                </a:cubicBezTo>
                <a:cubicBezTo>
                  <a:pt x="468" y="200"/>
                  <a:pt x="458" y="202"/>
                  <a:pt x="450" y="206"/>
                </a:cubicBezTo>
                <a:cubicBezTo>
                  <a:pt x="450" y="206"/>
                  <a:pt x="450" y="206"/>
                  <a:pt x="450" y="206"/>
                </a:cubicBezTo>
                <a:cubicBezTo>
                  <a:pt x="449" y="206"/>
                  <a:pt x="449" y="206"/>
                  <a:pt x="449" y="207"/>
                </a:cubicBezTo>
                <a:cubicBezTo>
                  <a:pt x="446" y="208"/>
                  <a:pt x="444" y="209"/>
                  <a:pt x="442" y="210"/>
                </a:cubicBezTo>
                <a:cubicBezTo>
                  <a:pt x="441" y="211"/>
                  <a:pt x="441" y="211"/>
                  <a:pt x="440" y="211"/>
                </a:cubicBezTo>
                <a:cubicBezTo>
                  <a:pt x="438" y="213"/>
                  <a:pt x="435" y="215"/>
                  <a:pt x="433" y="216"/>
                </a:cubicBezTo>
                <a:cubicBezTo>
                  <a:pt x="433" y="217"/>
                  <a:pt x="432" y="217"/>
                  <a:pt x="432" y="217"/>
                </a:cubicBezTo>
                <a:cubicBezTo>
                  <a:pt x="430" y="219"/>
                  <a:pt x="428" y="221"/>
                  <a:pt x="426" y="223"/>
                </a:cubicBezTo>
                <a:cubicBezTo>
                  <a:pt x="426" y="223"/>
                  <a:pt x="425" y="224"/>
                  <a:pt x="425" y="224"/>
                </a:cubicBezTo>
                <a:close/>
                <a:moveTo>
                  <a:pt x="314" y="140"/>
                </a:moveTo>
                <a:lnTo>
                  <a:pt x="314" y="140"/>
                </a:lnTo>
                <a:cubicBezTo>
                  <a:pt x="353" y="140"/>
                  <a:pt x="384" y="108"/>
                  <a:pt x="384" y="70"/>
                </a:cubicBezTo>
                <a:cubicBezTo>
                  <a:pt x="384" y="31"/>
                  <a:pt x="353" y="0"/>
                  <a:pt x="314" y="0"/>
                </a:cubicBezTo>
                <a:cubicBezTo>
                  <a:pt x="275" y="0"/>
                  <a:pt x="244" y="31"/>
                  <a:pt x="244" y="70"/>
                </a:cubicBezTo>
                <a:cubicBezTo>
                  <a:pt x="244" y="108"/>
                  <a:pt x="275" y="140"/>
                  <a:pt x="314" y="140"/>
                </a:cubicBezTo>
                <a:close/>
                <a:moveTo>
                  <a:pt x="379" y="336"/>
                </a:moveTo>
                <a:lnTo>
                  <a:pt x="379" y="336"/>
                </a:lnTo>
                <a:lnTo>
                  <a:pt x="379" y="283"/>
                </a:lnTo>
                <a:cubicBezTo>
                  <a:pt x="379" y="279"/>
                  <a:pt x="378" y="274"/>
                  <a:pt x="378" y="270"/>
                </a:cubicBezTo>
                <a:cubicBezTo>
                  <a:pt x="378" y="266"/>
                  <a:pt x="379" y="262"/>
                  <a:pt x="379" y="257"/>
                </a:cubicBezTo>
                <a:lnTo>
                  <a:pt x="379" y="254"/>
                </a:lnTo>
                <a:lnTo>
                  <a:pt x="380" y="254"/>
                </a:lnTo>
                <a:cubicBezTo>
                  <a:pt x="385" y="223"/>
                  <a:pt x="404" y="197"/>
                  <a:pt x="431" y="183"/>
                </a:cubicBezTo>
                <a:cubicBezTo>
                  <a:pt x="412" y="165"/>
                  <a:pt x="387" y="154"/>
                  <a:pt x="359" y="154"/>
                </a:cubicBezTo>
                <a:lnTo>
                  <a:pt x="269" y="154"/>
                </a:lnTo>
                <a:cubicBezTo>
                  <a:pt x="241" y="154"/>
                  <a:pt x="216" y="165"/>
                  <a:pt x="197" y="183"/>
                </a:cubicBezTo>
                <a:cubicBezTo>
                  <a:pt x="228" y="199"/>
                  <a:pt x="249" y="232"/>
                  <a:pt x="249" y="270"/>
                </a:cubicBezTo>
                <a:cubicBezTo>
                  <a:pt x="249" y="278"/>
                  <a:pt x="249" y="286"/>
                  <a:pt x="247" y="293"/>
                </a:cubicBezTo>
                <a:lnTo>
                  <a:pt x="247" y="335"/>
                </a:lnTo>
                <a:cubicBezTo>
                  <a:pt x="276" y="347"/>
                  <a:pt x="299" y="369"/>
                  <a:pt x="314" y="396"/>
                </a:cubicBezTo>
                <a:cubicBezTo>
                  <a:pt x="328" y="369"/>
                  <a:pt x="351" y="348"/>
                  <a:pt x="379" y="336"/>
                </a:cubicBezTo>
                <a:close/>
                <a:moveTo>
                  <a:pt x="282" y="400"/>
                </a:moveTo>
                <a:lnTo>
                  <a:pt x="282" y="400"/>
                </a:lnTo>
                <a:cubicBezTo>
                  <a:pt x="280" y="397"/>
                  <a:pt x="278" y="394"/>
                  <a:pt x="275" y="391"/>
                </a:cubicBezTo>
                <a:cubicBezTo>
                  <a:pt x="275" y="390"/>
                  <a:pt x="274" y="390"/>
                  <a:pt x="274" y="390"/>
                </a:cubicBezTo>
                <a:cubicBezTo>
                  <a:pt x="272" y="387"/>
                  <a:pt x="270" y="385"/>
                  <a:pt x="267" y="382"/>
                </a:cubicBezTo>
                <a:cubicBezTo>
                  <a:pt x="267" y="382"/>
                  <a:pt x="266" y="382"/>
                  <a:pt x="266" y="381"/>
                </a:cubicBezTo>
                <a:cubicBezTo>
                  <a:pt x="263" y="379"/>
                  <a:pt x="261" y="377"/>
                  <a:pt x="258" y="375"/>
                </a:cubicBezTo>
                <a:cubicBezTo>
                  <a:pt x="257" y="374"/>
                  <a:pt x="257" y="374"/>
                  <a:pt x="257" y="374"/>
                </a:cubicBezTo>
                <a:cubicBezTo>
                  <a:pt x="247" y="367"/>
                  <a:pt x="237" y="362"/>
                  <a:pt x="225" y="359"/>
                </a:cubicBezTo>
                <a:cubicBezTo>
                  <a:pt x="223" y="358"/>
                  <a:pt x="220" y="357"/>
                  <a:pt x="218" y="357"/>
                </a:cubicBezTo>
                <a:cubicBezTo>
                  <a:pt x="217" y="356"/>
                  <a:pt x="215" y="356"/>
                  <a:pt x="214" y="356"/>
                </a:cubicBezTo>
                <a:cubicBezTo>
                  <a:pt x="212" y="356"/>
                  <a:pt x="210" y="355"/>
                  <a:pt x="208" y="355"/>
                </a:cubicBezTo>
                <a:cubicBezTo>
                  <a:pt x="207" y="355"/>
                  <a:pt x="206" y="355"/>
                  <a:pt x="205" y="355"/>
                </a:cubicBezTo>
                <a:cubicBezTo>
                  <a:pt x="202" y="354"/>
                  <a:pt x="199" y="354"/>
                  <a:pt x="195" y="354"/>
                </a:cubicBezTo>
                <a:lnTo>
                  <a:pt x="105" y="354"/>
                </a:lnTo>
                <a:cubicBezTo>
                  <a:pt x="47" y="354"/>
                  <a:pt x="0" y="401"/>
                  <a:pt x="0" y="460"/>
                </a:cubicBezTo>
                <a:lnTo>
                  <a:pt x="0" y="600"/>
                </a:lnTo>
                <a:lnTo>
                  <a:pt x="62" y="600"/>
                </a:lnTo>
                <a:lnTo>
                  <a:pt x="62" y="454"/>
                </a:lnTo>
                <a:lnTo>
                  <a:pt x="83" y="454"/>
                </a:lnTo>
                <a:lnTo>
                  <a:pt x="83" y="600"/>
                </a:lnTo>
                <a:lnTo>
                  <a:pt x="216" y="600"/>
                </a:lnTo>
                <a:lnTo>
                  <a:pt x="216" y="454"/>
                </a:lnTo>
                <a:lnTo>
                  <a:pt x="237" y="454"/>
                </a:lnTo>
                <a:lnTo>
                  <a:pt x="237" y="600"/>
                </a:lnTo>
                <a:lnTo>
                  <a:pt x="301" y="600"/>
                </a:lnTo>
                <a:lnTo>
                  <a:pt x="301" y="460"/>
                </a:lnTo>
                <a:cubicBezTo>
                  <a:pt x="301" y="438"/>
                  <a:pt x="294" y="417"/>
                  <a:pt x="282" y="400"/>
                </a:cubicBezTo>
                <a:cubicBezTo>
                  <a:pt x="282" y="400"/>
                  <a:pt x="282" y="400"/>
                  <a:pt x="282" y="400"/>
                </a:cubicBezTo>
                <a:close/>
                <a:moveTo>
                  <a:pt x="523" y="354"/>
                </a:moveTo>
                <a:lnTo>
                  <a:pt x="523" y="354"/>
                </a:lnTo>
                <a:lnTo>
                  <a:pt x="433" y="354"/>
                </a:lnTo>
                <a:cubicBezTo>
                  <a:pt x="429" y="354"/>
                  <a:pt x="426" y="354"/>
                  <a:pt x="423" y="355"/>
                </a:cubicBezTo>
                <a:cubicBezTo>
                  <a:pt x="422" y="355"/>
                  <a:pt x="421" y="355"/>
                  <a:pt x="420" y="355"/>
                </a:cubicBezTo>
                <a:cubicBezTo>
                  <a:pt x="418" y="355"/>
                  <a:pt x="415" y="356"/>
                  <a:pt x="413" y="356"/>
                </a:cubicBezTo>
                <a:cubicBezTo>
                  <a:pt x="412" y="356"/>
                  <a:pt x="411" y="356"/>
                  <a:pt x="410" y="357"/>
                </a:cubicBezTo>
                <a:cubicBezTo>
                  <a:pt x="408" y="357"/>
                  <a:pt x="405" y="358"/>
                  <a:pt x="403" y="358"/>
                </a:cubicBezTo>
                <a:cubicBezTo>
                  <a:pt x="387" y="363"/>
                  <a:pt x="373" y="371"/>
                  <a:pt x="361" y="382"/>
                </a:cubicBezTo>
                <a:cubicBezTo>
                  <a:pt x="361" y="382"/>
                  <a:pt x="361" y="383"/>
                  <a:pt x="361" y="383"/>
                </a:cubicBezTo>
                <a:cubicBezTo>
                  <a:pt x="358" y="385"/>
                  <a:pt x="356" y="388"/>
                  <a:pt x="353" y="390"/>
                </a:cubicBezTo>
                <a:cubicBezTo>
                  <a:pt x="353" y="391"/>
                  <a:pt x="353" y="391"/>
                  <a:pt x="353" y="391"/>
                </a:cubicBezTo>
                <a:cubicBezTo>
                  <a:pt x="337" y="410"/>
                  <a:pt x="327" y="433"/>
                  <a:pt x="327" y="460"/>
                </a:cubicBezTo>
                <a:lnTo>
                  <a:pt x="327" y="600"/>
                </a:lnTo>
                <a:lnTo>
                  <a:pt x="389" y="600"/>
                </a:lnTo>
                <a:lnTo>
                  <a:pt x="389" y="454"/>
                </a:lnTo>
                <a:lnTo>
                  <a:pt x="410" y="454"/>
                </a:lnTo>
                <a:lnTo>
                  <a:pt x="410" y="600"/>
                </a:lnTo>
                <a:lnTo>
                  <a:pt x="543" y="600"/>
                </a:lnTo>
                <a:lnTo>
                  <a:pt x="543" y="454"/>
                </a:lnTo>
                <a:lnTo>
                  <a:pt x="564" y="454"/>
                </a:lnTo>
                <a:lnTo>
                  <a:pt x="564" y="600"/>
                </a:lnTo>
                <a:lnTo>
                  <a:pt x="628" y="600"/>
                </a:lnTo>
                <a:lnTo>
                  <a:pt x="628" y="460"/>
                </a:lnTo>
                <a:cubicBezTo>
                  <a:pt x="628" y="401"/>
                  <a:pt x="581" y="354"/>
                  <a:pt x="523" y="354"/>
                </a:cubicBezTo>
                <a:close/>
                <a:moveTo>
                  <a:pt x="150" y="340"/>
                </a:moveTo>
                <a:lnTo>
                  <a:pt x="150" y="340"/>
                </a:lnTo>
                <a:cubicBezTo>
                  <a:pt x="159" y="340"/>
                  <a:pt x="167" y="338"/>
                  <a:pt x="175" y="335"/>
                </a:cubicBezTo>
                <a:cubicBezTo>
                  <a:pt x="175" y="335"/>
                  <a:pt x="175" y="335"/>
                  <a:pt x="176" y="335"/>
                </a:cubicBezTo>
                <a:cubicBezTo>
                  <a:pt x="179" y="334"/>
                  <a:pt x="183" y="332"/>
                  <a:pt x="186" y="330"/>
                </a:cubicBezTo>
                <a:cubicBezTo>
                  <a:pt x="186" y="330"/>
                  <a:pt x="186" y="330"/>
                  <a:pt x="186" y="330"/>
                </a:cubicBezTo>
                <a:cubicBezTo>
                  <a:pt x="190" y="328"/>
                  <a:pt x="193" y="326"/>
                  <a:pt x="196" y="323"/>
                </a:cubicBezTo>
                <a:cubicBezTo>
                  <a:pt x="196" y="323"/>
                  <a:pt x="196" y="323"/>
                  <a:pt x="196" y="323"/>
                </a:cubicBezTo>
                <a:cubicBezTo>
                  <a:pt x="202" y="318"/>
                  <a:pt x="206" y="312"/>
                  <a:pt x="210" y="306"/>
                </a:cubicBezTo>
                <a:cubicBezTo>
                  <a:pt x="211" y="305"/>
                  <a:pt x="211" y="305"/>
                  <a:pt x="211" y="305"/>
                </a:cubicBezTo>
                <a:cubicBezTo>
                  <a:pt x="213" y="302"/>
                  <a:pt x="214" y="298"/>
                  <a:pt x="216" y="295"/>
                </a:cubicBezTo>
                <a:cubicBezTo>
                  <a:pt x="216" y="295"/>
                  <a:pt x="216" y="294"/>
                  <a:pt x="216" y="293"/>
                </a:cubicBezTo>
                <a:cubicBezTo>
                  <a:pt x="217" y="290"/>
                  <a:pt x="218" y="287"/>
                  <a:pt x="219" y="283"/>
                </a:cubicBezTo>
                <a:cubicBezTo>
                  <a:pt x="219" y="283"/>
                  <a:pt x="219" y="282"/>
                  <a:pt x="219" y="282"/>
                </a:cubicBezTo>
                <a:cubicBezTo>
                  <a:pt x="220" y="278"/>
                  <a:pt x="220" y="274"/>
                  <a:pt x="220" y="270"/>
                </a:cubicBezTo>
                <a:cubicBezTo>
                  <a:pt x="220" y="267"/>
                  <a:pt x="220" y="264"/>
                  <a:pt x="220" y="261"/>
                </a:cubicBezTo>
                <a:cubicBezTo>
                  <a:pt x="219" y="260"/>
                  <a:pt x="219" y="259"/>
                  <a:pt x="219" y="258"/>
                </a:cubicBezTo>
                <a:cubicBezTo>
                  <a:pt x="219" y="255"/>
                  <a:pt x="218" y="253"/>
                  <a:pt x="217" y="250"/>
                </a:cubicBezTo>
                <a:cubicBezTo>
                  <a:pt x="217" y="250"/>
                  <a:pt x="217" y="250"/>
                  <a:pt x="217" y="249"/>
                </a:cubicBezTo>
                <a:cubicBezTo>
                  <a:pt x="216" y="247"/>
                  <a:pt x="215" y="244"/>
                  <a:pt x="214" y="241"/>
                </a:cubicBezTo>
                <a:cubicBezTo>
                  <a:pt x="214" y="240"/>
                  <a:pt x="213" y="240"/>
                  <a:pt x="213" y="239"/>
                </a:cubicBezTo>
                <a:cubicBezTo>
                  <a:pt x="212" y="237"/>
                  <a:pt x="210" y="234"/>
                  <a:pt x="209" y="231"/>
                </a:cubicBezTo>
                <a:lnTo>
                  <a:pt x="208" y="231"/>
                </a:lnTo>
                <a:cubicBezTo>
                  <a:pt x="207" y="229"/>
                  <a:pt x="205" y="226"/>
                  <a:pt x="203" y="224"/>
                </a:cubicBezTo>
                <a:cubicBezTo>
                  <a:pt x="203" y="224"/>
                  <a:pt x="202" y="223"/>
                  <a:pt x="202" y="223"/>
                </a:cubicBezTo>
                <a:cubicBezTo>
                  <a:pt x="200" y="221"/>
                  <a:pt x="198" y="219"/>
                  <a:pt x="195" y="217"/>
                </a:cubicBezTo>
                <a:cubicBezTo>
                  <a:pt x="195" y="217"/>
                  <a:pt x="195" y="217"/>
                  <a:pt x="195" y="217"/>
                </a:cubicBezTo>
                <a:cubicBezTo>
                  <a:pt x="193" y="215"/>
                  <a:pt x="190" y="213"/>
                  <a:pt x="188" y="211"/>
                </a:cubicBezTo>
                <a:cubicBezTo>
                  <a:pt x="187" y="211"/>
                  <a:pt x="187" y="211"/>
                  <a:pt x="186" y="210"/>
                </a:cubicBezTo>
                <a:cubicBezTo>
                  <a:pt x="184" y="209"/>
                  <a:pt x="181" y="208"/>
                  <a:pt x="179" y="206"/>
                </a:cubicBezTo>
                <a:cubicBezTo>
                  <a:pt x="179" y="206"/>
                  <a:pt x="178" y="206"/>
                  <a:pt x="178" y="206"/>
                </a:cubicBezTo>
                <a:cubicBezTo>
                  <a:pt x="170" y="202"/>
                  <a:pt x="160" y="200"/>
                  <a:pt x="150" y="200"/>
                </a:cubicBezTo>
                <a:cubicBezTo>
                  <a:pt x="112" y="200"/>
                  <a:pt x="81" y="232"/>
                  <a:pt x="81" y="270"/>
                </a:cubicBezTo>
                <a:cubicBezTo>
                  <a:pt x="81" y="309"/>
                  <a:pt x="112" y="340"/>
                  <a:pt x="150" y="34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41" name="Freeform 42"/>
          <p:cNvSpPr>
            <a:spLocks noEditPoints="1"/>
          </p:cNvSpPr>
          <p:nvPr/>
        </p:nvSpPr>
        <p:spPr bwMode="auto">
          <a:xfrm>
            <a:off x="7920628" y="4437385"/>
            <a:ext cx="486475" cy="476774"/>
          </a:xfrm>
          <a:custGeom>
            <a:avLst/>
            <a:gdLst>
              <a:gd name="T0" fmla="*/ 25 w 596"/>
              <a:gd name="T1" fmla="*/ 345 h 583"/>
              <a:gd name="T2" fmla="*/ 25 w 596"/>
              <a:gd name="T3" fmla="*/ 62 h 583"/>
              <a:gd name="T4" fmla="*/ 61 w 596"/>
              <a:gd name="T5" fmla="*/ 26 h 583"/>
              <a:gd name="T6" fmla="*/ 534 w 596"/>
              <a:gd name="T7" fmla="*/ 26 h 583"/>
              <a:gd name="T8" fmla="*/ 570 w 596"/>
              <a:gd name="T9" fmla="*/ 62 h 583"/>
              <a:gd name="T10" fmla="*/ 570 w 596"/>
              <a:gd name="T11" fmla="*/ 345 h 583"/>
              <a:gd name="T12" fmla="*/ 534 w 596"/>
              <a:gd name="T13" fmla="*/ 381 h 583"/>
              <a:gd name="T14" fmla="*/ 61 w 596"/>
              <a:gd name="T15" fmla="*/ 381 h 583"/>
              <a:gd name="T16" fmla="*/ 25 w 596"/>
              <a:gd name="T17" fmla="*/ 345 h 583"/>
              <a:gd name="T18" fmla="*/ 534 w 596"/>
              <a:gd name="T19" fmla="*/ 406 h 583"/>
              <a:gd name="T20" fmla="*/ 596 w 596"/>
              <a:gd name="T21" fmla="*/ 345 h 583"/>
              <a:gd name="T22" fmla="*/ 596 w 596"/>
              <a:gd name="T23" fmla="*/ 62 h 583"/>
              <a:gd name="T24" fmla="*/ 534 w 596"/>
              <a:gd name="T25" fmla="*/ 0 h 583"/>
              <a:gd name="T26" fmla="*/ 61 w 596"/>
              <a:gd name="T27" fmla="*/ 0 h 583"/>
              <a:gd name="T28" fmla="*/ 0 w 596"/>
              <a:gd name="T29" fmla="*/ 62 h 583"/>
              <a:gd name="T30" fmla="*/ 0 w 596"/>
              <a:gd name="T31" fmla="*/ 345 h 583"/>
              <a:gd name="T32" fmla="*/ 61 w 596"/>
              <a:gd name="T33" fmla="*/ 406 h 583"/>
              <a:gd name="T34" fmla="*/ 245 w 596"/>
              <a:gd name="T35" fmla="*/ 406 h 583"/>
              <a:gd name="T36" fmla="*/ 245 w 596"/>
              <a:gd name="T37" fmla="*/ 462 h 583"/>
              <a:gd name="T38" fmla="*/ 61 w 596"/>
              <a:gd name="T39" fmla="*/ 462 h 583"/>
              <a:gd name="T40" fmla="*/ 0 w 596"/>
              <a:gd name="T41" fmla="*/ 524 h 583"/>
              <a:gd name="T42" fmla="*/ 0 w 596"/>
              <a:gd name="T43" fmla="*/ 570 h 583"/>
              <a:gd name="T44" fmla="*/ 12 w 596"/>
              <a:gd name="T45" fmla="*/ 583 h 583"/>
              <a:gd name="T46" fmla="*/ 583 w 596"/>
              <a:gd name="T47" fmla="*/ 583 h 583"/>
              <a:gd name="T48" fmla="*/ 596 w 596"/>
              <a:gd name="T49" fmla="*/ 570 h 583"/>
              <a:gd name="T50" fmla="*/ 596 w 596"/>
              <a:gd name="T51" fmla="*/ 524 h 583"/>
              <a:gd name="T52" fmla="*/ 534 w 596"/>
              <a:gd name="T53" fmla="*/ 462 h 583"/>
              <a:gd name="T54" fmla="*/ 351 w 596"/>
              <a:gd name="T55" fmla="*/ 462 h 583"/>
              <a:gd name="T56" fmla="*/ 351 w 596"/>
              <a:gd name="T57" fmla="*/ 406 h 583"/>
              <a:gd name="T58" fmla="*/ 534 w 596"/>
              <a:gd name="T59" fmla="*/ 406 h 583"/>
              <a:gd name="T60" fmla="*/ 544 w 596"/>
              <a:gd name="T61" fmla="*/ 345 h 583"/>
              <a:gd name="T62" fmla="*/ 544 w 596"/>
              <a:gd name="T63" fmla="*/ 62 h 583"/>
              <a:gd name="T64" fmla="*/ 534 w 596"/>
              <a:gd name="T65" fmla="*/ 52 h 583"/>
              <a:gd name="T66" fmla="*/ 61 w 596"/>
              <a:gd name="T67" fmla="*/ 52 h 583"/>
              <a:gd name="T68" fmla="*/ 51 w 596"/>
              <a:gd name="T69" fmla="*/ 62 h 583"/>
              <a:gd name="T70" fmla="*/ 51 w 596"/>
              <a:gd name="T71" fmla="*/ 345 h 583"/>
              <a:gd name="T72" fmla="*/ 61 w 596"/>
              <a:gd name="T73" fmla="*/ 355 h 583"/>
              <a:gd name="T74" fmla="*/ 534 w 596"/>
              <a:gd name="T75" fmla="*/ 355 h 583"/>
              <a:gd name="T76" fmla="*/ 544 w 596"/>
              <a:gd name="T77" fmla="*/ 345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96" h="583">
                <a:moveTo>
                  <a:pt x="25" y="345"/>
                </a:moveTo>
                <a:lnTo>
                  <a:pt x="25" y="62"/>
                </a:lnTo>
                <a:cubicBezTo>
                  <a:pt x="25" y="42"/>
                  <a:pt x="41" y="26"/>
                  <a:pt x="61" y="26"/>
                </a:cubicBezTo>
                <a:lnTo>
                  <a:pt x="534" y="26"/>
                </a:lnTo>
                <a:cubicBezTo>
                  <a:pt x="554" y="26"/>
                  <a:pt x="570" y="42"/>
                  <a:pt x="570" y="62"/>
                </a:cubicBezTo>
                <a:lnTo>
                  <a:pt x="570" y="345"/>
                </a:lnTo>
                <a:cubicBezTo>
                  <a:pt x="570" y="365"/>
                  <a:pt x="554" y="381"/>
                  <a:pt x="534" y="381"/>
                </a:cubicBezTo>
                <a:lnTo>
                  <a:pt x="61" y="381"/>
                </a:lnTo>
                <a:cubicBezTo>
                  <a:pt x="41" y="381"/>
                  <a:pt x="25" y="365"/>
                  <a:pt x="25" y="345"/>
                </a:cubicBezTo>
                <a:close/>
                <a:moveTo>
                  <a:pt x="534" y="406"/>
                </a:moveTo>
                <a:cubicBezTo>
                  <a:pt x="568" y="406"/>
                  <a:pt x="596" y="379"/>
                  <a:pt x="596" y="345"/>
                </a:cubicBezTo>
                <a:lnTo>
                  <a:pt x="596" y="62"/>
                </a:lnTo>
                <a:cubicBezTo>
                  <a:pt x="596" y="28"/>
                  <a:pt x="568" y="0"/>
                  <a:pt x="534" y="0"/>
                </a:cubicBezTo>
                <a:lnTo>
                  <a:pt x="61" y="0"/>
                </a:lnTo>
                <a:cubicBezTo>
                  <a:pt x="27" y="0"/>
                  <a:pt x="0" y="28"/>
                  <a:pt x="0" y="62"/>
                </a:cubicBezTo>
                <a:lnTo>
                  <a:pt x="0" y="345"/>
                </a:lnTo>
                <a:cubicBezTo>
                  <a:pt x="0" y="379"/>
                  <a:pt x="27" y="406"/>
                  <a:pt x="61" y="406"/>
                </a:cubicBezTo>
                <a:lnTo>
                  <a:pt x="245" y="406"/>
                </a:lnTo>
                <a:lnTo>
                  <a:pt x="245" y="462"/>
                </a:lnTo>
                <a:lnTo>
                  <a:pt x="61" y="462"/>
                </a:lnTo>
                <a:cubicBezTo>
                  <a:pt x="27" y="462"/>
                  <a:pt x="0" y="490"/>
                  <a:pt x="0" y="524"/>
                </a:cubicBezTo>
                <a:lnTo>
                  <a:pt x="0" y="570"/>
                </a:lnTo>
                <a:cubicBezTo>
                  <a:pt x="0" y="577"/>
                  <a:pt x="5" y="583"/>
                  <a:pt x="12" y="583"/>
                </a:cubicBezTo>
                <a:lnTo>
                  <a:pt x="583" y="583"/>
                </a:lnTo>
                <a:cubicBezTo>
                  <a:pt x="590" y="583"/>
                  <a:pt x="596" y="577"/>
                  <a:pt x="596" y="570"/>
                </a:cubicBezTo>
                <a:lnTo>
                  <a:pt x="596" y="524"/>
                </a:lnTo>
                <a:cubicBezTo>
                  <a:pt x="596" y="490"/>
                  <a:pt x="568" y="462"/>
                  <a:pt x="534" y="462"/>
                </a:cubicBezTo>
                <a:lnTo>
                  <a:pt x="351" y="462"/>
                </a:lnTo>
                <a:lnTo>
                  <a:pt x="351" y="406"/>
                </a:lnTo>
                <a:lnTo>
                  <a:pt x="534" y="406"/>
                </a:lnTo>
                <a:close/>
                <a:moveTo>
                  <a:pt x="544" y="345"/>
                </a:moveTo>
                <a:lnTo>
                  <a:pt x="544" y="62"/>
                </a:lnTo>
                <a:cubicBezTo>
                  <a:pt x="544" y="56"/>
                  <a:pt x="540" y="52"/>
                  <a:pt x="534" y="52"/>
                </a:cubicBezTo>
                <a:lnTo>
                  <a:pt x="61" y="52"/>
                </a:lnTo>
                <a:cubicBezTo>
                  <a:pt x="56" y="52"/>
                  <a:pt x="51" y="56"/>
                  <a:pt x="51" y="62"/>
                </a:cubicBezTo>
                <a:lnTo>
                  <a:pt x="51" y="345"/>
                </a:lnTo>
                <a:cubicBezTo>
                  <a:pt x="51" y="350"/>
                  <a:pt x="56" y="355"/>
                  <a:pt x="61" y="355"/>
                </a:cubicBezTo>
                <a:lnTo>
                  <a:pt x="534" y="355"/>
                </a:lnTo>
                <a:cubicBezTo>
                  <a:pt x="540" y="355"/>
                  <a:pt x="544" y="350"/>
                  <a:pt x="544" y="34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8906864" y="4407710"/>
            <a:ext cx="579419" cy="536123"/>
            <a:chOff x="2438399" y="4906963"/>
            <a:chExt cx="465137" cy="430213"/>
          </a:xfrm>
          <a:solidFill>
            <a:schemeClr val="bg1">
              <a:lumMod val="50000"/>
            </a:schemeClr>
          </a:solidFill>
        </p:grpSpPr>
        <p:sp>
          <p:nvSpPr>
            <p:cNvPr id="43" name="Freeform 43"/>
            <p:cNvSpPr>
              <a:spLocks noEditPoints="1"/>
            </p:cNvSpPr>
            <p:nvPr/>
          </p:nvSpPr>
          <p:spPr bwMode="auto">
            <a:xfrm>
              <a:off x="2438399" y="5080001"/>
              <a:ext cx="230187" cy="231775"/>
            </a:xfrm>
            <a:custGeom>
              <a:avLst/>
              <a:gdLst>
                <a:gd name="T0" fmla="*/ 101 w 351"/>
                <a:gd name="T1" fmla="*/ 239 h 353"/>
                <a:gd name="T2" fmla="*/ 172 w 351"/>
                <a:gd name="T3" fmla="*/ 119 h 353"/>
                <a:gd name="T4" fmla="*/ 234 w 351"/>
                <a:gd name="T5" fmla="*/ 151 h 353"/>
                <a:gd name="T6" fmla="*/ 188 w 351"/>
                <a:gd name="T7" fmla="*/ 0 h 353"/>
                <a:gd name="T8" fmla="*/ 1 w 351"/>
                <a:gd name="T9" fmla="*/ 31 h 353"/>
                <a:gd name="T10" fmla="*/ 56 w 351"/>
                <a:gd name="T11" fmla="*/ 60 h 353"/>
                <a:gd name="T12" fmla="*/ 14 w 351"/>
                <a:gd name="T13" fmla="*/ 123 h 353"/>
                <a:gd name="T14" fmla="*/ 29 w 351"/>
                <a:gd name="T15" fmla="*/ 201 h 353"/>
                <a:gd name="T16" fmla="*/ 120 w 351"/>
                <a:gd name="T17" fmla="*/ 332 h 353"/>
                <a:gd name="T18" fmla="*/ 101 w 351"/>
                <a:gd name="T19" fmla="*/ 239 h 353"/>
                <a:gd name="T20" fmla="*/ 334 w 351"/>
                <a:gd name="T21" fmla="*/ 214 h 353"/>
                <a:gd name="T22" fmla="*/ 334 w 351"/>
                <a:gd name="T23" fmla="*/ 214 h 353"/>
                <a:gd name="T24" fmla="*/ 132 w 351"/>
                <a:gd name="T25" fmla="*/ 221 h 353"/>
                <a:gd name="T26" fmla="*/ 125 w 351"/>
                <a:gd name="T27" fmla="*/ 282 h 353"/>
                <a:gd name="T28" fmla="*/ 144 w 351"/>
                <a:gd name="T29" fmla="*/ 340 h 353"/>
                <a:gd name="T30" fmla="*/ 185 w 351"/>
                <a:gd name="T31" fmla="*/ 353 h 353"/>
                <a:gd name="T32" fmla="*/ 351 w 351"/>
                <a:gd name="T33" fmla="*/ 345 h 353"/>
                <a:gd name="T34" fmla="*/ 334 w 351"/>
                <a:gd name="T35" fmla="*/ 2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1" h="353">
                  <a:moveTo>
                    <a:pt x="101" y="239"/>
                  </a:moveTo>
                  <a:cubicBezTo>
                    <a:pt x="102" y="212"/>
                    <a:pt x="149" y="149"/>
                    <a:pt x="172" y="119"/>
                  </a:cubicBezTo>
                  <a:lnTo>
                    <a:pt x="234" y="151"/>
                  </a:lnTo>
                  <a:lnTo>
                    <a:pt x="188" y="0"/>
                  </a:lnTo>
                  <a:lnTo>
                    <a:pt x="1" y="31"/>
                  </a:lnTo>
                  <a:lnTo>
                    <a:pt x="56" y="60"/>
                  </a:lnTo>
                  <a:cubicBezTo>
                    <a:pt x="43" y="77"/>
                    <a:pt x="24" y="104"/>
                    <a:pt x="14" y="123"/>
                  </a:cubicBezTo>
                  <a:cubicBezTo>
                    <a:pt x="0" y="154"/>
                    <a:pt x="14" y="172"/>
                    <a:pt x="29" y="201"/>
                  </a:cubicBezTo>
                  <a:cubicBezTo>
                    <a:pt x="44" y="230"/>
                    <a:pt x="120" y="332"/>
                    <a:pt x="120" y="332"/>
                  </a:cubicBezTo>
                  <a:cubicBezTo>
                    <a:pt x="120" y="332"/>
                    <a:pt x="100" y="276"/>
                    <a:pt x="101" y="239"/>
                  </a:cubicBezTo>
                  <a:close/>
                  <a:moveTo>
                    <a:pt x="334" y="214"/>
                  </a:moveTo>
                  <a:lnTo>
                    <a:pt x="334" y="214"/>
                  </a:lnTo>
                  <a:lnTo>
                    <a:pt x="132" y="221"/>
                  </a:lnTo>
                  <a:cubicBezTo>
                    <a:pt x="132" y="221"/>
                    <a:pt x="115" y="229"/>
                    <a:pt x="125" y="282"/>
                  </a:cubicBezTo>
                  <a:cubicBezTo>
                    <a:pt x="133" y="322"/>
                    <a:pt x="144" y="340"/>
                    <a:pt x="144" y="340"/>
                  </a:cubicBezTo>
                  <a:cubicBezTo>
                    <a:pt x="144" y="340"/>
                    <a:pt x="151" y="352"/>
                    <a:pt x="185" y="353"/>
                  </a:cubicBezTo>
                  <a:cubicBezTo>
                    <a:pt x="214" y="353"/>
                    <a:pt x="351" y="345"/>
                    <a:pt x="351" y="345"/>
                  </a:cubicBezTo>
                  <a:lnTo>
                    <a:pt x="334" y="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4"/>
            <p:cNvSpPr>
              <a:spLocks noEditPoints="1"/>
            </p:cNvSpPr>
            <p:nvPr/>
          </p:nvSpPr>
          <p:spPr bwMode="auto">
            <a:xfrm>
              <a:off x="2522537" y="4906963"/>
              <a:ext cx="295275" cy="161925"/>
            </a:xfrm>
            <a:custGeom>
              <a:avLst/>
              <a:gdLst>
                <a:gd name="T0" fmla="*/ 222 w 450"/>
                <a:gd name="T1" fmla="*/ 42 h 247"/>
                <a:gd name="T2" fmla="*/ 285 w 450"/>
                <a:gd name="T3" fmla="*/ 170 h 247"/>
                <a:gd name="T4" fmla="*/ 226 w 450"/>
                <a:gd name="T5" fmla="*/ 202 h 247"/>
                <a:gd name="T6" fmla="*/ 401 w 450"/>
                <a:gd name="T7" fmla="*/ 226 h 247"/>
                <a:gd name="T8" fmla="*/ 450 w 450"/>
                <a:gd name="T9" fmla="*/ 81 h 247"/>
                <a:gd name="T10" fmla="*/ 397 w 450"/>
                <a:gd name="T11" fmla="*/ 110 h 247"/>
                <a:gd name="T12" fmla="*/ 366 w 450"/>
                <a:gd name="T13" fmla="*/ 38 h 247"/>
                <a:gd name="T14" fmla="*/ 293 w 450"/>
                <a:gd name="T15" fmla="*/ 5 h 247"/>
                <a:gd name="T16" fmla="*/ 134 w 450"/>
                <a:gd name="T17" fmla="*/ 3 h 247"/>
                <a:gd name="T18" fmla="*/ 222 w 450"/>
                <a:gd name="T19" fmla="*/ 42 h 247"/>
                <a:gd name="T20" fmla="*/ 119 w 450"/>
                <a:gd name="T21" fmla="*/ 247 h 247"/>
                <a:gd name="T22" fmla="*/ 119 w 450"/>
                <a:gd name="T23" fmla="*/ 247 h 247"/>
                <a:gd name="T24" fmla="*/ 221 w 450"/>
                <a:gd name="T25" fmla="*/ 78 h 247"/>
                <a:gd name="T26" fmla="*/ 173 w 450"/>
                <a:gd name="T27" fmla="*/ 37 h 247"/>
                <a:gd name="T28" fmla="*/ 115 w 450"/>
                <a:gd name="T29" fmla="*/ 18 h 247"/>
                <a:gd name="T30" fmla="*/ 82 w 450"/>
                <a:gd name="T31" fmla="*/ 44 h 247"/>
                <a:gd name="T32" fmla="*/ 0 w 450"/>
                <a:gd name="T33" fmla="*/ 185 h 247"/>
                <a:gd name="T34" fmla="*/ 119 w 450"/>
                <a:gd name="T35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0" h="247">
                  <a:moveTo>
                    <a:pt x="222" y="42"/>
                  </a:moveTo>
                  <a:cubicBezTo>
                    <a:pt x="245" y="58"/>
                    <a:pt x="273" y="134"/>
                    <a:pt x="285" y="170"/>
                  </a:cubicBezTo>
                  <a:lnTo>
                    <a:pt x="226" y="202"/>
                  </a:lnTo>
                  <a:lnTo>
                    <a:pt x="401" y="226"/>
                  </a:lnTo>
                  <a:lnTo>
                    <a:pt x="450" y="81"/>
                  </a:lnTo>
                  <a:lnTo>
                    <a:pt x="397" y="110"/>
                  </a:lnTo>
                  <a:cubicBezTo>
                    <a:pt x="389" y="89"/>
                    <a:pt x="377" y="57"/>
                    <a:pt x="366" y="38"/>
                  </a:cubicBezTo>
                  <a:cubicBezTo>
                    <a:pt x="347" y="8"/>
                    <a:pt x="325" y="10"/>
                    <a:pt x="293" y="5"/>
                  </a:cubicBezTo>
                  <a:cubicBezTo>
                    <a:pt x="260" y="0"/>
                    <a:pt x="134" y="3"/>
                    <a:pt x="134" y="3"/>
                  </a:cubicBezTo>
                  <a:cubicBezTo>
                    <a:pt x="134" y="3"/>
                    <a:pt x="192" y="19"/>
                    <a:pt x="222" y="42"/>
                  </a:cubicBezTo>
                  <a:close/>
                  <a:moveTo>
                    <a:pt x="119" y="247"/>
                  </a:moveTo>
                  <a:lnTo>
                    <a:pt x="119" y="247"/>
                  </a:lnTo>
                  <a:lnTo>
                    <a:pt x="221" y="78"/>
                  </a:lnTo>
                  <a:cubicBezTo>
                    <a:pt x="221" y="78"/>
                    <a:pt x="223" y="60"/>
                    <a:pt x="173" y="37"/>
                  </a:cubicBezTo>
                  <a:cubicBezTo>
                    <a:pt x="136" y="19"/>
                    <a:pt x="115" y="18"/>
                    <a:pt x="115" y="18"/>
                  </a:cubicBezTo>
                  <a:cubicBezTo>
                    <a:pt x="115" y="18"/>
                    <a:pt x="100" y="17"/>
                    <a:pt x="82" y="44"/>
                  </a:cubicBezTo>
                  <a:cubicBezTo>
                    <a:pt x="66" y="68"/>
                    <a:pt x="0" y="185"/>
                    <a:pt x="0" y="185"/>
                  </a:cubicBezTo>
                  <a:lnTo>
                    <a:pt x="119" y="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2692399" y="5038726"/>
              <a:ext cx="211137" cy="298450"/>
            </a:xfrm>
            <a:custGeom>
              <a:avLst/>
              <a:gdLst>
                <a:gd name="T0" fmla="*/ 256 w 324"/>
                <a:gd name="T1" fmla="*/ 262 h 453"/>
                <a:gd name="T2" fmla="*/ 114 w 324"/>
                <a:gd name="T3" fmla="*/ 265 h 453"/>
                <a:gd name="T4" fmla="*/ 105 w 324"/>
                <a:gd name="T5" fmla="*/ 198 h 453"/>
                <a:gd name="T6" fmla="*/ 0 w 324"/>
                <a:gd name="T7" fmla="*/ 331 h 453"/>
                <a:gd name="T8" fmla="*/ 137 w 324"/>
                <a:gd name="T9" fmla="*/ 453 h 453"/>
                <a:gd name="T10" fmla="*/ 130 w 324"/>
                <a:gd name="T11" fmla="*/ 392 h 453"/>
                <a:gd name="T12" fmla="*/ 207 w 324"/>
                <a:gd name="T13" fmla="*/ 394 h 453"/>
                <a:gd name="T14" fmla="*/ 265 w 324"/>
                <a:gd name="T15" fmla="*/ 341 h 453"/>
                <a:gd name="T16" fmla="*/ 324 w 324"/>
                <a:gd name="T17" fmla="*/ 198 h 453"/>
                <a:gd name="T18" fmla="*/ 256 w 324"/>
                <a:gd name="T19" fmla="*/ 262 h 453"/>
                <a:gd name="T20" fmla="*/ 102 w 324"/>
                <a:gd name="T21" fmla="*/ 82 h 453"/>
                <a:gd name="T22" fmla="*/ 102 w 324"/>
                <a:gd name="T23" fmla="*/ 82 h 453"/>
                <a:gd name="T24" fmla="*/ 223 w 324"/>
                <a:gd name="T25" fmla="*/ 246 h 453"/>
                <a:gd name="T26" fmla="*/ 279 w 324"/>
                <a:gd name="T27" fmla="*/ 219 h 453"/>
                <a:gd name="T28" fmla="*/ 317 w 324"/>
                <a:gd name="T29" fmla="*/ 174 h 453"/>
                <a:gd name="T30" fmla="*/ 305 w 324"/>
                <a:gd name="T31" fmla="*/ 134 h 453"/>
                <a:gd name="T32" fmla="*/ 203 w 324"/>
                <a:gd name="T33" fmla="*/ 0 h 453"/>
                <a:gd name="T34" fmla="*/ 102 w 324"/>
                <a:gd name="T35" fmla="*/ 82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4" h="453">
                  <a:moveTo>
                    <a:pt x="256" y="262"/>
                  </a:moveTo>
                  <a:cubicBezTo>
                    <a:pt x="232" y="276"/>
                    <a:pt x="152" y="269"/>
                    <a:pt x="114" y="265"/>
                  </a:cubicBezTo>
                  <a:lnTo>
                    <a:pt x="105" y="198"/>
                  </a:lnTo>
                  <a:lnTo>
                    <a:pt x="0" y="331"/>
                  </a:lnTo>
                  <a:lnTo>
                    <a:pt x="137" y="453"/>
                  </a:lnTo>
                  <a:lnTo>
                    <a:pt x="130" y="392"/>
                  </a:lnTo>
                  <a:cubicBezTo>
                    <a:pt x="152" y="394"/>
                    <a:pt x="186" y="396"/>
                    <a:pt x="207" y="394"/>
                  </a:cubicBezTo>
                  <a:cubicBezTo>
                    <a:pt x="242" y="390"/>
                    <a:pt x="249" y="369"/>
                    <a:pt x="265" y="341"/>
                  </a:cubicBezTo>
                  <a:cubicBezTo>
                    <a:pt x="281" y="314"/>
                    <a:pt x="324" y="198"/>
                    <a:pt x="324" y="198"/>
                  </a:cubicBezTo>
                  <a:cubicBezTo>
                    <a:pt x="324" y="198"/>
                    <a:pt x="288" y="243"/>
                    <a:pt x="256" y="262"/>
                  </a:cubicBezTo>
                  <a:close/>
                  <a:moveTo>
                    <a:pt x="102" y="82"/>
                  </a:moveTo>
                  <a:lnTo>
                    <a:pt x="102" y="82"/>
                  </a:lnTo>
                  <a:lnTo>
                    <a:pt x="223" y="246"/>
                  </a:lnTo>
                  <a:cubicBezTo>
                    <a:pt x="223" y="246"/>
                    <a:pt x="239" y="255"/>
                    <a:pt x="279" y="219"/>
                  </a:cubicBezTo>
                  <a:cubicBezTo>
                    <a:pt x="308" y="192"/>
                    <a:pt x="317" y="174"/>
                    <a:pt x="317" y="174"/>
                  </a:cubicBezTo>
                  <a:cubicBezTo>
                    <a:pt x="317" y="174"/>
                    <a:pt x="323" y="161"/>
                    <a:pt x="305" y="134"/>
                  </a:cubicBezTo>
                  <a:cubicBezTo>
                    <a:pt x="288" y="108"/>
                    <a:pt x="203" y="0"/>
                    <a:pt x="203" y="0"/>
                  </a:cubicBezTo>
                  <a:lnTo>
                    <a:pt x="102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6" name="Freeform 46"/>
          <p:cNvSpPr>
            <a:spLocks noEditPoints="1"/>
          </p:cNvSpPr>
          <p:nvPr/>
        </p:nvSpPr>
        <p:spPr bwMode="auto">
          <a:xfrm>
            <a:off x="9011674" y="5177350"/>
            <a:ext cx="431104" cy="555906"/>
          </a:xfrm>
          <a:custGeom>
            <a:avLst/>
            <a:gdLst>
              <a:gd name="T0" fmla="*/ 394 w 527"/>
              <a:gd name="T1" fmla="*/ 362 h 679"/>
              <a:gd name="T2" fmla="*/ 340 w 527"/>
              <a:gd name="T3" fmla="*/ 239 h 679"/>
              <a:gd name="T4" fmla="*/ 276 w 527"/>
              <a:gd name="T5" fmla="*/ 270 h 679"/>
              <a:gd name="T6" fmla="*/ 257 w 527"/>
              <a:gd name="T7" fmla="*/ 247 h 679"/>
              <a:gd name="T8" fmla="*/ 256 w 527"/>
              <a:gd name="T9" fmla="*/ 242 h 679"/>
              <a:gd name="T10" fmla="*/ 255 w 527"/>
              <a:gd name="T11" fmla="*/ 237 h 679"/>
              <a:gd name="T12" fmla="*/ 255 w 527"/>
              <a:gd name="T13" fmla="*/ 231 h 679"/>
              <a:gd name="T14" fmla="*/ 255 w 527"/>
              <a:gd name="T15" fmla="*/ 227 h 679"/>
              <a:gd name="T16" fmla="*/ 256 w 527"/>
              <a:gd name="T17" fmla="*/ 222 h 679"/>
              <a:gd name="T18" fmla="*/ 258 w 527"/>
              <a:gd name="T19" fmla="*/ 217 h 679"/>
              <a:gd name="T20" fmla="*/ 261 w 527"/>
              <a:gd name="T21" fmla="*/ 211 h 679"/>
              <a:gd name="T22" fmla="*/ 275 w 527"/>
              <a:gd name="T23" fmla="*/ 196 h 679"/>
              <a:gd name="T24" fmla="*/ 437 w 527"/>
              <a:gd name="T25" fmla="*/ 174 h 679"/>
              <a:gd name="T26" fmla="*/ 349 w 527"/>
              <a:gd name="T27" fmla="*/ 69 h 679"/>
              <a:gd name="T28" fmla="*/ 274 w 527"/>
              <a:gd name="T29" fmla="*/ 138 h 679"/>
              <a:gd name="T30" fmla="*/ 254 w 527"/>
              <a:gd name="T31" fmla="*/ 138 h 679"/>
              <a:gd name="T32" fmla="*/ 225 w 527"/>
              <a:gd name="T33" fmla="*/ 144 h 679"/>
              <a:gd name="T34" fmla="*/ 207 w 527"/>
              <a:gd name="T35" fmla="*/ 150 h 679"/>
              <a:gd name="T36" fmla="*/ 198 w 527"/>
              <a:gd name="T37" fmla="*/ 155 h 679"/>
              <a:gd name="T38" fmla="*/ 189 w 527"/>
              <a:gd name="T39" fmla="*/ 159 h 679"/>
              <a:gd name="T40" fmla="*/ 181 w 527"/>
              <a:gd name="T41" fmla="*/ 165 h 679"/>
              <a:gd name="T42" fmla="*/ 165 w 527"/>
              <a:gd name="T43" fmla="*/ 177 h 679"/>
              <a:gd name="T44" fmla="*/ 158 w 527"/>
              <a:gd name="T45" fmla="*/ 184 h 679"/>
              <a:gd name="T46" fmla="*/ 151 w 527"/>
              <a:gd name="T47" fmla="*/ 193 h 679"/>
              <a:gd name="T48" fmla="*/ 145 w 527"/>
              <a:gd name="T49" fmla="*/ 200 h 679"/>
              <a:gd name="T50" fmla="*/ 138 w 527"/>
              <a:gd name="T51" fmla="*/ 211 h 679"/>
              <a:gd name="T52" fmla="*/ 181 w 527"/>
              <a:gd name="T53" fmla="*/ 430 h 679"/>
              <a:gd name="T54" fmla="*/ 17 w 527"/>
              <a:gd name="T55" fmla="*/ 580 h 679"/>
              <a:gd name="T56" fmla="*/ 44 w 527"/>
              <a:gd name="T57" fmla="*/ 667 h 679"/>
              <a:gd name="T58" fmla="*/ 91 w 527"/>
              <a:gd name="T59" fmla="*/ 614 h 679"/>
              <a:gd name="T60" fmla="*/ 140 w 527"/>
              <a:gd name="T61" fmla="*/ 532 h 679"/>
              <a:gd name="T62" fmla="*/ 253 w 527"/>
              <a:gd name="T63" fmla="*/ 434 h 679"/>
              <a:gd name="T64" fmla="*/ 256 w 527"/>
              <a:gd name="T65" fmla="*/ 434 h 679"/>
              <a:gd name="T66" fmla="*/ 264 w 527"/>
              <a:gd name="T67" fmla="*/ 435 h 679"/>
              <a:gd name="T68" fmla="*/ 272 w 527"/>
              <a:gd name="T69" fmla="*/ 435 h 679"/>
              <a:gd name="T70" fmla="*/ 280 w 527"/>
              <a:gd name="T71" fmla="*/ 434 h 679"/>
              <a:gd name="T72" fmla="*/ 301 w 527"/>
              <a:gd name="T73" fmla="*/ 198 h 679"/>
              <a:gd name="T74" fmla="*/ 298 w 527"/>
              <a:gd name="T75" fmla="*/ 190 h 679"/>
              <a:gd name="T76" fmla="*/ 329 w 527"/>
              <a:gd name="T77" fmla="*/ 203 h 679"/>
              <a:gd name="T78" fmla="*/ 364 w 527"/>
              <a:gd name="T79" fmla="*/ 87 h 679"/>
              <a:gd name="T80" fmla="*/ 485 w 527"/>
              <a:gd name="T81" fmla="*/ 44 h 679"/>
              <a:gd name="T82" fmla="*/ 376 w 527"/>
              <a:gd name="T83" fmla="*/ 187 h 679"/>
              <a:gd name="T84" fmla="*/ 366 w 527"/>
              <a:gd name="T85" fmla="*/ 176 h 679"/>
              <a:gd name="T86" fmla="*/ 364 w 527"/>
              <a:gd name="T87" fmla="*/ 175 h 679"/>
              <a:gd name="T88" fmla="*/ 358 w 527"/>
              <a:gd name="T89" fmla="*/ 170 h 679"/>
              <a:gd name="T90" fmla="*/ 351 w 527"/>
              <a:gd name="T91" fmla="*/ 165 h 679"/>
              <a:gd name="T92" fmla="*/ 342 w 527"/>
              <a:gd name="T93" fmla="*/ 159 h 679"/>
              <a:gd name="T94" fmla="*/ 333 w 527"/>
              <a:gd name="T95" fmla="*/ 154 h 679"/>
              <a:gd name="T96" fmla="*/ 313 w 527"/>
              <a:gd name="T97" fmla="*/ 145 h 679"/>
              <a:gd name="T98" fmla="*/ 37 w 527"/>
              <a:gd name="T99" fmla="*/ 592 h 679"/>
              <a:gd name="T100" fmla="*/ 125 w 527"/>
              <a:gd name="T101" fmla="*/ 444 h 679"/>
              <a:gd name="T102" fmla="*/ 41 w 527"/>
              <a:gd name="T103" fmla="*/ 613 h 679"/>
              <a:gd name="T104" fmla="*/ 37 w 527"/>
              <a:gd name="T105" fmla="*/ 592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27" h="679">
                <a:moveTo>
                  <a:pt x="320" y="425"/>
                </a:moveTo>
                <a:cubicBezTo>
                  <a:pt x="350" y="413"/>
                  <a:pt x="376" y="392"/>
                  <a:pt x="394" y="362"/>
                </a:cubicBezTo>
                <a:cubicBezTo>
                  <a:pt x="421" y="316"/>
                  <a:pt x="421" y="262"/>
                  <a:pt x="398" y="217"/>
                </a:cubicBezTo>
                <a:cubicBezTo>
                  <a:pt x="378" y="228"/>
                  <a:pt x="358" y="236"/>
                  <a:pt x="340" y="239"/>
                </a:cubicBezTo>
                <a:cubicBezTo>
                  <a:pt x="339" y="245"/>
                  <a:pt x="338" y="250"/>
                  <a:pt x="335" y="255"/>
                </a:cubicBezTo>
                <a:cubicBezTo>
                  <a:pt x="322" y="275"/>
                  <a:pt x="296" y="282"/>
                  <a:pt x="276" y="270"/>
                </a:cubicBezTo>
                <a:cubicBezTo>
                  <a:pt x="268" y="265"/>
                  <a:pt x="262" y="259"/>
                  <a:pt x="259" y="251"/>
                </a:cubicBezTo>
                <a:cubicBezTo>
                  <a:pt x="258" y="250"/>
                  <a:pt x="257" y="248"/>
                  <a:pt x="257" y="247"/>
                </a:cubicBezTo>
                <a:cubicBezTo>
                  <a:pt x="257" y="246"/>
                  <a:pt x="257" y="246"/>
                  <a:pt x="257" y="246"/>
                </a:cubicBezTo>
                <a:cubicBezTo>
                  <a:pt x="256" y="245"/>
                  <a:pt x="256" y="243"/>
                  <a:pt x="256" y="242"/>
                </a:cubicBezTo>
                <a:cubicBezTo>
                  <a:pt x="256" y="242"/>
                  <a:pt x="256" y="241"/>
                  <a:pt x="255" y="241"/>
                </a:cubicBezTo>
                <a:cubicBezTo>
                  <a:pt x="255" y="240"/>
                  <a:pt x="255" y="238"/>
                  <a:pt x="255" y="237"/>
                </a:cubicBezTo>
                <a:cubicBezTo>
                  <a:pt x="255" y="237"/>
                  <a:pt x="255" y="236"/>
                  <a:pt x="255" y="236"/>
                </a:cubicBezTo>
                <a:cubicBezTo>
                  <a:pt x="255" y="235"/>
                  <a:pt x="255" y="233"/>
                  <a:pt x="255" y="231"/>
                </a:cubicBezTo>
                <a:cubicBezTo>
                  <a:pt x="255" y="231"/>
                  <a:pt x="255" y="231"/>
                  <a:pt x="255" y="231"/>
                </a:cubicBezTo>
                <a:cubicBezTo>
                  <a:pt x="255" y="230"/>
                  <a:pt x="255" y="228"/>
                  <a:pt x="255" y="227"/>
                </a:cubicBezTo>
                <a:cubicBezTo>
                  <a:pt x="255" y="226"/>
                  <a:pt x="255" y="226"/>
                  <a:pt x="255" y="225"/>
                </a:cubicBezTo>
                <a:cubicBezTo>
                  <a:pt x="256" y="224"/>
                  <a:pt x="256" y="223"/>
                  <a:pt x="256" y="222"/>
                </a:cubicBezTo>
                <a:cubicBezTo>
                  <a:pt x="256" y="221"/>
                  <a:pt x="257" y="221"/>
                  <a:pt x="257" y="220"/>
                </a:cubicBezTo>
                <a:cubicBezTo>
                  <a:pt x="257" y="219"/>
                  <a:pt x="257" y="218"/>
                  <a:pt x="258" y="217"/>
                </a:cubicBezTo>
                <a:cubicBezTo>
                  <a:pt x="258" y="217"/>
                  <a:pt x="258" y="216"/>
                  <a:pt x="258" y="216"/>
                </a:cubicBezTo>
                <a:cubicBezTo>
                  <a:pt x="259" y="214"/>
                  <a:pt x="260" y="213"/>
                  <a:pt x="261" y="211"/>
                </a:cubicBezTo>
                <a:cubicBezTo>
                  <a:pt x="262" y="210"/>
                  <a:pt x="263" y="208"/>
                  <a:pt x="264" y="207"/>
                </a:cubicBezTo>
                <a:cubicBezTo>
                  <a:pt x="267" y="203"/>
                  <a:pt x="271" y="199"/>
                  <a:pt x="275" y="196"/>
                </a:cubicBezTo>
                <a:cubicBezTo>
                  <a:pt x="277" y="203"/>
                  <a:pt x="279" y="209"/>
                  <a:pt x="283" y="213"/>
                </a:cubicBezTo>
                <a:cubicBezTo>
                  <a:pt x="307" y="242"/>
                  <a:pt x="376" y="225"/>
                  <a:pt x="437" y="174"/>
                </a:cubicBezTo>
                <a:cubicBezTo>
                  <a:pt x="498" y="123"/>
                  <a:pt x="527" y="58"/>
                  <a:pt x="503" y="29"/>
                </a:cubicBezTo>
                <a:cubicBezTo>
                  <a:pt x="479" y="0"/>
                  <a:pt x="410" y="18"/>
                  <a:pt x="349" y="69"/>
                </a:cubicBezTo>
                <a:cubicBezTo>
                  <a:pt x="322" y="91"/>
                  <a:pt x="302" y="116"/>
                  <a:pt x="289" y="140"/>
                </a:cubicBezTo>
                <a:cubicBezTo>
                  <a:pt x="284" y="139"/>
                  <a:pt x="279" y="138"/>
                  <a:pt x="274" y="138"/>
                </a:cubicBezTo>
                <a:lnTo>
                  <a:pt x="274" y="138"/>
                </a:lnTo>
                <a:cubicBezTo>
                  <a:pt x="268" y="138"/>
                  <a:pt x="261" y="138"/>
                  <a:pt x="254" y="138"/>
                </a:cubicBezTo>
                <a:cubicBezTo>
                  <a:pt x="254" y="138"/>
                  <a:pt x="254" y="138"/>
                  <a:pt x="254" y="138"/>
                </a:cubicBezTo>
                <a:cubicBezTo>
                  <a:pt x="244" y="139"/>
                  <a:pt x="235" y="141"/>
                  <a:pt x="225" y="144"/>
                </a:cubicBezTo>
                <a:cubicBezTo>
                  <a:pt x="225" y="144"/>
                  <a:pt x="225" y="144"/>
                  <a:pt x="225" y="144"/>
                </a:cubicBezTo>
                <a:cubicBezTo>
                  <a:pt x="219" y="145"/>
                  <a:pt x="213" y="148"/>
                  <a:pt x="207" y="150"/>
                </a:cubicBezTo>
                <a:cubicBezTo>
                  <a:pt x="206" y="150"/>
                  <a:pt x="206" y="151"/>
                  <a:pt x="206" y="151"/>
                </a:cubicBezTo>
                <a:cubicBezTo>
                  <a:pt x="203" y="152"/>
                  <a:pt x="200" y="153"/>
                  <a:pt x="198" y="155"/>
                </a:cubicBezTo>
                <a:cubicBezTo>
                  <a:pt x="197" y="155"/>
                  <a:pt x="197" y="155"/>
                  <a:pt x="197" y="155"/>
                </a:cubicBezTo>
                <a:cubicBezTo>
                  <a:pt x="194" y="156"/>
                  <a:pt x="191" y="158"/>
                  <a:pt x="189" y="159"/>
                </a:cubicBezTo>
                <a:cubicBezTo>
                  <a:pt x="188" y="160"/>
                  <a:pt x="188" y="160"/>
                  <a:pt x="188" y="160"/>
                </a:cubicBezTo>
                <a:cubicBezTo>
                  <a:pt x="185" y="162"/>
                  <a:pt x="183" y="163"/>
                  <a:pt x="181" y="165"/>
                </a:cubicBezTo>
                <a:cubicBezTo>
                  <a:pt x="180" y="165"/>
                  <a:pt x="180" y="165"/>
                  <a:pt x="179" y="166"/>
                </a:cubicBezTo>
                <a:cubicBezTo>
                  <a:pt x="174" y="169"/>
                  <a:pt x="170" y="173"/>
                  <a:pt x="165" y="177"/>
                </a:cubicBezTo>
                <a:cubicBezTo>
                  <a:pt x="165" y="178"/>
                  <a:pt x="164" y="178"/>
                  <a:pt x="163" y="179"/>
                </a:cubicBezTo>
                <a:cubicBezTo>
                  <a:pt x="162" y="181"/>
                  <a:pt x="160" y="183"/>
                  <a:pt x="158" y="184"/>
                </a:cubicBezTo>
                <a:cubicBezTo>
                  <a:pt x="158" y="185"/>
                  <a:pt x="157" y="185"/>
                  <a:pt x="157" y="186"/>
                </a:cubicBezTo>
                <a:cubicBezTo>
                  <a:pt x="155" y="188"/>
                  <a:pt x="153" y="190"/>
                  <a:pt x="151" y="193"/>
                </a:cubicBezTo>
                <a:cubicBezTo>
                  <a:pt x="150" y="193"/>
                  <a:pt x="150" y="194"/>
                  <a:pt x="149" y="194"/>
                </a:cubicBezTo>
                <a:cubicBezTo>
                  <a:pt x="148" y="196"/>
                  <a:pt x="146" y="198"/>
                  <a:pt x="145" y="200"/>
                </a:cubicBezTo>
                <a:cubicBezTo>
                  <a:pt x="144" y="201"/>
                  <a:pt x="144" y="202"/>
                  <a:pt x="143" y="203"/>
                </a:cubicBezTo>
                <a:cubicBezTo>
                  <a:pt x="142" y="205"/>
                  <a:pt x="140" y="208"/>
                  <a:pt x="138" y="211"/>
                </a:cubicBezTo>
                <a:cubicBezTo>
                  <a:pt x="96" y="281"/>
                  <a:pt x="120" y="372"/>
                  <a:pt x="190" y="414"/>
                </a:cubicBezTo>
                <a:lnTo>
                  <a:pt x="181" y="430"/>
                </a:lnTo>
                <a:cubicBezTo>
                  <a:pt x="161" y="418"/>
                  <a:pt x="145" y="403"/>
                  <a:pt x="132" y="386"/>
                </a:cubicBezTo>
                <a:lnTo>
                  <a:pt x="17" y="580"/>
                </a:lnTo>
                <a:cubicBezTo>
                  <a:pt x="0" y="609"/>
                  <a:pt x="9" y="647"/>
                  <a:pt x="39" y="664"/>
                </a:cubicBezTo>
                <a:lnTo>
                  <a:pt x="44" y="667"/>
                </a:lnTo>
                <a:cubicBezTo>
                  <a:pt x="64" y="679"/>
                  <a:pt x="88" y="678"/>
                  <a:pt x="106" y="667"/>
                </a:cubicBezTo>
                <a:lnTo>
                  <a:pt x="91" y="614"/>
                </a:lnTo>
                <a:lnTo>
                  <a:pt x="158" y="595"/>
                </a:lnTo>
                <a:lnTo>
                  <a:pt x="140" y="532"/>
                </a:lnTo>
                <a:lnTo>
                  <a:pt x="204" y="519"/>
                </a:lnTo>
                <a:lnTo>
                  <a:pt x="253" y="434"/>
                </a:lnTo>
                <a:cubicBezTo>
                  <a:pt x="254" y="434"/>
                  <a:pt x="254" y="434"/>
                  <a:pt x="255" y="434"/>
                </a:cubicBezTo>
                <a:cubicBezTo>
                  <a:pt x="255" y="434"/>
                  <a:pt x="256" y="434"/>
                  <a:pt x="256" y="434"/>
                </a:cubicBezTo>
                <a:cubicBezTo>
                  <a:pt x="258" y="435"/>
                  <a:pt x="260" y="435"/>
                  <a:pt x="263" y="435"/>
                </a:cubicBezTo>
                <a:cubicBezTo>
                  <a:pt x="263" y="435"/>
                  <a:pt x="264" y="435"/>
                  <a:pt x="264" y="435"/>
                </a:cubicBezTo>
                <a:cubicBezTo>
                  <a:pt x="266" y="435"/>
                  <a:pt x="269" y="435"/>
                  <a:pt x="271" y="435"/>
                </a:cubicBezTo>
                <a:cubicBezTo>
                  <a:pt x="271" y="435"/>
                  <a:pt x="272" y="435"/>
                  <a:pt x="272" y="435"/>
                </a:cubicBezTo>
                <a:cubicBezTo>
                  <a:pt x="275" y="435"/>
                  <a:pt x="277" y="434"/>
                  <a:pt x="280" y="434"/>
                </a:cubicBezTo>
                <a:cubicBezTo>
                  <a:pt x="280" y="434"/>
                  <a:pt x="280" y="434"/>
                  <a:pt x="280" y="434"/>
                </a:cubicBezTo>
                <a:cubicBezTo>
                  <a:pt x="294" y="433"/>
                  <a:pt x="307" y="430"/>
                  <a:pt x="320" y="425"/>
                </a:cubicBezTo>
                <a:close/>
                <a:moveTo>
                  <a:pt x="301" y="198"/>
                </a:moveTo>
                <a:lnTo>
                  <a:pt x="301" y="198"/>
                </a:lnTo>
                <a:cubicBezTo>
                  <a:pt x="299" y="196"/>
                  <a:pt x="298" y="194"/>
                  <a:pt x="298" y="190"/>
                </a:cubicBezTo>
                <a:cubicBezTo>
                  <a:pt x="305" y="190"/>
                  <a:pt x="313" y="192"/>
                  <a:pt x="320" y="196"/>
                </a:cubicBezTo>
                <a:cubicBezTo>
                  <a:pt x="323" y="198"/>
                  <a:pt x="326" y="201"/>
                  <a:pt x="329" y="203"/>
                </a:cubicBezTo>
                <a:cubicBezTo>
                  <a:pt x="315" y="205"/>
                  <a:pt x="305" y="203"/>
                  <a:pt x="301" y="198"/>
                </a:cubicBezTo>
                <a:close/>
                <a:moveTo>
                  <a:pt x="364" y="87"/>
                </a:moveTo>
                <a:lnTo>
                  <a:pt x="364" y="87"/>
                </a:lnTo>
                <a:cubicBezTo>
                  <a:pt x="419" y="40"/>
                  <a:pt x="474" y="30"/>
                  <a:pt x="485" y="44"/>
                </a:cubicBezTo>
                <a:cubicBezTo>
                  <a:pt x="497" y="58"/>
                  <a:pt x="477" y="110"/>
                  <a:pt x="422" y="156"/>
                </a:cubicBezTo>
                <a:cubicBezTo>
                  <a:pt x="406" y="169"/>
                  <a:pt x="391" y="179"/>
                  <a:pt x="376" y="187"/>
                </a:cubicBezTo>
                <a:cubicBezTo>
                  <a:pt x="373" y="183"/>
                  <a:pt x="370" y="180"/>
                  <a:pt x="366" y="176"/>
                </a:cubicBezTo>
                <a:cubicBezTo>
                  <a:pt x="366" y="176"/>
                  <a:pt x="366" y="176"/>
                  <a:pt x="366" y="176"/>
                </a:cubicBezTo>
                <a:cubicBezTo>
                  <a:pt x="366" y="176"/>
                  <a:pt x="366" y="176"/>
                  <a:pt x="366" y="176"/>
                </a:cubicBezTo>
                <a:cubicBezTo>
                  <a:pt x="365" y="176"/>
                  <a:pt x="365" y="175"/>
                  <a:pt x="364" y="175"/>
                </a:cubicBezTo>
                <a:cubicBezTo>
                  <a:pt x="363" y="174"/>
                  <a:pt x="362" y="173"/>
                  <a:pt x="360" y="171"/>
                </a:cubicBezTo>
                <a:cubicBezTo>
                  <a:pt x="360" y="171"/>
                  <a:pt x="359" y="170"/>
                  <a:pt x="358" y="170"/>
                </a:cubicBezTo>
                <a:cubicBezTo>
                  <a:pt x="357" y="169"/>
                  <a:pt x="356" y="168"/>
                  <a:pt x="354" y="167"/>
                </a:cubicBezTo>
                <a:cubicBezTo>
                  <a:pt x="353" y="166"/>
                  <a:pt x="352" y="165"/>
                  <a:pt x="351" y="165"/>
                </a:cubicBezTo>
                <a:cubicBezTo>
                  <a:pt x="350" y="164"/>
                  <a:pt x="349" y="163"/>
                  <a:pt x="348" y="163"/>
                </a:cubicBezTo>
                <a:cubicBezTo>
                  <a:pt x="346" y="161"/>
                  <a:pt x="344" y="160"/>
                  <a:pt x="342" y="159"/>
                </a:cubicBezTo>
                <a:cubicBezTo>
                  <a:pt x="339" y="157"/>
                  <a:pt x="337" y="156"/>
                  <a:pt x="334" y="154"/>
                </a:cubicBezTo>
                <a:cubicBezTo>
                  <a:pt x="334" y="154"/>
                  <a:pt x="334" y="154"/>
                  <a:pt x="333" y="154"/>
                </a:cubicBezTo>
                <a:cubicBezTo>
                  <a:pt x="331" y="153"/>
                  <a:pt x="328" y="151"/>
                  <a:pt x="326" y="150"/>
                </a:cubicBezTo>
                <a:cubicBezTo>
                  <a:pt x="321" y="148"/>
                  <a:pt x="317" y="147"/>
                  <a:pt x="313" y="145"/>
                </a:cubicBezTo>
                <a:cubicBezTo>
                  <a:pt x="323" y="127"/>
                  <a:pt x="340" y="106"/>
                  <a:pt x="364" y="87"/>
                </a:cubicBezTo>
                <a:close/>
                <a:moveTo>
                  <a:pt x="37" y="592"/>
                </a:moveTo>
                <a:lnTo>
                  <a:pt x="37" y="592"/>
                </a:lnTo>
                <a:lnTo>
                  <a:pt x="125" y="444"/>
                </a:lnTo>
                <a:lnTo>
                  <a:pt x="136" y="451"/>
                </a:lnTo>
                <a:lnTo>
                  <a:pt x="41" y="613"/>
                </a:lnTo>
                <a:cubicBezTo>
                  <a:pt x="38" y="618"/>
                  <a:pt x="36" y="623"/>
                  <a:pt x="36" y="628"/>
                </a:cubicBezTo>
                <a:cubicBezTo>
                  <a:pt x="30" y="617"/>
                  <a:pt x="30" y="603"/>
                  <a:pt x="37" y="59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47" name="文本框 3"/>
          <p:cNvSpPr txBox="1"/>
          <p:nvPr/>
        </p:nvSpPr>
        <p:spPr>
          <a:xfrm>
            <a:off x="2689791" y="926871"/>
            <a:ext cx="680760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赠送图标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47116" y="1041346"/>
            <a:ext cx="9055006" cy="16312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100000">
                      <a:schemeClr val="bg1">
                        <a:shade val="67500"/>
                        <a:satMod val="115000"/>
                      </a:schemeClr>
                    </a:gs>
                    <a:gs pos="54000">
                      <a:schemeClr val="bg1"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粗倩简体" pitchFamily="65" charset="-122"/>
                <a:ea typeface="方正粗倩简体" pitchFamily="65" charset="-122"/>
              </a:rPr>
              <a:t>谢谢聆听</a:t>
            </a:r>
          </a:p>
        </p:txBody>
      </p:sp>
      <p:sp>
        <p:nvSpPr>
          <p:cNvPr id="10" name="文本框 3"/>
          <p:cNvSpPr txBox="1"/>
          <p:nvPr/>
        </p:nvSpPr>
        <p:spPr>
          <a:xfrm>
            <a:off x="4069995" y="4767535"/>
            <a:ext cx="418659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请添加您的公司名称</a:t>
            </a:r>
          </a:p>
        </p:txBody>
      </p:sp>
      <p:sp>
        <p:nvSpPr>
          <p:cNvPr id="20" name="文本框 3"/>
          <p:cNvSpPr txBox="1"/>
          <p:nvPr/>
        </p:nvSpPr>
        <p:spPr>
          <a:xfrm>
            <a:off x="2940496" y="2577312"/>
            <a:ext cx="6357291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100000">
                      <a:schemeClr val="bg1">
                        <a:shade val="67500"/>
                        <a:satMod val="115000"/>
                      </a:schemeClr>
                    </a:gs>
                    <a:gs pos="54000">
                      <a:schemeClr val="bg1"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期待您的加入</a:t>
            </a:r>
          </a:p>
        </p:txBody>
      </p:sp>
      <p:sp>
        <p:nvSpPr>
          <p:cNvPr id="12" name="矩形 11"/>
          <p:cNvSpPr/>
          <p:nvPr/>
        </p:nvSpPr>
        <p:spPr>
          <a:xfrm>
            <a:off x="5735166" y="4437112"/>
            <a:ext cx="7191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" pitchFamily="34" charset="-128"/>
              </a:rPr>
              <a:t>LOGO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eiryo" pitchFamily="34" charset="-128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486742" y="4463708"/>
            <a:ext cx="248424" cy="257625"/>
            <a:chOff x="6540500" y="5635625"/>
            <a:chExt cx="171450" cy="177800"/>
          </a:xfrm>
          <a:solidFill>
            <a:schemeClr val="bg1"/>
          </a:solidFill>
        </p:grpSpPr>
        <p:sp>
          <p:nvSpPr>
            <p:cNvPr id="14" name="Freeform 463"/>
            <p:cNvSpPr/>
            <p:nvPr/>
          </p:nvSpPr>
          <p:spPr bwMode="auto">
            <a:xfrm>
              <a:off x="6584950" y="5635625"/>
              <a:ext cx="55563" cy="57150"/>
            </a:xfrm>
            <a:custGeom>
              <a:avLst/>
              <a:gdLst>
                <a:gd name="T0" fmla="*/ 27476 w 91"/>
                <a:gd name="T1" fmla="*/ 57150 h 91"/>
                <a:gd name="T2" fmla="*/ 34193 w 91"/>
                <a:gd name="T3" fmla="*/ 56522 h 91"/>
                <a:gd name="T4" fmla="*/ 25034 w 91"/>
                <a:gd name="T5" fmla="*/ 48358 h 91"/>
                <a:gd name="T6" fmla="*/ 18928 w 91"/>
                <a:gd name="T7" fmla="*/ 37681 h 91"/>
                <a:gd name="T8" fmla="*/ 22592 w 91"/>
                <a:gd name="T9" fmla="*/ 25121 h 91"/>
                <a:gd name="T10" fmla="*/ 35414 w 91"/>
                <a:gd name="T11" fmla="*/ 19469 h 91"/>
                <a:gd name="T12" fmla="*/ 45183 w 91"/>
                <a:gd name="T13" fmla="*/ 23237 h 91"/>
                <a:gd name="T14" fmla="*/ 55563 w 91"/>
                <a:gd name="T15" fmla="*/ 31401 h 91"/>
                <a:gd name="T16" fmla="*/ 55563 w 91"/>
                <a:gd name="T17" fmla="*/ 28889 h 91"/>
                <a:gd name="T18" fmla="*/ 27476 w 91"/>
                <a:gd name="T19" fmla="*/ 0 h 91"/>
                <a:gd name="T20" fmla="*/ 0 w 91"/>
                <a:gd name="T21" fmla="*/ 28889 h 91"/>
                <a:gd name="T22" fmla="*/ 27476 w 91"/>
                <a:gd name="T23" fmla="*/ 57150 h 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1"/>
                <a:gd name="T37" fmla="*/ 0 h 91"/>
                <a:gd name="T38" fmla="*/ 91 w 91"/>
                <a:gd name="T39" fmla="*/ 91 h 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1" h="91">
                  <a:moveTo>
                    <a:pt x="45" y="91"/>
                  </a:moveTo>
                  <a:cubicBezTo>
                    <a:pt x="49" y="91"/>
                    <a:pt x="53" y="91"/>
                    <a:pt x="56" y="90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35" y="73"/>
                    <a:pt x="32" y="67"/>
                    <a:pt x="31" y="60"/>
                  </a:cubicBezTo>
                  <a:cubicBezTo>
                    <a:pt x="31" y="53"/>
                    <a:pt x="33" y="46"/>
                    <a:pt x="37" y="40"/>
                  </a:cubicBezTo>
                  <a:cubicBezTo>
                    <a:pt x="42" y="34"/>
                    <a:pt x="50" y="31"/>
                    <a:pt x="58" y="31"/>
                  </a:cubicBezTo>
                  <a:cubicBezTo>
                    <a:pt x="64" y="31"/>
                    <a:pt x="70" y="33"/>
                    <a:pt x="74" y="37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1" y="49"/>
                    <a:pt x="91" y="47"/>
                    <a:pt x="91" y="46"/>
                  </a:cubicBezTo>
                  <a:cubicBezTo>
                    <a:pt x="91" y="21"/>
                    <a:pt x="71" y="0"/>
                    <a:pt x="45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71"/>
                    <a:pt x="20" y="91"/>
                    <a:pt x="45" y="91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Freeform 464"/>
            <p:cNvSpPr/>
            <p:nvPr/>
          </p:nvSpPr>
          <p:spPr bwMode="auto">
            <a:xfrm>
              <a:off x="6611938" y="5664200"/>
              <a:ext cx="100012" cy="87313"/>
            </a:xfrm>
            <a:custGeom>
              <a:avLst/>
              <a:gdLst>
                <a:gd name="T0" fmla="*/ 63812 w 163"/>
                <a:gd name="T1" fmla="*/ 15875 h 143"/>
                <a:gd name="T2" fmla="*/ 48473 w 163"/>
                <a:gd name="T3" fmla="*/ 18928 h 143"/>
                <a:gd name="T4" fmla="*/ 40496 w 163"/>
                <a:gd name="T5" fmla="*/ 24423 h 143"/>
                <a:gd name="T6" fmla="*/ 12272 w 163"/>
                <a:gd name="T7" fmla="*/ 1221 h 143"/>
                <a:gd name="T8" fmla="*/ 7976 w 163"/>
                <a:gd name="T9" fmla="*/ 0 h 143"/>
                <a:gd name="T10" fmla="*/ 2454 w 163"/>
                <a:gd name="T11" fmla="*/ 2442 h 143"/>
                <a:gd name="T12" fmla="*/ 3068 w 163"/>
                <a:gd name="T13" fmla="*/ 12212 h 143"/>
                <a:gd name="T14" fmla="*/ 31906 w 163"/>
                <a:gd name="T15" fmla="*/ 35414 h 143"/>
                <a:gd name="T16" fmla="*/ 28225 w 163"/>
                <a:gd name="T17" fmla="*/ 44572 h 143"/>
                <a:gd name="T18" fmla="*/ 27611 w 163"/>
                <a:gd name="T19" fmla="*/ 49457 h 143"/>
                <a:gd name="T20" fmla="*/ 44791 w 163"/>
                <a:gd name="T21" fmla="*/ 40298 h 143"/>
                <a:gd name="T22" fmla="*/ 54608 w 163"/>
                <a:gd name="T23" fmla="*/ 37856 h 143"/>
                <a:gd name="T24" fmla="*/ 73016 w 163"/>
                <a:gd name="T25" fmla="*/ 48236 h 143"/>
                <a:gd name="T26" fmla="*/ 65039 w 163"/>
                <a:gd name="T27" fmla="*/ 76323 h 143"/>
                <a:gd name="T28" fmla="*/ 50313 w 163"/>
                <a:gd name="T29" fmla="*/ 84871 h 143"/>
                <a:gd name="T30" fmla="*/ 63812 w 163"/>
                <a:gd name="T31" fmla="*/ 87313 h 143"/>
                <a:gd name="T32" fmla="*/ 100013 w 163"/>
                <a:gd name="T33" fmla="*/ 51289 h 143"/>
                <a:gd name="T34" fmla="*/ 63812 w 163"/>
                <a:gd name="T35" fmla="*/ 15875 h 1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3"/>
                <a:gd name="T55" fmla="*/ 0 h 143"/>
                <a:gd name="T56" fmla="*/ 163 w 163"/>
                <a:gd name="T57" fmla="*/ 143 h 1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3" h="143">
                  <a:moveTo>
                    <a:pt x="104" y="26"/>
                  </a:moveTo>
                  <a:cubicBezTo>
                    <a:pt x="95" y="26"/>
                    <a:pt x="86" y="28"/>
                    <a:pt x="79" y="31"/>
                  </a:cubicBezTo>
                  <a:cubicBezTo>
                    <a:pt x="74" y="34"/>
                    <a:pt x="70" y="36"/>
                    <a:pt x="66" y="4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5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0" y="9"/>
                    <a:pt x="1" y="16"/>
                    <a:pt x="5" y="20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49" y="62"/>
                    <a:pt x="47" y="67"/>
                    <a:pt x="46" y="73"/>
                  </a:cubicBezTo>
                  <a:cubicBezTo>
                    <a:pt x="46" y="75"/>
                    <a:pt x="45" y="78"/>
                    <a:pt x="45" y="81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8" y="63"/>
                    <a:pt x="84" y="62"/>
                    <a:pt x="89" y="62"/>
                  </a:cubicBezTo>
                  <a:cubicBezTo>
                    <a:pt x="102" y="62"/>
                    <a:pt x="113" y="68"/>
                    <a:pt x="119" y="79"/>
                  </a:cubicBezTo>
                  <a:cubicBezTo>
                    <a:pt x="128" y="95"/>
                    <a:pt x="122" y="116"/>
                    <a:pt x="106" y="125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8" y="141"/>
                    <a:pt x="96" y="143"/>
                    <a:pt x="104" y="143"/>
                  </a:cubicBezTo>
                  <a:cubicBezTo>
                    <a:pt x="136" y="143"/>
                    <a:pt x="163" y="117"/>
                    <a:pt x="163" y="84"/>
                  </a:cubicBezTo>
                  <a:cubicBezTo>
                    <a:pt x="163" y="52"/>
                    <a:pt x="136" y="26"/>
                    <a:pt x="104" y="26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Freeform 465"/>
            <p:cNvSpPr/>
            <p:nvPr/>
          </p:nvSpPr>
          <p:spPr bwMode="auto">
            <a:xfrm>
              <a:off x="6540500" y="5711825"/>
              <a:ext cx="139700" cy="101600"/>
            </a:xfrm>
            <a:custGeom>
              <a:avLst/>
              <a:gdLst>
                <a:gd name="T0" fmla="*/ 93544 w 227"/>
                <a:gd name="T1" fmla="*/ 42487 h 165"/>
                <a:gd name="T2" fmla="*/ 132315 w 227"/>
                <a:gd name="T3" fmla="*/ 21552 h 165"/>
                <a:gd name="T4" fmla="*/ 136623 w 227"/>
                <a:gd name="T5" fmla="*/ 5542 h 165"/>
                <a:gd name="T6" fmla="*/ 126161 w 227"/>
                <a:gd name="T7" fmla="*/ 0 h 165"/>
                <a:gd name="T8" fmla="*/ 120622 w 227"/>
                <a:gd name="T9" fmla="*/ 1232 h 165"/>
                <a:gd name="T10" fmla="*/ 83082 w 227"/>
                <a:gd name="T11" fmla="*/ 22167 h 165"/>
                <a:gd name="T12" fmla="*/ 75696 w 227"/>
                <a:gd name="T13" fmla="*/ 16010 h 165"/>
                <a:gd name="T14" fmla="*/ 47387 w 227"/>
                <a:gd name="T15" fmla="*/ 6773 h 165"/>
                <a:gd name="T16" fmla="*/ 0 w 227"/>
                <a:gd name="T17" fmla="*/ 54187 h 165"/>
                <a:gd name="T18" fmla="*/ 47387 w 227"/>
                <a:gd name="T19" fmla="*/ 101600 h 165"/>
                <a:gd name="T20" fmla="*/ 95390 w 227"/>
                <a:gd name="T21" fmla="*/ 54187 h 165"/>
                <a:gd name="T22" fmla="*/ 94774 w 227"/>
                <a:gd name="T23" fmla="*/ 52339 h 165"/>
                <a:gd name="T24" fmla="*/ 93544 w 227"/>
                <a:gd name="T25" fmla="*/ 42487 h 1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7"/>
                <a:gd name="T40" fmla="*/ 0 h 165"/>
                <a:gd name="T41" fmla="*/ 227 w 227"/>
                <a:gd name="T42" fmla="*/ 165 h 1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7" h="165">
                  <a:moveTo>
                    <a:pt x="152" y="69"/>
                  </a:moveTo>
                  <a:cubicBezTo>
                    <a:pt x="215" y="35"/>
                    <a:pt x="215" y="35"/>
                    <a:pt x="215" y="35"/>
                  </a:cubicBezTo>
                  <a:cubicBezTo>
                    <a:pt x="224" y="30"/>
                    <a:pt x="227" y="18"/>
                    <a:pt x="222" y="9"/>
                  </a:cubicBezTo>
                  <a:cubicBezTo>
                    <a:pt x="219" y="3"/>
                    <a:pt x="212" y="0"/>
                    <a:pt x="205" y="0"/>
                  </a:cubicBezTo>
                  <a:cubicBezTo>
                    <a:pt x="202" y="0"/>
                    <a:pt x="199" y="0"/>
                    <a:pt x="196" y="2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1" y="32"/>
                    <a:pt x="127" y="29"/>
                    <a:pt x="123" y="26"/>
                  </a:cubicBezTo>
                  <a:cubicBezTo>
                    <a:pt x="110" y="16"/>
                    <a:pt x="94" y="11"/>
                    <a:pt x="77" y="11"/>
                  </a:cubicBezTo>
                  <a:cubicBezTo>
                    <a:pt x="35" y="11"/>
                    <a:pt x="0" y="45"/>
                    <a:pt x="0" y="88"/>
                  </a:cubicBezTo>
                  <a:cubicBezTo>
                    <a:pt x="0" y="131"/>
                    <a:pt x="35" y="165"/>
                    <a:pt x="77" y="165"/>
                  </a:cubicBezTo>
                  <a:cubicBezTo>
                    <a:pt x="120" y="165"/>
                    <a:pt x="155" y="131"/>
                    <a:pt x="155" y="88"/>
                  </a:cubicBezTo>
                  <a:cubicBezTo>
                    <a:pt x="155" y="87"/>
                    <a:pt x="155" y="86"/>
                    <a:pt x="154" y="85"/>
                  </a:cubicBezTo>
                  <a:cubicBezTo>
                    <a:pt x="154" y="80"/>
                    <a:pt x="154" y="75"/>
                    <a:pt x="152" y="69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914" y="3887310"/>
            <a:ext cx="1872208" cy="260594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600"/>
                            </p:stCondLst>
                            <p:childTnLst>
                              <p:par>
                                <p:cTn id="3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399"/>
                            </p:stCondLst>
                            <p:childTnLst>
                              <p:par>
                                <p:cTn id="44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2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13525" y="63674"/>
            <a:ext cx="1826141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7689" y="4828976"/>
            <a:ext cx="12198102" cy="20290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Picture 2" descr="F:\PPT加油\3. 免版权\new-york-668616_960_7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5" b="30937"/>
          <a:stretch>
            <a:fillRect/>
          </a:stretch>
        </p:blipFill>
        <p:spPr bwMode="auto">
          <a:xfrm>
            <a:off x="-7690" y="1893962"/>
            <a:ext cx="12198103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3268839" y="5300974"/>
            <a:ext cx="8507578" cy="1440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键点击图片，找到“填充形状”图标，然后选择填充图片即可换成您的照片。右键点击图片，找到“填充形状”图标，然后选择填充图片即可换成您的照片。右键点击图片，找到“填充形状”图标，然后选择填充图片即可换成您的照片。</a:t>
            </a:r>
          </a:p>
          <a:p>
            <a:pPr>
              <a:lnSpc>
                <a:spcPct val="120000"/>
              </a:lnSpc>
            </a:pP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82518" y="5544063"/>
            <a:ext cx="1400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LOGO</a:t>
            </a:r>
            <a:endParaRPr lang="zh-CN" altLang="en-US" sz="3200" b="1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40834" y="5517232"/>
            <a:ext cx="538244" cy="558179"/>
            <a:chOff x="6540500" y="5635625"/>
            <a:chExt cx="171450" cy="177800"/>
          </a:xfrm>
          <a:solidFill>
            <a:schemeClr val="bg1"/>
          </a:solidFill>
        </p:grpSpPr>
        <p:sp>
          <p:nvSpPr>
            <p:cNvPr id="24" name="Freeform 463"/>
            <p:cNvSpPr/>
            <p:nvPr/>
          </p:nvSpPr>
          <p:spPr bwMode="auto">
            <a:xfrm>
              <a:off x="6584950" y="5635625"/>
              <a:ext cx="55563" cy="57150"/>
            </a:xfrm>
            <a:custGeom>
              <a:avLst/>
              <a:gdLst>
                <a:gd name="T0" fmla="*/ 27476 w 91"/>
                <a:gd name="T1" fmla="*/ 57150 h 91"/>
                <a:gd name="T2" fmla="*/ 34193 w 91"/>
                <a:gd name="T3" fmla="*/ 56522 h 91"/>
                <a:gd name="T4" fmla="*/ 25034 w 91"/>
                <a:gd name="T5" fmla="*/ 48358 h 91"/>
                <a:gd name="T6" fmla="*/ 18928 w 91"/>
                <a:gd name="T7" fmla="*/ 37681 h 91"/>
                <a:gd name="T8" fmla="*/ 22592 w 91"/>
                <a:gd name="T9" fmla="*/ 25121 h 91"/>
                <a:gd name="T10" fmla="*/ 35414 w 91"/>
                <a:gd name="T11" fmla="*/ 19469 h 91"/>
                <a:gd name="T12" fmla="*/ 45183 w 91"/>
                <a:gd name="T13" fmla="*/ 23237 h 91"/>
                <a:gd name="T14" fmla="*/ 55563 w 91"/>
                <a:gd name="T15" fmla="*/ 31401 h 91"/>
                <a:gd name="T16" fmla="*/ 55563 w 91"/>
                <a:gd name="T17" fmla="*/ 28889 h 91"/>
                <a:gd name="T18" fmla="*/ 27476 w 91"/>
                <a:gd name="T19" fmla="*/ 0 h 91"/>
                <a:gd name="T20" fmla="*/ 0 w 91"/>
                <a:gd name="T21" fmla="*/ 28889 h 91"/>
                <a:gd name="T22" fmla="*/ 27476 w 91"/>
                <a:gd name="T23" fmla="*/ 57150 h 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1"/>
                <a:gd name="T37" fmla="*/ 0 h 91"/>
                <a:gd name="T38" fmla="*/ 91 w 91"/>
                <a:gd name="T39" fmla="*/ 91 h 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1" h="91">
                  <a:moveTo>
                    <a:pt x="45" y="91"/>
                  </a:moveTo>
                  <a:cubicBezTo>
                    <a:pt x="49" y="91"/>
                    <a:pt x="53" y="91"/>
                    <a:pt x="56" y="90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35" y="73"/>
                    <a:pt x="32" y="67"/>
                    <a:pt x="31" y="60"/>
                  </a:cubicBezTo>
                  <a:cubicBezTo>
                    <a:pt x="31" y="53"/>
                    <a:pt x="33" y="46"/>
                    <a:pt x="37" y="40"/>
                  </a:cubicBezTo>
                  <a:cubicBezTo>
                    <a:pt x="42" y="34"/>
                    <a:pt x="50" y="31"/>
                    <a:pt x="58" y="31"/>
                  </a:cubicBezTo>
                  <a:cubicBezTo>
                    <a:pt x="64" y="31"/>
                    <a:pt x="70" y="33"/>
                    <a:pt x="74" y="37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1" y="49"/>
                    <a:pt x="91" y="47"/>
                    <a:pt x="91" y="46"/>
                  </a:cubicBezTo>
                  <a:cubicBezTo>
                    <a:pt x="91" y="21"/>
                    <a:pt x="71" y="0"/>
                    <a:pt x="45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71"/>
                    <a:pt x="20" y="91"/>
                    <a:pt x="45" y="91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40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Freeform 464"/>
            <p:cNvSpPr/>
            <p:nvPr/>
          </p:nvSpPr>
          <p:spPr bwMode="auto">
            <a:xfrm>
              <a:off x="6611938" y="5664200"/>
              <a:ext cx="100012" cy="87313"/>
            </a:xfrm>
            <a:custGeom>
              <a:avLst/>
              <a:gdLst>
                <a:gd name="T0" fmla="*/ 63812 w 163"/>
                <a:gd name="T1" fmla="*/ 15875 h 143"/>
                <a:gd name="T2" fmla="*/ 48473 w 163"/>
                <a:gd name="T3" fmla="*/ 18928 h 143"/>
                <a:gd name="T4" fmla="*/ 40496 w 163"/>
                <a:gd name="T5" fmla="*/ 24423 h 143"/>
                <a:gd name="T6" fmla="*/ 12272 w 163"/>
                <a:gd name="T7" fmla="*/ 1221 h 143"/>
                <a:gd name="T8" fmla="*/ 7976 w 163"/>
                <a:gd name="T9" fmla="*/ 0 h 143"/>
                <a:gd name="T10" fmla="*/ 2454 w 163"/>
                <a:gd name="T11" fmla="*/ 2442 h 143"/>
                <a:gd name="T12" fmla="*/ 3068 w 163"/>
                <a:gd name="T13" fmla="*/ 12212 h 143"/>
                <a:gd name="T14" fmla="*/ 31906 w 163"/>
                <a:gd name="T15" fmla="*/ 35414 h 143"/>
                <a:gd name="T16" fmla="*/ 28225 w 163"/>
                <a:gd name="T17" fmla="*/ 44572 h 143"/>
                <a:gd name="T18" fmla="*/ 27611 w 163"/>
                <a:gd name="T19" fmla="*/ 49457 h 143"/>
                <a:gd name="T20" fmla="*/ 44791 w 163"/>
                <a:gd name="T21" fmla="*/ 40298 h 143"/>
                <a:gd name="T22" fmla="*/ 54608 w 163"/>
                <a:gd name="T23" fmla="*/ 37856 h 143"/>
                <a:gd name="T24" fmla="*/ 73016 w 163"/>
                <a:gd name="T25" fmla="*/ 48236 h 143"/>
                <a:gd name="T26" fmla="*/ 65039 w 163"/>
                <a:gd name="T27" fmla="*/ 76323 h 143"/>
                <a:gd name="T28" fmla="*/ 50313 w 163"/>
                <a:gd name="T29" fmla="*/ 84871 h 143"/>
                <a:gd name="T30" fmla="*/ 63812 w 163"/>
                <a:gd name="T31" fmla="*/ 87313 h 143"/>
                <a:gd name="T32" fmla="*/ 100013 w 163"/>
                <a:gd name="T33" fmla="*/ 51289 h 143"/>
                <a:gd name="T34" fmla="*/ 63812 w 163"/>
                <a:gd name="T35" fmla="*/ 15875 h 1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3"/>
                <a:gd name="T55" fmla="*/ 0 h 143"/>
                <a:gd name="T56" fmla="*/ 163 w 163"/>
                <a:gd name="T57" fmla="*/ 143 h 1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3" h="143">
                  <a:moveTo>
                    <a:pt x="104" y="26"/>
                  </a:moveTo>
                  <a:cubicBezTo>
                    <a:pt x="95" y="26"/>
                    <a:pt x="86" y="28"/>
                    <a:pt x="79" y="31"/>
                  </a:cubicBezTo>
                  <a:cubicBezTo>
                    <a:pt x="74" y="34"/>
                    <a:pt x="70" y="36"/>
                    <a:pt x="66" y="4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5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0" y="9"/>
                    <a:pt x="1" y="16"/>
                    <a:pt x="5" y="20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49" y="62"/>
                    <a:pt x="47" y="67"/>
                    <a:pt x="46" y="73"/>
                  </a:cubicBezTo>
                  <a:cubicBezTo>
                    <a:pt x="46" y="75"/>
                    <a:pt x="45" y="78"/>
                    <a:pt x="45" y="81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8" y="63"/>
                    <a:pt x="84" y="62"/>
                    <a:pt x="89" y="62"/>
                  </a:cubicBezTo>
                  <a:cubicBezTo>
                    <a:pt x="102" y="62"/>
                    <a:pt x="113" y="68"/>
                    <a:pt x="119" y="79"/>
                  </a:cubicBezTo>
                  <a:cubicBezTo>
                    <a:pt x="128" y="95"/>
                    <a:pt x="122" y="116"/>
                    <a:pt x="106" y="125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8" y="141"/>
                    <a:pt x="96" y="143"/>
                    <a:pt x="104" y="143"/>
                  </a:cubicBezTo>
                  <a:cubicBezTo>
                    <a:pt x="136" y="143"/>
                    <a:pt x="163" y="117"/>
                    <a:pt x="163" y="84"/>
                  </a:cubicBezTo>
                  <a:cubicBezTo>
                    <a:pt x="163" y="52"/>
                    <a:pt x="136" y="26"/>
                    <a:pt x="104" y="26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40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Freeform 465"/>
            <p:cNvSpPr/>
            <p:nvPr/>
          </p:nvSpPr>
          <p:spPr bwMode="auto">
            <a:xfrm>
              <a:off x="6540500" y="5711825"/>
              <a:ext cx="139700" cy="101600"/>
            </a:xfrm>
            <a:custGeom>
              <a:avLst/>
              <a:gdLst>
                <a:gd name="T0" fmla="*/ 93544 w 227"/>
                <a:gd name="T1" fmla="*/ 42487 h 165"/>
                <a:gd name="T2" fmla="*/ 132315 w 227"/>
                <a:gd name="T3" fmla="*/ 21552 h 165"/>
                <a:gd name="T4" fmla="*/ 136623 w 227"/>
                <a:gd name="T5" fmla="*/ 5542 h 165"/>
                <a:gd name="T6" fmla="*/ 126161 w 227"/>
                <a:gd name="T7" fmla="*/ 0 h 165"/>
                <a:gd name="T8" fmla="*/ 120622 w 227"/>
                <a:gd name="T9" fmla="*/ 1232 h 165"/>
                <a:gd name="T10" fmla="*/ 83082 w 227"/>
                <a:gd name="T11" fmla="*/ 22167 h 165"/>
                <a:gd name="T12" fmla="*/ 75696 w 227"/>
                <a:gd name="T13" fmla="*/ 16010 h 165"/>
                <a:gd name="T14" fmla="*/ 47387 w 227"/>
                <a:gd name="T15" fmla="*/ 6773 h 165"/>
                <a:gd name="T16" fmla="*/ 0 w 227"/>
                <a:gd name="T17" fmla="*/ 54187 h 165"/>
                <a:gd name="T18" fmla="*/ 47387 w 227"/>
                <a:gd name="T19" fmla="*/ 101600 h 165"/>
                <a:gd name="T20" fmla="*/ 95390 w 227"/>
                <a:gd name="T21" fmla="*/ 54187 h 165"/>
                <a:gd name="T22" fmla="*/ 94774 w 227"/>
                <a:gd name="T23" fmla="*/ 52339 h 165"/>
                <a:gd name="T24" fmla="*/ 93544 w 227"/>
                <a:gd name="T25" fmla="*/ 42487 h 1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7"/>
                <a:gd name="T40" fmla="*/ 0 h 165"/>
                <a:gd name="T41" fmla="*/ 227 w 227"/>
                <a:gd name="T42" fmla="*/ 165 h 1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7" h="165">
                  <a:moveTo>
                    <a:pt x="152" y="69"/>
                  </a:moveTo>
                  <a:cubicBezTo>
                    <a:pt x="215" y="35"/>
                    <a:pt x="215" y="35"/>
                    <a:pt x="215" y="35"/>
                  </a:cubicBezTo>
                  <a:cubicBezTo>
                    <a:pt x="224" y="30"/>
                    <a:pt x="227" y="18"/>
                    <a:pt x="222" y="9"/>
                  </a:cubicBezTo>
                  <a:cubicBezTo>
                    <a:pt x="219" y="3"/>
                    <a:pt x="212" y="0"/>
                    <a:pt x="205" y="0"/>
                  </a:cubicBezTo>
                  <a:cubicBezTo>
                    <a:pt x="202" y="0"/>
                    <a:pt x="199" y="0"/>
                    <a:pt x="196" y="2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1" y="32"/>
                    <a:pt x="127" y="29"/>
                    <a:pt x="123" y="26"/>
                  </a:cubicBezTo>
                  <a:cubicBezTo>
                    <a:pt x="110" y="16"/>
                    <a:pt x="94" y="11"/>
                    <a:pt x="77" y="11"/>
                  </a:cubicBezTo>
                  <a:cubicBezTo>
                    <a:pt x="35" y="11"/>
                    <a:pt x="0" y="45"/>
                    <a:pt x="0" y="88"/>
                  </a:cubicBezTo>
                  <a:cubicBezTo>
                    <a:pt x="0" y="131"/>
                    <a:pt x="35" y="165"/>
                    <a:pt x="77" y="165"/>
                  </a:cubicBezTo>
                  <a:cubicBezTo>
                    <a:pt x="120" y="165"/>
                    <a:pt x="155" y="131"/>
                    <a:pt x="155" y="88"/>
                  </a:cubicBezTo>
                  <a:cubicBezTo>
                    <a:pt x="155" y="87"/>
                    <a:pt x="155" y="86"/>
                    <a:pt x="154" y="85"/>
                  </a:cubicBezTo>
                  <a:cubicBezTo>
                    <a:pt x="154" y="80"/>
                    <a:pt x="154" y="75"/>
                    <a:pt x="152" y="69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40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7" name="圆角矩形 16"/>
          <p:cNvSpPr/>
          <p:nvPr/>
        </p:nvSpPr>
        <p:spPr>
          <a:xfrm>
            <a:off x="1098702" y="4360493"/>
            <a:ext cx="2854846" cy="661763"/>
          </a:xfrm>
          <a:prstGeom prst="roundRect">
            <a:avLst/>
          </a:prstGeom>
          <a:solidFill>
            <a:srgbClr val="0070C0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736815" y="4503441"/>
            <a:ext cx="2605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公司名称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4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4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14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14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4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4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89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21" grpId="0"/>
      <p:bldP spid="22" grpId="0"/>
      <p:bldP spid="17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肘形连接符 47"/>
          <p:cNvCxnSpPr/>
          <p:nvPr/>
        </p:nvCxnSpPr>
        <p:spPr>
          <a:xfrm>
            <a:off x="5981558" y="2161034"/>
            <a:ext cx="1656184" cy="1246795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3901058" y="2155515"/>
            <a:ext cx="108012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>
            <a:off x="5032879" y="1573560"/>
            <a:ext cx="1197446" cy="1197446"/>
          </a:xfrm>
          <a:prstGeom prst="ellipse">
            <a:avLst/>
          </a:prstGeom>
          <a:solidFill>
            <a:srgbClr val="00B0F0"/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393700" dist="215900" dir="2700000" sx="108000" sy="108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7400246" y="2786236"/>
            <a:ext cx="1197446" cy="1197446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25000"/>
                  <a:tint val="66000"/>
                  <a:satMod val="160000"/>
                </a:schemeClr>
              </a:gs>
              <a:gs pos="35000">
                <a:schemeClr val="bg2">
                  <a:lumMod val="25000"/>
                  <a:tint val="44500"/>
                  <a:satMod val="160000"/>
                </a:schemeClr>
              </a:gs>
              <a:gs pos="75000">
                <a:schemeClr val="bg1"/>
              </a:gs>
            </a:gsLst>
            <a:lin ang="1800000" scaled="0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393700" dist="215900" dir="2700000" sx="108000" sy="108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endParaRPr lang="zh-CN" altLang="en-US" sz="2000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9767614" y="2771006"/>
            <a:ext cx="1197446" cy="119744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393700" dist="215900" dir="2700000" sx="108000" sy="108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8759502" y="4653136"/>
            <a:ext cx="1197446" cy="1197446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25000"/>
                  <a:tint val="66000"/>
                  <a:satMod val="160000"/>
                </a:schemeClr>
              </a:gs>
              <a:gs pos="35000">
                <a:schemeClr val="bg2">
                  <a:lumMod val="25000"/>
                  <a:tint val="44500"/>
                  <a:satMod val="160000"/>
                </a:schemeClr>
              </a:gs>
              <a:gs pos="75000">
                <a:schemeClr val="bg1"/>
              </a:gs>
            </a:gsLst>
            <a:lin ang="1800000" scaled="0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393700" dist="215900" dir="2700000" sx="108000" sy="108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endParaRPr lang="zh-CN" altLang="en-US" sz="2000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4981178" y="3692106"/>
            <a:ext cx="1197446" cy="1197446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393700" dist="215900" dir="2700000" sx="108000" sy="108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8687494" y="3384959"/>
            <a:ext cx="108012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组合 59"/>
          <p:cNvGrpSpPr/>
          <p:nvPr/>
        </p:nvGrpSpPr>
        <p:grpSpPr>
          <a:xfrm>
            <a:off x="9956948" y="3384959"/>
            <a:ext cx="1693405" cy="1844241"/>
            <a:chOff x="9956948" y="3384959"/>
            <a:chExt cx="1693405" cy="1844241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11110293" y="3384959"/>
              <a:ext cx="54006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11650353" y="3384959"/>
              <a:ext cx="0" cy="184424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9956948" y="5229200"/>
              <a:ext cx="169340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肘形连接符 67"/>
          <p:cNvCxnSpPr/>
          <p:nvPr/>
        </p:nvCxnSpPr>
        <p:spPr>
          <a:xfrm>
            <a:off x="6219237" y="4288612"/>
            <a:ext cx="2468257" cy="940588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组合 71"/>
          <p:cNvGrpSpPr/>
          <p:nvPr/>
        </p:nvGrpSpPr>
        <p:grpSpPr>
          <a:xfrm>
            <a:off x="3862958" y="4288612"/>
            <a:ext cx="1080120" cy="2569388"/>
            <a:chOff x="3862958" y="4288612"/>
            <a:chExt cx="1080120" cy="2569388"/>
          </a:xfrm>
        </p:grpSpPr>
        <p:cxnSp>
          <p:nvCxnSpPr>
            <p:cNvPr id="66" name="直接连接符 65"/>
            <p:cNvCxnSpPr/>
            <p:nvPr/>
          </p:nvCxnSpPr>
          <p:spPr>
            <a:xfrm>
              <a:off x="3862958" y="4307079"/>
              <a:ext cx="10801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3882008" y="4288612"/>
              <a:ext cx="0" cy="25693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文本框 3"/>
          <p:cNvSpPr txBox="1"/>
          <p:nvPr/>
        </p:nvSpPr>
        <p:spPr>
          <a:xfrm>
            <a:off x="807197" y="3492051"/>
            <a:ext cx="187031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公司发展历程</a:t>
            </a:r>
          </a:p>
        </p:txBody>
      </p:sp>
      <p:sp>
        <p:nvSpPr>
          <p:cNvPr id="74" name="矩形 73"/>
          <p:cNvSpPr/>
          <p:nvPr/>
        </p:nvSpPr>
        <p:spPr>
          <a:xfrm>
            <a:off x="622598" y="3890196"/>
            <a:ext cx="223951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过右键选择“只保留文本”来复制粘贴您的内容。在这里输入您的内容，或通过右键选择“只保留文本”来复制粘贴您的内容。在这里输入您的内容，或通过右键选择“只保留文本”来复制粘贴您的内容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  <p:sp>
        <p:nvSpPr>
          <p:cNvPr id="75" name="TextBox 13"/>
          <p:cNvSpPr txBox="1">
            <a:spLocks noChangeArrowheads="1"/>
          </p:cNvSpPr>
          <p:nvPr/>
        </p:nvSpPr>
        <p:spPr bwMode="auto">
          <a:xfrm>
            <a:off x="2785616" y="3036800"/>
            <a:ext cx="1365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公司成立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xtBox 13"/>
          <p:cNvSpPr txBox="1">
            <a:spLocks noChangeArrowheads="1"/>
          </p:cNvSpPr>
          <p:nvPr/>
        </p:nvSpPr>
        <p:spPr bwMode="auto">
          <a:xfrm>
            <a:off x="5032879" y="3049215"/>
            <a:ext cx="1365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子公司成立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TextBox 13"/>
          <p:cNvSpPr txBox="1">
            <a:spLocks noChangeArrowheads="1"/>
          </p:cNvSpPr>
          <p:nvPr/>
        </p:nvSpPr>
        <p:spPr bwMode="auto">
          <a:xfrm>
            <a:off x="7394128" y="2205544"/>
            <a:ext cx="1365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子公司成立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13"/>
          <p:cNvSpPr txBox="1">
            <a:spLocks noChangeArrowheads="1"/>
          </p:cNvSpPr>
          <p:nvPr/>
        </p:nvSpPr>
        <p:spPr bwMode="auto">
          <a:xfrm>
            <a:off x="9832528" y="2224594"/>
            <a:ext cx="1365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子公司成立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TextBox 13"/>
          <p:cNvSpPr txBox="1">
            <a:spLocks noChangeArrowheads="1"/>
          </p:cNvSpPr>
          <p:nvPr/>
        </p:nvSpPr>
        <p:spPr bwMode="auto">
          <a:xfrm>
            <a:off x="8759502" y="6001543"/>
            <a:ext cx="1365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子公司成立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TextBox 13"/>
          <p:cNvSpPr txBox="1">
            <a:spLocks noChangeArrowheads="1"/>
          </p:cNvSpPr>
          <p:nvPr/>
        </p:nvSpPr>
        <p:spPr bwMode="auto">
          <a:xfrm>
            <a:off x="4957092" y="5099758"/>
            <a:ext cx="1365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子公司成立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1267835" y="60284"/>
            <a:ext cx="1826141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发展历程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2665512" y="1556792"/>
            <a:ext cx="1197446" cy="1197446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25000"/>
                  <a:tint val="66000"/>
                  <a:satMod val="160000"/>
                </a:schemeClr>
              </a:gs>
              <a:gs pos="35000">
                <a:schemeClr val="bg2">
                  <a:lumMod val="25000"/>
                  <a:tint val="44500"/>
                  <a:satMod val="160000"/>
                </a:schemeClr>
              </a:gs>
              <a:gs pos="75000">
                <a:schemeClr val="bg1"/>
              </a:gs>
            </a:gsLst>
            <a:lin ang="1800000" scaled="0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393700" dist="215900" dir="2700000" sx="108000" sy="108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sz="2000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4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64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64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64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64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64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64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64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64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64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64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64"/>
                            </p:stCondLst>
                            <p:childTnLst>
                              <p:par>
                                <p:cTn id="6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764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264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764"/>
                            </p:stCondLst>
                            <p:childTnLst>
                              <p:par>
                                <p:cTn id="7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264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764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264"/>
                            </p:stCondLst>
                            <p:childTnLst>
                              <p:par>
                                <p:cTn id="8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764"/>
                            </p:stCondLst>
                            <p:childTnLst>
                              <p:par>
                                <p:cTn id="9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264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942" y="2405722"/>
            <a:ext cx="3048006" cy="276759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3214886" y="1917309"/>
            <a:ext cx="3744416" cy="3744416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282937" y="55290"/>
            <a:ext cx="2646878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公司产业结构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663158" y="1786671"/>
            <a:ext cx="472689" cy="472689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25000"/>
                  <a:tint val="66000"/>
                  <a:satMod val="160000"/>
                </a:schemeClr>
              </a:gs>
              <a:gs pos="35000">
                <a:schemeClr val="bg2">
                  <a:lumMod val="25000"/>
                  <a:tint val="44500"/>
                  <a:satMod val="160000"/>
                </a:schemeClr>
              </a:gs>
              <a:gs pos="75000">
                <a:schemeClr val="bg1"/>
              </a:gs>
            </a:gsLst>
            <a:lin ang="1800000" scaled="0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393700" dist="215900" dir="2700000" sx="108000" sy="108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035237" y="1700808"/>
            <a:ext cx="4536504" cy="696166"/>
            <a:chOff x="1093122" y="1771723"/>
            <a:chExt cx="2265780" cy="696166"/>
          </a:xfrm>
        </p:grpSpPr>
        <p:sp>
          <p:nvSpPr>
            <p:cNvPr id="23" name="文本框 3"/>
            <p:cNvSpPr txBox="1"/>
            <p:nvPr/>
          </p:nvSpPr>
          <p:spPr>
            <a:xfrm>
              <a:off x="1093122" y="1771723"/>
              <a:ext cx="1870311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房地产产业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1119392" y="2117024"/>
              <a:ext cx="2239510" cy="35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在这里输入您的内容，在这里输入您的内容。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细圆简体" pitchFamily="2" charset="-122"/>
                <a:ea typeface="方正细圆简体" pitchFamily="2" charset="-122"/>
              </a:endParaRPr>
            </a:p>
          </p:txBody>
        </p:sp>
      </p:grpSp>
      <p:sp>
        <p:nvSpPr>
          <p:cNvPr id="25" name="椭圆 24"/>
          <p:cNvSpPr/>
          <p:nvPr/>
        </p:nvSpPr>
        <p:spPr>
          <a:xfrm>
            <a:off x="6599262" y="2909300"/>
            <a:ext cx="472689" cy="472689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25000"/>
                  <a:tint val="66000"/>
                  <a:satMod val="160000"/>
                </a:schemeClr>
              </a:gs>
              <a:gs pos="35000">
                <a:schemeClr val="bg2">
                  <a:lumMod val="25000"/>
                  <a:tint val="44500"/>
                  <a:satMod val="160000"/>
                </a:schemeClr>
              </a:gs>
              <a:gs pos="75000">
                <a:schemeClr val="bg1"/>
              </a:gs>
            </a:gsLst>
            <a:lin ang="1800000" scaled="0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393700" dist="215900" dir="2700000" sx="108000" sy="108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727720" y="2823437"/>
            <a:ext cx="4536504" cy="677571"/>
            <a:chOff x="1093122" y="1771723"/>
            <a:chExt cx="2265780" cy="677571"/>
          </a:xfrm>
        </p:grpSpPr>
        <p:sp>
          <p:nvSpPr>
            <p:cNvPr id="27" name="文本框 3"/>
            <p:cNvSpPr txBox="1"/>
            <p:nvPr/>
          </p:nvSpPr>
          <p:spPr>
            <a:xfrm>
              <a:off x="1093122" y="1771723"/>
              <a:ext cx="1870311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金融产业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1119392" y="2117024"/>
              <a:ext cx="2239510" cy="3322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在这里输入您的内容，在这里输入您的内容。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细圆简体" pitchFamily="2" charset="-122"/>
                <a:ea typeface="方正细圆简体" pitchFamily="2" charset="-122"/>
              </a:endParaRPr>
            </a:p>
          </p:txBody>
        </p:sp>
      </p:grpSp>
      <p:sp>
        <p:nvSpPr>
          <p:cNvPr id="29" name="椭圆 28"/>
          <p:cNvSpPr/>
          <p:nvPr/>
        </p:nvSpPr>
        <p:spPr>
          <a:xfrm>
            <a:off x="6615145" y="4148294"/>
            <a:ext cx="472689" cy="472689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25000"/>
                  <a:tint val="66000"/>
                  <a:satMod val="160000"/>
                </a:schemeClr>
              </a:gs>
              <a:gs pos="35000">
                <a:schemeClr val="bg2">
                  <a:lumMod val="25000"/>
                  <a:tint val="44500"/>
                  <a:satMod val="160000"/>
                </a:schemeClr>
              </a:gs>
              <a:gs pos="75000">
                <a:schemeClr val="bg1"/>
              </a:gs>
            </a:gsLst>
            <a:lin ang="1800000" scaled="0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393700" dist="215900" dir="2700000" sx="108000" sy="108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751390" y="4062431"/>
            <a:ext cx="4536504" cy="696166"/>
            <a:chOff x="1093122" y="1771723"/>
            <a:chExt cx="2265780" cy="696166"/>
          </a:xfrm>
        </p:grpSpPr>
        <p:sp>
          <p:nvSpPr>
            <p:cNvPr id="31" name="文本框 3"/>
            <p:cNvSpPr txBox="1"/>
            <p:nvPr/>
          </p:nvSpPr>
          <p:spPr>
            <a:xfrm>
              <a:off x="1093122" y="1771723"/>
              <a:ext cx="1870311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汽车产业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1119392" y="2117024"/>
              <a:ext cx="2239510" cy="35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在这里输入您的内容，在这里输入您的内容。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细圆简体" pitchFamily="2" charset="-122"/>
                <a:ea typeface="方正细圆简体" pitchFamily="2" charset="-122"/>
              </a:endParaRPr>
            </a:p>
          </p:txBody>
        </p:sp>
      </p:grpSp>
      <p:cxnSp>
        <p:nvCxnSpPr>
          <p:cNvPr id="34" name="直接箭头连接符 33"/>
          <p:cNvCxnSpPr/>
          <p:nvPr/>
        </p:nvCxnSpPr>
        <p:spPr>
          <a:xfrm>
            <a:off x="0" y="3496268"/>
            <a:ext cx="3109078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"/>
          <p:cNvSpPr txBox="1"/>
          <p:nvPr/>
        </p:nvSpPr>
        <p:spPr>
          <a:xfrm>
            <a:off x="891741" y="2875790"/>
            <a:ext cx="184997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核心产业</a:t>
            </a:r>
          </a:p>
        </p:txBody>
      </p:sp>
      <p:sp>
        <p:nvSpPr>
          <p:cNvPr id="36" name="矩形 35"/>
          <p:cNvSpPr/>
          <p:nvPr/>
        </p:nvSpPr>
        <p:spPr>
          <a:xfrm>
            <a:off x="666089" y="3732612"/>
            <a:ext cx="223951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在这里输入您的内容，或通过右键选择“只保留文本”来复制粘贴您的内容。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5735166" y="5173312"/>
            <a:ext cx="472689" cy="472689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25000"/>
                  <a:tint val="66000"/>
                  <a:satMod val="160000"/>
                </a:schemeClr>
              </a:gs>
              <a:gs pos="35000">
                <a:schemeClr val="bg2">
                  <a:lumMod val="25000"/>
                  <a:tint val="44500"/>
                  <a:satMod val="160000"/>
                </a:schemeClr>
              </a:gs>
              <a:gs pos="75000">
                <a:schemeClr val="bg1"/>
              </a:gs>
            </a:gsLst>
            <a:lin ang="1800000" scaled="0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393700" dist="215900" dir="2700000" sx="108000" sy="108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6871411" y="5087449"/>
            <a:ext cx="4536504" cy="677571"/>
            <a:chOff x="1093122" y="1771723"/>
            <a:chExt cx="2265780" cy="677571"/>
          </a:xfrm>
        </p:grpSpPr>
        <p:sp>
          <p:nvSpPr>
            <p:cNvPr id="39" name="文本框 3"/>
            <p:cNvSpPr txBox="1"/>
            <p:nvPr/>
          </p:nvSpPr>
          <p:spPr>
            <a:xfrm>
              <a:off x="1093122" y="1771723"/>
              <a:ext cx="1870311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信息技术产业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119392" y="2117024"/>
              <a:ext cx="2239510" cy="3322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在这里输入您的内容，在这里输入您的内容。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细圆简体" pitchFamily="2" charset="-122"/>
                <a:ea typeface="方正细圆简体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4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24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74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74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74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74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74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674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174"/>
                            </p:stCondLst>
                            <p:childTnLst>
                              <p:par>
                                <p:cTn id="5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674"/>
                            </p:stCondLst>
                            <p:childTnLst>
                              <p:par>
                                <p:cTn id="5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174"/>
                            </p:stCondLst>
                            <p:childTnLst>
                              <p:par>
                                <p:cTn id="6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674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174"/>
                            </p:stCondLst>
                            <p:childTnLst>
                              <p:par>
                                <p:cTn id="7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1" grpId="0" animBg="1"/>
      <p:bldP spid="25" grpId="0" animBg="1"/>
      <p:bldP spid="29" grpId="0" animBg="1"/>
      <p:bldP spid="35" grpId="0"/>
      <p:bldP spid="36" grpId="0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hape"/>
          <p:cNvSpPr/>
          <p:nvPr/>
        </p:nvSpPr>
        <p:spPr>
          <a:xfrm>
            <a:off x="1191394" y="2183532"/>
            <a:ext cx="2520280" cy="1905000"/>
          </a:xfrm>
          <a:prstGeom prst="wav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KSO_Shape"/>
          <p:cNvSpPr/>
          <p:nvPr/>
        </p:nvSpPr>
        <p:spPr>
          <a:xfrm>
            <a:off x="3718942" y="2194198"/>
            <a:ext cx="2520280" cy="1905000"/>
          </a:xfrm>
          <a:prstGeom prst="wav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KSO_Shape"/>
          <p:cNvSpPr/>
          <p:nvPr/>
        </p:nvSpPr>
        <p:spPr>
          <a:xfrm>
            <a:off x="6220544" y="2194198"/>
            <a:ext cx="2520280" cy="1905000"/>
          </a:xfrm>
          <a:prstGeom prst="wav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KSO_Shape"/>
          <p:cNvSpPr/>
          <p:nvPr/>
        </p:nvSpPr>
        <p:spPr>
          <a:xfrm>
            <a:off x="8740402" y="2204864"/>
            <a:ext cx="2520280" cy="1905000"/>
          </a:xfrm>
          <a:prstGeom prst="wav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247402" y="4797152"/>
            <a:ext cx="2255516" cy="1194209"/>
            <a:chOff x="1247402" y="4797152"/>
            <a:chExt cx="2255516" cy="1194209"/>
          </a:xfrm>
        </p:grpSpPr>
        <p:sp>
          <p:nvSpPr>
            <p:cNvPr id="6" name="矩形 5"/>
            <p:cNvSpPr/>
            <p:nvPr/>
          </p:nvSpPr>
          <p:spPr>
            <a:xfrm>
              <a:off x="1793776" y="4797152"/>
              <a:ext cx="15503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项目一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247402" y="5123431"/>
              <a:ext cx="2255516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可通过右键选择只保留文本来粘贴您的内容。</a:t>
              </a:r>
            </a:p>
            <a:p>
              <a:pPr>
                <a:lnSpc>
                  <a:spcPct val="120000"/>
                </a:lnSpc>
              </a:pP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246812" y="4827079"/>
            <a:ext cx="2255516" cy="1194209"/>
            <a:chOff x="6246812" y="4827079"/>
            <a:chExt cx="2255516" cy="1194209"/>
          </a:xfrm>
        </p:grpSpPr>
        <p:sp>
          <p:nvSpPr>
            <p:cNvPr id="9" name="矩形 8"/>
            <p:cNvSpPr/>
            <p:nvPr/>
          </p:nvSpPr>
          <p:spPr>
            <a:xfrm>
              <a:off x="6793186" y="4827079"/>
              <a:ext cx="15503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项目三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6246812" y="5153358"/>
              <a:ext cx="2255516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可通过右键选择只保留文本来粘贴您的内容。</a:t>
              </a:r>
            </a:p>
            <a:p>
              <a:pPr>
                <a:lnSpc>
                  <a:spcPct val="120000"/>
                </a:lnSpc>
              </a:pP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753722" y="4797152"/>
            <a:ext cx="2255516" cy="1224136"/>
            <a:chOff x="8753722" y="4797152"/>
            <a:chExt cx="2255516" cy="1224136"/>
          </a:xfrm>
        </p:grpSpPr>
        <p:sp>
          <p:nvSpPr>
            <p:cNvPr id="11" name="矩形 10"/>
            <p:cNvSpPr/>
            <p:nvPr/>
          </p:nvSpPr>
          <p:spPr>
            <a:xfrm>
              <a:off x="9300096" y="4797152"/>
              <a:ext cx="15503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项目四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8753722" y="5153358"/>
              <a:ext cx="2255516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可通过右键选择只保留文本来粘贴您的内容。</a:t>
              </a:r>
            </a:p>
            <a:p>
              <a:pPr>
                <a:lnSpc>
                  <a:spcPct val="120000"/>
                </a:lnSpc>
              </a:pP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657534" y="4797152"/>
            <a:ext cx="2255516" cy="1194209"/>
            <a:chOff x="3657534" y="4797152"/>
            <a:chExt cx="2255516" cy="1194209"/>
          </a:xfrm>
        </p:grpSpPr>
        <p:sp>
          <p:nvSpPr>
            <p:cNvPr id="8" name="矩形 7"/>
            <p:cNvSpPr/>
            <p:nvPr/>
          </p:nvSpPr>
          <p:spPr>
            <a:xfrm>
              <a:off x="3657534" y="5123431"/>
              <a:ext cx="2255516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可通过右键选择只保留文本来粘贴您的内容。</a:t>
              </a:r>
            </a:p>
            <a:p>
              <a:pPr>
                <a:lnSpc>
                  <a:spcPct val="120000"/>
                </a:lnSpc>
              </a:pP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203908" y="4797152"/>
              <a:ext cx="15503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项目二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1282937" y="55290"/>
            <a:ext cx="1826141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主要项目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4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4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14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14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14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14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14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14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71573" y="1791469"/>
            <a:ext cx="2694784" cy="14396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1480" y="1790173"/>
            <a:ext cx="2267545" cy="319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8684217" y="1790173"/>
            <a:ext cx="2466407" cy="319390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4932" y="1791468"/>
            <a:ext cx="2129268" cy="319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 bwMode="auto">
          <a:xfrm>
            <a:off x="1010492" y="5197202"/>
            <a:ext cx="10701338" cy="0"/>
          </a:xfrm>
          <a:prstGeom prst="line">
            <a:avLst/>
          </a:prstGeom>
          <a:ln w="25400" cmpd="sng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3"/>
          <p:cNvSpPr txBox="1"/>
          <p:nvPr/>
        </p:nvSpPr>
        <p:spPr>
          <a:xfrm>
            <a:off x="3790950" y="2268085"/>
            <a:ext cx="18703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业务名称</a:t>
            </a:r>
          </a:p>
        </p:txBody>
      </p:sp>
      <p:sp>
        <p:nvSpPr>
          <p:cNvPr id="11" name="矩形 10"/>
          <p:cNvSpPr/>
          <p:nvPr/>
        </p:nvSpPr>
        <p:spPr>
          <a:xfrm>
            <a:off x="9092537" y="2511468"/>
            <a:ext cx="1710324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右键点击图片，选择“更改图片”即可更换成您的图片，右键点击图片，选择“更换图片”即可更换成您的图片。</a:t>
            </a:r>
          </a:p>
          <a:p>
            <a:pPr>
              <a:lnSpc>
                <a:spcPct val="120000"/>
              </a:lnSpc>
            </a:pP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1573" y="3231165"/>
            <a:ext cx="2694784" cy="175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1244729" y="41234"/>
            <a:ext cx="1826141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业务展示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96267" y="5411788"/>
            <a:ext cx="9505056" cy="947952"/>
            <a:chOff x="1696267" y="5411788"/>
            <a:chExt cx="9505056" cy="947952"/>
          </a:xfrm>
        </p:grpSpPr>
        <p:sp>
          <p:nvSpPr>
            <p:cNvPr id="9" name="TextBox 18"/>
            <p:cNvSpPr>
              <a:spLocks noChangeArrowheads="1"/>
            </p:cNvSpPr>
            <p:nvPr/>
          </p:nvSpPr>
          <p:spPr bwMode="auto">
            <a:xfrm>
              <a:off x="1696267" y="5750342"/>
              <a:ext cx="9505056" cy="60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在此处添加您的文本内容，语言尽可能精炼，可根据实际情况调整文本框大小，或者字体的大小。在此处添加您的文本内容，语言尽可能精炼，可根据实际情况调整文本框大小，或者字体的大小。 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353286" y="5411788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单击此处添加标题</a:t>
              </a:r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4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14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14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14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64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64"/>
                            </p:stCondLst>
                            <p:childTnLst>
                              <p:par>
                                <p:cTn id="3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64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388984" y="1782498"/>
            <a:ext cx="4893174" cy="4094774"/>
            <a:chOff x="2047009" y="1663503"/>
            <a:chExt cx="4100513" cy="2985932"/>
          </a:xfrm>
        </p:grpSpPr>
        <p:grpSp>
          <p:nvGrpSpPr>
            <p:cNvPr id="3" name="Group 2"/>
            <p:cNvGrpSpPr/>
            <p:nvPr/>
          </p:nvGrpSpPr>
          <p:grpSpPr bwMode="auto">
            <a:xfrm>
              <a:off x="2047009" y="3042091"/>
              <a:ext cx="4100513" cy="1607344"/>
              <a:chOff x="3381376" y="4711701"/>
              <a:chExt cx="5467350" cy="2143125"/>
            </a:xfrm>
          </p:grpSpPr>
          <p:sp>
            <p:nvSpPr>
              <p:cNvPr id="73" name="Freeform 5"/>
              <p:cNvSpPr/>
              <p:nvPr/>
            </p:nvSpPr>
            <p:spPr bwMode="auto">
              <a:xfrm>
                <a:off x="3381376" y="4711640"/>
                <a:ext cx="5467350" cy="2143186"/>
              </a:xfrm>
              <a:custGeom>
                <a:avLst/>
                <a:gdLst>
                  <a:gd name="T0" fmla="*/ 0 w 1770"/>
                  <a:gd name="T1" fmla="*/ 658 h 694"/>
                  <a:gd name="T2" fmla="*/ 0 w 1770"/>
                  <a:gd name="T3" fmla="*/ 661 h 694"/>
                  <a:gd name="T4" fmla="*/ 0 w 1770"/>
                  <a:gd name="T5" fmla="*/ 661 h 694"/>
                  <a:gd name="T6" fmla="*/ 0 w 1770"/>
                  <a:gd name="T7" fmla="*/ 661 h 694"/>
                  <a:gd name="T8" fmla="*/ 110 w 1770"/>
                  <a:gd name="T9" fmla="*/ 694 h 694"/>
                  <a:gd name="T10" fmla="*/ 1696 w 1770"/>
                  <a:gd name="T11" fmla="*/ 693 h 694"/>
                  <a:gd name="T12" fmla="*/ 1764 w 1770"/>
                  <a:gd name="T13" fmla="*/ 667 h 694"/>
                  <a:gd name="T14" fmla="*/ 1766 w 1770"/>
                  <a:gd name="T15" fmla="*/ 624 h 694"/>
                  <a:gd name="T16" fmla="*/ 1766 w 1770"/>
                  <a:gd name="T17" fmla="*/ 624 h 694"/>
                  <a:gd name="T18" fmla="*/ 1743 w 1770"/>
                  <a:gd name="T19" fmla="*/ 577 h 694"/>
                  <a:gd name="T20" fmla="*/ 1281 w 1770"/>
                  <a:gd name="T21" fmla="*/ 37 h 694"/>
                  <a:gd name="T22" fmla="*/ 1189 w 1770"/>
                  <a:gd name="T23" fmla="*/ 0 h 694"/>
                  <a:gd name="T24" fmla="*/ 557 w 1770"/>
                  <a:gd name="T25" fmla="*/ 1 h 694"/>
                  <a:gd name="T26" fmla="*/ 478 w 1770"/>
                  <a:gd name="T27" fmla="*/ 30 h 694"/>
                  <a:gd name="T28" fmla="*/ 21 w 1770"/>
                  <a:gd name="T29" fmla="*/ 578 h 694"/>
                  <a:gd name="T30" fmla="*/ 3 w 1770"/>
                  <a:gd name="T31" fmla="*/ 612 h 694"/>
                  <a:gd name="T32" fmla="*/ 3 w 1770"/>
                  <a:gd name="T33" fmla="*/ 612 h 694"/>
                  <a:gd name="T34" fmla="*/ 0 w 1770"/>
                  <a:gd name="T35" fmla="*/ 658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70" h="694">
                    <a:moveTo>
                      <a:pt x="0" y="658"/>
                    </a:moveTo>
                    <a:cubicBezTo>
                      <a:pt x="0" y="659"/>
                      <a:pt x="0" y="660"/>
                      <a:pt x="0" y="661"/>
                    </a:cubicBezTo>
                    <a:cubicBezTo>
                      <a:pt x="0" y="661"/>
                      <a:pt x="0" y="661"/>
                      <a:pt x="0" y="661"/>
                    </a:cubicBezTo>
                    <a:cubicBezTo>
                      <a:pt x="0" y="661"/>
                      <a:pt x="0" y="661"/>
                      <a:pt x="0" y="661"/>
                    </a:cubicBezTo>
                    <a:cubicBezTo>
                      <a:pt x="0" y="680"/>
                      <a:pt x="27" y="694"/>
                      <a:pt x="110" y="694"/>
                    </a:cubicBezTo>
                    <a:cubicBezTo>
                      <a:pt x="1696" y="693"/>
                      <a:pt x="1696" y="693"/>
                      <a:pt x="1696" y="693"/>
                    </a:cubicBezTo>
                    <a:cubicBezTo>
                      <a:pt x="1747" y="693"/>
                      <a:pt x="1764" y="683"/>
                      <a:pt x="1764" y="667"/>
                    </a:cubicBezTo>
                    <a:cubicBezTo>
                      <a:pt x="1766" y="624"/>
                      <a:pt x="1766" y="624"/>
                      <a:pt x="1766" y="624"/>
                    </a:cubicBezTo>
                    <a:cubicBezTo>
                      <a:pt x="1766" y="624"/>
                      <a:pt x="1766" y="624"/>
                      <a:pt x="1766" y="624"/>
                    </a:cubicBezTo>
                    <a:cubicBezTo>
                      <a:pt x="1770" y="612"/>
                      <a:pt x="1759" y="595"/>
                      <a:pt x="1743" y="577"/>
                    </a:cubicBezTo>
                    <a:cubicBezTo>
                      <a:pt x="1281" y="37"/>
                      <a:pt x="1281" y="37"/>
                      <a:pt x="1281" y="37"/>
                    </a:cubicBezTo>
                    <a:cubicBezTo>
                      <a:pt x="1263" y="16"/>
                      <a:pt x="1245" y="0"/>
                      <a:pt x="1189" y="0"/>
                    </a:cubicBezTo>
                    <a:cubicBezTo>
                      <a:pt x="557" y="1"/>
                      <a:pt x="557" y="1"/>
                      <a:pt x="557" y="1"/>
                    </a:cubicBezTo>
                    <a:cubicBezTo>
                      <a:pt x="512" y="1"/>
                      <a:pt x="495" y="9"/>
                      <a:pt x="478" y="30"/>
                    </a:cubicBezTo>
                    <a:cubicBezTo>
                      <a:pt x="21" y="578"/>
                      <a:pt x="21" y="578"/>
                      <a:pt x="21" y="578"/>
                    </a:cubicBezTo>
                    <a:cubicBezTo>
                      <a:pt x="11" y="590"/>
                      <a:pt x="4" y="602"/>
                      <a:pt x="3" y="612"/>
                    </a:cubicBezTo>
                    <a:cubicBezTo>
                      <a:pt x="3" y="612"/>
                      <a:pt x="3" y="612"/>
                      <a:pt x="3" y="612"/>
                    </a:cubicBezTo>
                    <a:lnTo>
                      <a:pt x="0" y="658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5">
                  <a:latin typeface="+mn-lt"/>
                  <a:ea typeface="+mn-ea"/>
                </a:endParaRPr>
              </a:p>
            </p:txBody>
          </p:sp>
          <p:sp>
            <p:nvSpPr>
              <p:cNvPr id="74" name="Freeform 6"/>
              <p:cNvSpPr/>
              <p:nvPr/>
            </p:nvSpPr>
            <p:spPr bwMode="auto">
              <a:xfrm>
                <a:off x="3689351" y="4819651"/>
                <a:ext cx="4849813" cy="1701800"/>
              </a:xfrm>
              <a:custGeom>
                <a:avLst/>
                <a:gdLst>
                  <a:gd name="T0" fmla="*/ 0 w 3055"/>
                  <a:gd name="T1" fmla="*/ 1072 h 1072"/>
                  <a:gd name="T2" fmla="*/ 3055 w 3055"/>
                  <a:gd name="T3" fmla="*/ 1068 h 1072"/>
                  <a:gd name="T4" fmla="*/ 2226 w 3055"/>
                  <a:gd name="T5" fmla="*/ 0 h 1072"/>
                  <a:gd name="T6" fmla="*/ 812 w 3055"/>
                  <a:gd name="T7" fmla="*/ 2 h 1072"/>
                  <a:gd name="T8" fmla="*/ 0 w 3055"/>
                  <a:gd name="T9" fmla="*/ 1072 h 1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5" h="1072">
                    <a:moveTo>
                      <a:pt x="0" y="1072"/>
                    </a:moveTo>
                    <a:lnTo>
                      <a:pt x="3055" y="1068"/>
                    </a:lnTo>
                    <a:lnTo>
                      <a:pt x="2226" y="0"/>
                    </a:lnTo>
                    <a:lnTo>
                      <a:pt x="812" y="2"/>
                    </a:lnTo>
                    <a:lnTo>
                      <a:pt x="0" y="1072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25000" r="-25000"/>
                </a:stretch>
              </a:blipFill>
              <a:ln>
                <a:noFill/>
              </a:ln>
            </p:spPr>
            <p:txBody>
              <a:bodyPr lIns="68580" tIns="34290" rIns="68580" bIns="3429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5">
                  <a:latin typeface="+mn-lt"/>
                  <a:ea typeface="+mn-ea"/>
                </a:endParaRPr>
              </a:p>
            </p:txBody>
          </p:sp>
          <p:sp>
            <p:nvSpPr>
              <p:cNvPr id="75" name="Freeform 7"/>
              <p:cNvSpPr/>
              <p:nvPr/>
            </p:nvSpPr>
            <p:spPr bwMode="auto">
              <a:xfrm>
                <a:off x="5664685" y="4750387"/>
                <a:ext cx="845041" cy="31481"/>
              </a:xfrm>
              <a:custGeom>
                <a:avLst/>
                <a:gdLst>
                  <a:gd name="T0" fmla="*/ 260 w 274"/>
                  <a:gd name="T1" fmla="*/ 0 h 10"/>
                  <a:gd name="T2" fmla="*/ 137 w 274"/>
                  <a:gd name="T3" fmla="*/ 0 h 10"/>
                  <a:gd name="T4" fmla="*/ 14 w 274"/>
                  <a:gd name="T5" fmla="*/ 0 h 10"/>
                  <a:gd name="T6" fmla="*/ 1 w 274"/>
                  <a:gd name="T7" fmla="*/ 5 h 10"/>
                  <a:gd name="T8" fmla="*/ 1 w 274"/>
                  <a:gd name="T9" fmla="*/ 5 h 10"/>
                  <a:gd name="T10" fmla="*/ 12 w 274"/>
                  <a:gd name="T11" fmla="*/ 10 h 10"/>
                  <a:gd name="T12" fmla="*/ 137 w 274"/>
                  <a:gd name="T13" fmla="*/ 10 h 10"/>
                  <a:gd name="T14" fmla="*/ 262 w 274"/>
                  <a:gd name="T15" fmla="*/ 10 h 10"/>
                  <a:gd name="T16" fmla="*/ 273 w 274"/>
                  <a:gd name="T17" fmla="*/ 5 h 10"/>
                  <a:gd name="T18" fmla="*/ 273 w 274"/>
                  <a:gd name="T19" fmla="*/ 5 h 10"/>
                  <a:gd name="T20" fmla="*/ 260 w 274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4" h="10">
                    <a:moveTo>
                      <a:pt x="260" y="0"/>
                    </a:moveTo>
                    <a:cubicBezTo>
                      <a:pt x="219" y="0"/>
                      <a:pt x="178" y="0"/>
                      <a:pt x="137" y="0"/>
                    </a:cubicBezTo>
                    <a:cubicBezTo>
                      <a:pt x="96" y="0"/>
                      <a:pt x="55" y="0"/>
                      <a:pt x="14" y="0"/>
                    </a:cubicBezTo>
                    <a:cubicBezTo>
                      <a:pt x="8" y="0"/>
                      <a:pt x="2" y="3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8"/>
                      <a:pt x="5" y="10"/>
                      <a:pt x="12" y="10"/>
                    </a:cubicBezTo>
                    <a:cubicBezTo>
                      <a:pt x="54" y="10"/>
                      <a:pt x="95" y="10"/>
                      <a:pt x="137" y="10"/>
                    </a:cubicBezTo>
                    <a:cubicBezTo>
                      <a:pt x="179" y="10"/>
                      <a:pt x="220" y="10"/>
                      <a:pt x="262" y="10"/>
                    </a:cubicBezTo>
                    <a:cubicBezTo>
                      <a:pt x="269" y="10"/>
                      <a:pt x="274" y="8"/>
                      <a:pt x="273" y="5"/>
                    </a:cubicBezTo>
                    <a:cubicBezTo>
                      <a:pt x="273" y="5"/>
                      <a:pt x="273" y="5"/>
                      <a:pt x="273" y="5"/>
                    </a:cubicBezTo>
                    <a:cubicBezTo>
                      <a:pt x="272" y="2"/>
                      <a:pt x="266" y="0"/>
                      <a:pt x="26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5">
                  <a:latin typeface="+mn-lt"/>
                  <a:ea typeface="+mn-ea"/>
                </a:endParaRPr>
              </a:p>
            </p:txBody>
          </p:sp>
          <p:sp>
            <p:nvSpPr>
              <p:cNvPr id="76" name="Freeform 8"/>
              <p:cNvSpPr>
                <a:spLocks noEditPoints="1"/>
              </p:cNvSpPr>
              <p:nvPr/>
            </p:nvSpPr>
            <p:spPr bwMode="auto">
              <a:xfrm>
                <a:off x="5831756" y="6556960"/>
                <a:ext cx="561747" cy="101711"/>
              </a:xfrm>
              <a:custGeom>
                <a:avLst/>
                <a:gdLst>
                  <a:gd name="T0" fmla="*/ 91 w 182"/>
                  <a:gd name="T1" fmla="*/ 7 h 33"/>
                  <a:gd name="T2" fmla="*/ 119 w 182"/>
                  <a:gd name="T3" fmla="*/ 18 h 33"/>
                  <a:gd name="T4" fmla="*/ 119 w 182"/>
                  <a:gd name="T5" fmla="*/ 30 h 33"/>
                  <a:gd name="T6" fmla="*/ 98 w 182"/>
                  <a:gd name="T7" fmla="*/ 30 h 33"/>
                  <a:gd name="T8" fmla="*/ 99 w 182"/>
                  <a:gd name="T9" fmla="*/ 25 h 33"/>
                  <a:gd name="T10" fmla="*/ 90 w 182"/>
                  <a:gd name="T11" fmla="*/ 21 h 33"/>
                  <a:gd name="T12" fmla="*/ 90 w 182"/>
                  <a:gd name="T13" fmla="*/ 21 h 33"/>
                  <a:gd name="T14" fmla="*/ 90 w 182"/>
                  <a:gd name="T15" fmla="*/ 33 h 33"/>
                  <a:gd name="T16" fmla="*/ 91 w 182"/>
                  <a:gd name="T17" fmla="*/ 33 h 33"/>
                  <a:gd name="T18" fmla="*/ 181 w 182"/>
                  <a:gd name="T19" fmla="*/ 17 h 33"/>
                  <a:gd name="T20" fmla="*/ 90 w 182"/>
                  <a:gd name="T21" fmla="*/ 0 h 33"/>
                  <a:gd name="T22" fmla="*/ 90 w 182"/>
                  <a:gd name="T23" fmla="*/ 3 h 33"/>
                  <a:gd name="T24" fmla="*/ 91 w 182"/>
                  <a:gd name="T25" fmla="*/ 2 h 33"/>
                  <a:gd name="T26" fmla="*/ 130 w 182"/>
                  <a:gd name="T27" fmla="*/ 17 h 33"/>
                  <a:gd name="T28" fmla="*/ 126 w 182"/>
                  <a:gd name="T29" fmla="*/ 19 h 33"/>
                  <a:gd name="T30" fmla="*/ 91 w 182"/>
                  <a:gd name="T31" fmla="*/ 5 h 33"/>
                  <a:gd name="T32" fmla="*/ 90 w 182"/>
                  <a:gd name="T33" fmla="*/ 6 h 33"/>
                  <a:gd name="T34" fmla="*/ 90 w 182"/>
                  <a:gd name="T35" fmla="*/ 8 h 33"/>
                  <a:gd name="T36" fmla="*/ 91 w 182"/>
                  <a:gd name="T37" fmla="*/ 7 h 33"/>
                  <a:gd name="T38" fmla="*/ 90 w 182"/>
                  <a:gd name="T39" fmla="*/ 21 h 33"/>
                  <a:gd name="T40" fmla="*/ 81 w 182"/>
                  <a:gd name="T41" fmla="*/ 25 h 33"/>
                  <a:gd name="T42" fmla="*/ 81 w 182"/>
                  <a:gd name="T43" fmla="*/ 30 h 33"/>
                  <a:gd name="T44" fmla="*/ 61 w 182"/>
                  <a:gd name="T45" fmla="*/ 30 h 33"/>
                  <a:gd name="T46" fmla="*/ 62 w 182"/>
                  <a:gd name="T47" fmla="*/ 18 h 33"/>
                  <a:gd name="T48" fmla="*/ 90 w 182"/>
                  <a:gd name="T49" fmla="*/ 8 h 33"/>
                  <a:gd name="T50" fmla="*/ 90 w 182"/>
                  <a:gd name="T51" fmla="*/ 6 h 33"/>
                  <a:gd name="T52" fmla="*/ 55 w 182"/>
                  <a:gd name="T53" fmla="*/ 19 h 33"/>
                  <a:gd name="T54" fmla="*/ 51 w 182"/>
                  <a:gd name="T55" fmla="*/ 17 h 33"/>
                  <a:gd name="T56" fmla="*/ 68 w 182"/>
                  <a:gd name="T57" fmla="*/ 11 h 33"/>
                  <a:gd name="T58" fmla="*/ 68 w 182"/>
                  <a:gd name="T59" fmla="*/ 4 h 33"/>
                  <a:gd name="T60" fmla="*/ 77 w 182"/>
                  <a:gd name="T61" fmla="*/ 4 h 33"/>
                  <a:gd name="T62" fmla="*/ 77 w 182"/>
                  <a:gd name="T63" fmla="*/ 8 h 33"/>
                  <a:gd name="T64" fmla="*/ 90 w 182"/>
                  <a:gd name="T65" fmla="*/ 3 h 33"/>
                  <a:gd name="T66" fmla="*/ 90 w 182"/>
                  <a:gd name="T67" fmla="*/ 0 h 33"/>
                  <a:gd name="T68" fmla="*/ 90 w 182"/>
                  <a:gd name="T69" fmla="*/ 0 h 33"/>
                  <a:gd name="T70" fmla="*/ 0 w 182"/>
                  <a:gd name="T71" fmla="*/ 17 h 33"/>
                  <a:gd name="T72" fmla="*/ 90 w 182"/>
                  <a:gd name="T73" fmla="*/ 33 h 33"/>
                  <a:gd name="T74" fmla="*/ 90 w 182"/>
                  <a:gd name="T75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2" h="33">
                    <a:moveTo>
                      <a:pt x="91" y="7"/>
                    </a:moveTo>
                    <a:cubicBezTo>
                      <a:pt x="119" y="18"/>
                      <a:pt x="119" y="18"/>
                      <a:pt x="119" y="18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9" y="25"/>
                      <a:pt x="99" y="25"/>
                      <a:pt x="99" y="25"/>
                    </a:cubicBezTo>
                    <a:cubicBezTo>
                      <a:pt x="99" y="23"/>
                      <a:pt x="95" y="21"/>
                      <a:pt x="90" y="21"/>
                    </a:cubicBezTo>
                    <a:cubicBezTo>
                      <a:pt x="90" y="21"/>
                      <a:pt x="90" y="21"/>
                      <a:pt x="90" y="21"/>
                    </a:cubicBezTo>
                    <a:cubicBezTo>
                      <a:pt x="90" y="33"/>
                      <a:pt x="90" y="33"/>
                      <a:pt x="90" y="33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141" y="33"/>
                      <a:pt x="182" y="26"/>
                      <a:pt x="181" y="17"/>
                    </a:cubicBezTo>
                    <a:cubicBezTo>
                      <a:pt x="180" y="8"/>
                      <a:pt x="139" y="0"/>
                      <a:pt x="90" y="0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91" y="2"/>
                      <a:pt x="91" y="2"/>
                      <a:pt x="91" y="2"/>
                    </a:cubicBezTo>
                    <a:cubicBezTo>
                      <a:pt x="130" y="17"/>
                      <a:pt x="130" y="17"/>
                      <a:pt x="130" y="17"/>
                    </a:cubicBezTo>
                    <a:cubicBezTo>
                      <a:pt x="126" y="19"/>
                      <a:pt x="126" y="19"/>
                      <a:pt x="126" y="19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0" y="8"/>
                      <a:pt x="90" y="8"/>
                      <a:pt x="90" y="8"/>
                    </a:cubicBezTo>
                    <a:lnTo>
                      <a:pt x="91" y="7"/>
                    </a:lnTo>
                    <a:close/>
                    <a:moveTo>
                      <a:pt x="90" y="21"/>
                    </a:moveTo>
                    <a:cubicBezTo>
                      <a:pt x="85" y="21"/>
                      <a:pt x="82" y="23"/>
                      <a:pt x="81" y="25"/>
                    </a:cubicBezTo>
                    <a:cubicBezTo>
                      <a:pt x="81" y="30"/>
                      <a:pt x="81" y="30"/>
                      <a:pt x="8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41" y="0"/>
                      <a:pt x="1" y="8"/>
                      <a:pt x="0" y="17"/>
                    </a:cubicBezTo>
                    <a:cubicBezTo>
                      <a:pt x="0" y="26"/>
                      <a:pt x="40" y="33"/>
                      <a:pt x="90" y="33"/>
                    </a:cubicBezTo>
                    <a:lnTo>
                      <a:pt x="90" y="21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5">
                  <a:latin typeface="+mn-lt"/>
                  <a:ea typeface="+mn-ea"/>
                </a:endParaRPr>
              </a:p>
            </p:txBody>
          </p:sp>
        </p:grpSp>
        <p:grpSp>
          <p:nvGrpSpPr>
            <p:cNvPr id="4" name="Group 8"/>
            <p:cNvGrpSpPr>
              <a:grpSpLocks noChangeAspect="1"/>
            </p:cNvGrpSpPr>
            <p:nvPr/>
          </p:nvGrpSpPr>
          <p:grpSpPr bwMode="auto">
            <a:xfrm>
              <a:off x="2674772" y="1663503"/>
              <a:ext cx="2418743" cy="1941806"/>
              <a:chOff x="5599580" y="500139"/>
              <a:chExt cx="5497171" cy="4413216"/>
            </a:xfrm>
          </p:grpSpPr>
          <p:sp>
            <p:nvSpPr>
              <p:cNvPr id="5" name="Oval Callout 9"/>
              <p:cNvSpPr/>
              <p:nvPr/>
            </p:nvSpPr>
            <p:spPr>
              <a:xfrm>
                <a:off x="8126772" y="3612563"/>
                <a:ext cx="1766475" cy="1180575"/>
              </a:xfrm>
              <a:prstGeom prst="wedgeEllipseCallout">
                <a:avLst/>
              </a:prstGeom>
              <a:solidFill>
                <a:schemeClr val="accent5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/>
              </a:p>
            </p:txBody>
          </p:sp>
          <p:sp>
            <p:nvSpPr>
              <p:cNvPr id="6" name="Oval Callout 10"/>
              <p:cNvSpPr/>
              <p:nvPr/>
            </p:nvSpPr>
            <p:spPr>
              <a:xfrm>
                <a:off x="6682224" y="3199775"/>
                <a:ext cx="1341367" cy="895752"/>
              </a:xfrm>
              <a:prstGeom prst="wedgeEllipseCallout">
                <a:avLst>
                  <a:gd name="adj1" fmla="val 26187"/>
                  <a:gd name="adj2" fmla="val 62500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/>
              </a:p>
            </p:txBody>
          </p:sp>
          <p:sp>
            <p:nvSpPr>
              <p:cNvPr id="7" name="Oval Callout 11"/>
              <p:cNvSpPr/>
              <p:nvPr/>
            </p:nvSpPr>
            <p:spPr>
              <a:xfrm>
                <a:off x="9546556" y="2526931"/>
                <a:ext cx="1543602" cy="1031971"/>
              </a:xfrm>
              <a:prstGeom prst="wedgeEllipseCallout">
                <a:avLst>
                  <a:gd name="adj1" fmla="val 23309"/>
                  <a:gd name="adj2" fmla="val 57620"/>
                </a:avLst>
              </a:prstGeom>
              <a:solidFill>
                <a:srgbClr val="8A4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/>
              </a:p>
            </p:txBody>
          </p:sp>
          <p:sp>
            <p:nvSpPr>
              <p:cNvPr id="8" name="Oval Callout 12"/>
              <p:cNvSpPr/>
              <p:nvPr/>
            </p:nvSpPr>
            <p:spPr>
              <a:xfrm>
                <a:off x="8126772" y="2621871"/>
                <a:ext cx="1176276" cy="788427"/>
              </a:xfrm>
              <a:prstGeom prst="wedgeEllipseCallout">
                <a:avLst>
                  <a:gd name="adj1" fmla="val 11299"/>
                  <a:gd name="adj2" fmla="val 66763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/>
              </a:p>
            </p:txBody>
          </p:sp>
          <p:sp>
            <p:nvSpPr>
              <p:cNvPr id="9" name="Oval Callout 13"/>
              <p:cNvSpPr/>
              <p:nvPr/>
            </p:nvSpPr>
            <p:spPr>
              <a:xfrm>
                <a:off x="10103739" y="1705481"/>
                <a:ext cx="994673" cy="664591"/>
              </a:xfrm>
              <a:prstGeom prst="wedgeEllipseCallout">
                <a:avLst>
                  <a:gd name="adj1" fmla="val 39098"/>
                  <a:gd name="adj2" fmla="val 6502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/>
              </a:p>
            </p:txBody>
          </p:sp>
          <p:sp>
            <p:nvSpPr>
              <p:cNvPr id="10" name="Oval Callout 14"/>
              <p:cNvSpPr/>
              <p:nvPr/>
            </p:nvSpPr>
            <p:spPr>
              <a:xfrm>
                <a:off x="5600877" y="2370072"/>
                <a:ext cx="1287711" cy="862726"/>
              </a:xfrm>
              <a:prstGeom prst="wedgeEllipseCallout">
                <a:avLst>
                  <a:gd name="adj1" fmla="val 8488"/>
                  <a:gd name="adj2" fmla="val 70280"/>
                </a:avLst>
              </a:prstGeom>
              <a:solidFill>
                <a:srgbClr val="6565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/>
              </a:p>
            </p:txBody>
          </p:sp>
          <p:sp>
            <p:nvSpPr>
              <p:cNvPr id="11" name="Oval Callout 15"/>
              <p:cNvSpPr/>
              <p:nvPr/>
            </p:nvSpPr>
            <p:spPr>
              <a:xfrm>
                <a:off x="6727626" y="1544495"/>
                <a:ext cx="1564237" cy="1048482"/>
              </a:xfrm>
              <a:prstGeom prst="wedgeEllipseCallout">
                <a:avLst>
                  <a:gd name="adj1" fmla="val 6540"/>
                  <a:gd name="adj2" fmla="val 7518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/>
              </a:p>
            </p:txBody>
          </p:sp>
          <p:sp>
            <p:nvSpPr>
              <p:cNvPr id="12" name="Oval Callout 16"/>
              <p:cNvSpPr/>
              <p:nvPr/>
            </p:nvSpPr>
            <p:spPr>
              <a:xfrm>
                <a:off x="8667447" y="1527983"/>
                <a:ext cx="1176273" cy="788424"/>
              </a:xfrm>
              <a:prstGeom prst="wedgeEllipseCallou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/>
              </a:p>
            </p:txBody>
          </p:sp>
          <p:sp>
            <p:nvSpPr>
              <p:cNvPr id="13" name="Oval Callout 17"/>
              <p:cNvSpPr/>
              <p:nvPr/>
            </p:nvSpPr>
            <p:spPr>
              <a:xfrm>
                <a:off x="9955157" y="3868492"/>
                <a:ext cx="994673" cy="664591"/>
              </a:xfrm>
              <a:prstGeom prst="wedgeEllipseCallout">
                <a:avLst>
                  <a:gd name="adj1" fmla="val -5639"/>
                  <a:gd name="adj2" fmla="val 6628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/>
              </a:p>
            </p:txBody>
          </p:sp>
          <p:sp>
            <p:nvSpPr>
              <p:cNvPr id="14" name="Oval Callout 18"/>
              <p:cNvSpPr/>
              <p:nvPr/>
            </p:nvSpPr>
            <p:spPr>
              <a:xfrm>
                <a:off x="7111461" y="4248257"/>
                <a:ext cx="994675" cy="664591"/>
              </a:xfrm>
              <a:prstGeom prst="wedgeEllipseCallout">
                <a:avLst>
                  <a:gd name="adj1" fmla="val 39098"/>
                  <a:gd name="adj2" fmla="val 6502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/>
              </a:p>
            </p:txBody>
          </p:sp>
          <p:sp>
            <p:nvSpPr>
              <p:cNvPr id="15" name="Oval Callout 19"/>
              <p:cNvSpPr/>
              <p:nvPr/>
            </p:nvSpPr>
            <p:spPr>
              <a:xfrm>
                <a:off x="9538301" y="500139"/>
                <a:ext cx="1341367" cy="895752"/>
              </a:xfrm>
              <a:prstGeom prst="wedgeEllipseCallout">
                <a:avLst>
                  <a:gd name="adj1" fmla="val -12056"/>
                  <a:gd name="adj2" fmla="val 6905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/>
              </a:p>
            </p:txBody>
          </p:sp>
          <p:sp>
            <p:nvSpPr>
              <p:cNvPr id="16" name="Oval Callout 20"/>
              <p:cNvSpPr/>
              <p:nvPr/>
            </p:nvSpPr>
            <p:spPr>
              <a:xfrm>
                <a:off x="8089628" y="690022"/>
                <a:ext cx="994673" cy="664591"/>
              </a:xfrm>
              <a:prstGeom prst="wedgeEllipseCallout">
                <a:avLst>
                  <a:gd name="adj1" fmla="val -5639"/>
                  <a:gd name="adj2" fmla="val 6628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/>
              </a:p>
            </p:txBody>
          </p:sp>
          <p:sp>
            <p:nvSpPr>
              <p:cNvPr id="17" name="Freeform 45"/>
              <p:cNvSpPr>
                <a:spLocks noEditPoints="1"/>
              </p:cNvSpPr>
              <p:nvPr/>
            </p:nvSpPr>
            <p:spPr bwMode="auto">
              <a:xfrm>
                <a:off x="8481718" y="2795242"/>
                <a:ext cx="466384" cy="466452"/>
              </a:xfrm>
              <a:custGeom>
                <a:avLst/>
                <a:gdLst>
                  <a:gd name="T0" fmla="*/ 0 w 124"/>
                  <a:gd name="T1" fmla="*/ 62 h 124"/>
                  <a:gd name="T2" fmla="*/ 124 w 124"/>
                  <a:gd name="T3" fmla="*/ 62 h 124"/>
                  <a:gd name="T4" fmla="*/ 116 w 124"/>
                  <a:gd name="T5" fmla="*/ 60 h 124"/>
                  <a:gd name="T6" fmla="*/ 87 w 124"/>
                  <a:gd name="T7" fmla="*/ 35 h 124"/>
                  <a:gd name="T8" fmla="*/ 116 w 124"/>
                  <a:gd name="T9" fmla="*/ 60 h 124"/>
                  <a:gd name="T10" fmla="*/ 43 w 124"/>
                  <a:gd name="T11" fmla="*/ 95 h 124"/>
                  <a:gd name="T12" fmla="*/ 60 w 124"/>
                  <a:gd name="T13" fmla="*/ 116 h 124"/>
                  <a:gd name="T14" fmla="*/ 64 w 124"/>
                  <a:gd name="T15" fmla="*/ 8 h 124"/>
                  <a:gd name="T16" fmla="*/ 64 w 124"/>
                  <a:gd name="T17" fmla="*/ 36 h 124"/>
                  <a:gd name="T18" fmla="*/ 64 w 124"/>
                  <a:gd name="T19" fmla="*/ 8 h 124"/>
                  <a:gd name="T20" fmla="*/ 100 w 124"/>
                  <a:gd name="T21" fmla="*/ 23 h 124"/>
                  <a:gd name="T22" fmla="*/ 71 w 124"/>
                  <a:gd name="T23" fmla="*/ 9 h 124"/>
                  <a:gd name="T24" fmla="*/ 60 w 124"/>
                  <a:gd name="T25" fmla="*/ 36 h 124"/>
                  <a:gd name="T26" fmla="*/ 60 w 124"/>
                  <a:gd name="T27" fmla="*/ 8 h 124"/>
                  <a:gd name="T28" fmla="*/ 38 w 124"/>
                  <a:gd name="T29" fmla="*/ 31 h 124"/>
                  <a:gd name="T30" fmla="*/ 53 w 124"/>
                  <a:gd name="T31" fmla="*/ 9 h 124"/>
                  <a:gd name="T32" fmla="*/ 40 w 124"/>
                  <a:gd name="T33" fmla="*/ 36 h 124"/>
                  <a:gd name="T34" fmla="*/ 60 w 124"/>
                  <a:gd name="T35" fmla="*/ 60 h 124"/>
                  <a:gd name="T36" fmla="*/ 40 w 124"/>
                  <a:gd name="T37" fmla="*/ 36 h 124"/>
                  <a:gd name="T38" fmla="*/ 60 w 124"/>
                  <a:gd name="T39" fmla="*/ 88 h 124"/>
                  <a:gd name="T40" fmla="*/ 36 w 124"/>
                  <a:gd name="T41" fmla="*/ 64 h 124"/>
                  <a:gd name="T42" fmla="*/ 53 w 124"/>
                  <a:gd name="T43" fmla="*/ 115 h 124"/>
                  <a:gd name="T44" fmla="*/ 40 w 124"/>
                  <a:gd name="T45" fmla="*/ 96 h 124"/>
                  <a:gd name="T46" fmla="*/ 64 w 124"/>
                  <a:gd name="T47" fmla="*/ 116 h 124"/>
                  <a:gd name="T48" fmla="*/ 81 w 124"/>
                  <a:gd name="T49" fmla="*/ 95 h 124"/>
                  <a:gd name="T50" fmla="*/ 64 w 124"/>
                  <a:gd name="T51" fmla="*/ 116 h 124"/>
                  <a:gd name="T52" fmla="*/ 97 w 124"/>
                  <a:gd name="T53" fmla="*/ 103 h 124"/>
                  <a:gd name="T54" fmla="*/ 84 w 124"/>
                  <a:gd name="T55" fmla="*/ 96 h 124"/>
                  <a:gd name="T56" fmla="*/ 64 w 124"/>
                  <a:gd name="T57" fmla="*/ 88 h 124"/>
                  <a:gd name="T58" fmla="*/ 88 w 124"/>
                  <a:gd name="T59" fmla="*/ 64 h 124"/>
                  <a:gd name="T60" fmla="*/ 64 w 124"/>
                  <a:gd name="T61" fmla="*/ 60 h 124"/>
                  <a:gd name="T62" fmla="*/ 84 w 124"/>
                  <a:gd name="T63" fmla="*/ 36 h 124"/>
                  <a:gd name="T64" fmla="*/ 64 w 124"/>
                  <a:gd name="T65" fmla="*/ 60 h 124"/>
                  <a:gd name="T66" fmla="*/ 37 w 124"/>
                  <a:gd name="T67" fmla="*/ 35 h 124"/>
                  <a:gd name="T68" fmla="*/ 8 w 124"/>
                  <a:gd name="T69" fmla="*/ 60 h 124"/>
                  <a:gd name="T70" fmla="*/ 8 w 124"/>
                  <a:gd name="T71" fmla="*/ 64 h 124"/>
                  <a:gd name="T72" fmla="*/ 38 w 124"/>
                  <a:gd name="T73" fmla="*/ 93 h 124"/>
                  <a:gd name="T74" fmla="*/ 8 w 124"/>
                  <a:gd name="T75" fmla="*/ 64 h 124"/>
                  <a:gd name="T76" fmla="*/ 86 w 124"/>
                  <a:gd name="T77" fmla="*/ 93 h 124"/>
                  <a:gd name="T78" fmla="*/ 116 w 124"/>
                  <a:gd name="T79" fmla="*/ 6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4" h="124">
                    <a:moveTo>
                      <a:pt x="62" y="0"/>
                    </a:moveTo>
                    <a:cubicBezTo>
                      <a:pt x="28" y="0"/>
                      <a:pt x="0" y="28"/>
                      <a:pt x="0" y="62"/>
                    </a:cubicBezTo>
                    <a:cubicBezTo>
                      <a:pt x="0" y="96"/>
                      <a:pt x="28" y="124"/>
                      <a:pt x="62" y="124"/>
                    </a:cubicBezTo>
                    <a:cubicBezTo>
                      <a:pt x="96" y="124"/>
                      <a:pt x="124" y="96"/>
                      <a:pt x="124" y="62"/>
                    </a:cubicBezTo>
                    <a:cubicBezTo>
                      <a:pt x="124" y="28"/>
                      <a:pt x="96" y="0"/>
                      <a:pt x="62" y="0"/>
                    </a:cubicBezTo>
                    <a:close/>
                    <a:moveTo>
                      <a:pt x="116" y="60"/>
                    </a:moveTo>
                    <a:cubicBezTo>
                      <a:pt x="92" y="60"/>
                      <a:pt x="92" y="60"/>
                      <a:pt x="92" y="60"/>
                    </a:cubicBezTo>
                    <a:cubicBezTo>
                      <a:pt x="92" y="51"/>
                      <a:pt x="90" y="43"/>
                      <a:pt x="87" y="35"/>
                    </a:cubicBezTo>
                    <a:cubicBezTo>
                      <a:pt x="93" y="33"/>
                      <a:pt x="98" y="30"/>
                      <a:pt x="102" y="26"/>
                    </a:cubicBezTo>
                    <a:cubicBezTo>
                      <a:pt x="110" y="35"/>
                      <a:pt x="115" y="47"/>
                      <a:pt x="116" y="60"/>
                    </a:cubicBezTo>
                    <a:close/>
                    <a:moveTo>
                      <a:pt x="60" y="116"/>
                    </a:moveTo>
                    <a:cubicBezTo>
                      <a:pt x="53" y="110"/>
                      <a:pt x="48" y="103"/>
                      <a:pt x="43" y="95"/>
                    </a:cubicBezTo>
                    <a:cubicBezTo>
                      <a:pt x="49" y="93"/>
                      <a:pt x="54" y="92"/>
                      <a:pt x="60" y="92"/>
                    </a:cubicBezTo>
                    <a:cubicBezTo>
                      <a:pt x="60" y="116"/>
                      <a:pt x="60" y="116"/>
                      <a:pt x="60" y="116"/>
                    </a:cubicBezTo>
                    <a:cubicBezTo>
                      <a:pt x="60" y="116"/>
                      <a:pt x="60" y="116"/>
                      <a:pt x="60" y="116"/>
                    </a:cubicBezTo>
                    <a:close/>
                    <a:moveTo>
                      <a:pt x="64" y="8"/>
                    </a:moveTo>
                    <a:cubicBezTo>
                      <a:pt x="72" y="14"/>
                      <a:pt x="78" y="23"/>
                      <a:pt x="82" y="33"/>
                    </a:cubicBezTo>
                    <a:cubicBezTo>
                      <a:pt x="76" y="35"/>
                      <a:pt x="70" y="36"/>
                      <a:pt x="64" y="36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8"/>
                      <a:pt x="64" y="8"/>
                      <a:pt x="64" y="8"/>
                    </a:cubicBezTo>
                    <a:close/>
                    <a:moveTo>
                      <a:pt x="71" y="9"/>
                    </a:moveTo>
                    <a:cubicBezTo>
                      <a:pt x="82" y="11"/>
                      <a:pt x="92" y="16"/>
                      <a:pt x="100" y="23"/>
                    </a:cubicBezTo>
                    <a:cubicBezTo>
                      <a:pt x="95" y="26"/>
                      <a:pt x="91" y="29"/>
                      <a:pt x="86" y="31"/>
                    </a:cubicBezTo>
                    <a:cubicBezTo>
                      <a:pt x="82" y="23"/>
                      <a:pt x="77" y="15"/>
                      <a:pt x="71" y="9"/>
                    </a:cubicBezTo>
                    <a:close/>
                    <a:moveTo>
                      <a:pt x="60" y="8"/>
                    </a:moveTo>
                    <a:cubicBezTo>
                      <a:pt x="60" y="36"/>
                      <a:pt x="60" y="36"/>
                      <a:pt x="60" y="36"/>
                    </a:cubicBezTo>
                    <a:cubicBezTo>
                      <a:pt x="54" y="36"/>
                      <a:pt x="48" y="35"/>
                      <a:pt x="42" y="33"/>
                    </a:cubicBezTo>
                    <a:cubicBezTo>
                      <a:pt x="46" y="23"/>
                      <a:pt x="52" y="14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lose/>
                    <a:moveTo>
                      <a:pt x="38" y="31"/>
                    </a:moveTo>
                    <a:cubicBezTo>
                      <a:pt x="33" y="29"/>
                      <a:pt x="29" y="26"/>
                      <a:pt x="24" y="23"/>
                    </a:cubicBezTo>
                    <a:cubicBezTo>
                      <a:pt x="32" y="16"/>
                      <a:pt x="42" y="11"/>
                      <a:pt x="53" y="9"/>
                    </a:cubicBezTo>
                    <a:cubicBezTo>
                      <a:pt x="47" y="15"/>
                      <a:pt x="42" y="23"/>
                      <a:pt x="38" y="31"/>
                    </a:cubicBezTo>
                    <a:close/>
                    <a:moveTo>
                      <a:pt x="40" y="36"/>
                    </a:moveTo>
                    <a:cubicBezTo>
                      <a:pt x="47" y="38"/>
                      <a:pt x="53" y="40"/>
                      <a:pt x="60" y="4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36" y="60"/>
                      <a:pt x="36" y="60"/>
                      <a:pt x="36" y="60"/>
                    </a:cubicBezTo>
                    <a:cubicBezTo>
                      <a:pt x="36" y="52"/>
                      <a:pt x="38" y="44"/>
                      <a:pt x="40" y="36"/>
                    </a:cubicBezTo>
                    <a:close/>
                    <a:moveTo>
                      <a:pt x="60" y="64"/>
                    </a:moveTo>
                    <a:cubicBezTo>
                      <a:pt x="60" y="88"/>
                      <a:pt x="60" y="88"/>
                      <a:pt x="60" y="88"/>
                    </a:cubicBezTo>
                    <a:cubicBezTo>
                      <a:pt x="54" y="88"/>
                      <a:pt x="48" y="89"/>
                      <a:pt x="42" y="91"/>
                    </a:cubicBezTo>
                    <a:cubicBezTo>
                      <a:pt x="38" y="83"/>
                      <a:pt x="36" y="74"/>
                      <a:pt x="36" y="64"/>
                    </a:cubicBezTo>
                    <a:lnTo>
                      <a:pt x="60" y="64"/>
                    </a:lnTo>
                    <a:close/>
                    <a:moveTo>
                      <a:pt x="53" y="115"/>
                    </a:moveTo>
                    <a:cubicBezTo>
                      <a:pt x="43" y="114"/>
                      <a:pt x="34" y="109"/>
                      <a:pt x="27" y="103"/>
                    </a:cubicBezTo>
                    <a:cubicBezTo>
                      <a:pt x="31" y="100"/>
                      <a:pt x="35" y="98"/>
                      <a:pt x="40" y="96"/>
                    </a:cubicBezTo>
                    <a:cubicBezTo>
                      <a:pt x="43" y="103"/>
                      <a:pt x="48" y="110"/>
                      <a:pt x="53" y="115"/>
                    </a:cubicBezTo>
                    <a:close/>
                    <a:moveTo>
                      <a:pt x="64" y="116"/>
                    </a:moveTo>
                    <a:cubicBezTo>
                      <a:pt x="64" y="92"/>
                      <a:pt x="64" y="92"/>
                      <a:pt x="64" y="92"/>
                    </a:cubicBezTo>
                    <a:cubicBezTo>
                      <a:pt x="70" y="92"/>
                      <a:pt x="75" y="93"/>
                      <a:pt x="81" y="95"/>
                    </a:cubicBezTo>
                    <a:cubicBezTo>
                      <a:pt x="76" y="103"/>
                      <a:pt x="71" y="110"/>
                      <a:pt x="64" y="116"/>
                    </a:cubicBezTo>
                    <a:cubicBezTo>
                      <a:pt x="64" y="116"/>
                      <a:pt x="64" y="116"/>
                      <a:pt x="64" y="116"/>
                    </a:cubicBezTo>
                    <a:close/>
                    <a:moveTo>
                      <a:pt x="84" y="96"/>
                    </a:moveTo>
                    <a:cubicBezTo>
                      <a:pt x="89" y="98"/>
                      <a:pt x="93" y="100"/>
                      <a:pt x="97" y="103"/>
                    </a:cubicBezTo>
                    <a:cubicBezTo>
                      <a:pt x="90" y="109"/>
                      <a:pt x="81" y="114"/>
                      <a:pt x="71" y="115"/>
                    </a:cubicBezTo>
                    <a:cubicBezTo>
                      <a:pt x="76" y="110"/>
                      <a:pt x="81" y="103"/>
                      <a:pt x="84" y="96"/>
                    </a:cubicBezTo>
                    <a:close/>
                    <a:moveTo>
                      <a:pt x="82" y="91"/>
                    </a:moveTo>
                    <a:cubicBezTo>
                      <a:pt x="76" y="89"/>
                      <a:pt x="70" y="88"/>
                      <a:pt x="64" y="88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74"/>
                      <a:pt x="86" y="83"/>
                      <a:pt x="82" y="91"/>
                    </a:cubicBezTo>
                    <a:close/>
                    <a:moveTo>
                      <a:pt x="64" y="60"/>
                    </a:moveTo>
                    <a:cubicBezTo>
                      <a:pt x="64" y="40"/>
                      <a:pt x="64" y="40"/>
                      <a:pt x="64" y="40"/>
                    </a:cubicBezTo>
                    <a:cubicBezTo>
                      <a:pt x="71" y="40"/>
                      <a:pt x="77" y="38"/>
                      <a:pt x="84" y="36"/>
                    </a:cubicBezTo>
                    <a:cubicBezTo>
                      <a:pt x="86" y="44"/>
                      <a:pt x="88" y="52"/>
                      <a:pt x="88" y="60"/>
                    </a:cubicBezTo>
                    <a:lnTo>
                      <a:pt x="64" y="60"/>
                    </a:lnTo>
                    <a:close/>
                    <a:moveTo>
                      <a:pt x="22" y="26"/>
                    </a:moveTo>
                    <a:cubicBezTo>
                      <a:pt x="26" y="30"/>
                      <a:pt x="31" y="33"/>
                      <a:pt x="37" y="35"/>
                    </a:cubicBezTo>
                    <a:cubicBezTo>
                      <a:pt x="34" y="43"/>
                      <a:pt x="32" y="51"/>
                      <a:pt x="32" y="60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9" y="47"/>
                      <a:pt x="14" y="35"/>
                      <a:pt x="22" y="26"/>
                    </a:cubicBezTo>
                    <a:close/>
                    <a:moveTo>
                      <a:pt x="8" y="64"/>
                    </a:move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74"/>
                      <a:pt x="34" y="84"/>
                      <a:pt x="38" y="93"/>
                    </a:cubicBezTo>
                    <a:cubicBezTo>
                      <a:pt x="33" y="95"/>
                      <a:pt x="28" y="97"/>
                      <a:pt x="24" y="100"/>
                    </a:cubicBezTo>
                    <a:cubicBezTo>
                      <a:pt x="15" y="91"/>
                      <a:pt x="9" y="78"/>
                      <a:pt x="8" y="64"/>
                    </a:cubicBezTo>
                    <a:close/>
                    <a:moveTo>
                      <a:pt x="100" y="100"/>
                    </a:moveTo>
                    <a:cubicBezTo>
                      <a:pt x="96" y="97"/>
                      <a:pt x="91" y="95"/>
                      <a:pt x="86" y="93"/>
                    </a:cubicBezTo>
                    <a:cubicBezTo>
                      <a:pt x="90" y="84"/>
                      <a:pt x="92" y="74"/>
                      <a:pt x="92" y="64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5" y="78"/>
                      <a:pt x="109" y="91"/>
                      <a:pt x="100" y="1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  <p:grpSp>
            <p:nvGrpSpPr>
              <p:cNvPr id="18" name="Group 22"/>
              <p:cNvGrpSpPr/>
              <p:nvPr/>
            </p:nvGrpSpPr>
            <p:grpSpPr>
              <a:xfrm>
                <a:off x="7366971" y="4407847"/>
                <a:ext cx="482600" cy="392113"/>
                <a:chOff x="2974975" y="5006976"/>
                <a:chExt cx="482600" cy="392113"/>
              </a:xfrm>
              <a:solidFill>
                <a:schemeClr val="bg1"/>
              </a:solidFill>
            </p:grpSpPr>
            <p:sp>
              <p:nvSpPr>
                <p:cNvPr id="71" name="Freeform 46"/>
                <p:cNvSpPr>
                  <a:spLocks noEditPoints="1"/>
                </p:cNvSpPr>
                <p:nvPr/>
              </p:nvSpPr>
              <p:spPr bwMode="auto">
                <a:xfrm>
                  <a:off x="3306763" y="5127626"/>
                  <a:ext cx="90487" cy="120650"/>
                </a:xfrm>
                <a:custGeom>
                  <a:avLst/>
                  <a:gdLst>
                    <a:gd name="T0" fmla="*/ 11 w 24"/>
                    <a:gd name="T1" fmla="*/ 2 h 32"/>
                    <a:gd name="T2" fmla="*/ 8 w 24"/>
                    <a:gd name="T3" fmla="*/ 0 h 32"/>
                    <a:gd name="T4" fmla="*/ 4 w 24"/>
                    <a:gd name="T5" fmla="*/ 0 h 32"/>
                    <a:gd name="T6" fmla="*/ 0 w 24"/>
                    <a:gd name="T7" fmla="*/ 4 h 32"/>
                    <a:gd name="T8" fmla="*/ 0 w 24"/>
                    <a:gd name="T9" fmla="*/ 28 h 32"/>
                    <a:gd name="T10" fmla="*/ 4 w 24"/>
                    <a:gd name="T11" fmla="*/ 32 h 32"/>
                    <a:gd name="T12" fmla="*/ 20 w 24"/>
                    <a:gd name="T13" fmla="*/ 32 h 32"/>
                    <a:gd name="T14" fmla="*/ 24 w 24"/>
                    <a:gd name="T15" fmla="*/ 28 h 32"/>
                    <a:gd name="T16" fmla="*/ 24 w 24"/>
                    <a:gd name="T17" fmla="*/ 22 h 32"/>
                    <a:gd name="T18" fmla="*/ 23 w 24"/>
                    <a:gd name="T19" fmla="*/ 20 h 32"/>
                    <a:gd name="T20" fmla="*/ 11 w 24"/>
                    <a:gd name="T21" fmla="*/ 2 h 32"/>
                    <a:gd name="T22" fmla="*/ 20 w 24"/>
                    <a:gd name="T23" fmla="*/ 28 h 32"/>
                    <a:gd name="T24" fmla="*/ 4 w 24"/>
                    <a:gd name="T25" fmla="*/ 28 h 32"/>
                    <a:gd name="T26" fmla="*/ 4 w 24"/>
                    <a:gd name="T27" fmla="*/ 4 h 32"/>
                    <a:gd name="T28" fmla="*/ 8 w 24"/>
                    <a:gd name="T29" fmla="*/ 4 h 32"/>
                    <a:gd name="T30" fmla="*/ 20 w 24"/>
                    <a:gd name="T31" fmla="*/ 22 h 32"/>
                    <a:gd name="T32" fmla="*/ 20 w 24"/>
                    <a:gd name="T33" fmla="*/ 2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4" h="32">
                      <a:moveTo>
                        <a:pt x="11" y="2"/>
                      </a:moveTo>
                      <a:cubicBezTo>
                        <a:pt x="11" y="1"/>
                        <a:pt x="9" y="0"/>
                        <a:pt x="8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0"/>
                        <a:pt x="2" y="32"/>
                        <a:pt x="4" y="32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22" y="32"/>
                        <a:pt x="24" y="30"/>
                        <a:pt x="24" y="28"/>
                      </a:cubicBezTo>
                      <a:cubicBezTo>
                        <a:pt x="24" y="22"/>
                        <a:pt x="24" y="22"/>
                        <a:pt x="24" y="22"/>
                      </a:cubicBezTo>
                      <a:cubicBezTo>
                        <a:pt x="24" y="21"/>
                        <a:pt x="24" y="20"/>
                        <a:pt x="23" y="20"/>
                      </a:cubicBezTo>
                      <a:lnTo>
                        <a:pt x="11" y="2"/>
                      </a:lnTo>
                      <a:close/>
                      <a:moveTo>
                        <a:pt x="20" y="28"/>
                      </a:move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lnTo>
                        <a:pt x="20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72" name="Freeform 47"/>
                <p:cNvSpPr>
                  <a:spLocks noEditPoints="1"/>
                </p:cNvSpPr>
                <p:nvPr/>
              </p:nvSpPr>
              <p:spPr bwMode="auto">
                <a:xfrm>
                  <a:off x="2974975" y="5006976"/>
                  <a:ext cx="482600" cy="392113"/>
                </a:xfrm>
                <a:custGeom>
                  <a:avLst/>
                  <a:gdLst>
                    <a:gd name="T0" fmla="*/ 126 w 128"/>
                    <a:gd name="T1" fmla="*/ 49 h 104"/>
                    <a:gd name="T2" fmla="*/ 110 w 128"/>
                    <a:gd name="T3" fmla="*/ 25 h 104"/>
                    <a:gd name="T4" fmla="*/ 100 w 128"/>
                    <a:gd name="T5" fmla="*/ 20 h 104"/>
                    <a:gd name="T6" fmla="*/ 84 w 128"/>
                    <a:gd name="T7" fmla="*/ 20 h 104"/>
                    <a:gd name="T8" fmla="*/ 84 w 128"/>
                    <a:gd name="T9" fmla="*/ 12 h 104"/>
                    <a:gd name="T10" fmla="*/ 72 w 128"/>
                    <a:gd name="T11" fmla="*/ 0 h 104"/>
                    <a:gd name="T12" fmla="*/ 12 w 128"/>
                    <a:gd name="T13" fmla="*/ 0 h 104"/>
                    <a:gd name="T14" fmla="*/ 0 w 128"/>
                    <a:gd name="T15" fmla="*/ 12 h 104"/>
                    <a:gd name="T16" fmla="*/ 0 w 128"/>
                    <a:gd name="T17" fmla="*/ 56 h 104"/>
                    <a:gd name="T18" fmla="*/ 12 w 128"/>
                    <a:gd name="T19" fmla="*/ 68 h 104"/>
                    <a:gd name="T20" fmla="*/ 12 w 128"/>
                    <a:gd name="T21" fmla="*/ 68 h 104"/>
                    <a:gd name="T22" fmla="*/ 12 w 128"/>
                    <a:gd name="T23" fmla="*/ 80 h 104"/>
                    <a:gd name="T24" fmla="*/ 24 w 128"/>
                    <a:gd name="T25" fmla="*/ 92 h 104"/>
                    <a:gd name="T26" fmla="*/ 29 w 128"/>
                    <a:gd name="T27" fmla="*/ 92 h 104"/>
                    <a:gd name="T28" fmla="*/ 44 w 128"/>
                    <a:gd name="T29" fmla="*/ 104 h 104"/>
                    <a:gd name="T30" fmla="*/ 59 w 128"/>
                    <a:gd name="T31" fmla="*/ 92 h 104"/>
                    <a:gd name="T32" fmla="*/ 81 w 128"/>
                    <a:gd name="T33" fmla="*/ 92 h 104"/>
                    <a:gd name="T34" fmla="*/ 96 w 128"/>
                    <a:gd name="T35" fmla="*/ 104 h 104"/>
                    <a:gd name="T36" fmla="*/ 111 w 128"/>
                    <a:gd name="T37" fmla="*/ 92 h 104"/>
                    <a:gd name="T38" fmla="*/ 116 w 128"/>
                    <a:gd name="T39" fmla="*/ 92 h 104"/>
                    <a:gd name="T40" fmla="*/ 128 w 128"/>
                    <a:gd name="T41" fmla="*/ 80 h 104"/>
                    <a:gd name="T42" fmla="*/ 128 w 128"/>
                    <a:gd name="T43" fmla="*/ 56 h 104"/>
                    <a:gd name="T44" fmla="*/ 126 w 128"/>
                    <a:gd name="T45" fmla="*/ 49 h 104"/>
                    <a:gd name="T46" fmla="*/ 12 w 128"/>
                    <a:gd name="T47" fmla="*/ 60 h 104"/>
                    <a:gd name="T48" fmla="*/ 8 w 128"/>
                    <a:gd name="T49" fmla="*/ 56 h 104"/>
                    <a:gd name="T50" fmla="*/ 8 w 128"/>
                    <a:gd name="T51" fmla="*/ 12 h 104"/>
                    <a:gd name="T52" fmla="*/ 12 w 128"/>
                    <a:gd name="T53" fmla="*/ 8 h 104"/>
                    <a:gd name="T54" fmla="*/ 72 w 128"/>
                    <a:gd name="T55" fmla="*/ 8 h 104"/>
                    <a:gd name="T56" fmla="*/ 76 w 128"/>
                    <a:gd name="T57" fmla="*/ 12 h 104"/>
                    <a:gd name="T58" fmla="*/ 76 w 128"/>
                    <a:gd name="T59" fmla="*/ 20 h 104"/>
                    <a:gd name="T60" fmla="*/ 76 w 128"/>
                    <a:gd name="T61" fmla="*/ 28 h 104"/>
                    <a:gd name="T62" fmla="*/ 76 w 128"/>
                    <a:gd name="T63" fmla="*/ 56 h 104"/>
                    <a:gd name="T64" fmla="*/ 72 w 128"/>
                    <a:gd name="T65" fmla="*/ 60 h 104"/>
                    <a:gd name="T66" fmla="*/ 12 w 128"/>
                    <a:gd name="T67" fmla="*/ 60 h 104"/>
                    <a:gd name="T68" fmla="*/ 44 w 128"/>
                    <a:gd name="T69" fmla="*/ 96 h 104"/>
                    <a:gd name="T70" fmla="*/ 36 w 128"/>
                    <a:gd name="T71" fmla="*/ 88 h 104"/>
                    <a:gd name="T72" fmla="*/ 44 w 128"/>
                    <a:gd name="T73" fmla="*/ 80 h 104"/>
                    <a:gd name="T74" fmla="*/ 52 w 128"/>
                    <a:gd name="T75" fmla="*/ 88 h 104"/>
                    <a:gd name="T76" fmla="*/ 44 w 128"/>
                    <a:gd name="T77" fmla="*/ 96 h 104"/>
                    <a:gd name="T78" fmla="*/ 96 w 128"/>
                    <a:gd name="T79" fmla="*/ 96 h 104"/>
                    <a:gd name="T80" fmla="*/ 88 w 128"/>
                    <a:gd name="T81" fmla="*/ 88 h 104"/>
                    <a:gd name="T82" fmla="*/ 96 w 128"/>
                    <a:gd name="T83" fmla="*/ 80 h 104"/>
                    <a:gd name="T84" fmla="*/ 104 w 128"/>
                    <a:gd name="T85" fmla="*/ 88 h 104"/>
                    <a:gd name="T86" fmla="*/ 96 w 128"/>
                    <a:gd name="T87" fmla="*/ 96 h 104"/>
                    <a:gd name="T88" fmla="*/ 120 w 128"/>
                    <a:gd name="T89" fmla="*/ 80 h 104"/>
                    <a:gd name="T90" fmla="*/ 116 w 128"/>
                    <a:gd name="T91" fmla="*/ 84 h 104"/>
                    <a:gd name="T92" fmla="*/ 111 w 128"/>
                    <a:gd name="T93" fmla="*/ 84 h 104"/>
                    <a:gd name="T94" fmla="*/ 96 w 128"/>
                    <a:gd name="T95" fmla="*/ 72 h 104"/>
                    <a:gd name="T96" fmla="*/ 81 w 128"/>
                    <a:gd name="T97" fmla="*/ 84 h 104"/>
                    <a:gd name="T98" fmla="*/ 59 w 128"/>
                    <a:gd name="T99" fmla="*/ 84 h 104"/>
                    <a:gd name="T100" fmla="*/ 44 w 128"/>
                    <a:gd name="T101" fmla="*/ 72 h 104"/>
                    <a:gd name="T102" fmla="*/ 29 w 128"/>
                    <a:gd name="T103" fmla="*/ 84 h 104"/>
                    <a:gd name="T104" fmla="*/ 24 w 128"/>
                    <a:gd name="T105" fmla="*/ 84 h 104"/>
                    <a:gd name="T106" fmla="*/ 20 w 128"/>
                    <a:gd name="T107" fmla="*/ 80 h 104"/>
                    <a:gd name="T108" fmla="*/ 20 w 128"/>
                    <a:gd name="T109" fmla="*/ 68 h 104"/>
                    <a:gd name="T110" fmla="*/ 72 w 128"/>
                    <a:gd name="T111" fmla="*/ 68 h 104"/>
                    <a:gd name="T112" fmla="*/ 84 w 128"/>
                    <a:gd name="T113" fmla="*/ 56 h 104"/>
                    <a:gd name="T114" fmla="*/ 84 w 128"/>
                    <a:gd name="T115" fmla="*/ 28 h 104"/>
                    <a:gd name="T116" fmla="*/ 100 w 128"/>
                    <a:gd name="T117" fmla="*/ 28 h 104"/>
                    <a:gd name="T118" fmla="*/ 103 w 128"/>
                    <a:gd name="T119" fmla="*/ 30 h 104"/>
                    <a:gd name="T120" fmla="*/ 119 w 128"/>
                    <a:gd name="T121" fmla="*/ 54 h 104"/>
                    <a:gd name="T122" fmla="*/ 120 w 128"/>
                    <a:gd name="T123" fmla="*/ 56 h 104"/>
                    <a:gd name="T124" fmla="*/ 120 w 128"/>
                    <a:gd name="T125" fmla="*/ 8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8" h="104">
                      <a:moveTo>
                        <a:pt x="126" y="49"/>
                      </a:moveTo>
                      <a:cubicBezTo>
                        <a:pt x="110" y="25"/>
                        <a:pt x="110" y="25"/>
                        <a:pt x="110" y="25"/>
                      </a:cubicBezTo>
                      <a:cubicBezTo>
                        <a:pt x="108" y="22"/>
                        <a:pt x="104" y="20"/>
                        <a:pt x="100" y="20"/>
                      </a:cubicBezTo>
                      <a:cubicBezTo>
                        <a:pt x="84" y="20"/>
                        <a:pt x="84" y="20"/>
                        <a:pt x="84" y="20"/>
                      </a:cubicBezTo>
                      <a:cubicBezTo>
                        <a:pt x="84" y="12"/>
                        <a:pt x="84" y="12"/>
                        <a:pt x="84" y="12"/>
                      </a:cubicBezTo>
                      <a:cubicBezTo>
                        <a:pt x="84" y="5"/>
                        <a:pt x="79" y="0"/>
                        <a:pt x="7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3"/>
                        <a:pt x="5" y="68"/>
                        <a:pt x="12" y="68"/>
                      </a:cubicBezTo>
                      <a:cubicBezTo>
                        <a:pt x="12" y="68"/>
                        <a:pt x="12" y="68"/>
                        <a:pt x="12" y="68"/>
                      </a:cubicBezTo>
                      <a:cubicBezTo>
                        <a:pt x="12" y="80"/>
                        <a:pt x="12" y="80"/>
                        <a:pt x="12" y="80"/>
                      </a:cubicBezTo>
                      <a:cubicBezTo>
                        <a:pt x="12" y="87"/>
                        <a:pt x="17" y="92"/>
                        <a:pt x="24" y="92"/>
                      </a:cubicBezTo>
                      <a:cubicBezTo>
                        <a:pt x="29" y="92"/>
                        <a:pt x="29" y="92"/>
                        <a:pt x="29" y="92"/>
                      </a:cubicBezTo>
                      <a:cubicBezTo>
                        <a:pt x="30" y="99"/>
                        <a:pt x="37" y="104"/>
                        <a:pt x="44" y="104"/>
                      </a:cubicBezTo>
                      <a:cubicBezTo>
                        <a:pt x="51" y="104"/>
                        <a:pt x="58" y="99"/>
                        <a:pt x="59" y="92"/>
                      </a:cubicBezTo>
                      <a:cubicBezTo>
                        <a:pt x="81" y="92"/>
                        <a:pt x="81" y="92"/>
                        <a:pt x="81" y="92"/>
                      </a:cubicBezTo>
                      <a:cubicBezTo>
                        <a:pt x="82" y="99"/>
                        <a:pt x="89" y="104"/>
                        <a:pt x="96" y="104"/>
                      </a:cubicBezTo>
                      <a:cubicBezTo>
                        <a:pt x="103" y="104"/>
                        <a:pt x="110" y="99"/>
                        <a:pt x="111" y="92"/>
                      </a:cubicBezTo>
                      <a:cubicBezTo>
                        <a:pt x="116" y="92"/>
                        <a:pt x="116" y="92"/>
                        <a:pt x="116" y="92"/>
                      </a:cubicBezTo>
                      <a:cubicBezTo>
                        <a:pt x="123" y="92"/>
                        <a:pt x="128" y="87"/>
                        <a:pt x="128" y="80"/>
                      </a:cubicBezTo>
                      <a:cubicBezTo>
                        <a:pt x="128" y="56"/>
                        <a:pt x="128" y="56"/>
                        <a:pt x="128" y="56"/>
                      </a:cubicBezTo>
                      <a:cubicBezTo>
                        <a:pt x="128" y="54"/>
                        <a:pt x="127" y="51"/>
                        <a:pt x="126" y="49"/>
                      </a:cubicBezTo>
                      <a:close/>
                      <a:moveTo>
                        <a:pt x="12" y="60"/>
                      </a:moveTo>
                      <a:cubicBezTo>
                        <a:pt x="10" y="60"/>
                        <a:pt x="8" y="58"/>
                        <a:pt x="8" y="56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0"/>
                        <a:pt x="10" y="8"/>
                        <a:pt x="12" y="8"/>
                      </a:cubicBezTo>
                      <a:cubicBezTo>
                        <a:pt x="72" y="8"/>
                        <a:pt x="72" y="8"/>
                        <a:pt x="72" y="8"/>
                      </a:cubicBezTo>
                      <a:cubicBezTo>
                        <a:pt x="74" y="8"/>
                        <a:pt x="76" y="10"/>
                        <a:pt x="76" y="12"/>
                      </a:cubicBezTo>
                      <a:cubicBezTo>
                        <a:pt x="76" y="20"/>
                        <a:pt x="76" y="20"/>
                        <a:pt x="76" y="20"/>
                      </a:cubicBezTo>
                      <a:cubicBezTo>
                        <a:pt x="76" y="28"/>
                        <a:pt x="76" y="28"/>
                        <a:pt x="76" y="28"/>
                      </a:cubicBezTo>
                      <a:cubicBezTo>
                        <a:pt x="76" y="56"/>
                        <a:pt x="76" y="56"/>
                        <a:pt x="76" y="56"/>
                      </a:cubicBezTo>
                      <a:cubicBezTo>
                        <a:pt x="76" y="58"/>
                        <a:pt x="74" y="60"/>
                        <a:pt x="72" y="60"/>
                      </a:cubicBezTo>
                      <a:lnTo>
                        <a:pt x="12" y="60"/>
                      </a:lnTo>
                      <a:close/>
                      <a:moveTo>
                        <a:pt x="44" y="96"/>
                      </a:moveTo>
                      <a:cubicBezTo>
                        <a:pt x="40" y="96"/>
                        <a:pt x="36" y="92"/>
                        <a:pt x="36" y="88"/>
                      </a:cubicBezTo>
                      <a:cubicBezTo>
                        <a:pt x="36" y="84"/>
                        <a:pt x="40" y="80"/>
                        <a:pt x="44" y="80"/>
                      </a:cubicBezTo>
                      <a:cubicBezTo>
                        <a:pt x="48" y="80"/>
                        <a:pt x="52" y="84"/>
                        <a:pt x="52" y="88"/>
                      </a:cubicBezTo>
                      <a:cubicBezTo>
                        <a:pt x="52" y="92"/>
                        <a:pt x="48" y="96"/>
                        <a:pt x="44" y="96"/>
                      </a:cubicBezTo>
                      <a:close/>
                      <a:moveTo>
                        <a:pt x="96" y="96"/>
                      </a:moveTo>
                      <a:cubicBezTo>
                        <a:pt x="92" y="96"/>
                        <a:pt x="88" y="92"/>
                        <a:pt x="88" y="88"/>
                      </a:cubicBezTo>
                      <a:cubicBezTo>
                        <a:pt x="88" y="84"/>
                        <a:pt x="92" y="80"/>
                        <a:pt x="96" y="80"/>
                      </a:cubicBezTo>
                      <a:cubicBezTo>
                        <a:pt x="100" y="80"/>
                        <a:pt x="104" y="84"/>
                        <a:pt x="104" y="88"/>
                      </a:cubicBezTo>
                      <a:cubicBezTo>
                        <a:pt x="104" y="92"/>
                        <a:pt x="100" y="96"/>
                        <a:pt x="96" y="96"/>
                      </a:cubicBezTo>
                      <a:close/>
                      <a:moveTo>
                        <a:pt x="120" y="80"/>
                      </a:moveTo>
                      <a:cubicBezTo>
                        <a:pt x="120" y="82"/>
                        <a:pt x="118" y="84"/>
                        <a:pt x="116" y="84"/>
                      </a:cubicBezTo>
                      <a:cubicBezTo>
                        <a:pt x="111" y="84"/>
                        <a:pt x="111" y="84"/>
                        <a:pt x="111" y="84"/>
                      </a:cubicBezTo>
                      <a:cubicBezTo>
                        <a:pt x="110" y="77"/>
                        <a:pt x="103" y="72"/>
                        <a:pt x="96" y="72"/>
                      </a:cubicBezTo>
                      <a:cubicBezTo>
                        <a:pt x="89" y="72"/>
                        <a:pt x="82" y="77"/>
                        <a:pt x="81" y="84"/>
                      </a:cubicBezTo>
                      <a:cubicBezTo>
                        <a:pt x="59" y="84"/>
                        <a:pt x="59" y="84"/>
                        <a:pt x="59" y="84"/>
                      </a:cubicBezTo>
                      <a:cubicBezTo>
                        <a:pt x="58" y="77"/>
                        <a:pt x="51" y="72"/>
                        <a:pt x="44" y="72"/>
                      </a:cubicBezTo>
                      <a:cubicBezTo>
                        <a:pt x="37" y="72"/>
                        <a:pt x="30" y="77"/>
                        <a:pt x="29" y="84"/>
                      </a:cubicBezTo>
                      <a:cubicBezTo>
                        <a:pt x="24" y="84"/>
                        <a:pt x="24" y="84"/>
                        <a:pt x="24" y="84"/>
                      </a:cubicBezTo>
                      <a:cubicBezTo>
                        <a:pt x="22" y="84"/>
                        <a:pt x="20" y="82"/>
                        <a:pt x="20" y="80"/>
                      </a:cubicBezTo>
                      <a:cubicBezTo>
                        <a:pt x="20" y="68"/>
                        <a:pt x="20" y="68"/>
                        <a:pt x="20" y="68"/>
                      </a:cubicBezTo>
                      <a:cubicBezTo>
                        <a:pt x="72" y="68"/>
                        <a:pt x="72" y="68"/>
                        <a:pt x="72" y="68"/>
                      </a:cubicBezTo>
                      <a:cubicBezTo>
                        <a:pt x="79" y="68"/>
                        <a:pt x="84" y="63"/>
                        <a:pt x="84" y="56"/>
                      </a:cubicBezTo>
                      <a:cubicBezTo>
                        <a:pt x="84" y="28"/>
                        <a:pt x="84" y="28"/>
                        <a:pt x="84" y="28"/>
                      </a:cubicBezTo>
                      <a:cubicBezTo>
                        <a:pt x="100" y="28"/>
                        <a:pt x="100" y="28"/>
                        <a:pt x="100" y="28"/>
                      </a:cubicBezTo>
                      <a:cubicBezTo>
                        <a:pt x="101" y="28"/>
                        <a:pt x="103" y="29"/>
                        <a:pt x="103" y="30"/>
                      </a:cubicBezTo>
                      <a:cubicBezTo>
                        <a:pt x="119" y="54"/>
                        <a:pt x="119" y="54"/>
                        <a:pt x="119" y="54"/>
                      </a:cubicBezTo>
                      <a:cubicBezTo>
                        <a:pt x="120" y="54"/>
                        <a:pt x="120" y="55"/>
                        <a:pt x="120" y="56"/>
                      </a:cubicBezTo>
                      <a:lnTo>
                        <a:pt x="12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19" name="Group 23"/>
              <p:cNvGrpSpPr/>
              <p:nvPr/>
            </p:nvGrpSpPr>
            <p:grpSpPr>
              <a:xfrm>
                <a:off x="7210457" y="1807833"/>
                <a:ext cx="549275" cy="549275"/>
                <a:chOff x="1978025" y="4927601"/>
                <a:chExt cx="549275" cy="549275"/>
              </a:xfrm>
              <a:solidFill>
                <a:schemeClr val="bg1"/>
              </a:solidFill>
            </p:grpSpPr>
            <p:sp>
              <p:nvSpPr>
                <p:cNvPr id="62" name="Freeform 48"/>
                <p:cNvSpPr>
                  <a:spLocks noEditPoints="1"/>
                </p:cNvSpPr>
                <p:nvPr/>
              </p:nvSpPr>
              <p:spPr bwMode="auto">
                <a:xfrm>
                  <a:off x="1978025" y="4927601"/>
                  <a:ext cx="549275" cy="549275"/>
                </a:xfrm>
                <a:custGeom>
                  <a:avLst/>
                  <a:gdLst>
                    <a:gd name="T0" fmla="*/ 97 w 146"/>
                    <a:gd name="T1" fmla="*/ 14 h 146"/>
                    <a:gd name="T2" fmla="*/ 14 w 146"/>
                    <a:gd name="T3" fmla="*/ 49 h 146"/>
                    <a:gd name="T4" fmla="*/ 49 w 146"/>
                    <a:gd name="T5" fmla="*/ 132 h 146"/>
                    <a:gd name="T6" fmla="*/ 132 w 146"/>
                    <a:gd name="T7" fmla="*/ 97 h 146"/>
                    <a:gd name="T8" fmla="*/ 97 w 146"/>
                    <a:gd name="T9" fmla="*/ 14 h 146"/>
                    <a:gd name="T10" fmla="*/ 52 w 146"/>
                    <a:gd name="T11" fmla="*/ 125 h 146"/>
                    <a:gd name="T12" fmla="*/ 21 w 146"/>
                    <a:gd name="T13" fmla="*/ 52 h 146"/>
                    <a:gd name="T14" fmla="*/ 94 w 146"/>
                    <a:gd name="T15" fmla="*/ 21 h 146"/>
                    <a:gd name="T16" fmla="*/ 125 w 146"/>
                    <a:gd name="T17" fmla="*/ 94 h 146"/>
                    <a:gd name="T18" fmla="*/ 52 w 146"/>
                    <a:gd name="T19" fmla="*/ 12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6" h="146">
                      <a:moveTo>
                        <a:pt x="97" y="14"/>
                      </a:moveTo>
                      <a:cubicBezTo>
                        <a:pt x="64" y="0"/>
                        <a:pt x="27" y="16"/>
                        <a:pt x="14" y="49"/>
                      </a:cubicBezTo>
                      <a:cubicBezTo>
                        <a:pt x="0" y="82"/>
                        <a:pt x="16" y="119"/>
                        <a:pt x="49" y="132"/>
                      </a:cubicBezTo>
                      <a:cubicBezTo>
                        <a:pt x="82" y="146"/>
                        <a:pt x="119" y="130"/>
                        <a:pt x="132" y="97"/>
                      </a:cubicBezTo>
                      <a:cubicBezTo>
                        <a:pt x="146" y="64"/>
                        <a:pt x="130" y="27"/>
                        <a:pt x="97" y="14"/>
                      </a:cubicBezTo>
                      <a:close/>
                      <a:moveTo>
                        <a:pt x="52" y="125"/>
                      </a:moveTo>
                      <a:cubicBezTo>
                        <a:pt x="24" y="114"/>
                        <a:pt x="10" y="81"/>
                        <a:pt x="21" y="52"/>
                      </a:cubicBezTo>
                      <a:cubicBezTo>
                        <a:pt x="33" y="24"/>
                        <a:pt x="65" y="10"/>
                        <a:pt x="94" y="21"/>
                      </a:cubicBezTo>
                      <a:cubicBezTo>
                        <a:pt x="123" y="33"/>
                        <a:pt x="136" y="65"/>
                        <a:pt x="125" y="94"/>
                      </a:cubicBezTo>
                      <a:cubicBezTo>
                        <a:pt x="114" y="123"/>
                        <a:pt x="81" y="136"/>
                        <a:pt x="52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63" name="Freeform 49"/>
                <p:cNvSpPr>
                  <a:spLocks noEditPoints="1"/>
                </p:cNvSpPr>
                <p:nvPr/>
              </p:nvSpPr>
              <p:spPr bwMode="auto">
                <a:xfrm>
                  <a:off x="2219325" y="5168901"/>
                  <a:ext cx="66675" cy="68263"/>
                </a:xfrm>
                <a:custGeom>
                  <a:avLst/>
                  <a:gdLst>
                    <a:gd name="T0" fmla="*/ 12 w 18"/>
                    <a:gd name="T1" fmla="*/ 2 h 18"/>
                    <a:gd name="T2" fmla="*/ 2 w 18"/>
                    <a:gd name="T3" fmla="*/ 6 h 18"/>
                    <a:gd name="T4" fmla="*/ 6 w 18"/>
                    <a:gd name="T5" fmla="*/ 16 h 18"/>
                    <a:gd name="T6" fmla="*/ 16 w 18"/>
                    <a:gd name="T7" fmla="*/ 12 h 18"/>
                    <a:gd name="T8" fmla="*/ 12 w 18"/>
                    <a:gd name="T9" fmla="*/ 2 h 18"/>
                    <a:gd name="T10" fmla="*/ 8 w 18"/>
                    <a:gd name="T11" fmla="*/ 13 h 18"/>
                    <a:gd name="T12" fmla="*/ 5 w 18"/>
                    <a:gd name="T13" fmla="*/ 8 h 18"/>
                    <a:gd name="T14" fmla="*/ 11 w 18"/>
                    <a:gd name="T15" fmla="*/ 5 h 18"/>
                    <a:gd name="T16" fmla="*/ 13 w 18"/>
                    <a:gd name="T17" fmla="*/ 11 h 18"/>
                    <a:gd name="T18" fmla="*/ 8 w 18"/>
                    <a:gd name="T1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8">
                      <a:moveTo>
                        <a:pt x="12" y="2"/>
                      </a:moveTo>
                      <a:cubicBezTo>
                        <a:pt x="8" y="0"/>
                        <a:pt x="3" y="2"/>
                        <a:pt x="2" y="6"/>
                      </a:cubicBezTo>
                      <a:cubicBezTo>
                        <a:pt x="0" y="10"/>
                        <a:pt x="2" y="15"/>
                        <a:pt x="6" y="16"/>
                      </a:cubicBezTo>
                      <a:cubicBezTo>
                        <a:pt x="10" y="18"/>
                        <a:pt x="15" y="16"/>
                        <a:pt x="16" y="12"/>
                      </a:cubicBezTo>
                      <a:cubicBezTo>
                        <a:pt x="18" y="8"/>
                        <a:pt x="16" y="3"/>
                        <a:pt x="12" y="2"/>
                      </a:cubicBezTo>
                      <a:close/>
                      <a:moveTo>
                        <a:pt x="8" y="13"/>
                      </a:moveTo>
                      <a:cubicBezTo>
                        <a:pt x="5" y="12"/>
                        <a:pt x="4" y="10"/>
                        <a:pt x="5" y="8"/>
                      </a:cubicBezTo>
                      <a:cubicBezTo>
                        <a:pt x="6" y="5"/>
                        <a:pt x="8" y="4"/>
                        <a:pt x="11" y="5"/>
                      </a:cubicBezTo>
                      <a:cubicBezTo>
                        <a:pt x="13" y="6"/>
                        <a:pt x="14" y="8"/>
                        <a:pt x="13" y="11"/>
                      </a:cubicBezTo>
                      <a:cubicBezTo>
                        <a:pt x="12" y="13"/>
                        <a:pt x="10" y="14"/>
                        <a:pt x="8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64" name="Freeform 50"/>
                <p:cNvSpPr>
                  <a:spLocks noEditPoints="1"/>
                </p:cNvSpPr>
                <p:nvPr/>
              </p:nvSpPr>
              <p:spPr bwMode="auto">
                <a:xfrm>
                  <a:off x="2151063" y="5100638"/>
                  <a:ext cx="203200" cy="203200"/>
                </a:xfrm>
                <a:custGeom>
                  <a:avLst/>
                  <a:gdLst>
                    <a:gd name="T0" fmla="*/ 36 w 54"/>
                    <a:gd name="T1" fmla="*/ 5 h 54"/>
                    <a:gd name="T2" fmla="*/ 5 w 54"/>
                    <a:gd name="T3" fmla="*/ 18 h 54"/>
                    <a:gd name="T4" fmla="*/ 18 w 54"/>
                    <a:gd name="T5" fmla="*/ 49 h 54"/>
                    <a:gd name="T6" fmla="*/ 49 w 54"/>
                    <a:gd name="T7" fmla="*/ 36 h 54"/>
                    <a:gd name="T8" fmla="*/ 36 w 54"/>
                    <a:gd name="T9" fmla="*/ 5 h 54"/>
                    <a:gd name="T10" fmla="*/ 21 w 54"/>
                    <a:gd name="T11" fmla="*/ 42 h 54"/>
                    <a:gd name="T12" fmla="*/ 12 w 54"/>
                    <a:gd name="T13" fmla="*/ 21 h 54"/>
                    <a:gd name="T14" fmla="*/ 33 w 54"/>
                    <a:gd name="T15" fmla="*/ 12 h 54"/>
                    <a:gd name="T16" fmla="*/ 42 w 54"/>
                    <a:gd name="T17" fmla="*/ 33 h 54"/>
                    <a:gd name="T18" fmla="*/ 21 w 54"/>
                    <a:gd name="T19" fmla="*/ 4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4" h="54">
                      <a:moveTo>
                        <a:pt x="36" y="5"/>
                      </a:moveTo>
                      <a:cubicBezTo>
                        <a:pt x="24" y="0"/>
                        <a:pt x="10" y="6"/>
                        <a:pt x="5" y="18"/>
                      </a:cubicBezTo>
                      <a:cubicBezTo>
                        <a:pt x="0" y="30"/>
                        <a:pt x="6" y="44"/>
                        <a:pt x="18" y="49"/>
                      </a:cubicBezTo>
                      <a:cubicBezTo>
                        <a:pt x="30" y="54"/>
                        <a:pt x="44" y="48"/>
                        <a:pt x="49" y="36"/>
                      </a:cubicBezTo>
                      <a:cubicBezTo>
                        <a:pt x="54" y="24"/>
                        <a:pt x="48" y="10"/>
                        <a:pt x="36" y="5"/>
                      </a:cubicBezTo>
                      <a:close/>
                      <a:moveTo>
                        <a:pt x="21" y="42"/>
                      </a:moveTo>
                      <a:cubicBezTo>
                        <a:pt x="13" y="39"/>
                        <a:pt x="9" y="29"/>
                        <a:pt x="12" y="21"/>
                      </a:cubicBezTo>
                      <a:cubicBezTo>
                        <a:pt x="15" y="13"/>
                        <a:pt x="25" y="9"/>
                        <a:pt x="33" y="12"/>
                      </a:cubicBezTo>
                      <a:cubicBezTo>
                        <a:pt x="41" y="15"/>
                        <a:pt x="45" y="25"/>
                        <a:pt x="42" y="33"/>
                      </a:cubicBezTo>
                      <a:cubicBezTo>
                        <a:pt x="39" y="41"/>
                        <a:pt x="29" y="45"/>
                        <a:pt x="21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65" name="Freeform 51"/>
                <p:cNvSpPr/>
                <p:nvPr/>
              </p:nvSpPr>
              <p:spPr bwMode="auto">
                <a:xfrm>
                  <a:off x="2290763" y="5237163"/>
                  <a:ext cx="74612" cy="77788"/>
                </a:xfrm>
                <a:custGeom>
                  <a:avLst/>
                  <a:gdLst>
                    <a:gd name="T0" fmla="*/ 20 w 20"/>
                    <a:gd name="T1" fmla="*/ 3 h 21"/>
                    <a:gd name="T2" fmla="*/ 19 w 20"/>
                    <a:gd name="T3" fmla="*/ 0 h 21"/>
                    <a:gd name="T4" fmla="*/ 16 w 20"/>
                    <a:gd name="T5" fmla="*/ 1 h 21"/>
                    <a:gd name="T6" fmla="*/ 16 w 20"/>
                    <a:gd name="T7" fmla="*/ 1 h 21"/>
                    <a:gd name="T8" fmla="*/ 1 w 20"/>
                    <a:gd name="T9" fmla="*/ 17 h 21"/>
                    <a:gd name="T10" fmla="*/ 0 w 20"/>
                    <a:gd name="T11" fmla="*/ 19 h 21"/>
                    <a:gd name="T12" fmla="*/ 3 w 20"/>
                    <a:gd name="T13" fmla="*/ 20 h 21"/>
                    <a:gd name="T14" fmla="*/ 3 w 20"/>
                    <a:gd name="T15" fmla="*/ 20 h 21"/>
                    <a:gd name="T16" fmla="*/ 20 w 20"/>
                    <a:gd name="T17" fmla="*/ 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1">
                      <a:moveTo>
                        <a:pt x="20" y="3"/>
                      </a:moveTo>
                      <a:cubicBezTo>
                        <a:pt x="20" y="2"/>
                        <a:pt x="20" y="1"/>
                        <a:pt x="19" y="0"/>
                      </a:cubicBezTo>
                      <a:cubicBezTo>
                        <a:pt x="18" y="0"/>
                        <a:pt x="16" y="0"/>
                        <a:pt x="16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3" y="9"/>
                        <a:pt x="8" y="14"/>
                        <a:pt x="1" y="17"/>
                      </a:cubicBezTo>
                      <a:cubicBezTo>
                        <a:pt x="0" y="17"/>
                        <a:pt x="0" y="18"/>
                        <a:pt x="0" y="19"/>
                      </a:cubicBezTo>
                      <a:cubicBezTo>
                        <a:pt x="0" y="20"/>
                        <a:pt x="2" y="21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10" y="17"/>
                        <a:pt x="16" y="11"/>
                        <a:pt x="2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66" name="Freeform 52"/>
                <p:cNvSpPr/>
                <p:nvPr/>
              </p:nvSpPr>
              <p:spPr bwMode="auto">
                <a:xfrm>
                  <a:off x="2312988" y="5259388"/>
                  <a:ext cx="109537" cy="112713"/>
                </a:xfrm>
                <a:custGeom>
                  <a:avLst/>
                  <a:gdLst>
                    <a:gd name="T0" fmla="*/ 27 w 29"/>
                    <a:gd name="T1" fmla="*/ 0 h 30"/>
                    <a:gd name="T2" fmla="*/ 25 w 29"/>
                    <a:gd name="T3" fmla="*/ 1 h 30"/>
                    <a:gd name="T4" fmla="*/ 1 w 29"/>
                    <a:gd name="T5" fmla="*/ 25 h 30"/>
                    <a:gd name="T6" fmla="*/ 0 w 29"/>
                    <a:gd name="T7" fmla="*/ 28 h 30"/>
                    <a:gd name="T8" fmla="*/ 3 w 29"/>
                    <a:gd name="T9" fmla="*/ 29 h 30"/>
                    <a:gd name="T10" fmla="*/ 3 w 29"/>
                    <a:gd name="T11" fmla="*/ 29 h 30"/>
                    <a:gd name="T12" fmla="*/ 29 w 29"/>
                    <a:gd name="T13" fmla="*/ 3 h 30"/>
                    <a:gd name="T14" fmla="*/ 27 w 29"/>
                    <a:gd name="T15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30">
                      <a:moveTo>
                        <a:pt x="27" y="0"/>
                      </a:moveTo>
                      <a:cubicBezTo>
                        <a:pt x="26" y="0"/>
                        <a:pt x="25" y="0"/>
                        <a:pt x="25" y="1"/>
                      </a:cubicBezTo>
                      <a:cubicBezTo>
                        <a:pt x="20" y="13"/>
                        <a:pt x="12" y="21"/>
                        <a:pt x="1" y="25"/>
                      </a:cubicBezTo>
                      <a:cubicBezTo>
                        <a:pt x="0" y="26"/>
                        <a:pt x="0" y="27"/>
                        <a:pt x="0" y="28"/>
                      </a:cubicBezTo>
                      <a:cubicBezTo>
                        <a:pt x="1" y="29"/>
                        <a:pt x="2" y="30"/>
                        <a:pt x="3" y="29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14" y="24"/>
                        <a:pt x="24" y="15"/>
                        <a:pt x="29" y="3"/>
                      </a:cubicBezTo>
                      <a:cubicBezTo>
                        <a:pt x="29" y="2"/>
                        <a:pt x="28" y="1"/>
                        <a:pt x="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67" name="Freeform 53"/>
                <p:cNvSpPr/>
                <p:nvPr/>
              </p:nvSpPr>
              <p:spPr bwMode="auto">
                <a:xfrm>
                  <a:off x="2301875" y="5248276"/>
                  <a:ext cx="93662" cy="93663"/>
                </a:xfrm>
                <a:custGeom>
                  <a:avLst/>
                  <a:gdLst>
                    <a:gd name="T0" fmla="*/ 23 w 25"/>
                    <a:gd name="T1" fmla="*/ 0 h 25"/>
                    <a:gd name="T2" fmla="*/ 20 w 25"/>
                    <a:gd name="T3" fmla="*/ 1 h 25"/>
                    <a:gd name="T4" fmla="*/ 1 w 25"/>
                    <a:gd name="T5" fmla="*/ 21 h 25"/>
                    <a:gd name="T6" fmla="*/ 1 w 25"/>
                    <a:gd name="T7" fmla="*/ 21 h 25"/>
                    <a:gd name="T8" fmla="*/ 0 w 25"/>
                    <a:gd name="T9" fmla="*/ 24 h 25"/>
                    <a:gd name="T10" fmla="*/ 3 w 25"/>
                    <a:gd name="T11" fmla="*/ 25 h 25"/>
                    <a:gd name="T12" fmla="*/ 3 w 25"/>
                    <a:gd name="T13" fmla="*/ 25 h 25"/>
                    <a:gd name="T14" fmla="*/ 24 w 25"/>
                    <a:gd name="T15" fmla="*/ 3 h 25"/>
                    <a:gd name="T16" fmla="*/ 23 w 25"/>
                    <a:gd name="T17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25">
                      <a:moveTo>
                        <a:pt x="23" y="0"/>
                      </a:moveTo>
                      <a:cubicBezTo>
                        <a:pt x="22" y="0"/>
                        <a:pt x="21" y="0"/>
                        <a:pt x="20" y="1"/>
                      </a:cubicBezTo>
                      <a:cubicBezTo>
                        <a:pt x="17" y="11"/>
                        <a:pt x="10" y="17"/>
                        <a:pt x="1" y="21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0" y="22"/>
                        <a:pt x="0" y="23"/>
                        <a:pt x="0" y="24"/>
                      </a:cubicBezTo>
                      <a:cubicBezTo>
                        <a:pt x="1" y="25"/>
                        <a:pt x="2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12" y="21"/>
                        <a:pt x="20" y="13"/>
                        <a:pt x="24" y="3"/>
                      </a:cubicBezTo>
                      <a:cubicBezTo>
                        <a:pt x="25" y="2"/>
                        <a:pt x="24" y="1"/>
                        <a:pt x="2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68" name="Freeform 54"/>
                <p:cNvSpPr/>
                <p:nvPr/>
              </p:nvSpPr>
              <p:spPr bwMode="auto">
                <a:xfrm>
                  <a:off x="2139950" y="5089526"/>
                  <a:ext cx="74612" cy="79375"/>
                </a:xfrm>
                <a:custGeom>
                  <a:avLst/>
                  <a:gdLst>
                    <a:gd name="T0" fmla="*/ 20 w 20"/>
                    <a:gd name="T1" fmla="*/ 2 h 21"/>
                    <a:gd name="T2" fmla="*/ 17 w 20"/>
                    <a:gd name="T3" fmla="*/ 1 h 21"/>
                    <a:gd name="T4" fmla="*/ 17 w 20"/>
                    <a:gd name="T5" fmla="*/ 1 h 21"/>
                    <a:gd name="T6" fmla="*/ 0 w 20"/>
                    <a:gd name="T7" fmla="*/ 18 h 21"/>
                    <a:gd name="T8" fmla="*/ 0 w 20"/>
                    <a:gd name="T9" fmla="*/ 18 h 21"/>
                    <a:gd name="T10" fmla="*/ 1 w 20"/>
                    <a:gd name="T11" fmla="*/ 21 h 21"/>
                    <a:gd name="T12" fmla="*/ 4 w 20"/>
                    <a:gd name="T13" fmla="*/ 20 h 21"/>
                    <a:gd name="T14" fmla="*/ 4 w 20"/>
                    <a:gd name="T15" fmla="*/ 20 h 21"/>
                    <a:gd name="T16" fmla="*/ 19 w 20"/>
                    <a:gd name="T17" fmla="*/ 4 h 21"/>
                    <a:gd name="T18" fmla="*/ 20 w 20"/>
                    <a:gd name="T1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" h="21">
                      <a:moveTo>
                        <a:pt x="20" y="2"/>
                      </a:moveTo>
                      <a:cubicBezTo>
                        <a:pt x="20" y="1"/>
                        <a:pt x="18" y="0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0" y="4"/>
                        <a:pt x="4" y="10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1" y="21"/>
                      </a:cubicBezTo>
                      <a:cubicBezTo>
                        <a:pt x="2" y="21"/>
                        <a:pt x="4" y="21"/>
                        <a:pt x="4" y="20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7" y="12"/>
                        <a:pt x="12" y="7"/>
                        <a:pt x="19" y="4"/>
                      </a:cubicBezTo>
                      <a:cubicBezTo>
                        <a:pt x="20" y="4"/>
                        <a:pt x="20" y="3"/>
                        <a:pt x="2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69" name="Freeform 55"/>
                <p:cNvSpPr/>
                <p:nvPr/>
              </p:nvSpPr>
              <p:spPr bwMode="auto">
                <a:xfrm>
                  <a:off x="2082800" y="5033963"/>
                  <a:ext cx="109537" cy="112713"/>
                </a:xfrm>
                <a:custGeom>
                  <a:avLst/>
                  <a:gdLst>
                    <a:gd name="T0" fmla="*/ 29 w 29"/>
                    <a:gd name="T1" fmla="*/ 2 h 30"/>
                    <a:gd name="T2" fmla="*/ 26 w 29"/>
                    <a:gd name="T3" fmla="*/ 1 h 30"/>
                    <a:gd name="T4" fmla="*/ 26 w 29"/>
                    <a:gd name="T5" fmla="*/ 1 h 30"/>
                    <a:gd name="T6" fmla="*/ 0 w 29"/>
                    <a:gd name="T7" fmla="*/ 27 h 30"/>
                    <a:gd name="T8" fmla="*/ 2 w 29"/>
                    <a:gd name="T9" fmla="*/ 30 h 30"/>
                    <a:gd name="T10" fmla="*/ 4 w 29"/>
                    <a:gd name="T11" fmla="*/ 29 h 30"/>
                    <a:gd name="T12" fmla="*/ 28 w 29"/>
                    <a:gd name="T13" fmla="*/ 5 h 30"/>
                    <a:gd name="T14" fmla="*/ 29 w 29"/>
                    <a:gd name="T15" fmla="*/ 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30">
                      <a:moveTo>
                        <a:pt x="29" y="2"/>
                      </a:moveTo>
                      <a:cubicBezTo>
                        <a:pt x="28" y="1"/>
                        <a:pt x="27" y="0"/>
                        <a:pt x="26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15" y="6"/>
                        <a:pt x="5" y="15"/>
                        <a:pt x="0" y="27"/>
                      </a:cubicBezTo>
                      <a:cubicBezTo>
                        <a:pt x="0" y="28"/>
                        <a:pt x="1" y="29"/>
                        <a:pt x="2" y="30"/>
                      </a:cubicBezTo>
                      <a:cubicBezTo>
                        <a:pt x="3" y="30"/>
                        <a:pt x="4" y="30"/>
                        <a:pt x="4" y="29"/>
                      </a:cubicBezTo>
                      <a:cubicBezTo>
                        <a:pt x="9" y="17"/>
                        <a:pt x="17" y="9"/>
                        <a:pt x="28" y="5"/>
                      </a:cubicBezTo>
                      <a:cubicBezTo>
                        <a:pt x="29" y="4"/>
                        <a:pt x="29" y="3"/>
                        <a:pt x="29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70" name="Freeform 56"/>
                <p:cNvSpPr/>
                <p:nvPr/>
              </p:nvSpPr>
              <p:spPr bwMode="auto">
                <a:xfrm>
                  <a:off x="2109788" y="5064126"/>
                  <a:ext cx="93662" cy="93663"/>
                </a:xfrm>
                <a:custGeom>
                  <a:avLst/>
                  <a:gdLst>
                    <a:gd name="T0" fmla="*/ 24 w 25"/>
                    <a:gd name="T1" fmla="*/ 4 h 25"/>
                    <a:gd name="T2" fmla="*/ 25 w 25"/>
                    <a:gd name="T3" fmla="*/ 1 h 25"/>
                    <a:gd name="T4" fmla="*/ 22 w 25"/>
                    <a:gd name="T5" fmla="*/ 0 h 25"/>
                    <a:gd name="T6" fmla="*/ 22 w 25"/>
                    <a:gd name="T7" fmla="*/ 0 h 25"/>
                    <a:gd name="T8" fmla="*/ 1 w 25"/>
                    <a:gd name="T9" fmla="*/ 22 h 25"/>
                    <a:gd name="T10" fmla="*/ 2 w 25"/>
                    <a:gd name="T11" fmla="*/ 25 h 25"/>
                    <a:gd name="T12" fmla="*/ 5 w 25"/>
                    <a:gd name="T13" fmla="*/ 24 h 25"/>
                    <a:gd name="T14" fmla="*/ 24 w 25"/>
                    <a:gd name="T15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25">
                      <a:moveTo>
                        <a:pt x="24" y="4"/>
                      </a:moveTo>
                      <a:cubicBezTo>
                        <a:pt x="25" y="3"/>
                        <a:pt x="25" y="2"/>
                        <a:pt x="25" y="1"/>
                      </a:cubicBezTo>
                      <a:cubicBezTo>
                        <a:pt x="24" y="0"/>
                        <a:pt x="23" y="0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3" y="4"/>
                        <a:pt x="5" y="12"/>
                        <a:pt x="1" y="22"/>
                      </a:cubicBezTo>
                      <a:cubicBezTo>
                        <a:pt x="0" y="23"/>
                        <a:pt x="1" y="24"/>
                        <a:pt x="2" y="25"/>
                      </a:cubicBezTo>
                      <a:cubicBezTo>
                        <a:pt x="3" y="25"/>
                        <a:pt x="4" y="25"/>
                        <a:pt x="5" y="24"/>
                      </a:cubicBezTo>
                      <a:cubicBezTo>
                        <a:pt x="8" y="14"/>
                        <a:pt x="15" y="8"/>
                        <a:pt x="2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0" name="Group 24"/>
              <p:cNvGrpSpPr/>
              <p:nvPr/>
            </p:nvGrpSpPr>
            <p:grpSpPr>
              <a:xfrm>
                <a:off x="8806221" y="3987764"/>
                <a:ext cx="495300" cy="466725"/>
                <a:chOff x="1049338" y="4976813"/>
                <a:chExt cx="495300" cy="466725"/>
              </a:xfrm>
              <a:solidFill>
                <a:schemeClr val="bg1"/>
              </a:solidFill>
            </p:grpSpPr>
            <p:sp>
              <p:nvSpPr>
                <p:cNvPr id="60" name="Oval 57"/>
                <p:cNvSpPr>
                  <a:spLocks noChangeArrowheads="1"/>
                </p:cNvSpPr>
                <p:nvPr/>
              </p:nvSpPr>
              <p:spPr bwMode="auto">
                <a:xfrm>
                  <a:off x="1289050" y="5232401"/>
                  <a:ext cx="60325" cy="603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61" name="Freeform 58"/>
                <p:cNvSpPr>
                  <a:spLocks noEditPoints="1"/>
                </p:cNvSpPr>
                <p:nvPr/>
              </p:nvSpPr>
              <p:spPr bwMode="auto">
                <a:xfrm>
                  <a:off x="1049338" y="4976813"/>
                  <a:ext cx="495300" cy="466725"/>
                </a:xfrm>
                <a:custGeom>
                  <a:avLst/>
                  <a:gdLst>
                    <a:gd name="T0" fmla="*/ 116 w 132"/>
                    <a:gd name="T1" fmla="*/ 48 h 124"/>
                    <a:gd name="T2" fmla="*/ 116 w 132"/>
                    <a:gd name="T3" fmla="*/ 22 h 124"/>
                    <a:gd name="T4" fmla="*/ 104 w 132"/>
                    <a:gd name="T5" fmla="*/ 0 h 124"/>
                    <a:gd name="T6" fmla="*/ 22 w 132"/>
                    <a:gd name="T7" fmla="*/ 0 h 124"/>
                    <a:gd name="T8" fmla="*/ 0 w 132"/>
                    <a:gd name="T9" fmla="*/ 102 h 124"/>
                    <a:gd name="T10" fmla="*/ 94 w 132"/>
                    <a:gd name="T11" fmla="*/ 124 h 124"/>
                    <a:gd name="T12" fmla="*/ 116 w 132"/>
                    <a:gd name="T13" fmla="*/ 96 h 124"/>
                    <a:gd name="T14" fmla="*/ 116 w 132"/>
                    <a:gd name="T15" fmla="*/ 48 h 124"/>
                    <a:gd name="T16" fmla="*/ 88 w 132"/>
                    <a:gd name="T17" fmla="*/ 8 h 124"/>
                    <a:gd name="T18" fmla="*/ 108 w 132"/>
                    <a:gd name="T19" fmla="*/ 12 h 124"/>
                    <a:gd name="T20" fmla="*/ 108 w 132"/>
                    <a:gd name="T21" fmla="*/ 24 h 124"/>
                    <a:gd name="T22" fmla="*/ 104 w 132"/>
                    <a:gd name="T23" fmla="*/ 36 h 124"/>
                    <a:gd name="T24" fmla="*/ 104 w 132"/>
                    <a:gd name="T25" fmla="*/ 32 h 124"/>
                    <a:gd name="T26" fmla="*/ 104 w 132"/>
                    <a:gd name="T27" fmla="*/ 16 h 124"/>
                    <a:gd name="T28" fmla="*/ 16 w 132"/>
                    <a:gd name="T29" fmla="*/ 12 h 124"/>
                    <a:gd name="T30" fmla="*/ 12 w 132"/>
                    <a:gd name="T31" fmla="*/ 24 h 124"/>
                    <a:gd name="T32" fmla="*/ 8 w 132"/>
                    <a:gd name="T33" fmla="*/ 22 h 124"/>
                    <a:gd name="T34" fmla="*/ 100 w 132"/>
                    <a:gd name="T35" fmla="*/ 20 h 124"/>
                    <a:gd name="T36" fmla="*/ 16 w 132"/>
                    <a:gd name="T37" fmla="*/ 16 h 124"/>
                    <a:gd name="T38" fmla="*/ 100 w 132"/>
                    <a:gd name="T39" fmla="*/ 20 h 124"/>
                    <a:gd name="T40" fmla="*/ 100 w 132"/>
                    <a:gd name="T41" fmla="*/ 28 h 124"/>
                    <a:gd name="T42" fmla="*/ 16 w 132"/>
                    <a:gd name="T43" fmla="*/ 24 h 124"/>
                    <a:gd name="T44" fmla="*/ 100 w 132"/>
                    <a:gd name="T45" fmla="*/ 32 h 124"/>
                    <a:gd name="T46" fmla="*/ 88 w 132"/>
                    <a:gd name="T47" fmla="*/ 36 h 124"/>
                    <a:gd name="T48" fmla="*/ 16 w 132"/>
                    <a:gd name="T49" fmla="*/ 35 h 124"/>
                    <a:gd name="T50" fmla="*/ 100 w 132"/>
                    <a:gd name="T51" fmla="*/ 32 h 124"/>
                    <a:gd name="T52" fmla="*/ 94 w 132"/>
                    <a:gd name="T53" fmla="*/ 116 h 124"/>
                    <a:gd name="T54" fmla="*/ 8 w 132"/>
                    <a:gd name="T55" fmla="*/ 102 h 124"/>
                    <a:gd name="T56" fmla="*/ 22 w 132"/>
                    <a:gd name="T57" fmla="*/ 44 h 124"/>
                    <a:gd name="T58" fmla="*/ 104 w 132"/>
                    <a:gd name="T59" fmla="*/ 44 h 124"/>
                    <a:gd name="T60" fmla="*/ 108 w 132"/>
                    <a:gd name="T61" fmla="*/ 56 h 124"/>
                    <a:gd name="T62" fmla="*/ 52 w 132"/>
                    <a:gd name="T63" fmla="*/ 76 h 124"/>
                    <a:gd name="T64" fmla="*/ 108 w 132"/>
                    <a:gd name="T65" fmla="*/ 96 h 124"/>
                    <a:gd name="T66" fmla="*/ 113 w 132"/>
                    <a:gd name="T67" fmla="*/ 88 h 124"/>
                    <a:gd name="T68" fmla="*/ 60 w 132"/>
                    <a:gd name="T69" fmla="*/ 76 h 124"/>
                    <a:gd name="T70" fmla="*/ 108 w 132"/>
                    <a:gd name="T71" fmla="*/ 64 h 124"/>
                    <a:gd name="T72" fmla="*/ 115 w 132"/>
                    <a:gd name="T73" fmla="*/ 59 h 124"/>
                    <a:gd name="T74" fmla="*/ 120 w 132"/>
                    <a:gd name="T75" fmla="*/ 7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32" h="124">
                      <a:moveTo>
                        <a:pt x="116" y="48"/>
                      </a:moveTo>
                      <a:cubicBezTo>
                        <a:pt x="116" y="48"/>
                        <a:pt x="116" y="48"/>
                        <a:pt x="116" y="48"/>
                      </a:cubicBezTo>
                      <a:cubicBezTo>
                        <a:pt x="116" y="24"/>
                        <a:pt x="116" y="24"/>
                        <a:pt x="116" y="24"/>
                      </a:cubicBezTo>
                      <a:cubicBezTo>
                        <a:pt x="116" y="22"/>
                        <a:pt x="116" y="22"/>
                        <a:pt x="116" y="22"/>
                      </a:cubicBezTo>
                      <a:cubicBezTo>
                        <a:pt x="116" y="12"/>
                        <a:pt x="116" y="12"/>
                        <a:pt x="116" y="12"/>
                      </a:cubicBezTo>
                      <a:cubicBezTo>
                        <a:pt x="116" y="5"/>
                        <a:pt x="111" y="0"/>
                        <a:pt x="104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0"/>
                        <a:pt x="0" y="22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0" y="114"/>
                        <a:pt x="10" y="124"/>
                        <a:pt x="22" y="124"/>
                      </a:cubicBezTo>
                      <a:cubicBezTo>
                        <a:pt x="94" y="124"/>
                        <a:pt x="94" y="124"/>
                        <a:pt x="94" y="124"/>
                      </a:cubicBezTo>
                      <a:cubicBezTo>
                        <a:pt x="106" y="124"/>
                        <a:pt x="116" y="114"/>
                        <a:pt x="116" y="102"/>
                      </a:cubicBezTo>
                      <a:cubicBezTo>
                        <a:pt x="116" y="96"/>
                        <a:pt x="116" y="96"/>
                        <a:pt x="116" y="96"/>
                      </a:cubicBezTo>
                      <a:cubicBezTo>
                        <a:pt x="116" y="96"/>
                        <a:pt x="116" y="96"/>
                        <a:pt x="116" y="96"/>
                      </a:cubicBezTo>
                      <a:cubicBezTo>
                        <a:pt x="132" y="84"/>
                        <a:pt x="132" y="60"/>
                        <a:pt x="116" y="48"/>
                      </a:cubicBezTo>
                      <a:close/>
                      <a:moveTo>
                        <a:pt x="22" y="8"/>
                      </a:moveTo>
                      <a:cubicBezTo>
                        <a:pt x="88" y="8"/>
                        <a:pt x="88" y="8"/>
                        <a:pt x="88" y="8"/>
                      </a:cubicBezTo>
                      <a:cubicBezTo>
                        <a:pt x="104" y="8"/>
                        <a:pt x="104" y="8"/>
                        <a:pt x="104" y="8"/>
                      </a:cubicBezTo>
                      <a:cubicBezTo>
                        <a:pt x="106" y="8"/>
                        <a:pt x="108" y="10"/>
                        <a:pt x="108" y="12"/>
                      </a:cubicBezTo>
                      <a:cubicBezTo>
                        <a:pt x="108" y="22"/>
                        <a:pt x="108" y="22"/>
                        <a:pt x="108" y="22"/>
                      </a:cubicBezTo>
                      <a:cubicBezTo>
                        <a:pt x="108" y="24"/>
                        <a:pt x="108" y="24"/>
                        <a:pt x="108" y="24"/>
                      </a:cubicBezTo>
                      <a:cubicBezTo>
                        <a:pt x="108" y="37"/>
                        <a:pt x="108" y="37"/>
                        <a:pt x="108" y="37"/>
                      </a:cubicBezTo>
                      <a:cubicBezTo>
                        <a:pt x="107" y="36"/>
                        <a:pt x="105" y="36"/>
                        <a:pt x="104" y="36"/>
                      </a:cubicBezTo>
                      <a:cubicBezTo>
                        <a:pt x="104" y="36"/>
                        <a:pt x="104" y="36"/>
                        <a:pt x="104" y="36"/>
                      </a:cubicBezTo>
                      <a:cubicBezTo>
                        <a:pt x="104" y="32"/>
                        <a:pt x="104" y="32"/>
                        <a:pt x="104" y="32"/>
                      </a:cubicBezTo>
                      <a:cubicBezTo>
                        <a:pt x="104" y="24"/>
                        <a:pt x="104" y="24"/>
                        <a:pt x="104" y="24"/>
                      </a:cubicBezTo>
                      <a:cubicBezTo>
                        <a:pt x="104" y="16"/>
                        <a:pt x="104" y="16"/>
                        <a:pt x="104" y="16"/>
                      </a:cubicBezTo>
                      <a:cubicBezTo>
                        <a:pt x="104" y="14"/>
                        <a:pt x="102" y="12"/>
                        <a:pt x="100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4" y="12"/>
                        <a:pt x="12" y="14"/>
                        <a:pt x="12" y="16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0" y="29"/>
                        <a:pt x="8" y="26"/>
                        <a:pt x="8" y="22"/>
                      </a:cubicBezTo>
                      <a:cubicBezTo>
                        <a:pt x="8" y="14"/>
                        <a:pt x="14" y="8"/>
                        <a:pt x="22" y="8"/>
                      </a:cubicBezTo>
                      <a:close/>
                      <a:moveTo>
                        <a:pt x="100" y="20"/>
                      </a:move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00" y="16"/>
                        <a:pt x="100" y="16"/>
                        <a:pt x="100" y="16"/>
                      </a:cubicBezTo>
                      <a:lnTo>
                        <a:pt x="100" y="20"/>
                      </a:lnTo>
                      <a:close/>
                      <a:moveTo>
                        <a:pt x="100" y="24"/>
                      </a:moveTo>
                      <a:cubicBezTo>
                        <a:pt x="100" y="28"/>
                        <a:pt x="100" y="28"/>
                        <a:pt x="100" y="28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lnTo>
                        <a:pt x="100" y="24"/>
                      </a:lnTo>
                      <a:close/>
                      <a:moveTo>
                        <a:pt x="100" y="32"/>
                      </a:moveTo>
                      <a:cubicBezTo>
                        <a:pt x="100" y="36"/>
                        <a:pt x="100" y="36"/>
                        <a:pt x="100" y="36"/>
                      </a:cubicBezTo>
                      <a:cubicBezTo>
                        <a:pt x="88" y="36"/>
                        <a:pt x="88" y="36"/>
                        <a:pt x="88" y="36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20" y="36"/>
                        <a:pt x="18" y="35"/>
                        <a:pt x="16" y="35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lnTo>
                        <a:pt x="100" y="32"/>
                      </a:lnTo>
                      <a:close/>
                      <a:moveTo>
                        <a:pt x="108" y="102"/>
                      </a:moveTo>
                      <a:cubicBezTo>
                        <a:pt x="108" y="110"/>
                        <a:pt x="102" y="116"/>
                        <a:pt x="94" y="116"/>
                      </a:cubicBezTo>
                      <a:cubicBezTo>
                        <a:pt x="22" y="116"/>
                        <a:pt x="22" y="116"/>
                        <a:pt x="22" y="116"/>
                      </a:cubicBezTo>
                      <a:cubicBezTo>
                        <a:pt x="14" y="116"/>
                        <a:pt x="8" y="110"/>
                        <a:pt x="8" y="102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12" y="42"/>
                        <a:pt x="17" y="44"/>
                        <a:pt x="22" y="44"/>
                      </a:cubicBezTo>
                      <a:cubicBezTo>
                        <a:pt x="88" y="44"/>
                        <a:pt x="88" y="44"/>
                        <a:pt x="88" y="44"/>
                      </a:cubicBezTo>
                      <a:cubicBezTo>
                        <a:pt x="104" y="44"/>
                        <a:pt x="104" y="44"/>
                        <a:pt x="104" y="44"/>
                      </a:cubicBezTo>
                      <a:cubicBezTo>
                        <a:pt x="106" y="44"/>
                        <a:pt x="108" y="46"/>
                        <a:pt x="108" y="48"/>
                      </a:cubicBezTo>
                      <a:cubicBezTo>
                        <a:pt x="108" y="56"/>
                        <a:pt x="108" y="56"/>
                        <a:pt x="108" y="56"/>
                      </a:cubicBezTo>
                      <a:cubicBezTo>
                        <a:pt x="72" y="56"/>
                        <a:pt x="72" y="56"/>
                        <a:pt x="72" y="56"/>
                      </a:cubicBezTo>
                      <a:cubicBezTo>
                        <a:pt x="61" y="56"/>
                        <a:pt x="52" y="65"/>
                        <a:pt x="52" y="76"/>
                      </a:cubicBezTo>
                      <a:cubicBezTo>
                        <a:pt x="52" y="87"/>
                        <a:pt x="61" y="96"/>
                        <a:pt x="72" y="96"/>
                      </a:cubicBezTo>
                      <a:cubicBezTo>
                        <a:pt x="108" y="96"/>
                        <a:pt x="108" y="96"/>
                        <a:pt x="108" y="96"/>
                      </a:cubicBezTo>
                      <a:lnTo>
                        <a:pt x="108" y="102"/>
                      </a:lnTo>
                      <a:close/>
                      <a:moveTo>
                        <a:pt x="113" y="88"/>
                      </a:moveTo>
                      <a:cubicBezTo>
                        <a:pt x="72" y="88"/>
                        <a:pt x="72" y="88"/>
                        <a:pt x="72" y="88"/>
                      </a:cubicBezTo>
                      <a:cubicBezTo>
                        <a:pt x="65" y="88"/>
                        <a:pt x="60" y="83"/>
                        <a:pt x="60" y="76"/>
                      </a:cubicBezTo>
                      <a:cubicBezTo>
                        <a:pt x="60" y="69"/>
                        <a:pt x="65" y="64"/>
                        <a:pt x="72" y="64"/>
                      </a:cubicBezTo>
                      <a:cubicBezTo>
                        <a:pt x="108" y="64"/>
                        <a:pt x="108" y="64"/>
                        <a:pt x="108" y="64"/>
                      </a:cubicBezTo>
                      <a:cubicBezTo>
                        <a:pt x="110" y="64"/>
                        <a:pt x="113" y="63"/>
                        <a:pt x="114" y="61"/>
                      </a:cubicBezTo>
                      <a:cubicBezTo>
                        <a:pt x="115" y="60"/>
                        <a:pt x="115" y="60"/>
                        <a:pt x="115" y="59"/>
                      </a:cubicBezTo>
                      <a:cubicBezTo>
                        <a:pt x="115" y="59"/>
                        <a:pt x="116" y="59"/>
                        <a:pt x="116" y="59"/>
                      </a:cubicBezTo>
                      <a:cubicBezTo>
                        <a:pt x="118" y="62"/>
                        <a:pt x="120" y="67"/>
                        <a:pt x="120" y="72"/>
                      </a:cubicBezTo>
                      <a:cubicBezTo>
                        <a:pt x="120" y="78"/>
                        <a:pt x="118" y="84"/>
                        <a:pt x="113" y="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21" name="Freeform 59"/>
              <p:cNvSpPr>
                <a:spLocks noEditPoints="1"/>
              </p:cNvSpPr>
              <p:nvPr/>
            </p:nvSpPr>
            <p:spPr bwMode="auto">
              <a:xfrm>
                <a:off x="10359631" y="1779783"/>
                <a:ext cx="482890" cy="478835"/>
              </a:xfrm>
              <a:custGeom>
                <a:avLst/>
                <a:gdLst>
                  <a:gd name="T0" fmla="*/ 81 w 128"/>
                  <a:gd name="T1" fmla="*/ 14 h 128"/>
                  <a:gd name="T2" fmla="*/ 53 w 128"/>
                  <a:gd name="T3" fmla="*/ 36 h 128"/>
                  <a:gd name="T4" fmla="*/ 33 w 128"/>
                  <a:gd name="T5" fmla="*/ 36 h 128"/>
                  <a:gd name="T6" fmla="*/ 0 w 128"/>
                  <a:gd name="T7" fmla="*/ 56 h 128"/>
                  <a:gd name="T8" fmla="*/ 24 w 128"/>
                  <a:gd name="T9" fmla="*/ 84 h 128"/>
                  <a:gd name="T10" fmla="*/ 32 w 128"/>
                  <a:gd name="T11" fmla="*/ 128 h 128"/>
                  <a:gd name="T12" fmla="*/ 56 w 128"/>
                  <a:gd name="T13" fmla="*/ 120 h 128"/>
                  <a:gd name="T14" fmla="*/ 52 w 128"/>
                  <a:gd name="T15" fmla="*/ 108 h 128"/>
                  <a:gd name="T16" fmla="*/ 52 w 128"/>
                  <a:gd name="T17" fmla="*/ 80 h 128"/>
                  <a:gd name="T18" fmla="*/ 53 w 128"/>
                  <a:gd name="T19" fmla="*/ 78 h 128"/>
                  <a:gd name="T20" fmla="*/ 54 w 128"/>
                  <a:gd name="T21" fmla="*/ 77 h 128"/>
                  <a:gd name="T22" fmla="*/ 55 w 128"/>
                  <a:gd name="T23" fmla="*/ 76 h 128"/>
                  <a:gd name="T24" fmla="*/ 81 w 128"/>
                  <a:gd name="T25" fmla="*/ 98 h 128"/>
                  <a:gd name="T26" fmla="*/ 128 w 128"/>
                  <a:gd name="T27" fmla="*/ 56 h 128"/>
                  <a:gd name="T28" fmla="*/ 80 w 128"/>
                  <a:gd name="T29" fmla="*/ 56 h 128"/>
                  <a:gd name="T30" fmla="*/ 92 w 128"/>
                  <a:gd name="T31" fmla="*/ 44 h 128"/>
                  <a:gd name="T32" fmla="*/ 92 w 128"/>
                  <a:gd name="T33" fmla="*/ 68 h 128"/>
                  <a:gd name="T34" fmla="*/ 80 w 128"/>
                  <a:gd name="T35" fmla="*/ 56 h 128"/>
                  <a:gd name="T36" fmla="*/ 16 w 128"/>
                  <a:gd name="T37" fmla="*/ 44 h 128"/>
                  <a:gd name="T38" fmla="*/ 40 w 128"/>
                  <a:gd name="T39" fmla="*/ 56 h 128"/>
                  <a:gd name="T40" fmla="*/ 16 w 128"/>
                  <a:gd name="T41" fmla="*/ 68 h 128"/>
                  <a:gd name="T42" fmla="*/ 48 w 128"/>
                  <a:gd name="T43" fmla="*/ 120 h 128"/>
                  <a:gd name="T44" fmla="*/ 32 w 128"/>
                  <a:gd name="T45" fmla="*/ 84 h 128"/>
                  <a:gd name="T46" fmla="*/ 33 w 128"/>
                  <a:gd name="T47" fmla="*/ 76 h 128"/>
                  <a:gd name="T48" fmla="*/ 45 w 128"/>
                  <a:gd name="T49" fmla="*/ 76 h 128"/>
                  <a:gd name="T50" fmla="*/ 44 w 128"/>
                  <a:gd name="T51" fmla="*/ 108 h 128"/>
                  <a:gd name="T52" fmla="*/ 48 w 128"/>
                  <a:gd name="T53" fmla="*/ 117 h 128"/>
                  <a:gd name="T54" fmla="*/ 53 w 128"/>
                  <a:gd name="T55" fmla="*/ 68 h 128"/>
                  <a:gd name="T56" fmla="*/ 52 w 128"/>
                  <a:gd name="T57" fmla="*/ 68 h 128"/>
                  <a:gd name="T58" fmla="*/ 52 w 128"/>
                  <a:gd name="T59" fmla="*/ 44 h 128"/>
                  <a:gd name="T60" fmla="*/ 74 w 128"/>
                  <a:gd name="T61" fmla="*/ 36 h 128"/>
                  <a:gd name="T62" fmla="*/ 74 w 128"/>
                  <a:gd name="T63" fmla="*/ 76 h 128"/>
                  <a:gd name="T64" fmla="*/ 100 w 128"/>
                  <a:gd name="T65" fmla="*/ 104 h 128"/>
                  <a:gd name="T66" fmla="*/ 92 w 128"/>
                  <a:gd name="T67" fmla="*/ 76 h 128"/>
                  <a:gd name="T68" fmla="*/ 92 w 128"/>
                  <a:gd name="T69" fmla="*/ 36 h 128"/>
                  <a:gd name="T70" fmla="*/ 100 w 128"/>
                  <a:gd name="T71" fmla="*/ 8 h 128"/>
                  <a:gd name="T72" fmla="*/ 100 w 128"/>
                  <a:gd name="T73" fmla="*/ 10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8" h="128">
                    <a:moveTo>
                      <a:pt x="100" y="0"/>
                    </a:moveTo>
                    <a:cubicBezTo>
                      <a:pt x="92" y="0"/>
                      <a:pt x="85" y="6"/>
                      <a:pt x="81" y="14"/>
                    </a:cubicBezTo>
                    <a:cubicBezTo>
                      <a:pt x="81" y="14"/>
                      <a:pt x="81" y="14"/>
                      <a:pt x="81" y="14"/>
                    </a:cubicBezTo>
                    <a:cubicBezTo>
                      <a:pt x="74" y="27"/>
                      <a:pt x="64" y="36"/>
                      <a:pt x="53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7" y="36"/>
                      <a:pt x="0" y="45"/>
                      <a:pt x="0" y="56"/>
                    </a:cubicBezTo>
                    <a:cubicBezTo>
                      <a:pt x="0" y="67"/>
                      <a:pt x="7" y="76"/>
                      <a:pt x="16" y="76"/>
                    </a:cubicBezTo>
                    <a:cubicBezTo>
                      <a:pt x="20" y="76"/>
                      <a:pt x="24" y="80"/>
                      <a:pt x="24" y="84"/>
                    </a:cubicBezTo>
                    <a:cubicBezTo>
                      <a:pt x="24" y="120"/>
                      <a:pt x="24" y="120"/>
                      <a:pt x="24" y="120"/>
                    </a:cubicBezTo>
                    <a:cubicBezTo>
                      <a:pt x="24" y="124"/>
                      <a:pt x="28" y="128"/>
                      <a:pt x="32" y="128"/>
                    </a:cubicBezTo>
                    <a:cubicBezTo>
                      <a:pt x="48" y="128"/>
                      <a:pt x="48" y="128"/>
                      <a:pt x="48" y="128"/>
                    </a:cubicBezTo>
                    <a:cubicBezTo>
                      <a:pt x="52" y="128"/>
                      <a:pt x="56" y="124"/>
                      <a:pt x="56" y="120"/>
                    </a:cubicBezTo>
                    <a:cubicBezTo>
                      <a:pt x="56" y="116"/>
                      <a:pt x="56" y="116"/>
                      <a:pt x="56" y="116"/>
                    </a:cubicBezTo>
                    <a:cubicBezTo>
                      <a:pt x="56" y="112"/>
                      <a:pt x="52" y="110"/>
                      <a:pt x="52" y="108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2" y="79"/>
                      <a:pt x="52" y="79"/>
                      <a:pt x="53" y="78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77"/>
                      <a:pt x="53" y="77"/>
                      <a:pt x="54" y="77"/>
                    </a:cubicBezTo>
                    <a:cubicBezTo>
                      <a:pt x="54" y="77"/>
                      <a:pt x="54" y="77"/>
                      <a:pt x="54" y="77"/>
                    </a:cubicBezTo>
                    <a:cubicBezTo>
                      <a:pt x="54" y="77"/>
                      <a:pt x="54" y="77"/>
                      <a:pt x="54" y="77"/>
                    </a:cubicBezTo>
                    <a:cubicBezTo>
                      <a:pt x="54" y="76"/>
                      <a:pt x="55" y="76"/>
                      <a:pt x="55" y="76"/>
                    </a:cubicBezTo>
                    <a:cubicBezTo>
                      <a:pt x="65" y="77"/>
                      <a:pt x="74" y="85"/>
                      <a:pt x="81" y="98"/>
                    </a:cubicBezTo>
                    <a:cubicBezTo>
                      <a:pt x="81" y="98"/>
                      <a:pt x="81" y="98"/>
                      <a:pt x="81" y="98"/>
                    </a:cubicBezTo>
                    <a:cubicBezTo>
                      <a:pt x="85" y="106"/>
                      <a:pt x="92" y="112"/>
                      <a:pt x="100" y="112"/>
                    </a:cubicBezTo>
                    <a:cubicBezTo>
                      <a:pt x="118" y="112"/>
                      <a:pt x="128" y="84"/>
                      <a:pt x="128" y="56"/>
                    </a:cubicBezTo>
                    <a:cubicBezTo>
                      <a:pt x="128" y="28"/>
                      <a:pt x="118" y="0"/>
                      <a:pt x="100" y="0"/>
                    </a:cubicBezTo>
                    <a:close/>
                    <a:moveTo>
                      <a:pt x="80" y="56"/>
                    </a:moveTo>
                    <a:cubicBezTo>
                      <a:pt x="80" y="52"/>
                      <a:pt x="80" y="48"/>
                      <a:pt x="81" y="44"/>
                    </a:cubicBezTo>
                    <a:cubicBezTo>
                      <a:pt x="92" y="44"/>
                      <a:pt x="92" y="44"/>
                      <a:pt x="92" y="44"/>
                    </a:cubicBezTo>
                    <a:cubicBezTo>
                      <a:pt x="96" y="44"/>
                      <a:pt x="100" y="49"/>
                      <a:pt x="100" y="56"/>
                    </a:cubicBezTo>
                    <a:cubicBezTo>
                      <a:pt x="100" y="63"/>
                      <a:pt x="96" y="68"/>
                      <a:pt x="92" y="68"/>
                    </a:cubicBezTo>
                    <a:cubicBezTo>
                      <a:pt x="81" y="68"/>
                      <a:pt x="81" y="68"/>
                      <a:pt x="81" y="68"/>
                    </a:cubicBezTo>
                    <a:cubicBezTo>
                      <a:pt x="80" y="64"/>
                      <a:pt x="80" y="60"/>
                      <a:pt x="80" y="56"/>
                    </a:cubicBezTo>
                    <a:close/>
                    <a:moveTo>
                      <a:pt x="8" y="56"/>
                    </a:moveTo>
                    <a:cubicBezTo>
                      <a:pt x="8" y="49"/>
                      <a:pt x="12" y="44"/>
                      <a:pt x="16" y="44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2" y="47"/>
                      <a:pt x="40" y="51"/>
                      <a:pt x="40" y="56"/>
                    </a:cubicBezTo>
                    <a:cubicBezTo>
                      <a:pt x="40" y="61"/>
                      <a:pt x="42" y="65"/>
                      <a:pt x="44" y="68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12" y="68"/>
                      <a:pt x="8" y="63"/>
                      <a:pt x="8" y="56"/>
                    </a:cubicBezTo>
                    <a:close/>
                    <a:moveTo>
                      <a:pt x="48" y="120"/>
                    </a:moveTo>
                    <a:cubicBezTo>
                      <a:pt x="32" y="120"/>
                      <a:pt x="32" y="120"/>
                      <a:pt x="32" y="120"/>
                    </a:cubicBezTo>
                    <a:cubicBezTo>
                      <a:pt x="32" y="84"/>
                      <a:pt x="32" y="84"/>
                      <a:pt x="32" y="84"/>
                    </a:cubicBezTo>
                    <a:cubicBezTo>
                      <a:pt x="32" y="81"/>
                      <a:pt x="31" y="78"/>
                      <a:pt x="30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4" y="77"/>
                      <a:pt x="44" y="79"/>
                      <a:pt x="44" y="80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12"/>
                      <a:pt x="46" y="114"/>
                      <a:pt x="47" y="116"/>
                    </a:cubicBezTo>
                    <a:cubicBezTo>
                      <a:pt x="48" y="116"/>
                      <a:pt x="48" y="116"/>
                      <a:pt x="48" y="117"/>
                    </a:cubicBezTo>
                    <a:lnTo>
                      <a:pt x="48" y="120"/>
                    </a:lnTo>
                    <a:close/>
                    <a:moveTo>
                      <a:pt x="53" y="68"/>
                    </a:move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48" y="68"/>
                      <a:pt x="44" y="63"/>
                      <a:pt x="44" y="56"/>
                    </a:cubicBezTo>
                    <a:cubicBezTo>
                      <a:pt x="44" y="49"/>
                      <a:pt x="48" y="44"/>
                      <a:pt x="52" y="44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60" y="44"/>
                      <a:pt x="68" y="41"/>
                      <a:pt x="74" y="36"/>
                    </a:cubicBezTo>
                    <a:cubicBezTo>
                      <a:pt x="73" y="42"/>
                      <a:pt x="72" y="49"/>
                      <a:pt x="72" y="56"/>
                    </a:cubicBezTo>
                    <a:cubicBezTo>
                      <a:pt x="72" y="63"/>
                      <a:pt x="73" y="70"/>
                      <a:pt x="74" y="76"/>
                    </a:cubicBezTo>
                    <a:cubicBezTo>
                      <a:pt x="68" y="71"/>
                      <a:pt x="60" y="68"/>
                      <a:pt x="53" y="68"/>
                    </a:cubicBezTo>
                    <a:close/>
                    <a:moveTo>
                      <a:pt x="100" y="104"/>
                    </a:moveTo>
                    <a:cubicBezTo>
                      <a:pt x="92" y="104"/>
                      <a:pt x="85" y="93"/>
                      <a:pt x="82" y="76"/>
                    </a:cubicBezTo>
                    <a:cubicBezTo>
                      <a:pt x="92" y="76"/>
                      <a:pt x="92" y="76"/>
                      <a:pt x="92" y="76"/>
                    </a:cubicBezTo>
                    <a:cubicBezTo>
                      <a:pt x="101" y="76"/>
                      <a:pt x="108" y="67"/>
                      <a:pt x="108" y="56"/>
                    </a:cubicBezTo>
                    <a:cubicBezTo>
                      <a:pt x="108" y="45"/>
                      <a:pt x="101" y="36"/>
                      <a:pt x="92" y="36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5" y="19"/>
                      <a:pt x="92" y="8"/>
                      <a:pt x="100" y="8"/>
                    </a:cubicBezTo>
                    <a:cubicBezTo>
                      <a:pt x="111" y="8"/>
                      <a:pt x="120" y="29"/>
                      <a:pt x="120" y="56"/>
                    </a:cubicBezTo>
                    <a:cubicBezTo>
                      <a:pt x="120" y="83"/>
                      <a:pt x="111" y="104"/>
                      <a:pt x="100" y="10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  <p:sp>
            <p:nvSpPr>
              <p:cNvPr id="22" name="Freeform 60"/>
              <p:cNvSpPr>
                <a:spLocks noEditPoints="1"/>
              </p:cNvSpPr>
              <p:nvPr/>
            </p:nvSpPr>
            <p:spPr bwMode="auto">
              <a:xfrm>
                <a:off x="5922805" y="2564081"/>
                <a:ext cx="482893" cy="482964"/>
              </a:xfrm>
              <a:custGeom>
                <a:avLst/>
                <a:gdLst>
                  <a:gd name="T0" fmla="*/ 126 w 129"/>
                  <a:gd name="T1" fmla="*/ 2 h 128"/>
                  <a:gd name="T2" fmla="*/ 121 w 129"/>
                  <a:gd name="T3" fmla="*/ 0 h 128"/>
                  <a:gd name="T4" fmla="*/ 120 w 129"/>
                  <a:gd name="T5" fmla="*/ 0 h 128"/>
                  <a:gd name="T6" fmla="*/ 52 w 129"/>
                  <a:gd name="T7" fmla="*/ 12 h 128"/>
                  <a:gd name="T8" fmla="*/ 45 w 129"/>
                  <a:gd name="T9" fmla="*/ 20 h 128"/>
                  <a:gd name="T10" fmla="*/ 45 w 129"/>
                  <a:gd name="T11" fmla="*/ 28 h 128"/>
                  <a:gd name="T12" fmla="*/ 45 w 129"/>
                  <a:gd name="T13" fmla="*/ 32 h 128"/>
                  <a:gd name="T14" fmla="*/ 45 w 129"/>
                  <a:gd name="T15" fmla="*/ 89 h 128"/>
                  <a:gd name="T16" fmla="*/ 30 w 129"/>
                  <a:gd name="T17" fmla="*/ 84 h 128"/>
                  <a:gd name="T18" fmla="*/ 20 w 129"/>
                  <a:gd name="T19" fmla="*/ 86 h 128"/>
                  <a:gd name="T20" fmla="*/ 3 w 129"/>
                  <a:gd name="T21" fmla="*/ 100 h 128"/>
                  <a:gd name="T22" fmla="*/ 2 w 129"/>
                  <a:gd name="T23" fmla="*/ 115 h 128"/>
                  <a:gd name="T24" fmla="*/ 24 w 129"/>
                  <a:gd name="T25" fmla="*/ 128 h 128"/>
                  <a:gd name="T26" fmla="*/ 34 w 129"/>
                  <a:gd name="T27" fmla="*/ 126 h 128"/>
                  <a:gd name="T28" fmla="*/ 51 w 129"/>
                  <a:gd name="T29" fmla="*/ 112 h 128"/>
                  <a:gd name="T30" fmla="*/ 53 w 129"/>
                  <a:gd name="T31" fmla="*/ 104 h 128"/>
                  <a:gd name="T32" fmla="*/ 53 w 129"/>
                  <a:gd name="T33" fmla="*/ 104 h 128"/>
                  <a:gd name="T34" fmla="*/ 53 w 129"/>
                  <a:gd name="T35" fmla="*/ 40 h 128"/>
                  <a:gd name="T36" fmla="*/ 54 w 129"/>
                  <a:gd name="T37" fmla="*/ 40 h 128"/>
                  <a:gd name="T38" fmla="*/ 121 w 129"/>
                  <a:gd name="T39" fmla="*/ 28 h 128"/>
                  <a:gd name="T40" fmla="*/ 121 w 129"/>
                  <a:gd name="T41" fmla="*/ 77 h 128"/>
                  <a:gd name="T42" fmla="*/ 106 w 129"/>
                  <a:gd name="T43" fmla="*/ 72 h 128"/>
                  <a:gd name="T44" fmla="*/ 96 w 129"/>
                  <a:gd name="T45" fmla="*/ 74 h 128"/>
                  <a:gd name="T46" fmla="*/ 79 w 129"/>
                  <a:gd name="T47" fmla="*/ 88 h 128"/>
                  <a:gd name="T48" fmla="*/ 78 w 129"/>
                  <a:gd name="T49" fmla="*/ 103 h 128"/>
                  <a:gd name="T50" fmla="*/ 100 w 129"/>
                  <a:gd name="T51" fmla="*/ 116 h 128"/>
                  <a:gd name="T52" fmla="*/ 110 w 129"/>
                  <a:gd name="T53" fmla="*/ 114 h 128"/>
                  <a:gd name="T54" fmla="*/ 127 w 129"/>
                  <a:gd name="T55" fmla="*/ 100 h 128"/>
                  <a:gd name="T56" fmla="*/ 129 w 129"/>
                  <a:gd name="T57" fmla="*/ 92 h 128"/>
                  <a:gd name="T58" fmla="*/ 129 w 129"/>
                  <a:gd name="T59" fmla="*/ 92 h 128"/>
                  <a:gd name="T60" fmla="*/ 129 w 129"/>
                  <a:gd name="T61" fmla="*/ 20 h 128"/>
                  <a:gd name="T62" fmla="*/ 129 w 129"/>
                  <a:gd name="T63" fmla="*/ 16 h 128"/>
                  <a:gd name="T64" fmla="*/ 129 w 129"/>
                  <a:gd name="T65" fmla="*/ 8 h 128"/>
                  <a:gd name="T66" fmla="*/ 126 w 129"/>
                  <a:gd name="T67" fmla="*/ 2 h 128"/>
                  <a:gd name="T68" fmla="*/ 32 w 129"/>
                  <a:gd name="T69" fmla="*/ 119 h 128"/>
                  <a:gd name="T70" fmla="*/ 10 w 129"/>
                  <a:gd name="T71" fmla="*/ 112 h 128"/>
                  <a:gd name="T72" fmla="*/ 22 w 129"/>
                  <a:gd name="T73" fmla="*/ 93 h 128"/>
                  <a:gd name="T74" fmla="*/ 44 w 129"/>
                  <a:gd name="T75" fmla="*/ 100 h 128"/>
                  <a:gd name="T76" fmla="*/ 32 w 129"/>
                  <a:gd name="T77" fmla="*/ 119 h 128"/>
                  <a:gd name="T78" fmla="*/ 108 w 129"/>
                  <a:gd name="T79" fmla="*/ 107 h 128"/>
                  <a:gd name="T80" fmla="*/ 85 w 129"/>
                  <a:gd name="T81" fmla="*/ 100 h 128"/>
                  <a:gd name="T82" fmla="*/ 98 w 129"/>
                  <a:gd name="T83" fmla="*/ 81 h 128"/>
                  <a:gd name="T84" fmla="*/ 120 w 129"/>
                  <a:gd name="T85" fmla="*/ 88 h 128"/>
                  <a:gd name="T86" fmla="*/ 108 w 129"/>
                  <a:gd name="T87" fmla="*/ 107 h 128"/>
                  <a:gd name="T88" fmla="*/ 121 w 129"/>
                  <a:gd name="T89" fmla="*/ 20 h 128"/>
                  <a:gd name="T90" fmla="*/ 53 w 129"/>
                  <a:gd name="T91" fmla="*/ 32 h 128"/>
                  <a:gd name="T92" fmla="*/ 53 w 129"/>
                  <a:gd name="T93" fmla="*/ 28 h 128"/>
                  <a:gd name="T94" fmla="*/ 53 w 129"/>
                  <a:gd name="T95" fmla="*/ 20 h 128"/>
                  <a:gd name="T96" fmla="*/ 121 w 129"/>
                  <a:gd name="T97" fmla="*/ 8 h 128"/>
                  <a:gd name="T98" fmla="*/ 121 w 129"/>
                  <a:gd name="T99" fmla="*/ 16 h 128"/>
                  <a:gd name="T100" fmla="*/ 121 w 129"/>
                  <a:gd name="T101" fmla="*/ 2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9" h="128">
                    <a:moveTo>
                      <a:pt x="126" y="2"/>
                    </a:moveTo>
                    <a:cubicBezTo>
                      <a:pt x="125" y="1"/>
                      <a:pt x="123" y="0"/>
                      <a:pt x="121" y="0"/>
                    </a:cubicBezTo>
                    <a:cubicBezTo>
                      <a:pt x="121" y="0"/>
                      <a:pt x="120" y="0"/>
                      <a:pt x="120" y="0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48" y="13"/>
                      <a:pt x="45" y="16"/>
                      <a:pt x="45" y="20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1" y="86"/>
                      <a:pt x="36" y="84"/>
                      <a:pt x="30" y="84"/>
                    </a:cubicBezTo>
                    <a:cubicBezTo>
                      <a:pt x="26" y="84"/>
                      <a:pt x="23" y="85"/>
                      <a:pt x="20" y="86"/>
                    </a:cubicBezTo>
                    <a:cubicBezTo>
                      <a:pt x="12" y="88"/>
                      <a:pt x="6" y="93"/>
                      <a:pt x="3" y="100"/>
                    </a:cubicBezTo>
                    <a:cubicBezTo>
                      <a:pt x="1" y="104"/>
                      <a:pt x="0" y="110"/>
                      <a:pt x="2" y="115"/>
                    </a:cubicBezTo>
                    <a:cubicBezTo>
                      <a:pt x="5" y="123"/>
                      <a:pt x="14" y="128"/>
                      <a:pt x="24" y="128"/>
                    </a:cubicBezTo>
                    <a:cubicBezTo>
                      <a:pt x="28" y="128"/>
                      <a:pt x="31" y="127"/>
                      <a:pt x="34" y="126"/>
                    </a:cubicBezTo>
                    <a:cubicBezTo>
                      <a:pt x="42" y="124"/>
                      <a:pt x="48" y="119"/>
                      <a:pt x="51" y="112"/>
                    </a:cubicBezTo>
                    <a:cubicBezTo>
                      <a:pt x="52" y="110"/>
                      <a:pt x="53" y="107"/>
                      <a:pt x="53" y="104"/>
                    </a:cubicBezTo>
                    <a:cubicBezTo>
                      <a:pt x="53" y="104"/>
                      <a:pt x="53" y="104"/>
                      <a:pt x="53" y="104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0"/>
                      <a:pt x="54" y="40"/>
                      <a:pt x="54" y="40"/>
                    </a:cubicBezTo>
                    <a:cubicBezTo>
                      <a:pt x="121" y="28"/>
                      <a:pt x="121" y="28"/>
                      <a:pt x="121" y="28"/>
                    </a:cubicBezTo>
                    <a:cubicBezTo>
                      <a:pt x="121" y="77"/>
                      <a:pt x="121" y="77"/>
                      <a:pt x="121" y="77"/>
                    </a:cubicBezTo>
                    <a:cubicBezTo>
                      <a:pt x="117" y="74"/>
                      <a:pt x="112" y="72"/>
                      <a:pt x="106" y="72"/>
                    </a:cubicBezTo>
                    <a:cubicBezTo>
                      <a:pt x="102" y="72"/>
                      <a:pt x="99" y="73"/>
                      <a:pt x="96" y="74"/>
                    </a:cubicBezTo>
                    <a:cubicBezTo>
                      <a:pt x="88" y="76"/>
                      <a:pt x="82" y="81"/>
                      <a:pt x="79" y="88"/>
                    </a:cubicBezTo>
                    <a:cubicBezTo>
                      <a:pt x="77" y="92"/>
                      <a:pt x="76" y="98"/>
                      <a:pt x="78" y="103"/>
                    </a:cubicBezTo>
                    <a:cubicBezTo>
                      <a:pt x="81" y="111"/>
                      <a:pt x="90" y="116"/>
                      <a:pt x="100" y="116"/>
                    </a:cubicBezTo>
                    <a:cubicBezTo>
                      <a:pt x="104" y="116"/>
                      <a:pt x="107" y="115"/>
                      <a:pt x="110" y="114"/>
                    </a:cubicBezTo>
                    <a:cubicBezTo>
                      <a:pt x="118" y="112"/>
                      <a:pt x="124" y="107"/>
                      <a:pt x="127" y="100"/>
                    </a:cubicBezTo>
                    <a:cubicBezTo>
                      <a:pt x="128" y="98"/>
                      <a:pt x="129" y="95"/>
                      <a:pt x="129" y="92"/>
                    </a:cubicBezTo>
                    <a:cubicBezTo>
                      <a:pt x="129" y="92"/>
                      <a:pt x="129" y="92"/>
                      <a:pt x="129" y="92"/>
                    </a:cubicBezTo>
                    <a:cubicBezTo>
                      <a:pt x="129" y="20"/>
                      <a:pt x="129" y="20"/>
                      <a:pt x="129" y="20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29" y="8"/>
                      <a:pt x="129" y="8"/>
                      <a:pt x="129" y="8"/>
                    </a:cubicBezTo>
                    <a:cubicBezTo>
                      <a:pt x="129" y="6"/>
                      <a:pt x="128" y="3"/>
                      <a:pt x="126" y="2"/>
                    </a:cubicBezTo>
                    <a:close/>
                    <a:moveTo>
                      <a:pt x="32" y="119"/>
                    </a:moveTo>
                    <a:cubicBezTo>
                      <a:pt x="22" y="122"/>
                      <a:pt x="12" y="119"/>
                      <a:pt x="10" y="112"/>
                    </a:cubicBezTo>
                    <a:cubicBezTo>
                      <a:pt x="7" y="105"/>
                      <a:pt x="13" y="96"/>
                      <a:pt x="22" y="93"/>
                    </a:cubicBezTo>
                    <a:cubicBezTo>
                      <a:pt x="32" y="90"/>
                      <a:pt x="42" y="93"/>
                      <a:pt x="44" y="100"/>
                    </a:cubicBezTo>
                    <a:cubicBezTo>
                      <a:pt x="47" y="107"/>
                      <a:pt x="41" y="116"/>
                      <a:pt x="32" y="119"/>
                    </a:cubicBezTo>
                    <a:close/>
                    <a:moveTo>
                      <a:pt x="108" y="107"/>
                    </a:moveTo>
                    <a:cubicBezTo>
                      <a:pt x="98" y="110"/>
                      <a:pt x="88" y="107"/>
                      <a:pt x="85" y="100"/>
                    </a:cubicBezTo>
                    <a:cubicBezTo>
                      <a:pt x="83" y="93"/>
                      <a:pt x="88" y="84"/>
                      <a:pt x="98" y="81"/>
                    </a:cubicBezTo>
                    <a:cubicBezTo>
                      <a:pt x="108" y="78"/>
                      <a:pt x="118" y="81"/>
                      <a:pt x="120" y="88"/>
                    </a:cubicBezTo>
                    <a:cubicBezTo>
                      <a:pt x="123" y="95"/>
                      <a:pt x="117" y="104"/>
                      <a:pt x="108" y="107"/>
                    </a:cubicBezTo>
                    <a:close/>
                    <a:moveTo>
                      <a:pt x="121" y="20"/>
                    </a:moveTo>
                    <a:cubicBezTo>
                      <a:pt x="53" y="32"/>
                      <a:pt x="53" y="32"/>
                      <a:pt x="53" y="32"/>
                    </a:cubicBezTo>
                    <a:cubicBezTo>
                      <a:pt x="53" y="28"/>
                      <a:pt x="53" y="28"/>
                      <a:pt x="53" y="28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121" y="8"/>
                      <a:pt x="121" y="8"/>
                      <a:pt x="121" y="8"/>
                    </a:cubicBezTo>
                    <a:cubicBezTo>
                      <a:pt x="121" y="16"/>
                      <a:pt x="121" y="16"/>
                      <a:pt x="121" y="16"/>
                    </a:cubicBezTo>
                    <a:lnTo>
                      <a:pt x="121" y="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  <p:grpSp>
            <p:nvGrpSpPr>
              <p:cNvPr id="23" name="Group 27"/>
              <p:cNvGrpSpPr/>
              <p:nvPr/>
            </p:nvGrpSpPr>
            <p:grpSpPr>
              <a:xfrm>
                <a:off x="8355201" y="767514"/>
                <a:ext cx="422275" cy="482600"/>
                <a:chOff x="2041525" y="3035301"/>
                <a:chExt cx="422275" cy="482600"/>
              </a:xfrm>
              <a:solidFill>
                <a:schemeClr val="bg1"/>
              </a:solidFill>
            </p:grpSpPr>
            <p:sp>
              <p:nvSpPr>
                <p:cNvPr id="56" name="Freeform 61"/>
                <p:cNvSpPr>
                  <a:spLocks noEditPoints="1"/>
                </p:cNvSpPr>
                <p:nvPr/>
              </p:nvSpPr>
              <p:spPr bwMode="auto">
                <a:xfrm>
                  <a:off x="2041525" y="3035301"/>
                  <a:ext cx="422275" cy="482600"/>
                </a:xfrm>
                <a:custGeom>
                  <a:avLst/>
                  <a:gdLst>
                    <a:gd name="T0" fmla="*/ 56 w 112"/>
                    <a:gd name="T1" fmla="*/ 0 h 128"/>
                    <a:gd name="T2" fmla="*/ 0 w 112"/>
                    <a:gd name="T3" fmla="*/ 26 h 128"/>
                    <a:gd name="T4" fmla="*/ 0 w 112"/>
                    <a:gd name="T5" fmla="*/ 102 h 128"/>
                    <a:gd name="T6" fmla="*/ 56 w 112"/>
                    <a:gd name="T7" fmla="*/ 128 h 128"/>
                    <a:gd name="T8" fmla="*/ 112 w 112"/>
                    <a:gd name="T9" fmla="*/ 102 h 128"/>
                    <a:gd name="T10" fmla="*/ 112 w 112"/>
                    <a:gd name="T11" fmla="*/ 26 h 128"/>
                    <a:gd name="T12" fmla="*/ 56 w 112"/>
                    <a:gd name="T13" fmla="*/ 0 h 128"/>
                    <a:gd name="T14" fmla="*/ 104 w 112"/>
                    <a:gd name="T15" fmla="*/ 102 h 128"/>
                    <a:gd name="T16" fmla="*/ 56 w 112"/>
                    <a:gd name="T17" fmla="*/ 120 h 128"/>
                    <a:gd name="T18" fmla="*/ 8 w 112"/>
                    <a:gd name="T19" fmla="*/ 102 h 128"/>
                    <a:gd name="T20" fmla="*/ 8 w 112"/>
                    <a:gd name="T21" fmla="*/ 87 h 128"/>
                    <a:gd name="T22" fmla="*/ 56 w 112"/>
                    <a:gd name="T23" fmla="*/ 100 h 128"/>
                    <a:gd name="T24" fmla="*/ 104 w 112"/>
                    <a:gd name="T25" fmla="*/ 87 h 128"/>
                    <a:gd name="T26" fmla="*/ 104 w 112"/>
                    <a:gd name="T27" fmla="*/ 102 h 128"/>
                    <a:gd name="T28" fmla="*/ 104 w 112"/>
                    <a:gd name="T29" fmla="*/ 78 h 128"/>
                    <a:gd name="T30" fmla="*/ 104 w 112"/>
                    <a:gd name="T31" fmla="*/ 78 h 128"/>
                    <a:gd name="T32" fmla="*/ 104 w 112"/>
                    <a:gd name="T33" fmla="*/ 78 h 128"/>
                    <a:gd name="T34" fmla="*/ 56 w 112"/>
                    <a:gd name="T35" fmla="*/ 96 h 128"/>
                    <a:gd name="T36" fmla="*/ 8 w 112"/>
                    <a:gd name="T37" fmla="*/ 78 h 128"/>
                    <a:gd name="T38" fmla="*/ 8 w 112"/>
                    <a:gd name="T39" fmla="*/ 78 h 128"/>
                    <a:gd name="T40" fmla="*/ 8 w 112"/>
                    <a:gd name="T41" fmla="*/ 78 h 128"/>
                    <a:gd name="T42" fmla="*/ 8 w 112"/>
                    <a:gd name="T43" fmla="*/ 63 h 128"/>
                    <a:gd name="T44" fmla="*/ 56 w 112"/>
                    <a:gd name="T45" fmla="*/ 76 h 128"/>
                    <a:gd name="T46" fmla="*/ 104 w 112"/>
                    <a:gd name="T47" fmla="*/ 63 h 128"/>
                    <a:gd name="T48" fmla="*/ 104 w 112"/>
                    <a:gd name="T49" fmla="*/ 78 h 128"/>
                    <a:gd name="T50" fmla="*/ 104 w 112"/>
                    <a:gd name="T51" fmla="*/ 54 h 128"/>
                    <a:gd name="T52" fmla="*/ 104 w 112"/>
                    <a:gd name="T53" fmla="*/ 54 h 128"/>
                    <a:gd name="T54" fmla="*/ 104 w 112"/>
                    <a:gd name="T55" fmla="*/ 54 h 128"/>
                    <a:gd name="T56" fmla="*/ 56 w 112"/>
                    <a:gd name="T57" fmla="*/ 72 h 128"/>
                    <a:gd name="T58" fmla="*/ 8 w 112"/>
                    <a:gd name="T59" fmla="*/ 54 h 128"/>
                    <a:gd name="T60" fmla="*/ 8 w 112"/>
                    <a:gd name="T61" fmla="*/ 54 h 128"/>
                    <a:gd name="T62" fmla="*/ 8 w 112"/>
                    <a:gd name="T63" fmla="*/ 54 h 128"/>
                    <a:gd name="T64" fmla="*/ 8 w 112"/>
                    <a:gd name="T65" fmla="*/ 40 h 128"/>
                    <a:gd name="T66" fmla="*/ 56 w 112"/>
                    <a:gd name="T67" fmla="*/ 52 h 128"/>
                    <a:gd name="T68" fmla="*/ 104 w 112"/>
                    <a:gd name="T69" fmla="*/ 40 h 128"/>
                    <a:gd name="T70" fmla="*/ 104 w 112"/>
                    <a:gd name="T71" fmla="*/ 54 h 128"/>
                    <a:gd name="T72" fmla="*/ 56 w 112"/>
                    <a:gd name="T73" fmla="*/ 44 h 128"/>
                    <a:gd name="T74" fmla="*/ 8 w 112"/>
                    <a:gd name="T75" fmla="*/ 26 h 128"/>
                    <a:gd name="T76" fmla="*/ 56 w 112"/>
                    <a:gd name="T77" fmla="*/ 8 h 128"/>
                    <a:gd name="T78" fmla="*/ 104 w 112"/>
                    <a:gd name="T79" fmla="*/ 26 h 128"/>
                    <a:gd name="T80" fmla="*/ 56 w 112"/>
                    <a:gd name="T81" fmla="*/ 44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12" h="128">
                      <a:moveTo>
                        <a:pt x="56" y="0"/>
                      </a:moveTo>
                      <a:cubicBezTo>
                        <a:pt x="29" y="0"/>
                        <a:pt x="0" y="8"/>
                        <a:pt x="0" y="26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0" y="120"/>
                        <a:pt x="29" y="128"/>
                        <a:pt x="56" y="128"/>
                      </a:cubicBezTo>
                      <a:cubicBezTo>
                        <a:pt x="83" y="128"/>
                        <a:pt x="112" y="120"/>
                        <a:pt x="112" y="102"/>
                      </a:cubicBezTo>
                      <a:cubicBezTo>
                        <a:pt x="112" y="26"/>
                        <a:pt x="112" y="26"/>
                        <a:pt x="112" y="26"/>
                      </a:cubicBezTo>
                      <a:cubicBezTo>
                        <a:pt x="112" y="8"/>
                        <a:pt x="83" y="0"/>
                        <a:pt x="56" y="0"/>
                      </a:cubicBezTo>
                      <a:close/>
                      <a:moveTo>
                        <a:pt x="104" y="102"/>
                      </a:moveTo>
                      <a:cubicBezTo>
                        <a:pt x="104" y="112"/>
                        <a:pt x="83" y="120"/>
                        <a:pt x="56" y="120"/>
                      </a:cubicBezTo>
                      <a:cubicBezTo>
                        <a:pt x="29" y="120"/>
                        <a:pt x="8" y="112"/>
                        <a:pt x="8" y="102"/>
                      </a:cubicBezTo>
                      <a:cubicBezTo>
                        <a:pt x="8" y="87"/>
                        <a:pt x="8" y="87"/>
                        <a:pt x="8" y="87"/>
                      </a:cubicBezTo>
                      <a:cubicBezTo>
                        <a:pt x="16" y="96"/>
                        <a:pt x="36" y="100"/>
                        <a:pt x="56" y="100"/>
                      </a:cubicBezTo>
                      <a:cubicBezTo>
                        <a:pt x="76" y="100"/>
                        <a:pt x="96" y="96"/>
                        <a:pt x="104" y="87"/>
                      </a:cubicBezTo>
                      <a:lnTo>
                        <a:pt x="104" y="102"/>
                      </a:lnTo>
                      <a:close/>
                      <a:moveTo>
                        <a:pt x="104" y="78"/>
                      </a:moveTo>
                      <a:cubicBezTo>
                        <a:pt x="104" y="78"/>
                        <a:pt x="104" y="78"/>
                        <a:pt x="104" y="78"/>
                      </a:cubicBezTo>
                      <a:cubicBezTo>
                        <a:pt x="104" y="78"/>
                        <a:pt x="104" y="78"/>
                        <a:pt x="104" y="78"/>
                      </a:cubicBezTo>
                      <a:cubicBezTo>
                        <a:pt x="104" y="88"/>
                        <a:pt x="83" y="96"/>
                        <a:pt x="56" y="96"/>
                      </a:cubicBezTo>
                      <a:cubicBezTo>
                        <a:pt x="29" y="96"/>
                        <a:pt x="8" y="88"/>
                        <a:pt x="8" y="78"/>
                      </a:cubicBezTo>
                      <a:cubicBezTo>
                        <a:pt x="8" y="78"/>
                        <a:pt x="8" y="78"/>
                        <a:pt x="8" y="78"/>
                      </a:cubicBezTo>
                      <a:cubicBezTo>
                        <a:pt x="8" y="78"/>
                        <a:pt x="8" y="78"/>
                        <a:pt x="8" y="78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16" y="72"/>
                        <a:pt x="36" y="76"/>
                        <a:pt x="56" y="76"/>
                      </a:cubicBezTo>
                      <a:cubicBezTo>
                        <a:pt x="76" y="76"/>
                        <a:pt x="96" y="72"/>
                        <a:pt x="104" y="63"/>
                      </a:cubicBezTo>
                      <a:lnTo>
                        <a:pt x="104" y="78"/>
                      </a:lnTo>
                      <a:close/>
                      <a:moveTo>
                        <a:pt x="104" y="54"/>
                      </a:moveTo>
                      <a:cubicBezTo>
                        <a:pt x="104" y="54"/>
                        <a:pt x="104" y="54"/>
                        <a:pt x="104" y="54"/>
                      </a:cubicBezTo>
                      <a:cubicBezTo>
                        <a:pt x="104" y="54"/>
                        <a:pt x="104" y="54"/>
                        <a:pt x="104" y="54"/>
                      </a:cubicBezTo>
                      <a:cubicBezTo>
                        <a:pt x="104" y="64"/>
                        <a:pt x="83" y="72"/>
                        <a:pt x="56" y="72"/>
                      </a:cubicBezTo>
                      <a:cubicBezTo>
                        <a:pt x="29" y="72"/>
                        <a:pt x="8" y="64"/>
                        <a:pt x="8" y="54"/>
                      </a:cubicBezTo>
                      <a:cubicBezTo>
                        <a:pt x="8" y="54"/>
                        <a:pt x="8" y="54"/>
                        <a:pt x="8" y="54"/>
                      </a:cubicBezTo>
                      <a:cubicBezTo>
                        <a:pt x="8" y="54"/>
                        <a:pt x="8" y="54"/>
                        <a:pt x="8" y="54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18" y="48"/>
                        <a:pt x="38" y="52"/>
                        <a:pt x="56" y="52"/>
                      </a:cubicBezTo>
                      <a:cubicBezTo>
                        <a:pt x="74" y="52"/>
                        <a:pt x="94" y="48"/>
                        <a:pt x="104" y="40"/>
                      </a:cubicBezTo>
                      <a:lnTo>
                        <a:pt x="104" y="54"/>
                      </a:lnTo>
                      <a:close/>
                      <a:moveTo>
                        <a:pt x="56" y="44"/>
                      </a:moveTo>
                      <a:cubicBezTo>
                        <a:pt x="29" y="44"/>
                        <a:pt x="8" y="36"/>
                        <a:pt x="8" y="26"/>
                      </a:cubicBezTo>
                      <a:cubicBezTo>
                        <a:pt x="8" y="16"/>
                        <a:pt x="29" y="8"/>
                        <a:pt x="56" y="8"/>
                      </a:cubicBezTo>
                      <a:cubicBezTo>
                        <a:pt x="83" y="8"/>
                        <a:pt x="104" y="16"/>
                        <a:pt x="104" y="26"/>
                      </a:cubicBezTo>
                      <a:cubicBezTo>
                        <a:pt x="104" y="36"/>
                        <a:pt x="83" y="44"/>
                        <a:pt x="56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57" name="Oval 62"/>
                <p:cNvSpPr>
                  <a:spLocks noChangeArrowheads="1"/>
                </p:cNvSpPr>
                <p:nvPr/>
              </p:nvSpPr>
              <p:spPr bwMode="auto">
                <a:xfrm>
                  <a:off x="2373313" y="3411538"/>
                  <a:ext cx="30162" cy="3016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58" name="Oval 63"/>
                <p:cNvSpPr>
                  <a:spLocks noChangeArrowheads="1"/>
                </p:cNvSpPr>
                <p:nvPr/>
              </p:nvSpPr>
              <p:spPr bwMode="auto">
                <a:xfrm>
                  <a:off x="2373313" y="3321051"/>
                  <a:ext cx="30162" cy="3016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59" name="Oval 64"/>
                <p:cNvSpPr>
                  <a:spLocks noChangeArrowheads="1"/>
                </p:cNvSpPr>
                <p:nvPr/>
              </p:nvSpPr>
              <p:spPr bwMode="auto">
                <a:xfrm>
                  <a:off x="2373313" y="3230563"/>
                  <a:ext cx="30162" cy="3016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4" name="Group 28"/>
              <p:cNvGrpSpPr/>
              <p:nvPr/>
            </p:nvGrpSpPr>
            <p:grpSpPr>
              <a:xfrm>
                <a:off x="10224381" y="3967559"/>
                <a:ext cx="488950" cy="482600"/>
                <a:chOff x="1044576" y="3035301"/>
                <a:chExt cx="488950" cy="482600"/>
              </a:xfrm>
              <a:solidFill>
                <a:schemeClr val="bg1"/>
              </a:solidFill>
            </p:grpSpPr>
            <p:sp>
              <p:nvSpPr>
                <p:cNvPr id="52" name="Freeform 65"/>
                <p:cNvSpPr>
                  <a:spLocks noEditPoints="1"/>
                </p:cNvSpPr>
                <p:nvPr/>
              </p:nvSpPr>
              <p:spPr bwMode="auto">
                <a:xfrm>
                  <a:off x="1044576" y="3035301"/>
                  <a:ext cx="488950" cy="482600"/>
                </a:xfrm>
                <a:custGeom>
                  <a:avLst/>
                  <a:gdLst>
                    <a:gd name="T0" fmla="*/ 127 w 130"/>
                    <a:gd name="T1" fmla="*/ 42 h 128"/>
                    <a:gd name="T2" fmla="*/ 87 w 130"/>
                    <a:gd name="T3" fmla="*/ 2 h 128"/>
                    <a:gd name="T4" fmla="*/ 79 w 130"/>
                    <a:gd name="T5" fmla="*/ 0 h 128"/>
                    <a:gd name="T6" fmla="*/ 75 w 130"/>
                    <a:gd name="T7" fmla="*/ 2 h 128"/>
                    <a:gd name="T8" fmla="*/ 73 w 130"/>
                    <a:gd name="T9" fmla="*/ 6 h 128"/>
                    <a:gd name="T10" fmla="*/ 64 w 130"/>
                    <a:gd name="T11" fmla="*/ 21 h 128"/>
                    <a:gd name="T12" fmla="*/ 41 w 130"/>
                    <a:gd name="T13" fmla="*/ 37 h 128"/>
                    <a:gd name="T14" fmla="*/ 15 w 130"/>
                    <a:gd name="T15" fmla="*/ 55 h 128"/>
                    <a:gd name="T16" fmla="*/ 1 w 130"/>
                    <a:gd name="T17" fmla="*/ 78 h 128"/>
                    <a:gd name="T18" fmla="*/ 3 w 130"/>
                    <a:gd name="T19" fmla="*/ 86 h 128"/>
                    <a:gd name="T20" fmla="*/ 43 w 130"/>
                    <a:gd name="T21" fmla="*/ 126 h 128"/>
                    <a:gd name="T22" fmla="*/ 51 w 130"/>
                    <a:gd name="T23" fmla="*/ 128 h 128"/>
                    <a:gd name="T24" fmla="*/ 55 w 130"/>
                    <a:gd name="T25" fmla="*/ 126 h 128"/>
                    <a:gd name="T26" fmla="*/ 57 w 130"/>
                    <a:gd name="T27" fmla="*/ 122 h 128"/>
                    <a:gd name="T28" fmla="*/ 66 w 130"/>
                    <a:gd name="T29" fmla="*/ 107 h 128"/>
                    <a:gd name="T30" fmla="*/ 89 w 130"/>
                    <a:gd name="T31" fmla="*/ 91 h 128"/>
                    <a:gd name="T32" fmla="*/ 115 w 130"/>
                    <a:gd name="T33" fmla="*/ 73 h 128"/>
                    <a:gd name="T34" fmla="*/ 129 w 130"/>
                    <a:gd name="T35" fmla="*/ 50 h 128"/>
                    <a:gd name="T36" fmla="*/ 127 w 130"/>
                    <a:gd name="T37" fmla="*/ 42 h 128"/>
                    <a:gd name="T38" fmla="*/ 49 w 130"/>
                    <a:gd name="T39" fmla="*/ 120 h 128"/>
                    <a:gd name="T40" fmla="*/ 9 w 130"/>
                    <a:gd name="T41" fmla="*/ 80 h 128"/>
                    <a:gd name="T42" fmla="*/ 81 w 130"/>
                    <a:gd name="T43" fmla="*/ 8 h 128"/>
                    <a:gd name="T44" fmla="*/ 121 w 130"/>
                    <a:gd name="T45" fmla="*/ 48 h 128"/>
                    <a:gd name="T46" fmla="*/ 49 w 130"/>
                    <a:gd name="T47" fmla="*/ 12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30" h="128">
                      <a:moveTo>
                        <a:pt x="127" y="42"/>
                      </a:moveTo>
                      <a:cubicBezTo>
                        <a:pt x="87" y="2"/>
                        <a:pt x="87" y="2"/>
                        <a:pt x="87" y="2"/>
                      </a:cubicBezTo>
                      <a:cubicBezTo>
                        <a:pt x="85" y="0"/>
                        <a:pt x="82" y="0"/>
                        <a:pt x="79" y="0"/>
                      </a:cubicBezTo>
                      <a:cubicBezTo>
                        <a:pt x="78" y="1"/>
                        <a:pt x="76" y="1"/>
                        <a:pt x="75" y="2"/>
                      </a:cubicBezTo>
                      <a:cubicBezTo>
                        <a:pt x="74" y="3"/>
                        <a:pt x="74" y="4"/>
                        <a:pt x="73" y="6"/>
                      </a:cubicBezTo>
                      <a:cubicBezTo>
                        <a:pt x="72" y="12"/>
                        <a:pt x="68" y="17"/>
                        <a:pt x="64" y="21"/>
                      </a:cubicBezTo>
                      <a:cubicBezTo>
                        <a:pt x="58" y="27"/>
                        <a:pt x="50" y="32"/>
                        <a:pt x="41" y="37"/>
                      </a:cubicBezTo>
                      <a:cubicBezTo>
                        <a:pt x="32" y="42"/>
                        <a:pt x="23" y="48"/>
                        <a:pt x="15" y="55"/>
                      </a:cubicBezTo>
                      <a:cubicBezTo>
                        <a:pt x="8" y="62"/>
                        <a:pt x="4" y="69"/>
                        <a:pt x="1" y="78"/>
                      </a:cubicBezTo>
                      <a:cubicBezTo>
                        <a:pt x="0" y="80"/>
                        <a:pt x="1" y="84"/>
                        <a:pt x="3" y="86"/>
                      </a:cubicBezTo>
                      <a:cubicBezTo>
                        <a:pt x="43" y="126"/>
                        <a:pt x="43" y="126"/>
                        <a:pt x="43" y="126"/>
                      </a:cubicBezTo>
                      <a:cubicBezTo>
                        <a:pt x="45" y="128"/>
                        <a:pt x="48" y="128"/>
                        <a:pt x="51" y="128"/>
                      </a:cubicBezTo>
                      <a:cubicBezTo>
                        <a:pt x="52" y="127"/>
                        <a:pt x="54" y="127"/>
                        <a:pt x="55" y="126"/>
                      </a:cubicBezTo>
                      <a:cubicBezTo>
                        <a:pt x="56" y="125"/>
                        <a:pt x="56" y="124"/>
                        <a:pt x="57" y="122"/>
                      </a:cubicBezTo>
                      <a:cubicBezTo>
                        <a:pt x="58" y="116"/>
                        <a:pt x="62" y="111"/>
                        <a:pt x="66" y="107"/>
                      </a:cubicBezTo>
                      <a:cubicBezTo>
                        <a:pt x="72" y="101"/>
                        <a:pt x="80" y="96"/>
                        <a:pt x="89" y="91"/>
                      </a:cubicBezTo>
                      <a:cubicBezTo>
                        <a:pt x="98" y="86"/>
                        <a:pt x="107" y="80"/>
                        <a:pt x="115" y="73"/>
                      </a:cubicBezTo>
                      <a:cubicBezTo>
                        <a:pt x="122" y="66"/>
                        <a:pt x="126" y="59"/>
                        <a:pt x="129" y="50"/>
                      </a:cubicBezTo>
                      <a:cubicBezTo>
                        <a:pt x="130" y="48"/>
                        <a:pt x="129" y="44"/>
                        <a:pt x="127" y="42"/>
                      </a:cubicBezTo>
                      <a:close/>
                      <a:moveTo>
                        <a:pt x="49" y="120"/>
                      </a:moveTo>
                      <a:cubicBezTo>
                        <a:pt x="36" y="107"/>
                        <a:pt x="22" y="93"/>
                        <a:pt x="9" y="80"/>
                      </a:cubicBezTo>
                      <a:cubicBezTo>
                        <a:pt x="20" y="43"/>
                        <a:pt x="70" y="45"/>
                        <a:pt x="81" y="8"/>
                      </a:cubicBezTo>
                      <a:cubicBezTo>
                        <a:pt x="94" y="21"/>
                        <a:pt x="108" y="35"/>
                        <a:pt x="121" y="48"/>
                      </a:cubicBezTo>
                      <a:cubicBezTo>
                        <a:pt x="110" y="85"/>
                        <a:pt x="60" y="83"/>
                        <a:pt x="49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53" name="Freeform 66"/>
                <p:cNvSpPr>
                  <a:spLocks noEditPoints="1"/>
                </p:cNvSpPr>
                <p:nvPr/>
              </p:nvSpPr>
              <p:spPr bwMode="auto">
                <a:xfrm>
                  <a:off x="1222375" y="3205163"/>
                  <a:ext cx="131762" cy="134938"/>
                </a:xfrm>
                <a:custGeom>
                  <a:avLst/>
                  <a:gdLst>
                    <a:gd name="T0" fmla="*/ 28 w 35"/>
                    <a:gd name="T1" fmla="*/ 12 h 36"/>
                    <a:gd name="T2" fmla="*/ 20 w 35"/>
                    <a:gd name="T3" fmla="*/ 13 h 36"/>
                    <a:gd name="T4" fmla="*/ 10 w 35"/>
                    <a:gd name="T5" fmla="*/ 7 h 36"/>
                    <a:gd name="T6" fmla="*/ 15 w 35"/>
                    <a:gd name="T7" fmla="*/ 6 h 36"/>
                    <a:gd name="T8" fmla="*/ 19 w 35"/>
                    <a:gd name="T9" fmla="*/ 6 h 36"/>
                    <a:gd name="T10" fmla="*/ 20 w 35"/>
                    <a:gd name="T11" fmla="*/ 2 h 36"/>
                    <a:gd name="T12" fmla="*/ 13 w 35"/>
                    <a:gd name="T13" fmla="*/ 1 h 36"/>
                    <a:gd name="T14" fmla="*/ 6 w 35"/>
                    <a:gd name="T15" fmla="*/ 4 h 36"/>
                    <a:gd name="T16" fmla="*/ 5 w 35"/>
                    <a:gd name="T17" fmla="*/ 3 h 36"/>
                    <a:gd name="T18" fmla="*/ 3 w 35"/>
                    <a:gd name="T19" fmla="*/ 5 h 36"/>
                    <a:gd name="T20" fmla="*/ 4 w 35"/>
                    <a:gd name="T21" fmla="*/ 6 h 36"/>
                    <a:gd name="T22" fmla="*/ 1 w 35"/>
                    <a:gd name="T23" fmla="*/ 15 h 36"/>
                    <a:gd name="T24" fmla="*/ 3 w 35"/>
                    <a:gd name="T25" fmla="*/ 22 h 36"/>
                    <a:gd name="T26" fmla="*/ 18 w 35"/>
                    <a:gd name="T27" fmla="*/ 21 h 36"/>
                    <a:gd name="T28" fmla="*/ 23 w 35"/>
                    <a:gd name="T29" fmla="*/ 31 h 36"/>
                    <a:gd name="T30" fmla="*/ 19 w 35"/>
                    <a:gd name="T31" fmla="*/ 30 h 36"/>
                    <a:gd name="T32" fmla="*/ 16 w 35"/>
                    <a:gd name="T33" fmla="*/ 28 h 36"/>
                    <a:gd name="T34" fmla="*/ 13 w 35"/>
                    <a:gd name="T35" fmla="*/ 31 h 36"/>
                    <a:gd name="T36" fmla="*/ 17 w 35"/>
                    <a:gd name="T37" fmla="*/ 35 h 36"/>
                    <a:gd name="T38" fmla="*/ 25 w 35"/>
                    <a:gd name="T39" fmla="*/ 36 h 36"/>
                    <a:gd name="T40" fmla="*/ 31 w 35"/>
                    <a:gd name="T41" fmla="*/ 35 h 36"/>
                    <a:gd name="T42" fmla="*/ 33 w 35"/>
                    <a:gd name="T43" fmla="*/ 34 h 36"/>
                    <a:gd name="T44" fmla="*/ 33 w 35"/>
                    <a:gd name="T45" fmla="*/ 32 h 36"/>
                    <a:gd name="T46" fmla="*/ 34 w 35"/>
                    <a:gd name="T47" fmla="*/ 26 h 36"/>
                    <a:gd name="T48" fmla="*/ 35 w 35"/>
                    <a:gd name="T49" fmla="*/ 18 h 36"/>
                    <a:gd name="T50" fmla="*/ 10 w 35"/>
                    <a:gd name="T51" fmla="*/ 17 h 36"/>
                    <a:gd name="T52" fmla="*/ 6 w 35"/>
                    <a:gd name="T53" fmla="*/ 15 h 36"/>
                    <a:gd name="T54" fmla="*/ 7 w 35"/>
                    <a:gd name="T55" fmla="*/ 11 h 36"/>
                    <a:gd name="T56" fmla="*/ 14 w 35"/>
                    <a:gd name="T57" fmla="*/ 16 h 36"/>
                    <a:gd name="T58" fmla="*/ 29 w 35"/>
                    <a:gd name="T59" fmla="*/ 25 h 36"/>
                    <a:gd name="T60" fmla="*/ 21 w 35"/>
                    <a:gd name="T61" fmla="*/ 20 h 36"/>
                    <a:gd name="T62" fmla="*/ 25 w 35"/>
                    <a:gd name="T63" fmla="*/ 18 h 36"/>
                    <a:gd name="T64" fmla="*/ 28 w 35"/>
                    <a:gd name="T65" fmla="*/ 20 h 36"/>
                    <a:gd name="T66" fmla="*/ 29 w 35"/>
                    <a:gd name="T67" fmla="*/ 23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5" h="36">
                      <a:moveTo>
                        <a:pt x="32" y="15"/>
                      </a:moveTo>
                      <a:cubicBezTo>
                        <a:pt x="31" y="14"/>
                        <a:pt x="30" y="13"/>
                        <a:pt x="28" y="12"/>
                      </a:cubicBezTo>
                      <a:cubicBezTo>
                        <a:pt x="27" y="12"/>
                        <a:pt x="26" y="12"/>
                        <a:pt x="24" y="12"/>
                      </a:cubicBezTo>
                      <a:cubicBezTo>
                        <a:pt x="23" y="12"/>
                        <a:pt x="22" y="12"/>
                        <a:pt x="20" y="13"/>
                      </a:cubicBezTo>
                      <a:cubicBezTo>
                        <a:pt x="19" y="13"/>
                        <a:pt x="18" y="14"/>
                        <a:pt x="16" y="15"/>
                      </a:cubicBezTo>
                      <a:cubicBezTo>
                        <a:pt x="14" y="12"/>
                        <a:pt x="12" y="10"/>
                        <a:pt x="10" y="7"/>
                      </a:cubicBezTo>
                      <a:cubicBezTo>
                        <a:pt x="11" y="7"/>
                        <a:pt x="12" y="6"/>
                        <a:pt x="13" y="6"/>
                      </a:cubicBezTo>
                      <a:cubicBezTo>
                        <a:pt x="14" y="6"/>
                        <a:pt x="14" y="6"/>
                        <a:pt x="15" y="6"/>
                      </a:cubicBezTo>
                      <a:cubicBezTo>
                        <a:pt x="16" y="7"/>
                        <a:pt x="17" y="7"/>
                        <a:pt x="18" y="7"/>
                      </a:cubicBezTo>
                      <a:cubicBezTo>
                        <a:pt x="18" y="7"/>
                        <a:pt x="19" y="7"/>
                        <a:pt x="19" y="6"/>
                      </a:cubicBezTo>
                      <a:cubicBezTo>
                        <a:pt x="20" y="6"/>
                        <a:pt x="20" y="5"/>
                        <a:pt x="20" y="5"/>
                      </a:cubicBezTo>
                      <a:cubicBezTo>
                        <a:pt x="20" y="4"/>
                        <a:pt x="20" y="3"/>
                        <a:pt x="20" y="2"/>
                      </a:cubicBezTo>
                      <a:cubicBezTo>
                        <a:pt x="19" y="1"/>
                        <a:pt x="18" y="1"/>
                        <a:pt x="16" y="0"/>
                      </a:cubicBezTo>
                      <a:cubicBezTo>
                        <a:pt x="15" y="0"/>
                        <a:pt x="14" y="0"/>
                        <a:pt x="13" y="1"/>
                      </a:cubicBezTo>
                      <a:cubicBezTo>
                        <a:pt x="11" y="1"/>
                        <a:pt x="10" y="1"/>
                        <a:pt x="9" y="2"/>
                      </a:cubicBezTo>
                      <a:cubicBezTo>
                        <a:pt x="8" y="3"/>
                        <a:pt x="7" y="3"/>
                        <a:pt x="6" y="4"/>
                      </a:cubicBezTo>
                      <a:cubicBezTo>
                        <a:pt x="6" y="4"/>
                        <a:pt x="6" y="3"/>
                        <a:pt x="6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3" y="3"/>
                      </a:cubicBezTo>
                      <a:cubicBezTo>
                        <a:pt x="3" y="4"/>
                        <a:pt x="3" y="4"/>
                        <a:pt x="3" y="5"/>
                      </a:cubicBezTo>
                      <a:cubicBezTo>
                        <a:pt x="3" y="5"/>
                        <a:pt x="3" y="5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3" y="7"/>
                        <a:pt x="2" y="9"/>
                        <a:pt x="2" y="10"/>
                      </a:cubicBezTo>
                      <a:cubicBezTo>
                        <a:pt x="1" y="12"/>
                        <a:pt x="1" y="13"/>
                        <a:pt x="1" y="15"/>
                      </a:cubicBezTo>
                      <a:cubicBezTo>
                        <a:pt x="0" y="16"/>
                        <a:pt x="1" y="17"/>
                        <a:pt x="1" y="18"/>
                      </a:cubicBezTo>
                      <a:cubicBezTo>
                        <a:pt x="1" y="20"/>
                        <a:pt x="2" y="21"/>
                        <a:pt x="3" y="22"/>
                      </a:cubicBezTo>
                      <a:cubicBezTo>
                        <a:pt x="5" y="23"/>
                        <a:pt x="8" y="24"/>
                        <a:pt x="10" y="24"/>
                      </a:cubicBezTo>
                      <a:cubicBezTo>
                        <a:pt x="13" y="23"/>
                        <a:pt x="15" y="23"/>
                        <a:pt x="18" y="21"/>
                      </a:cubicBezTo>
                      <a:cubicBezTo>
                        <a:pt x="21" y="24"/>
                        <a:pt x="23" y="27"/>
                        <a:pt x="25" y="29"/>
                      </a:cubicBezTo>
                      <a:cubicBezTo>
                        <a:pt x="24" y="30"/>
                        <a:pt x="24" y="30"/>
                        <a:pt x="23" y="31"/>
                      </a:cubicBezTo>
                      <a:cubicBezTo>
                        <a:pt x="22" y="31"/>
                        <a:pt x="21" y="31"/>
                        <a:pt x="21" y="31"/>
                      </a:cubicBezTo>
                      <a:cubicBezTo>
                        <a:pt x="20" y="30"/>
                        <a:pt x="20" y="30"/>
                        <a:pt x="19" y="30"/>
                      </a:cubicBezTo>
                      <a:cubicBezTo>
                        <a:pt x="18" y="29"/>
                        <a:pt x="18" y="29"/>
                        <a:pt x="17" y="29"/>
                      </a:cubicBezTo>
                      <a:cubicBezTo>
                        <a:pt x="17" y="28"/>
                        <a:pt x="16" y="28"/>
                        <a:pt x="16" y="28"/>
                      </a:cubicBezTo>
                      <a:cubicBezTo>
                        <a:pt x="15" y="28"/>
                        <a:pt x="15" y="29"/>
                        <a:pt x="14" y="29"/>
                      </a:cubicBezTo>
                      <a:cubicBezTo>
                        <a:pt x="13" y="30"/>
                        <a:pt x="13" y="30"/>
                        <a:pt x="13" y="31"/>
                      </a:cubicBezTo>
                      <a:cubicBezTo>
                        <a:pt x="13" y="32"/>
                        <a:pt x="13" y="33"/>
                        <a:pt x="14" y="33"/>
                      </a:cubicBezTo>
                      <a:cubicBezTo>
                        <a:pt x="15" y="34"/>
                        <a:pt x="16" y="35"/>
                        <a:pt x="17" y="35"/>
                      </a:cubicBezTo>
                      <a:cubicBezTo>
                        <a:pt x="18" y="36"/>
                        <a:pt x="19" y="36"/>
                        <a:pt x="20" y="36"/>
                      </a:cubicBezTo>
                      <a:cubicBezTo>
                        <a:pt x="22" y="36"/>
                        <a:pt x="23" y="36"/>
                        <a:pt x="25" y="36"/>
                      </a:cubicBezTo>
                      <a:cubicBezTo>
                        <a:pt x="26" y="35"/>
                        <a:pt x="27" y="34"/>
                        <a:pt x="29" y="33"/>
                      </a:cubicBezTo>
                      <a:cubicBezTo>
                        <a:pt x="30" y="33"/>
                        <a:pt x="30" y="34"/>
                        <a:pt x="31" y="35"/>
                      </a:cubicBezTo>
                      <a:cubicBezTo>
                        <a:pt x="31" y="35"/>
                        <a:pt x="32" y="35"/>
                        <a:pt x="32" y="35"/>
                      </a:cubicBezTo>
                      <a:cubicBezTo>
                        <a:pt x="33" y="35"/>
                        <a:pt x="33" y="35"/>
                        <a:pt x="33" y="34"/>
                      </a:cubicBezTo>
                      <a:cubicBezTo>
                        <a:pt x="33" y="34"/>
                        <a:pt x="34" y="34"/>
                        <a:pt x="34" y="33"/>
                      </a:cubicBezTo>
                      <a:cubicBezTo>
                        <a:pt x="34" y="33"/>
                        <a:pt x="33" y="32"/>
                        <a:pt x="33" y="32"/>
                      </a:cubicBezTo>
                      <a:cubicBezTo>
                        <a:pt x="32" y="32"/>
                        <a:pt x="32" y="31"/>
                        <a:pt x="31" y="30"/>
                      </a:cubicBezTo>
                      <a:cubicBezTo>
                        <a:pt x="32" y="29"/>
                        <a:pt x="33" y="27"/>
                        <a:pt x="34" y="26"/>
                      </a:cubicBezTo>
                      <a:cubicBezTo>
                        <a:pt x="35" y="24"/>
                        <a:pt x="35" y="23"/>
                        <a:pt x="35" y="21"/>
                      </a:cubicBezTo>
                      <a:cubicBezTo>
                        <a:pt x="35" y="20"/>
                        <a:pt x="35" y="19"/>
                        <a:pt x="35" y="18"/>
                      </a:cubicBezTo>
                      <a:cubicBezTo>
                        <a:pt x="34" y="17"/>
                        <a:pt x="33" y="16"/>
                        <a:pt x="32" y="15"/>
                      </a:cubicBezTo>
                      <a:close/>
                      <a:moveTo>
                        <a:pt x="10" y="17"/>
                      </a:moveTo>
                      <a:cubicBezTo>
                        <a:pt x="9" y="17"/>
                        <a:pt x="8" y="17"/>
                        <a:pt x="7" y="16"/>
                      </a:cubicBezTo>
                      <a:cubicBezTo>
                        <a:pt x="7" y="16"/>
                        <a:pt x="6" y="15"/>
                        <a:pt x="6" y="15"/>
                      </a:cubicBezTo>
                      <a:cubicBezTo>
                        <a:pt x="6" y="14"/>
                        <a:pt x="6" y="14"/>
                        <a:pt x="6" y="13"/>
                      </a:cubicBezTo>
                      <a:cubicBezTo>
                        <a:pt x="6" y="13"/>
                        <a:pt x="6" y="12"/>
                        <a:pt x="7" y="11"/>
                      </a:cubicBezTo>
                      <a:cubicBezTo>
                        <a:pt x="7" y="11"/>
                        <a:pt x="7" y="10"/>
                        <a:pt x="8" y="9"/>
                      </a:cubicBezTo>
                      <a:cubicBezTo>
                        <a:pt x="10" y="11"/>
                        <a:pt x="12" y="14"/>
                        <a:pt x="14" y="16"/>
                      </a:cubicBezTo>
                      <a:cubicBezTo>
                        <a:pt x="12" y="17"/>
                        <a:pt x="11" y="17"/>
                        <a:pt x="10" y="17"/>
                      </a:cubicBezTo>
                      <a:close/>
                      <a:moveTo>
                        <a:pt x="29" y="25"/>
                      </a:moveTo>
                      <a:cubicBezTo>
                        <a:pt x="28" y="26"/>
                        <a:pt x="28" y="27"/>
                        <a:pt x="27" y="27"/>
                      </a:cubicBezTo>
                      <a:cubicBezTo>
                        <a:pt x="25" y="25"/>
                        <a:pt x="23" y="22"/>
                        <a:pt x="21" y="20"/>
                      </a:cubicBezTo>
                      <a:cubicBezTo>
                        <a:pt x="21" y="20"/>
                        <a:pt x="22" y="19"/>
                        <a:pt x="23" y="19"/>
                      </a:cubicBezTo>
                      <a:cubicBezTo>
                        <a:pt x="23" y="19"/>
                        <a:pt x="24" y="19"/>
                        <a:pt x="25" y="18"/>
                      </a:cubicBezTo>
                      <a:cubicBezTo>
                        <a:pt x="25" y="18"/>
                        <a:pt x="26" y="18"/>
                        <a:pt x="27" y="19"/>
                      </a:cubicBezTo>
                      <a:cubicBezTo>
                        <a:pt x="27" y="19"/>
                        <a:pt x="28" y="19"/>
                        <a:pt x="28" y="20"/>
                      </a:cubicBezTo>
                      <a:cubicBezTo>
                        <a:pt x="29" y="20"/>
                        <a:pt x="29" y="21"/>
                        <a:pt x="29" y="21"/>
                      </a:cubicBezTo>
                      <a:cubicBezTo>
                        <a:pt x="30" y="22"/>
                        <a:pt x="30" y="23"/>
                        <a:pt x="29" y="23"/>
                      </a:cubicBezTo>
                      <a:cubicBezTo>
                        <a:pt x="29" y="24"/>
                        <a:pt x="29" y="25"/>
                        <a:pt x="29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54" name="Freeform 67"/>
                <p:cNvSpPr/>
                <p:nvPr/>
              </p:nvSpPr>
              <p:spPr bwMode="auto">
                <a:xfrm>
                  <a:off x="1211263" y="3367088"/>
                  <a:ext cx="71437" cy="79375"/>
                </a:xfrm>
                <a:custGeom>
                  <a:avLst/>
                  <a:gdLst>
                    <a:gd name="T0" fmla="*/ 16 w 19"/>
                    <a:gd name="T1" fmla="*/ 1 h 21"/>
                    <a:gd name="T2" fmla="*/ 16 w 19"/>
                    <a:gd name="T3" fmla="*/ 1 h 21"/>
                    <a:gd name="T4" fmla="*/ 9 w 19"/>
                    <a:gd name="T5" fmla="*/ 7 h 21"/>
                    <a:gd name="T6" fmla="*/ 3 w 19"/>
                    <a:gd name="T7" fmla="*/ 14 h 21"/>
                    <a:gd name="T8" fmla="*/ 0 w 19"/>
                    <a:gd name="T9" fmla="*/ 17 h 21"/>
                    <a:gd name="T10" fmla="*/ 0 w 19"/>
                    <a:gd name="T11" fmla="*/ 17 h 21"/>
                    <a:gd name="T12" fmla="*/ 0 w 19"/>
                    <a:gd name="T13" fmla="*/ 20 h 21"/>
                    <a:gd name="T14" fmla="*/ 3 w 19"/>
                    <a:gd name="T15" fmla="*/ 20 h 21"/>
                    <a:gd name="T16" fmla="*/ 3 w 19"/>
                    <a:gd name="T17" fmla="*/ 20 h 21"/>
                    <a:gd name="T18" fmla="*/ 6 w 19"/>
                    <a:gd name="T19" fmla="*/ 16 h 21"/>
                    <a:gd name="T20" fmla="*/ 11 w 19"/>
                    <a:gd name="T21" fmla="*/ 10 h 21"/>
                    <a:gd name="T22" fmla="*/ 18 w 19"/>
                    <a:gd name="T23" fmla="*/ 4 h 21"/>
                    <a:gd name="T24" fmla="*/ 18 w 19"/>
                    <a:gd name="T25" fmla="*/ 4 h 21"/>
                    <a:gd name="T26" fmla="*/ 19 w 19"/>
                    <a:gd name="T27" fmla="*/ 4 h 21"/>
                    <a:gd name="T28" fmla="*/ 19 w 19"/>
                    <a:gd name="T29" fmla="*/ 1 h 21"/>
                    <a:gd name="T30" fmla="*/ 16 w 19"/>
                    <a:gd name="T31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21">
                      <a:moveTo>
                        <a:pt x="16" y="1"/>
                      </a:move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3" y="3"/>
                        <a:pt x="11" y="5"/>
                        <a:pt x="9" y="7"/>
                      </a:cubicBezTo>
                      <a:cubicBezTo>
                        <a:pt x="6" y="9"/>
                        <a:pt x="5" y="11"/>
                        <a:pt x="3" y="14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8"/>
                        <a:pt x="0" y="19"/>
                        <a:pt x="0" y="20"/>
                      </a:cubicBezTo>
                      <a:cubicBezTo>
                        <a:pt x="1" y="21"/>
                        <a:pt x="2" y="21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8" y="14"/>
                        <a:pt x="9" y="12"/>
                        <a:pt x="11" y="10"/>
                      </a:cubicBezTo>
                      <a:cubicBezTo>
                        <a:pt x="14" y="8"/>
                        <a:pt x="16" y="6"/>
                        <a:pt x="18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4"/>
                        <a:pt x="18" y="4"/>
                        <a:pt x="19" y="4"/>
                      </a:cubicBezTo>
                      <a:cubicBezTo>
                        <a:pt x="19" y="3"/>
                        <a:pt x="19" y="2"/>
                        <a:pt x="19" y="1"/>
                      </a:cubicBezTo>
                      <a:cubicBezTo>
                        <a:pt x="18" y="0"/>
                        <a:pt x="17" y="0"/>
                        <a:pt x="1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55" name="Freeform 68"/>
                <p:cNvSpPr/>
                <p:nvPr/>
              </p:nvSpPr>
              <p:spPr bwMode="auto">
                <a:xfrm>
                  <a:off x="1296988" y="3111501"/>
                  <a:ext cx="74612" cy="77788"/>
                </a:xfrm>
                <a:custGeom>
                  <a:avLst/>
                  <a:gdLst>
                    <a:gd name="T0" fmla="*/ 8 w 20"/>
                    <a:gd name="T1" fmla="*/ 11 h 21"/>
                    <a:gd name="T2" fmla="*/ 1 w 20"/>
                    <a:gd name="T3" fmla="*/ 17 h 21"/>
                    <a:gd name="T4" fmla="*/ 0 w 20"/>
                    <a:gd name="T5" fmla="*/ 17 h 21"/>
                    <a:gd name="T6" fmla="*/ 0 w 20"/>
                    <a:gd name="T7" fmla="*/ 20 h 21"/>
                    <a:gd name="T8" fmla="*/ 3 w 20"/>
                    <a:gd name="T9" fmla="*/ 20 h 21"/>
                    <a:gd name="T10" fmla="*/ 3 w 20"/>
                    <a:gd name="T11" fmla="*/ 20 h 21"/>
                    <a:gd name="T12" fmla="*/ 10 w 20"/>
                    <a:gd name="T13" fmla="*/ 14 h 21"/>
                    <a:gd name="T14" fmla="*/ 16 w 20"/>
                    <a:gd name="T15" fmla="*/ 7 h 21"/>
                    <a:gd name="T16" fmla="*/ 19 w 20"/>
                    <a:gd name="T17" fmla="*/ 3 h 21"/>
                    <a:gd name="T18" fmla="*/ 19 w 20"/>
                    <a:gd name="T19" fmla="*/ 3 h 21"/>
                    <a:gd name="T20" fmla="*/ 19 w 20"/>
                    <a:gd name="T21" fmla="*/ 0 h 21"/>
                    <a:gd name="T22" fmla="*/ 16 w 20"/>
                    <a:gd name="T23" fmla="*/ 0 h 21"/>
                    <a:gd name="T24" fmla="*/ 16 w 20"/>
                    <a:gd name="T25" fmla="*/ 1 h 21"/>
                    <a:gd name="T26" fmla="*/ 13 w 20"/>
                    <a:gd name="T27" fmla="*/ 5 h 21"/>
                    <a:gd name="T28" fmla="*/ 8 w 20"/>
                    <a:gd name="T29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0" h="21">
                      <a:moveTo>
                        <a:pt x="8" y="11"/>
                      </a:moveTo>
                      <a:cubicBezTo>
                        <a:pt x="5" y="13"/>
                        <a:pt x="3" y="15"/>
                        <a:pt x="1" y="17"/>
                      </a:cubicBezTo>
                      <a:cubicBezTo>
                        <a:pt x="1" y="17"/>
                        <a:pt x="0" y="17"/>
                        <a:pt x="0" y="17"/>
                      </a:cubicBezTo>
                      <a:cubicBezTo>
                        <a:pt x="0" y="18"/>
                        <a:pt x="0" y="19"/>
                        <a:pt x="0" y="20"/>
                      </a:cubicBezTo>
                      <a:cubicBezTo>
                        <a:pt x="1" y="21"/>
                        <a:pt x="2" y="21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6" y="18"/>
                        <a:pt x="8" y="16"/>
                        <a:pt x="10" y="14"/>
                      </a:cubicBezTo>
                      <a:cubicBezTo>
                        <a:pt x="13" y="12"/>
                        <a:pt x="14" y="9"/>
                        <a:pt x="16" y="7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20" y="2"/>
                        <a:pt x="20" y="1"/>
                        <a:pt x="19" y="0"/>
                      </a:cubicBezTo>
                      <a:cubicBezTo>
                        <a:pt x="18" y="0"/>
                        <a:pt x="17" y="0"/>
                        <a:pt x="16" y="0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1" y="7"/>
                        <a:pt x="10" y="9"/>
                        <a:pt x="8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5" name="Group 29"/>
              <p:cNvGrpSpPr/>
              <p:nvPr/>
            </p:nvGrpSpPr>
            <p:grpSpPr>
              <a:xfrm>
                <a:off x="7197315" y="3405112"/>
                <a:ext cx="331787" cy="482600"/>
                <a:chOff x="4029075" y="2071688"/>
                <a:chExt cx="331787" cy="482600"/>
              </a:xfrm>
              <a:solidFill>
                <a:schemeClr val="bg1"/>
              </a:solidFill>
            </p:grpSpPr>
            <p:sp>
              <p:nvSpPr>
                <p:cNvPr id="43" name="Oval 69"/>
                <p:cNvSpPr>
                  <a:spLocks noChangeArrowheads="1"/>
                </p:cNvSpPr>
                <p:nvPr/>
              </p:nvSpPr>
              <p:spPr bwMode="auto">
                <a:xfrm>
                  <a:off x="4164013" y="2208213"/>
                  <a:ext cx="30162" cy="3016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44" name="Oval 70"/>
                <p:cNvSpPr>
                  <a:spLocks noChangeArrowheads="1"/>
                </p:cNvSpPr>
                <p:nvPr/>
              </p:nvSpPr>
              <p:spPr bwMode="auto">
                <a:xfrm>
                  <a:off x="4164013" y="2389188"/>
                  <a:ext cx="30162" cy="285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45" name="Oval 71"/>
                <p:cNvSpPr>
                  <a:spLocks noChangeArrowheads="1"/>
                </p:cNvSpPr>
                <p:nvPr/>
              </p:nvSpPr>
              <p:spPr bwMode="auto">
                <a:xfrm>
                  <a:off x="4073525" y="2298701"/>
                  <a:ext cx="30162" cy="3016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46" name="Oval 72"/>
                <p:cNvSpPr>
                  <a:spLocks noChangeArrowheads="1"/>
                </p:cNvSpPr>
                <p:nvPr/>
              </p:nvSpPr>
              <p:spPr bwMode="auto">
                <a:xfrm>
                  <a:off x="4254500" y="2298701"/>
                  <a:ext cx="30162" cy="3016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47" name="Freeform 73"/>
                <p:cNvSpPr/>
                <p:nvPr/>
              </p:nvSpPr>
              <p:spPr bwMode="auto">
                <a:xfrm>
                  <a:off x="4100513" y="2362201"/>
                  <a:ext cx="30162" cy="30163"/>
                </a:xfrm>
                <a:custGeom>
                  <a:avLst/>
                  <a:gdLst>
                    <a:gd name="T0" fmla="*/ 1 w 8"/>
                    <a:gd name="T1" fmla="*/ 1 h 8"/>
                    <a:gd name="T2" fmla="*/ 1 w 8"/>
                    <a:gd name="T3" fmla="*/ 7 h 8"/>
                    <a:gd name="T4" fmla="*/ 7 w 8"/>
                    <a:gd name="T5" fmla="*/ 7 h 8"/>
                    <a:gd name="T6" fmla="*/ 7 w 8"/>
                    <a:gd name="T7" fmla="*/ 1 h 8"/>
                    <a:gd name="T8" fmla="*/ 1 w 8"/>
                    <a:gd name="T9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1" y="1"/>
                      </a:move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3" y="8"/>
                        <a:pt x="5" y="8"/>
                        <a:pt x="7" y="7"/>
                      </a:cubicBezTo>
                      <a:cubicBezTo>
                        <a:pt x="8" y="5"/>
                        <a:pt x="8" y="3"/>
                        <a:pt x="7" y="1"/>
                      </a:cubicBezTo>
                      <a:cubicBezTo>
                        <a:pt x="5" y="0"/>
                        <a:pt x="3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48" name="Freeform 74"/>
                <p:cNvSpPr/>
                <p:nvPr/>
              </p:nvSpPr>
              <p:spPr bwMode="auto">
                <a:xfrm>
                  <a:off x="4100513" y="2233613"/>
                  <a:ext cx="30162" cy="30163"/>
                </a:xfrm>
                <a:custGeom>
                  <a:avLst/>
                  <a:gdLst>
                    <a:gd name="T0" fmla="*/ 1 w 8"/>
                    <a:gd name="T1" fmla="*/ 1 h 8"/>
                    <a:gd name="T2" fmla="*/ 1 w 8"/>
                    <a:gd name="T3" fmla="*/ 7 h 8"/>
                    <a:gd name="T4" fmla="*/ 7 w 8"/>
                    <a:gd name="T5" fmla="*/ 7 h 8"/>
                    <a:gd name="T6" fmla="*/ 7 w 8"/>
                    <a:gd name="T7" fmla="*/ 1 h 8"/>
                    <a:gd name="T8" fmla="*/ 1 w 8"/>
                    <a:gd name="T9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1" y="1"/>
                      </a:move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3" y="8"/>
                        <a:pt x="5" y="8"/>
                        <a:pt x="7" y="7"/>
                      </a:cubicBezTo>
                      <a:cubicBezTo>
                        <a:pt x="8" y="5"/>
                        <a:pt x="8" y="3"/>
                        <a:pt x="7" y="1"/>
                      </a:cubicBezTo>
                      <a:cubicBezTo>
                        <a:pt x="5" y="0"/>
                        <a:pt x="3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49" name="Freeform 75"/>
                <p:cNvSpPr/>
                <p:nvPr/>
              </p:nvSpPr>
              <p:spPr bwMode="auto">
                <a:xfrm>
                  <a:off x="4229100" y="2362201"/>
                  <a:ext cx="30162" cy="30163"/>
                </a:xfrm>
                <a:custGeom>
                  <a:avLst/>
                  <a:gdLst>
                    <a:gd name="T0" fmla="*/ 1 w 8"/>
                    <a:gd name="T1" fmla="*/ 1 h 8"/>
                    <a:gd name="T2" fmla="*/ 1 w 8"/>
                    <a:gd name="T3" fmla="*/ 7 h 8"/>
                    <a:gd name="T4" fmla="*/ 7 w 8"/>
                    <a:gd name="T5" fmla="*/ 7 h 8"/>
                    <a:gd name="T6" fmla="*/ 7 w 8"/>
                    <a:gd name="T7" fmla="*/ 1 h 8"/>
                    <a:gd name="T8" fmla="*/ 1 w 8"/>
                    <a:gd name="T9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1" y="1"/>
                      </a:move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3" y="8"/>
                        <a:pt x="5" y="8"/>
                        <a:pt x="7" y="7"/>
                      </a:cubicBezTo>
                      <a:cubicBezTo>
                        <a:pt x="8" y="5"/>
                        <a:pt x="8" y="3"/>
                        <a:pt x="7" y="1"/>
                      </a:cubicBezTo>
                      <a:cubicBezTo>
                        <a:pt x="5" y="0"/>
                        <a:pt x="3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50" name="Freeform 76"/>
                <p:cNvSpPr>
                  <a:spLocks noEditPoints="1"/>
                </p:cNvSpPr>
                <p:nvPr/>
              </p:nvSpPr>
              <p:spPr bwMode="auto">
                <a:xfrm>
                  <a:off x="4029075" y="2071688"/>
                  <a:ext cx="331787" cy="482600"/>
                </a:xfrm>
                <a:custGeom>
                  <a:avLst/>
                  <a:gdLst>
                    <a:gd name="T0" fmla="*/ 80 w 88"/>
                    <a:gd name="T1" fmla="*/ 56 h 128"/>
                    <a:gd name="T2" fmla="*/ 79 w 88"/>
                    <a:gd name="T3" fmla="*/ 56 h 128"/>
                    <a:gd name="T4" fmla="*/ 70 w 88"/>
                    <a:gd name="T5" fmla="*/ 38 h 128"/>
                    <a:gd name="T6" fmla="*/ 64 w 88"/>
                    <a:gd name="T7" fmla="*/ 7 h 128"/>
                    <a:gd name="T8" fmla="*/ 56 w 88"/>
                    <a:gd name="T9" fmla="*/ 0 h 128"/>
                    <a:gd name="T10" fmla="*/ 24 w 88"/>
                    <a:gd name="T11" fmla="*/ 0 h 128"/>
                    <a:gd name="T12" fmla="*/ 17 w 88"/>
                    <a:gd name="T13" fmla="*/ 7 h 128"/>
                    <a:gd name="T14" fmla="*/ 11 w 88"/>
                    <a:gd name="T15" fmla="*/ 37 h 128"/>
                    <a:gd name="T16" fmla="*/ 0 w 88"/>
                    <a:gd name="T17" fmla="*/ 64 h 128"/>
                    <a:gd name="T18" fmla="*/ 10 w 88"/>
                    <a:gd name="T19" fmla="*/ 91 h 128"/>
                    <a:gd name="T20" fmla="*/ 16 w 88"/>
                    <a:gd name="T21" fmla="*/ 121 h 128"/>
                    <a:gd name="T22" fmla="*/ 24 w 88"/>
                    <a:gd name="T23" fmla="*/ 128 h 128"/>
                    <a:gd name="T24" fmla="*/ 56 w 88"/>
                    <a:gd name="T25" fmla="*/ 128 h 128"/>
                    <a:gd name="T26" fmla="*/ 64 w 88"/>
                    <a:gd name="T27" fmla="*/ 121 h 128"/>
                    <a:gd name="T28" fmla="*/ 70 w 88"/>
                    <a:gd name="T29" fmla="*/ 91 h 128"/>
                    <a:gd name="T30" fmla="*/ 79 w 88"/>
                    <a:gd name="T31" fmla="*/ 72 h 128"/>
                    <a:gd name="T32" fmla="*/ 80 w 88"/>
                    <a:gd name="T33" fmla="*/ 72 h 128"/>
                    <a:gd name="T34" fmla="*/ 88 w 88"/>
                    <a:gd name="T35" fmla="*/ 64 h 128"/>
                    <a:gd name="T36" fmla="*/ 80 w 88"/>
                    <a:gd name="T37" fmla="*/ 56 h 128"/>
                    <a:gd name="T38" fmla="*/ 24 w 88"/>
                    <a:gd name="T39" fmla="*/ 8 h 128"/>
                    <a:gd name="T40" fmla="*/ 56 w 88"/>
                    <a:gd name="T41" fmla="*/ 8 h 128"/>
                    <a:gd name="T42" fmla="*/ 60 w 88"/>
                    <a:gd name="T43" fmla="*/ 30 h 128"/>
                    <a:gd name="T44" fmla="*/ 40 w 88"/>
                    <a:gd name="T45" fmla="*/ 24 h 128"/>
                    <a:gd name="T46" fmla="*/ 20 w 88"/>
                    <a:gd name="T47" fmla="*/ 30 h 128"/>
                    <a:gd name="T48" fmla="*/ 24 w 88"/>
                    <a:gd name="T49" fmla="*/ 8 h 128"/>
                    <a:gd name="T50" fmla="*/ 56 w 88"/>
                    <a:gd name="T51" fmla="*/ 120 h 128"/>
                    <a:gd name="T52" fmla="*/ 24 w 88"/>
                    <a:gd name="T53" fmla="*/ 120 h 128"/>
                    <a:gd name="T54" fmla="*/ 20 w 88"/>
                    <a:gd name="T55" fmla="*/ 98 h 128"/>
                    <a:gd name="T56" fmla="*/ 40 w 88"/>
                    <a:gd name="T57" fmla="*/ 104 h 128"/>
                    <a:gd name="T58" fmla="*/ 60 w 88"/>
                    <a:gd name="T59" fmla="*/ 98 h 128"/>
                    <a:gd name="T60" fmla="*/ 56 w 88"/>
                    <a:gd name="T61" fmla="*/ 120 h 128"/>
                    <a:gd name="T62" fmla="*/ 40 w 88"/>
                    <a:gd name="T63" fmla="*/ 96 h 128"/>
                    <a:gd name="T64" fmla="*/ 8 w 88"/>
                    <a:gd name="T65" fmla="*/ 64 h 128"/>
                    <a:gd name="T66" fmla="*/ 40 w 88"/>
                    <a:gd name="T67" fmla="*/ 32 h 128"/>
                    <a:gd name="T68" fmla="*/ 72 w 88"/>
                    <a:gd name="T69" fmla="*/ 64 h 128"/>
                    <a:gd name="T70" fmla="*/ 40 w 88"/>
                    <a:gd name="T71" fmla="*/ 96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8" h="128">
                      <a:moveTo>
                        <a:pt x="80" y="56"/>
                      </a:moveTo>
                      <a:cubicBezTo>
                        <a:pt x="80" y="56"/>
                        <a:pt x="79" y="56"/>
                        <a:pt x="79" y="56"/>
                      </a:cubicBezTo>
                      <a:cubicBezTo>
                        <a:pt x="78" y="49"/>
                        <a:pt x="75" y="43"/>
                        <a:pt x="70" y="38"/>
                      </a:cubicBezTo>
                      <a:cubicBezTo>
                        <a:pt x="64" y="7"/>
                        <a:pt x="64" y="7"/>
                        <a:pt x="64" y="7"/>
                      </a:cubicBezTo>
                      <a:cubicBezTo>
                        <a:pt x="64" y="3"/>
                        <a:pt x="60" y="0"/>
                        <a:pt x="5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1" y="0"/>
                        <a:pt x="17" y="3"/>
                        <a:pt x="17" y="7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4" y="44"/>
                        <a:pt x="0" y="53"/>
                        <a:pt x="0" y="64"/>
                      </a:cubicBezTo>
                      <a:cubicBezTo>
                        <a:pt x="0" y="74"/>
                        <a:pt x="4" y="84"/>
                        <a:pt x="10" y="91"/>
                      </a:cubicBezTo>
                      <a:cubicBezTo>
                        <a:pt x="16" y="121"/>
                        <a:pt x="16" y="121"/>
                        <a:pt x="16" y="121"/>
                      </a:cubicBezTo>
                      <a:cubicBezTo>
                        <a:pt x="17" y="125"/>
                        <a:pt x="20" y="128"/>
                        <a:pt x="24" y="128"/>
                      </a:cubicBezTo>
                      <a:cubicBezTo>
                        <a:pt x="56" y="128"/>
                        <a:pt x="56" y="128"/>
                        <a:pt x="56" y="128"/>
                      </a:cubicBezTo>
                      <a:cubicBezTo>
                        <a:pt x="60" y="128"/>
                        <a:pt x="63" y="125"/>
                        <a:pt x="64" y="121"/>
                      </a:cubicBezTo>
                      <a:cubicBezTo>
                        <a:pt x="70" y="91"/>
                        <a:pt x="70" y="91"/>
                        <a:pt x="70" y="91"/>
                      </a:cubicBezTo>
                      <a:cubicBezTo>
                        <a:pt x="74" y="85"/>
                        <a:pt x="78" y="79"/>
                        <a:pt x="79" y="72"/>
                      </a:cubicBezTo>
                      <a:cubicBezTo>
                        <a:pt x="79" y="72"/>
                        <a:pt x="80" y="72"/>
                        <a:pt x="80" y="72"/>
                      </a:cubicBezTo>
                      <a:cubicBezTo>
                        <a:pt x="84" y="72"/>
                        <a:pt x="88" y="68"/>
                        <a:pt x="88" y="64"/>
                      </a:cubicBezTo>
                      <a:cubicBezTo>
                        <a:pt x="88" y="60"/>
                        <a:pt x="84" y="56"/>
                        <a:pt x="80" y="56"/>
                      </a:cubicBezTo>
                      <a:close/>
                      <a:moveTo>
                        <a:pt x="24" y="8"/>
                      </a:move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60" y="30"/>
                        <a:pt x="60" y="30"/>
                        <a:pt x="60" y="30"/>
                      </a:cubicBezTo>
                      <a:cubicBezTo>
                        <a:pt x="55" y="26"/>
                        <a:pt x="48" y="24"/>
                        <a:pt x="40" y="24"/>
                      </a:cubicBezTo>
                      <a:cubicBezTo>
                        <a:pt x="33" y="24"/>
                        <a:pt x="26" y="26"/>
                        <a:pt x="20" y="30"/>
                      </a:cubicBezTo>
                      <a:lnTo>
                        <a:pt x="24" y="8"/>
                      </a:lnTo>
                      <a:close/>
                      <a:moveTo>
                        <a:pt x="56" y="120"/>
                      </a:moveTo>
                      <a:cubicBezTo>
                        <a:pt x="24" y="120"/>
                        <a:pt x="24" y="120"/>
                        <a:pt x="24" y="120"/>
                      </a:cubicBezTo>
                      <a:cubicBezTo>
                        <a:pt x="20" y="98"/>
                        <a:pt x="20" y="98"/>
                        <a:pt x="20" y="98"/>
                      </a:cubicBezTo>
                      <a:cubicBezTo>
                        <a:pt x="26" y="102"/>
                        <a:pt x="33" y="104"/>
                        <a:pt x="40" y="104"/>
                      </a:cubicBezTo>
                      <a:cubicBezTo>
                        <a:pt x="47" y="104"/>
                        <a:pt x="54" y="102"/>
                        <a:pt x="60" y="98"/>
                      </a:cubicBezTo>
                      <a:lnTo>
                        <a:pt x="56" y="120"/>
                      </a:lnTo>
                      <a:close/>
                      <a:moveTo>
                        <a:pt x="40" y="96"/>
                      </a:moveTo>
                      <a:cubicBezTo>
                        <a:pt x="22" y="96"/>
                        <a:pt x="8" y="82"/>
                        <a:pt x="8" y="64"/>
                      </a:cubicBezTo>
                      <a:cubicBezTo>
                        <a:pt x="8" y="46"/>
                        <a:pt x="22" y="32"/>
                        <a:pt x="40" y="32"/>
                      </a:cubicBezTo>
                      <a:cubicBezTo>
                        <a:pt x="58" y="32"/>
                        <a:pt x="72" y="46"/>
                        <a:pt x="72" y="64"/>
                      </a:cubicBezTo>
                      <a:cubicBezTo>
                        <a:pt x="72" y="82"/>
                        <a:pt x="58" y="96"/>
                        <a:pt x="40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51" name="Freeform 77"/>
                <p:cNvSpPr/>
                <p:nvPr/>
              </p:nvSpPr>
              <p:spPr bwMode="auto">
                <a:xfrm>
                  <a:off x="4164013" y="2238376"/>
                  <a:ext cx="90487" cy="90488"/>
                </a:xfrm>
                <a:custGeom>
                  <a:avLst/>
                  <a:gdLst>
                    <a:gd name="T0" fmla="*/ 24 w 24"/>
                    <a:gd name="T1" fmla="*/ 0 h 24"/>
                    <a:gd name="T2" fmla="*/ 22 w 24"/>
                    <a:gd name="T3" fmla="*/ 0 h 24"/>
                    <a:gd name="T4" fmla="*/ 1 w 24"/>
                    <a:gd name="T5" fmla="*/ 17 h 24"/>
                    <a:gd name="T6" fmla="*/ 0 w 24"/>
                    <a:gd name="T7" fmla="*/ 20 h 24"/>
                    <a:gd name="T8" fmla="*/ 1 w 24"/>
                    <a:gd name="T9" fmla="*/ 23 h 24"/>
                    <a:gd name="T10" fmla="*/ 4 w 24"/>
                    <a:gd name="T11" fmla="*/ 24 h 24"/>
                    <a:gd name="T12" fmla="*/ 7 w 24"/>
                    <a:gd name="T13" fmla="*/ 23 h 24"/>
                    <a:gd name="T14" fmla="*/ 14 w 24"/>
                    <a:gd name="T15" fmla="*/ 14 h 24"/>
                    <a:gd name="T16" fmla="*/ 24 w 24"/>
                    <a:gd name="T17" fmla="*/ 2 h 24"/>
                    <a:gd name="T18" fmla="*/ 24 w 24"/>
                    <a:gd name="T1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4">
                      <a:moveTo>
                        <a:pt x="24" y="0"/>
                      </a:moveTo>
                      <a:cubicBezTo>
                        <a:pt x="23" y="0"/>
                        <a:pt x="23" y="0"/>
                        <a:pt x="22" y="0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0" y="18"/>
                        <a:pt x="0" y="19"/>
                        <a:pt x="0" y="20"/>
                      </a:cubicBezTo>
                      <a:cubicBezTo>
                        <a:pt x="0" y="21"/>
                        <a:pt x="0" y="22"/>
                        <a:pt x="1" y="23"/>
                      </a:cubicBezTo>
                      <a:cubicBezTo>
                        <a:pt x="2" y="24"/>
                        <a:pt x="3" y="24"/>
                        <a:pt x="4" y="24"/>
                      </a:cubicBezTo>
                      <a:cubicBezTo>
                        <a:pt x="5" y="24"/>
                        <a:pt x="6" y="24"/>
                        <a:pt x="7" y="23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4" y="1"/>
                        <a:pt x="24" y="1"/>
                        <a:pt x="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6" name="Group 30"/>
              <p:cNvGrpSpPr/>
              <p:nvPr/>
            </p:nvGrpSpPr>
            <p:grpSpPr>
              <a:xfrm>
                <a:off x="9012997" y="1679576"/>
                <a:ext cx="482600" cy="452438"/>
                <a:chOff x="2974975" y="2071688"/>
                <a:chExt cx="482600" cy="452438"/>
              </a:xfrm>
              <a:solidFill>
                <a:schemeClr val="bg1"/>
              </a:solidFill>
            </p:grpSpPr>
            <p:sp>
              <p:nvSpPr>
                <p:cNvPr id="34" name="Freeform 78"/>
                <p:cNvSpPr>
                  <a:spLocks noEditPoints="1"/>
                </p:cNvSpPr>
                <p:nvPr/>
              </p:nvSpPr>
              <p:spPr bwMode="auto">
                <a:xfrm>
                  <a:off x="2974975" y="2071688"/>
                  <a:ext cx="482600" cy="452438"/>
                </a:xfrm>
                <a:custGeom>
                  <a:avLst/>
                  <a:gdLst>
                    <a:gd name="T0" fmla="*/ 126 w 128"/>
                    <a:gd name="T1" fmla="*/ 26 h 120"/>
                    <a:gd name="T2" fmla="*/ 102 w 128"/>
                    <a:gd name="T3" fmla="*/ 2 h 120"/>
                    <a:gd name="T4" fmla="*/ 96 w 128"/>
                    <a:gd name="T5" fmla="*/ 0 h 120"/>
                    <a:gd name="T6" fmla="*/ 12 w 128"/>
                    <a:gd name="T7" fmla="*/ 0 h 120"/>
                    <a:gd name="T8" fmla="*/ 0 w 128"/>
                    <a:gd name="T9" fmla="*/ 12 h 120"/>
                    <a:gd name="T10" fmla="*/ 0 w 128"/>
                    <a:gd name="T11" fmla="*/ 108 h 120"/>
                    <a:gd name="T12" fmla="*/ 12 w 128"/>
                    <a:gd name="T13" fmla="*/ 120 h 120"/>
                    <a:gd name="T14" fmla="*/ 116 w 128"/>
                    <a:gd name="T15" fmla="*/ 120 h 120"/>
                    <a:gd name="T16" fmla="*/ 128 w 128"/>
                    <a:gd name="T17" fmla="*/ 108 h 120"/>
                    <a:gd name="T18" fmla="*/ 128 w 128"/>
                    <a:gd name="T19" fmla="*/ 32 h 120"/>
                    <a:gd name="T20" fmla="*/ 126 w 128"/>
                    <a:gd name="T21" fmla="*/ 26 h 120"/>
                    <a:gd name="T22" fmla="*/ 120 w 128"/>
                    <a:gd name="T23" fmla="*/ 108 h 120"/>
                    <a:gd name="T24" fmla="*/ 116 w 128"/>
                    <a:gd name="T25" fmla="*/ 112 h 120"/>
                    <a:gd name="T26" fmla="*/ 12 w 128"/>
                    <a:gd name="T27" fmla="*/ 112 h 120"/>
                    <a:gd name="T28" fmla="*/ 8 w 128"/>
                    <a:gd name="T29" fmla="*/ 108 h 120"/>
                    <a:gd name="T30" fmla="*/ 8 w 128"/>
                    <a:gd name="T31" fmla="*/ 12 h 120"/>
                    <a:gd name="T32" fmla="*/ 12 w 128"/>
                    <a:gd name="T33" fmla="*/ 8 h 120"/>
                    <a:gd name="T34" fmla="*/ 92 w 128"/>
                    <a:gd name="T35" fmla="*/ 8 h 120"/>
                    <a:gd name="T36" fmla="*/ 92 w 128"/>
                    <a:gd name="T37" fmla="*/ 24 h 120"/>
                    <a:gd name="T38" fmla="*/ 92 w 128"/>
                    <a:gd name="T39" fmla="*/ 24 h 120"/>
                    <a:gd name="T40" fmla="*/ 104 w 128"/>
                    <a:gd name="T41" fmla="*/ 36 h 120"/>
                    <a:gd name="T42" fmla="*/ 108 w 128"/>
                    <a:gd name="T43" fmla="*/ 36 h 120"/>
                    <a:gd name="T44" fmla="*/ 120 w 128"/>
                    <a:gd name="T45" fmla="*/ 36 h 120"/>
                    <a:gd name="T46" fmla="*/ 120 w 128"/>
                    <a:gd name="T47" fmla="*/ 108 h 120"/>
                    <a:gd name="T48" fmla="*/ 108 w 128"/>
                    <a:gd name="T49" fmla="*/ 32 h 120"/>
                    <a:gd name="T50" fmla="*/ 104 w 128"/>
                    <a:gd name="T51" fmla="*/ 32 h 120"/>
                    <a:gd name="T52" fmla="*/ 96 w 128"/>
                    <a:gd name="T53" fmla="*/ 24 h 120"/>
                    <a:gd name="T54" fmla="*/ 96 w 128"/>
                    <a:gd name="T55" fmla="*/ 24 h 120"/>
                    <a:gd name="T56" fmla="*/ 96 w 128"/>
                    <a:gd name="T57" fmla="*/ 8 h 120"/>
                    <a:gd name="T58" fmla="*/ 120 w 128"/>
                    <a:gd name="T59" fmla="*/ 32 h 120"/>
                    <a:gd name="T60" fmla="*/ 108 w 128"/>
                    <a:gd name="T61" fmla="*/ 32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28" h="120">
                      <a:moveTo>
                        <a:pt x="126" y="26"/>
                      </a:moveTo>
                      <a:cubicBezTo>
                        <a:pt x="102" y="2"/>
                        <a:pt x="102" y="2"/>
                        <a:pt x="102" y="2"/>
                      </a:cubicBezTo>
                      <a:cubicBezTo>
                        <a:pt x="100" y="1"/>
                        <a:pt x="98" y="0"/>
                        <a:pt x="96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0" y="115"/>
                        <a:pt x="5" y="120"/>
                        <a:pt x="12" y="120"/>
                      </a:cubicBezTo>
                      <a:cubicBezTo>
                        <a:pt x="116" y="120"/>
                        <a:pt x="116" y="120"/>
                        <a:pt x="116" y="120"/>
                      </a:cubicBezTo>
                      <a:cubicBezTo>
                        <a:pt x="123" y="120"/>
                        <a:pt x="128" y="115"/>
                        <a:pt x="128" y="108"/>
                      </a:cubicBezTo>
                      <a:cubicBezTo>
                        <a:pt x="128" y="32"/>
                        <a:pt x="128" y="32"/>
                        <a:pt x="128" y="32"/>
                      </a:cubicBezTo>
                      <a:cubicBezTo>
                        <a:pt x="128" y="30"/>
                        <a:pt x="127" y="28"/>
                        <a:pt x="126" y="26"/>
                      </a:cubicBezTo>
                      <a:close/>
                      <a:moveTo>
                        <a:pt x="120" y="108"/>
                      </a:moveTo>
                      <a:cubicBezTo>
                        <a:pt x="120" y="110"/>
                        <a:pt x="118" y="112"/>
                        <a:pt x="116" y="112"/>
                      </a:cubicBezTo>
                      <a:cubicBezTo>
                        <a:pt x="12" y="112"/>
                        <a:pt x="12" y="112"/>
                        <a:pt x="12" y="112"/>
                      </a:cubicBezTo>
                      <a:cubicBezTo>
                        <a:pt x="10" y="112"/>
                        <a:pt x="8" y="110"/>
                        <a:pt x="8" y="108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0"/>
                        <a:pt x="10" y="8"/>
                        <a:pt x="12" y="8"/>
                      </a:cubicBezTo>
                      <a:cubicBezTo>
                        <a:pt x="92" y="8"/>
                        <a:pt x="92" y="8"/>
                        <a:pt x="92" y="8"/>
                      </a:cubicBezTo>
                      <a:cubicBezTo>
                        <a:pt x="92" y="24"/>
                        <a:pt x="92" y="24"/>
                        <a:pt x="92" y="24"/>
                      </a:cubicBezTo>
                      <a:cubicBezTo>
                        <a:pt x="92" y="24"/>
                        <a:pt x="92" y="24"/>
                        <a:pt x="92" y="24"/>
                      </a:cubicBezTo>
                      <a:cubicBezTo>
                        <a:pt x="92" y="31"/>
                        <a:pt x="97" y="36"/>
                        <a:pt x="104" y="36"/>
                      </a:cubicBezTo>
                      <a:cubicBezTo>
                        <a:pt x="108" y="36"/>
                        <a:pt x="108" y="36"/>
                        <a:pt x="108" y="36"/>
                      </a:cubicBezTo>
                      <a:cubicBezTo>
                        <a:pt x="120" y="36"/>
                        <a:pt x="120" y="36"/>
                        <a:pt x="120" y="36"/>
                      </a:cubicBezTo>
                      <a:lnTo>
                        <a:pt x="120" y="108"/>
                      </a:lnTo>
                      <a:close/>
                      <a:moveTo>
                        <a:pt x="108" y="32"/>
                      </a:moveTo>
                      <a:cubicBezTo>
                        <a:pt x="104" y="32"/>
                        <a:pt x="104" y="32"/>
                        <a:pt x="104" y="32"/>
                      </a:cubicBezTo>
                      <a:cubicBezTo>
                        <a:pt x="100" y="32"/>
                        <a:pt x="96" y="28"/>
                        <a:pt x="96" y="24"/>
                      </a:cubicBezTo>
                      <a:cubicBezTo>
                        <a:pt x="96" y="24"/>
                        <a:pt x="96" y="24"/>
                        <a:pt x="96" y="24"/>
                      </a:cubicBezTo>
                      <a:cubicBezTo>
                        <a:pt x="96" y="8"/>
                        <a:pt x="96" y="8"/>
                        <a:pt x="96" y="8"/>
                      </a:cubicBezTo>
                      <a:cubicBezTo>
                        <a:pt x="120" y="32"/>
                        <a:pt x="120" y="32"/>
                        <a:pt x="120" y="32"/>
                      </a:cubicBezTo>
                      <a:lnTo>
                        <a:pt x="108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35" name="Freeform 79"/>
                <p:cNvSpPr/>
                <p:nvPr/>
              </p:nvSpPr>
              <p:spPr bwMode="auto">
                <a:xfrm>
                  <a:off x="3200400" y="2162176"/>
                  <a:ext cx="90487" cy="15875"/>
                </a:xfrm>
                <a:custGeom>
                  <a:avLst/>
                  <a:gdLst>
                    <a:gd name="T0" fmla="*/ 2 w 24"/>
                    <a:gd name="T1" fmla="*/ 4 h 4"/>
                    <a:gd name="T2" fmla="*/ 22 w 24"/>
                    <a:gd name="T3" fmla="*/ 4 h 4"/>
                    <a:gd name="T4" fmla="*/ 24 w 24"/>
                    <a:gd name="T5" fmla="*/ 2 h 4"/>
                    <a:gd name="T6" fmla="*/ 22 w 24"/>
                    <a:gd name="T7" fmla="*/ 0 h 4"/>
                    <a:gd name="T8" fmla="*/ 2 w 24"/>
                    <a:gd name="T9" fmla="*/ 0 h 4"/>
                    <a:gd name="T10" fmla="*/ 0 w 24"/>
                    <a:gd name="T11" fmla="*/ 2 h 4"/>
                    <a:gd name="T12" fmla="*/ 2 w 24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4">
                      <a:moveTo>
                        <a:pt x="2" y="4"/>
                      </a:move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3" y="4"/>
                        <a:pt x="24" y="3"/>
                        <a:pt x="24" y="2"/>
                      </a:cubicBezTo>
                      <a:cubicBezTo>
                        <a:pt x="24" y="1"/>
                        <a:pt x="23" y="0"/>
                        <a:pt x="2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36" name="Freeform 80"/>
                <p:cNvSpPr/>
                <p:nvPr/>
              </p:nvSpPr>
              <p:spPr bwMode="auto">
                <a:xfrm>
                  <a:off x="3200400" y="2208213"/>
                  <a:ext cx="90487" cy="14288"/>
                </a:xfrm>
                <a:custGeom>
                  <a:avLst/>
                  <a:gdLst>
                    <a:gd name="T0" fmla="*/ 2 w 24"/>
                    <a:gd name="T1" fmla="*/ 4 h 4"/>
                    <a:gd name="T2" fmla="*/ 22 w 24"/>
                    <a:gd name="T3" fmla="*/ 4 h 4"/>
                    <a:gd name="T4" fmla="*/ 24 w 24"/>
                    <a:gd name="T5" fmla="*/ 2 h 4"/>
                    <a:gd name="T6" fmla="*/ 22 w 24"/>
                    <a:gd name="T7" fmla="*/ 0 h 4"/>
                    <a:gd name="T8" fmla="*/ 2 w 24"/>
                    <a:gd name="T9" fmla="*/ 0 h 4"/>
                    <a:gd name="T10" fmla="*/ 0 w 24"/>
                    <a:gd name="T11" fmla="*/ 2 h 4"/>
                    <a:gd name="T12" fmla="*/ 2 w 24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4">
                      <a:moveTo>
                        <a:pt x="2" y="4"/>
                      </a:move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3" y="4"/>
                        <a:pt x="24" y="3"/>
                        <a:pt x="24" y="2"/>
                      </a:cubicBezTo>
                      <a:cubicBezTo>
                        <a:pt x="24" y="1"/>
                        <a:pt x="23" y="0"/>
                        <a:pt x="2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37" name="Freeform 81"/>
                <p:cNvSpPr/>
                <p:nvPr/>
              </p:nvSpPr>
              <p:spPr bwMode="auto">
                <a:xfrm>
                  <a:off x="3200400" y="2252663"/>
                  <a:ext cx="196850" cy="15875"/>
                </a:xfrm>
                <a:custGeom>
                  <a:avLst/>
                  <a:gdLst>
                    <a:gd name="T0" fmla="*/ 0 w 52"/>
                    <a:gd name="T1" fmla="*/ 2 h 4"/>
                    <a:gd name="T2" fmla="*/ 2 w 52"/>
                    <a:gd name="T3" fmla="*/ 4 h 4"/>
                    <a:gd name="T4" fmla="*/ 50 w 52"/>
                    <a:gd name="T5" fmla="*/ 4 h 4"/>
                    <a:gd name="T6" fmla="*/ 52 w 52"/>
                    <a:gd name="T7" fmla="*/ 2 h 4"/>
                    <a:gd name="T8" fmla="*/ 50 w 52"/>
                    <a:gd name="T9" fmla="*/ 0 h 4"/>
                    <a:gd name="T10" fmla="*/ 2 w 52"/>
                    <a:gd name="T11" fmla="*/ 0 h 4"/>
                    <a:gd name="T12" fmla="*/ 0 w 52"/>
                    <a:gd name="T13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4">
                      <a:moveTo>
                        <a:pt x="0" y="2"/>
                      </a:move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51" y="4"/>
                        <a:pt x="52" y="3"/>
                        <a:pt x="52" y="2"/>
                      </a:cubicBezTo>
                      <a:cubicBezTo>
                        <a:pt x="52" y="1"/>
                        <a:pt x="51" y="0"/>
                        <a:pt x="5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38" name="Freeform 82"/>
                <p:cNvSpPr/>
                <p:nvPr/>
              </p:nvSpPr>
              <p:spPr bwMode="auto">
                <a:xfrm>
                  <a:off x="3035300" y="2343151"/>
                  <a:ext cx="361950" cy="15875"/>
                </a:xfrm>
                <a:custGeom>
                  <a:avLst/>
                  <a:gdLst>
                    <a:gd name="T0" fmla="*/ 94 w 96"/>
                    <a:gd name="T1" fmla="*/ 0 h 4"/>
                    <a:gd name="T2" fmla="*/ 2 w 96"/>
                    <a:gd name="T3" fmla="*/ 0 h 4"/>
                    <a:gd name="T4" fmla="*/ 0 w 96"/>
                    <a:gd name="T5" fmla="*/ 2 h 4"/>
                    <a:gd name="T6" fmla="*/ 2 w 96"/>
                    <a:gd name="T7" fmla="*/ 4 h 4"/>
                    <a:gd name="T8" fmla="*/ 94 w 96"/>
                    <a:gd name="T9" fmla="*/ 4 h 4"/>
                    <a:gd name="T10" fmla="*/ 96 w 96"/>
                    <a:gd name="T11" fmla="*/ 2 h 4"/>
                    <a:gd name="T12" fmla="*/ 94 w 96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4">
                      <a:moveTo>
                        <a:pt x="9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94" y="4"/>
                        <a:pt x="94" y="4"/>
                        <a:pt x="94" y="4"/>
                      </a:cubicBezTo>
                      <a:cubicBezTo>
                        <a:pt x="95" y="4"/>
                        <a:pt x="96" y="3"/>
                        <a:pt x="96" y="2"/>
                      </a:cubicBezTo>
                      <a:cubicBezTo>
                        <a:pt x="96" y="1"/>
                        <a:pt x="95" y="0"/>
                        <a:pt x="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39" name="Freeform 83"/>
                <p:cNvSpPr/>
                <p:nvPr/>
              </p:nvSpPr>
              <p:spPr bwMode="auto">
                <a:xfrm>
                  <a:off x="3035300" y="2389188"/>
                  <a:ext cx="361950" cy="14288"/>
                </a:xfrm>
                <a:custGeom>
                  <a:avLst/>
                  <a:gdLst>
                    <a:gd name="T0" fmla="*/ 94 w 96"/>
                    <a:gd name="T1" fmla="*/ 0 h 4"/>
                    <a:gd name="T2" fmla="*/ 2 w 96"/>
                    <a:gd name="T3" fmla="*/ 0 h 4"/>
                    <a:gd name="T4" fmla="*/ 0 w 96"/>
                    <a:gd name="T5" fmla="*/ 2 h 4"/>
                    <a:gd name="T6" fmla="*/ 2 w 96"/>
                    <a:gd name="T7" fmla="*/ 4 h 4"/>
                    <a:gd name="T8" fmla="*/ 94 w 96"/>
                    <a:gd name="T9" fmla="*/ 4 h 4"/>
                    <a:gd name="T10" fmla="*/ 96 w 96"/>
                    <a:gd name="T11" fmla="*/ 2 h 4"/>
                    <a:gd name="T12" fmla="*/ 94 w 96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4">
                      <a:moveTo>
                        <a:pt x="9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94" y="4"/>
                        <a:pt x="94" y="4"/>
                        <a:pt x="94" y="4"/>
                      </a:cubicBezTo>
                      <a:cubicBezTo>
                        <a:pt x="95" y="4"/>
                        <a:pt x="96" y="3"/>
                        <a:pt x="96" y="2"/>
                      </a:cubicBezTo>
                      <a:cubicBezTo>
                        <a:pt x="96" y="1"/>
                        <a:pt x="95" y="0"/>
                        <a:pt x="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40" name="Freeform 84"/>
                <p:cNvSpPr/>
                <p:nvPr/>
              </p:nvSpPr>
              <p:spPr bwMode="auto">
                <a:xfrm>
                  <a:off x="3035300" y="2433638"/>
                  <a:ext cx="361950" cy="14288"/>
                </a:xfrm>
                <a:custGeom>
                  <a:avLst/>
                  <a:gdLst>
                    <a:gd name="T0" fmla="*/ 94 w 96"/>
                    <a:gd name="T1" fmla="*/ 0 h 4"/>
                    <a:gd name="T2" fmla="*/ 2 w 96"/>
                    <a:gd name="T3" fmla="*/ 0 h 4"/>
                    <a:gd name="T4" fmla="*/ 0 w 96"/>
                    <a:gd name="T5" fmla="*/ 2 h 4"/>
                    <a:gd name="T6" fmla="*/ 2 w 96"/>
                    <a:gd name="T7" fmla="*/ 4 h 4"/>
                    <a:gd name="T8" fmla="*/ 94 w 96"/>
                    <a:gd name="T9" fmla="*/ 4 h 4"/>
                    <a:gd name="T10" fmla="*/ 96 w 96"/>
                    <a:gd name="T11" fmla="*/ 2 h 4"/>
                    <a:gd name="T12" fmla="*/ 94 w 96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4">
                      <a:moveTo>
                        <a:pt x="9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94" y="4"/>
                        <a:pt x="94" y="4"/>
                        <a:pt x="94" y="4"/>
                      </a:cubicBezTo>
                      <a:cubicBezTo>
                        <a:pt x="95" y="4"/>
                        <a:pt x="96" y="3"/>
                        <a:pt x="96" y="2"/>
                      </a:cubicBezTo>
                      <a:cubicBezTo>
                        <a:pt x="96" y="1"/>
                        <a:pt x="95" y="0"/>
                        <a:pt x="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41" name="Freeform 85"/>
                <p:cNvSpPr/>
                <p:nvPr/>
              </p:nvSpPr>
              <p:spPr bwMode="auto">
                <a:xfrm>
                  <a:off x="3035300" y="2298701"/>
                  <a:ext cx="361950" cy="14288"/>
                </a:xfrm>
                <a:custGeom>
                  <a:avLst/>
                  <a:gdLst>
                    <a:gd name="T0" fmla="*/ 94 w 96"/>
                    <a:gd name="T1" fmla="*/ 0 h 4"/>
                    <a:gd name="T2" fmla="*/ 2 w 96"/>
                    <a:gd name="T3" fmla="*/ 0 h 4"/>
                    <a:gd name="T4" fmla="*/ 0 w 96"/>
                    <a:gd name="T5" fmla="*/ 2 h 4"/>
                    <a:gd name="T6" fmla="*/ 2 w 96"/>
                    <a:gd name="T7" fmla="*/ 4 h 4"/>
                    <a:gd name="T8" fmla="*/ 94 w 96"/>
                    <a:gd name="T9" fmla="*/ 4 h 4"/>
                    <a:gd name="T10" fmla="*/ 96 w 96"/>
                    <a:gd name="T11" fmla="*/ 2 h 4"/>
                    <a:gd name="T12" fmla="*/ 94 w 96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4">
                      <a:moveTo>
                        <a:pt x="9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94" y="4"/>
                        <a:pt x="94" y="4"/>
                        <a:pt x="94" y="4"/>
                      </a:cubicBezTo>
                      <a:cubicBezTo>
                        <a:pt x="95" y="4"/>
                        <a:pt x="96" y="3"/>
                        <a:pt x="96" y="2"/>
                      </a:cubicBezTo>
                      <a:cubicBezTo>
                        <a:pt x="96" y="1"/>
                        <a:pt x="95" y="0"/>
                        <a:pt x="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42" name="Freeform 86"/>
                <p:cNvSpPr>
                  <a:spLocks noEditPoints="1"/>
                </p:cNvSpPr>
                <p:nvPr/>
              </p:nvSpPr>
              <p:spPr bwMode="auto">
                <a:xfrm>
                  <a:off x="3035300" y="2147888"/>
                  <a:ext cx="134937" cy="120650"/>
                </a:xfrm>
                <a:custGeom>
                  <a:avLst/>
                  <a:gdLst>
                    <a:gd name="T0" fmla="*/ 4 w 36"/>
                    <a:gd name="T1" fmla="*/ 32 h 32"/>
                    <a:gd name="T2" fmla="*/ 32 w 36"/>
                    <a:gd name="T3" fmla="*/ 32 h 32"/>
                    <a:gd name="T4" fmla="*/ 36 w 36"/>
                    <a:gd name="T5" fmla="*/ 28 h 32"/>
                    <a:gd name="T6" fmla="*/ 36 w 36"/>
                    <a:gd name="T7" fmla="*/ 4 h 32"/>
                    <a:gd name="T8" fmla="*/ 32 w 36"/>
                    <a:gd name="T9" fmla="*/ 0 h 32"/>
                    <a:gd name="T10" fmla="*/ 4 w 36"/>
                    <a:gd name="T11" fmla="*/ 0 h 32"/>
                    <a:gd name="T12" fmla="*/ 0 w 36"/>
                    <a:gd name="T13" fmla="*/ 4 h 32"/>
                    <a:gd name="T14" fmla="*/ 0 w 36"/>
                    <a:gd name="T15" fmla="*/ 28 h 32"/>
                    <a:gd name="T16" fmla="*/ 4 w 36"/>
                    <a:gd name="T17" fmla="*/ 32 h 32"/>
                    <a:gd name="T18" fmla="*/ 8 w 36"/>
                    <a:gd name="T19" fmla="*/ 8 h 32"/>
                    <a:gd name="T20" fmla="*/ 28 w 36"/>
                    <a:gd name="T21" fmla="*/ 8 h 32"/>
                    <a:gd name="T22" fmla="*/ 28 w 36"/>
                    <a:gd name="T23" fmla="*/ 24 h 32"/>
                    <a:gd name="T24" fmla="*/ 8 w 36"/>
                    <a:gd name="T25" fmla="*/ 24 h 32"/>
                    <a:gd name="T26" fmla="*/ 8 w 36"/>
                    <a:gd name="T27" fmla="*/ 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32">
                      <a:moveTo>
                        <a:pt x="4" y="32"/>
                      </a:move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4" y="32"/>
                        <a:pt x="36" y="30"/>
                        <a:pt x="36" y="28"/>
                      </a:cubicBezTo>
                      <a:cubicBezTo>
                        <a:pt x="36" y="4"/>
                        <a:pt x="36" y="4"/>
                        <a:pt x="36" y="4"/>
                      </a:cubicBezTo>
                      <a:cubicBezTo>
                        <a:pt x="36" y="2"/>
                        <a:pt x="34" y="0"/>
                        <a:pt x="32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0"/>
                        <a:pt x="2" y="32"/>
                        <a:pt x="4" y="32"/>
                      </a:cubicBezTo>
                      <a:close/>
                      <a:moveTo>
                        <a:pt x="8" y="8"/>
                      </a:move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lnTo>
                        <a:pt x="8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7" name="Group 31"/>
              <p:cNvGrpSpPr/>
              <p:nvPr/>
            </p:nvGrpSpPr>
            <p:grpSpPr>
              <a:xfrm>
                <a:off x="9983081" y="717253"/>
                <a:ext cx="450850" cy="482600"/>
                <a:chOff x="2027238" y="2071688"/>
                <a:chExt cx="450850" cy="482600"/>
              </a:xfrm>
              <a:solidFill>
                <a:schemeClr val="bg1"/>
              </a:solidFill>
            </p:grpSpPr>
            <p:sp>
              <p:nvSpPr>
                <p:cNvPr id="31" name="Freeform 87"/>
                <p:cNvSpPr>
                  <a:spLocks noEditPoints="1"/>
                </p:cNvSpPr>
                <p:nvPr/>
              </p:nvSpPr>
              <p:spPr bwMode="auto">
                <a:xfrm>
                  <a:off x="2027238" y="2071688"/>
                  <a:ext cx="450850" cy="482600"/>
                </a:xfrm>
                <a:custGeom>
                  <a:avLst/>
                  <a:gdLst>
                    <a:gd name="T0" fmla="*/ 104 w 120"/>
                    <a:gd name="T1" fmla="*/ 0 h 128"/>
                    <a:gd name="T2" fmla="*/ 16 w 120"/>
                    <a:gd name="T3" fmla="*/ 0 h 128"/>
                    <a:gd name="T4" fmla="*/ 0 w 120"/>
                    <a:gd name="T5" fmla="*/ 16 h 128"/>
                    <a:gd name="T6" fmla="*/ 0 w 120"/>
                    <a:gd name="T7" fmla="*/ 112 h 128"/>
                    <a:gd name="T8" fmla="*/ 16 w 120"/>
                    <a:gd name="T9" fmla="*/ 128 h 128"/>
                    <a:gd name="T10" fmla="*/ 104 w 120"/>
                    <a:gd name="T11" fmla="*/ 128 h 128"/>
                    <a:gd name="T12" fmla="*/ 120 w 120"/>
                    <a:gd name="T13" fmla="*/ 112 h 128"/>
                    <a:gd name="T14" fmla="*/ 120 w 120"/>
                    <a:gd name="T15" fmla="*/ 16 h 128"/>
                    <a:gd name="T16" fmla="*/ 104 w 120"/>
                    <a:gd name="T17" fmla="*/ 0 h 128"/>
                    <a:gd name="T18" fmla="*/ 112 w 120"/>
                    <a:gd name="T19" fmla="*/ 112 h 128"/>
                    <a:gd name="T20" fmla="*/ 104 w 120"/>
                    <a:gd name="T21" fmla="*/ 120 h 128"/>
                    <a:gd name="T22" fmla="*/ 16 w 120"/>
                    <a:gd name="T23" fmla="*/ 120 h 128"/>
                    <a:gd name="T24" fmla="*/ 8 w 120"/>
                    <a:gd name="T25" fmla="*/ 112 h 128"/>
                    <a:gd name="T26" fmla="*/ 8 w 120"/>
                    <a:gd name="T27" fmla="*/ 16 h 128"/>
                    <a:gd name="T28" fmla="*/ 16 w 120"/>
                    <a:gd name="T29" fmla="*/ 8 h 128"/>
                    <a:gd name="T30" fmla="*/ 104 w 120"/>
                    <a:gd name="T31" fmla="*/ 8 h 128"/>
                    <a:gd name="T32" fmla="*/ 112 w 120"/>
                    <a:gd name="T33" fmla="*/ 16 h 128"/>
                    <a:gd name="T34" fmla="*/ 112 w 120"/>
                    <a:gd name="T35" fmla="*/ 112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0" h="128">
                      <a:moveTo>
                        <a:pt x="10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21"/>
                        <a:pt x="7" y="128"/>
                        <a:pt x="16" y="128"/>
                      </a:cubicBezTo>
                      <a:cubicBezTo>
                        <a:pt x="104" y="128"/>
                        <a:pt x="104" y="128"/>
                        <a:pt x="104" y="128"/>
                      </a:cubicBezTo>
                      <a:cubicBezTo>
                        <a:pt x="113" y="128"/>
                        <a:pt x="120" y="121"/>
                        <a:pt x="120" y="112"/>
                      </a:cubicBezTo>
                      <a:cubicBezTo>
                        <a:pt x="120" y="16"/>
                        <a:pt x="120" y="16"/>
                        <a:pt x="120" y="16"/>
                      </a:cubicBezTo>
                      <a:cubicBezTo>
                        <a:pt x="120" y="7"/>
                        <a:pt x="113" y="0"/>
                        <a:pt x="104" y="0"/>
                      </a:cubicBezTo>
                      <a:close/>
                      <a:moveTo>
                        <a:pt x="112" y="112"/>
                      </a:moveTo>
                      <a:cubicBezTo>
                        <a:pt x="112" y="116"/>
                        <a:pt x="108" y="120"/>
                        <a:pt x="104" y="120"/>
                      </a:cubicBezTo>
                      <a:cubicBezTo>
                        <a:pt x="16" y="120"/>
                        <a:pt x="16" y="120"/>
                        <a:pt x="16" y="120"/>
                      </a:cubicBezTo>
                      <a:cubicBezTo>
                        <a:pt x="12" y="120"/>
                        <a:pt x="8" y="116"/>
                        <a:pt x="8" y="112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2"/>
                        <a:pt x="12" y="8"/>
                        <a:pt x="16" y="8"/>
                      </a:cubicBezTo>
                      <a:cubicBezTo>
                        <a:pt x="104" y="8"/>
                        <a:pt x="104" y="8"/>
                        <a:pt x="104" y="8"/>
                      </a:cubicBezTo>
                      <a:cubicBezTo>
                        <a:pt x="108" y="8"/>
                        <a:pt x="112" y="12"/>
                        <a:pt x="112" y="16"/>
                      </a:cubicBezTo>
                      <a:lnTo>
                        <a:pt x="112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32" name="Freeform 88"/>
                <p:cNvSpPr>
                  <a:spLocks noEditPoints="1"/>
                </p:cNvSpPr>
                <p:nvPr/>
              </p:nvSpPr>
              <p:spPr bwMode="auto">
                <a:xfrm>
                  <a:off x="2087563" y="2132013"/>
                  <a:ext cx="330200" cy="301625"/>
                </a:xfrm>
                <a:custGeom>
                  <a:avLst/>
                  <a:gdLst>
                    <a:gd name="T0" fmla="*/ 84 w 88"/>
                    <a:gd name="T1" fmla="*/ 0 h 80"/>
                    <a:gd name="T2" fmla="*/ 4 w 88"/>
                    <a:gd name="T3" fmla="*/ 0 h 80"/>
                    <a:gd name="T4" fmla="*/ 0 w 88"/>
                    <a:gd name="T5" fmla="*/ 4 h 80"/>
                    <a:gd name="T6" fmla="*/ 0 w 88"/>
                    <a:gd name="T7" fmla="*/ 76 h 80"/>
                    <a:gd name="T8" fmla="*/ 4 w 88"/>
                    <a:gd name="T9" fmla="*/ 80 h 80"/>
                    <a:gd name="T10" fmla="*/ 84 w 88"/>
                    <a:gd name="T11" fmla="*/ 80 h 80"/>
                    <a:gd name="T12" fmla="*/ 88 w 88"/>
                    <a:gd name="T13" fmla="*/ 76 h 80"/>
                    <a:gd name="T14" fmla="*/ 88 w 88"/>
                    <a:gd name="T15" fmla="*/ 4 h 80"/>
                    <a:gd name="T16" fmla="*/ 84 w 88"/>
                    <a:gd name="T17" fmla="*/ 0 h 80"/>
                    <a:gd name="T18" fmla="*/ 84 w 88"/>
                    <a:gd name="T19" fmla="*/ 4 h 80"/>
                    <a:gd name="T20" fmla="*/ 84 w 88"/>
                    <a:gd name="T21" fmla="*/ 59 h 80"/>
                    <a:gd name="T22" fmla="*/ 71 w 88"/>
                    <a:gd name="T23" fmla="*/ 45 h 80"/>
                    <a:gd name="T24" fmla="*/ 68 w 88"/>
                    <a:gd name="T25" fmla="*/ 44 h 80"/>
                    <a:gd name="T26" fmla="*/ 65 w 88"/>
                    <a:gd name="T27" fmla="*/ 45 h 80"/>
                    <a:gd name="T28" fmla="*/ 55 w 88"/>
                    <a:gd name="T29" fmla="*/ 57 h 80"/>
                    <a:gd name="T30" fmla="*/ 23 w 88"/>
                    <a:gd name="T31" fmla="*/ 21 h 80"/>
                    <a:gd name="T32" fmla="*/ 20 w 88"/>
                    <a:gd name="T33" fmla="*/ 20 h 80"/>
                    <a:gd name="T34" fmla="*/ 17 w 88"/>
                    <a:gd name="T35" fmla="*/ 21 h 80"/>
                    <a:gd name="T36" fmla="*/ 4 w 88"/>
                    <a:gd name="T37" fmla="*/ 36 h 80"/>
                    <a:gd name="T38" fmla="*/ 4 w 88"/>
                    <a:gd name="T39" fmla="*/ 4 h 80"/>
                    <a:gd name="T40" fmla="*/ 84 w 88"/>
                    <a:gd name="T41" fmla="*/ 4 h 80"/>
                    <a:gd name="T42" fmla="*/ 4 w 88"/>
                    <a:gd name="T43" fmla="*/ 42 h 80"/>
                    <a:gd name="T44" fmla="*/ 20 w 88"/>
                    <a:gd name="T45" fmla="*/ 24 h 80"/>
                    <a:gd name="T46" fmla="*/ 52 w 88"/>
                    <a:gd name="T47" fmla="*/ 61 h 80"/>
                    <a:gd name="T48" fmla="*/ 55 w 88"/>
                    <a:gd name="T49" fmla="*/ 63 h 80"/>
                    <a:gd name="T50" fmla="*/ 66 w 88"/>
                    <a:gd name="T51" fmla="*/ 76 h 80"/>
                    <a:gd name="T52" fmla="*/ 4 w 88"/>
                    <a:gd name="T53" fmla="*/ 76 h 80"/>
                    <a:gd name="T54" fmla="*/ 4 w 88"/>
                    <a:gd name="T55" fmla="*/ 42 h 80"/>
                    <a:gd name="T56" fmla="*/ 71 w 88"/>
                    <a:gd name="T57" fmla="*/ 76 h 80"/>
                    <a:gd name="T58" fmla="*/ 57 w 88"/>
                    <a:gd name="T59" fmla="*/ 60 h 80"/>
                    <a:gd name="T60" fmla="*/ 68 w 88"/>
                    <a:gd name="T61" fmla="*/ 48 h 80"/>
                    <a:gd name="T62" fmla="*/ 84 w 88"/>
                    <a:gd name="T63" fmla="*/ 66 h 80"/>
                    <a:gd name="T64" fmla="*/ 84 w 88"/>
                    <a:gd name="T65" fmla="*/ 76 h 80"/>
                    <a:gd name="T66" fmla="*/ 71 w 88"/>
                    <a:gd name="T67" fmla="*/ 76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88" h="80">
                      <a:moveTo>
                        <a:pt x="8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0" y="78"/>
                        <a:pt x="2" y="80"/>
                        <a:pt x="4" y="80"/>
                      </a:cubicBezTo>
                      <a:cubicBezTo>
                        <a:pt x="84" y="80"/>
                        <a:pt x="84" y="80"/>
                        <a:pt x="84" y="80"/>
                      </a:cubicBezTo>
                      <a:cubicBezTo>
                        <a:pt x="86" y="80"/>
                        <a:pt x="88" y="78"/>
                        <a:pt x="88" y="76"/>
                      </a:cubicBezTo>
                      <a:cubicBezTo>
                        <a:pt x="88" y="4"/>
                        <a:pt x="88" y="4"/>
                        <a:pt x="88" y="4"/>
                      </a:cubicBezTo>
                      <a:cubicBezTo>
                        <a:pt x="88" y="2"/>
                        <a:pt x="86" y="0"/>
                        <a:pt x="84" y="0"/>
                      </a:cubicBezTo>
                      <a:close/>
                      <a:moveTo>
                        <a:pt x="84" y="4"/>
                      </a:moveTo>
                      <a:cubicBezTo>
                        <a:pt x="84" y="59"/>
                        <a:pt x="84" y="59"/>
                        <a:pt x="84" y="59"/>
                      </a:cubicBezTo>
                      <a:cubicBezTo>
                        <a:pt x="71" y="45"/>
                        <a:pt x="71" y="45"/>
                        <a:pt x="71" y="45"/>
                      </a:cubicBezTo>
                      <a:cubicBezTo>
                        <a:pt x="70" y="44"/>
                        <a:pt x="69" y="44"/>
                        <a:pt x="68" y="44"/>
                      </a:cubicBezTo>
                      <a:cubicBezTo>
                        <a:pt x="67" y="44"/>
                        <a:pt x="66" y="44"/>
                        <a:pt x="65" y="45"/>
                      </a:cubicBezTo>
                      <a:cubicBezTo>
                        <a:pt x="55" y="57"/>
                        <a:pt x="55" y="57"/>
                        <a:pt x="55" y="57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2" y="20"/>
                        <a:pt x="21" y="20"/>
                        <a:pt x="20" y="20"/>
                      </a:cubicBezTo>
                      <a:cubicBezTo>
                        <a:pt x="19" y="20"/>
                        <a:pt x="18" y="20"/>
                        <a:pt x="17" y="21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4" y="4"/>
                        <a:pt x="4" y="4"/>
                        <a:pt x="4" y="4"/>
                      </a:cubicBezTo>
                      <a:lnTo>
                        <a:pt x="84" y="4"/>
                      </a:lnTo>
                      <a:close/>
                      <a:moveTo>
                        <a:pt x="4" y="42"/>
                      </a:move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52" y="61"/>
                        <a:pt x="52" y="61"/>
                        <a:pt x="52" y="61"/>
                      </a:cubicBezTo>
                      <a:cubicBezTo>
                        <a:pt x="55" y="63"/>
                        <a:pt x="55" y="63"/>
                        <a:pt x="55" y="63"/>
                      </a:cubicBezTo>
                      <a:cubicBezTo>
                        <a:pt x="66" y="76"/>
                        <a:pt x="66" y="76"/>
                        <a:pt x="66" y="76"/>
                      </a:cubicBezTo>
                      <a:cubicBezTo>
                        <a:pt x="4" y="76"/>
                        <a:pt x="4" y="76"/>
                        <a:pt x="4" y="76"/>
                      </a:cubicBezTo>
                      <a:lnTo>
                        <a:pt x="4" y="42"/>
                      </a:lnTo>
                      <a:close/>
                      <a:moveTo>
                        <a:pt x="71" y="76"/>
                      </a:moveTo>
                      <a:cubicBezTo>
                        <a:pt x="57" y="60"/>
                        <a:pt x="57" y="60"/>
                        <a:pt x="57" y="60"/>
                      </a:cubicBezTo>
                      <a:cubicBezTo>
                        <a:pt x="68" y="48"/>
                        <a:pt x="68" y="48"/>
                        <a:pt x="68" y="48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76"/>
                        <a:pt x="84" y="76"/>
                        <a:pt x="84" y="76"/>
                      </a:cubicBezTo>
                      <a:lnTo>
                        <a:pt x="71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33" name="Freeform 89"/>
                <p:cNvSpPr>
                  <a:spLocks noEditPoints="1"/>
                </p:cNvSpPr>
                <p:nvPr/>
              </p:nvSpPr>
              <p:spPr bwMode="auto">
                <a:xfrm>
                  <a:off x="2268538" y="2178051"/>
                  <a:ext cx="88900" cy="90488"/>
                </a:xfrm>
                <a:custGeom>
                  <a:avLst/>
                  <a:gdLst>
                    <a:gd name="T0" fmla="*/ 12 w 24"/>
                    <a:gd name="T1" fmla="*/ 24 h 24"/>
                    <a:gd name="T2" fmla="*/ 24 w 24"/>
                    <a:gd name="T3" fmla="*/ 12 h 24"/>
                    <a:gd name="T4" fmla="*/ 12 w 24"/>
                    <a:gd name="T5" fmla="*/ 0 h 24"/>
                    <a:gd name="T6" fmla="*/ 0 w 24"/>
                    <a:gd name="T7" fmla="*/ 12 h 24"/>
                    <a:gd name="T8" fmla="*/ 12 w 24"/>
                    <a:gd name="T9" fmla="*/ 24 h 24"/>
                    <a:gd name="T10" fmla="*/ 12 w 24"/>
                    <a:gd name="T11" fmla="*/ 4 h 24"/>
                    <a:gd name="T12" fmla="*/ 20 w 24"/>
                    <a:gd name="T13" fmla="*/ 12 h 24"/>
                    <a:gd name="T14" fmla="*/ 12 w 24"/>
                    <a:gd name="T15" fmla="*/ 20 h 24"/>
                    <a:gd name="T16" fmla="*/ 4 w 24"/>
                    <a:gd name="T17" fmla="*/ 12 h 24"/>
                    <a:gd name="T18" fmla="*/ 12 w 24"/>
                    <a:gd name="T19" fmla="*/ 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4">
                      <a:moveTo>
                        <a:pt x="12" y="24"/>
                      </a:moveTo>
                      <a:cubicBezTo>
                        <a:pt x="19" y="24"/>
                        <a:pt x="24" y="19"/>
                        <a:pt x="24" y="12"/>
                      </a:cubicBezTo>
                      <a:cubicBezTo>
                        <a:pt x="24" y="5"/>
                        <a:pt x="19" y="0"/>
                        <a:pt x="12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9"/>
                        <a:pt x="5" y="24"/>
                        <a:pt x="12" y="24"/>
                      </a:cubicBezTo>
                      <a:close/>
                      <a:moveTo>
                        <a:pt x="12" y="4"/>
                      </a:moveTo>
                      <a:cubicBezTo>
                        <a:pt x="16" y="4"/>
                        <a:pt x="20" y="8"/>
                        <a:pt x="20" y="12"/>
                      </a:cubicBezTo>
                      <a:cubicBezTo>
                        <a:pt x="20" y="16"/>
                        <a:pt x="16" y="20"/>
                        <a:pt x="12" y="20"/>
                      </a:cubicBezTo>
                      <a:cubicBezTo>
                        <a:pt x="8" y="20"/>
                        <a:pt x="4" y="16"/>
                        <a:pt x="4" y="12"/>
                      </a:cubicBezTo>
                      <a:cubicBezTo>
                        <a:pt x="4" y="8"/>
                        <a:pt x="8" y="4"/>
                        <a:pt x="1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8" name="Group 32"/>
              <p:cNvGrpSpPr/>
              <p:nvPr/>
            </p:nvGrpSpPr>
            <p:grpSpPr>
              <a:xfrm>
                <a:off x="10091435" y="2775575"/>
                <a:ext cx="481012" cy="482600"/>
                <a:chOff x="1049338" y="2071688"/>
                <a:chExt cx="481012" cy="482600"/>
              </a:xfrm>
              <a:solidFill>
                <a:schemeClr val="bg1"/>
              </a:solidFill>
            </p:grpSpPr>
            <p:sp>
              <p:nvSpPr>
                <p:cNvPr id="29" name="Freeform 90"/>
                <p:cNvSpPr>
                  <a:spLocks noEditPoints="1"/>
                </p:cNvSpPr>
                <p:nvPr/>
              </p:nvSpPr>
              <p:spPr bwMode="auto">
                <a:xfrm>
                  <a:off x="1049338" y="2071688"/>
                  <a:ext cx="481012" cy="482600"/>
                </a:xfrm>
                <a:custGeom>
                  <a:avLst/>
                  <a:gdLst>
                    <a:gd name="T0" fmla="*/ 83 w 128"/>
                    <a:gd name="T1" fmla="*/ 40 h 128"/>
                    <a:gd name="T2" fmla="*/ 64 w 128"/>
                    <a:gd name="T3" fmla="*/ 0 h 128"/>
                    <a:gd name="T4" fmla="*/ 36 w 128"/>
                    <a:gd name="T5" fmla="*/ 41 h 128"/>
                    <a:gd name="T6" fmla="*/ 32 w 128"/>
                    <a:gd name="T7" fmla="*/ 43 h 128"/>
                    <a:gd name="T8" fmla="*/ 12 w 128"/>
                    <a:gd name="T9" fmla="*/ 40 h 128"/>
                    <a:gd name="T10" fmla="*/ 0 w 128"/>
                    <a:gd name="T11" fmla="*/ 116 h 128"/>
                    <a:gd name="T12" fmla="*/ 24 w 128"/>
                    <a:gd name="T13" fmla="*/ 128 h 128"/>
                    <a:gd name="T14" fmla="*/ 35 w 128"/>
                    <a:gd name="T15" fmla="*/ 121 h 128"/>
                    <a:gd name="T16" fmla="*/ 36 w 128"/>
                    <a:gd name="T17" fmla="*/ 121 h 128"/>
                    <a:gd name="T18" fmla="*/ 76 w 128"/>
                    <a:gd name="T19" fmla="*/ 128 h 128"/>
                    <a:gd name="T20" fmla="*/ 112 w 128"/>
                    <a:gd name="T21" fmla="*/ 120 h 128"/>
                    <a:gd name="T22" fmla="*/ 114 w 128"/>
                    <a:gd name="T23" fmla="*/ 109 h 128"/>
                    <a:gd name="T24" fmla="*/ 121 w 128"/>
                    <a:gd name="T25" fmla="*/ 88 h 128"/>
                    <a:gd name="T26" fmla="*/ 124 w 128"/>
                    <a:gd name="T27" fmla="*/ 67 h 128"/>
                    <a:gd name="T28" fmla="*/ 128 w 128"/>
                    <a:gd name="T29" fmla="*/ 58 h 128"/>
                    <a:gd name="T30" fmla="*/ 117 w 128"/>
                    <a:gd name="T31" fmla="*/ 42 h 128"/>
                    <a:gd name="T32" fmla="*/ 24 w 128"/>
                    <a:gd name="T33" fmla="*/ 120 h 128"/>
                    <a:gd name="T34" fmla="*/ 8 w 128"/>
                    <a:gd name="T35" fmla="*/ 116 h 128"/>
                    <a:gd name="T36" fmla="*/ 12 w 128"/>
                    <a:gd name="T37" fmla="*/ 48 h 128"/>
                    <a:gd name="T38" fmla="*/ 28 w 128"/>
                    <a:gd name="T39" fmla="*/ 52 h 128"/>
                    <a:gd name="T40" fmla="*/ 120 w 128"/>
                    <a:gd name="T41" fmla="*/ 58 h 128"/>
                    <a:gd name="T42" fmla="*/ 104 w 128"/>
                    <a:gd name="T43" fmla="*/ 64 h 128"/>
                    <a:gd name="T44" fmla="*/ 104 w 128"/>
                    <a:gd name="T45" fmla="*/ 68 h 128"/>
                    <a:gd name="T46" fmla="*/ 118 w 128"/>
                    <a:gd name="T47" fmla="*/ 75 h 128"/>
                    <a:gd name="T48" fmla="*/ 100 w 128"/>
                    <a:gd name="T49" fmla="*/ 84 h 128"/>
                    <a:gd name="T50" fmla="*/ 100 w 128"/>
                    <a:gd name="T51" fmla="*/ 88 h 128"/>
                    <a:gd name="T52" fmla="*/ 113 w 128"/>
                    <a:gd name="T53" fmla="*/ 96 h 128"/>
                    <a:gd name="T54" fmla="*/ 96 w 128"/>
                    <a:gd name="T55" fmla="*/ 104 h 128"/>
                    <a:gd name="T56" fmla="*/ 96 w 128"/>
                    <a:gd name="T57" fmla="*/ 108 h 128"/>
                    <a:gd name="T58" fmla="*/ 106 w 128"/>
                    <a:gd name="T59" fmla="*/ 114 h 128"/>
                    <a:gd name="T60" fmla="*/ 98 w 128"/>
                    <a:gd name="T61" fmla="*/ 120 h 128"/>
                    <a:gd name="T62" fmla="*/ 54 w 128"/>
                    <a:gd name="T63" fmla="*/ 117 h 128"/>
                    <a:gd name="T64" fmla="*/ 32 w 128"/>
                    <a:gd name="T65" fmla="*/ 110 h 128"/>
                    <a:gd name="T66" fmla="*/ 35 w 128"/>
                    <a:gd name="T67" fmla="*/ 50 h 128"/>
                    <a:gd name="T68" fmla="*/ 60 w 128"/>
                    <a:gd name="T69" fmla="*/ 12 h 128"/>
                    <a:gd name="T70" fmla="*/ 76 w 128"/>
                    <a:gd name="T71" fmla="*/ 27 h 128"/>
                    <a:gd name="T72" fmla="*/ 115 w 128"/>
                    <a:gd name="T73" fmla="*/ 50 h 128"/>
                    <a:gd name="T74" fmla="*/ 120 w 128"/>
                    <a:gd name="T75" fmla="*/ 5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8" h="128">
                      <a:moveTo>
                        <a:pt x="117" y="42"/>
                      </a:moveTo>
                      <a:cubicBezTo>
                        <a:pt x="112" y="41"/>
                        <a:pt x="100" y="41"/>
                        <a:pt x="83" y="40"/>
                      </a:cubicBezTo>
                      <a:cubicBezTo>
                        <a:pt x="84" y="36"/>
                        <a:pt x="84" y="33"/>
                        <a:pt x="84" y="27"/>
                      </a:cubicBezTo>
                      <a:cubicBezTo>
                        <a:pt x="84" y="13"/>
                        <a:pt x="73" y="0"/>
                        <a:pt x="64" y="0"/>
                      </a:cubicBezTo>
                      <a:cubicBezTo>
                        <a:pt x="57" y="0"/>
                        <a:pt x="52" y="5"/>
                        <a:pt x="52" y="12"/>
                      </a:cubicBezTo>
                      <a:cubicBezTo>
                        <a:pt x="52" y="20"/>
                        <a:pt x="49" y="34"/>
                        <a:pt x="36" y="41"/>
                      </a:cubicBezTo>
                      <a:cubicBezTo>
                        <a:pt x="35" y="41"/>
                        <a:pt x="32" y="43"/>
                        <a:pt x="32" y="43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0" y="41"/>
                        <a:pt x="27" y="40"/>
                        <a:pt x="24" y="40"/>
                      </a:cubicBezTo>
                      <a:cubicBezTo>
                        <a:pt x="12" y="40"/>
                        <a:pt x="12" y="40"/>
                        <a:pt x="12" y="40"/>
                      </a:cubicBezTo>
                      <a:cubicBezTo>
                        <a:pt x="5" y="40"/>
                        <a:pt x="0" y="45"/>
                        <a:pt x="0" y="52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23"/>
                        <a:pt x="5" y="128"/>
                        <a:pt x="12" y="128"/>
                      </a:cubicBezTo>
                      <a:cubicBezTo>
                        <a:pt x="24" y="128"/>
                        <a:pt x="24" y="128"/>
                        <a:pt x="24" y="128"/>
                      </a:cubicBezTo>
                      <a:cubicBezTo>
                        <a:pt x="29" y="128"/>
                        <a:pt x="33" y="125"/>
                        <a:pt x="35" y="121"/>
                      </a:cubicBezTo>
                      <a:cubicBezTo>
                        <a:pt x="35" y="121"/>
                        <a:pt x="35" y="121"/>
                        <a:pt x="35" y="121"/>
                      </a:cubicBezTo>
                      <a:cubicBezTo>
                        <a:pt x="35" y="121"/>
                        <a:pt x="35" y="121"/>
                        <a:pt x="36" y="121"/>
                      </a:cubicBezTo>
                      <a:cubicBezTo>
                        <a:pt x="36" y="121"/>
                        <a:pt x="36" y="121"/>
                        <a:pt x="36" y="121"/>
                      </a:cubicBezTo>
                      <a:cubicBezTo>
                        <a:pt x="38" y="122"/>
                        <a:pt x="43" y="123"/>
                        <a:pt x="52" y="125"/>
                      </a:cubicBezTo>
                      <a:cubicBezTo>
                        <a:pt x="54" y="126"/>
                        <a:pt x="65" y="128"/>
                        <a:pt x="76" y="128"/>
                      </a:cubicBezTo>
                      <a:cubicBezTo>
                        <a:pt x="98" y="128"/>
                        <a:pt x="98" y="128"/>
                        <a:pt x="98" y="128"/>
                      </a:cubicBezTo>
                      <a:cubicBezTo>
                        <a:pt x="105" y="128"/>
                        <a:pt x="109" y="125"/>
                        <a:pt x="112" y="120"/>
                      </a:cubicBezTo>
                      <a:cubicBezTo>
                        <a:pt x="112" y="120"/>
                        <a:pt x="113" y="118"/>
                        <a:pt x="114" y="116"/>
                      </a:cubicBezTo>
                      <a:cubicBezTo>
                        <a:pt x="115" y="114"/>
                        <a:pt x="115" y="112"/>
                        <a:pt x="114" y="109"/>
                      </a:cubicBezTo>
                      <a:cubicBezTo>
                        <a:pt x="118" y="106"/>
                        <a:pt x="120" y="102"/>
                        <a:pt x="121" y="99"/>
                      </a:cubicBezTo>
                      <a:cubicBezTo>
                        <a:pt x="122" y="94"/>
                        <a:pt x="122" y="90"/>
                        <a:pt x="121" y="88"/>
                      </a:cubicBezTo>
                      <a:cubicBezTo>
                        <a:pt x="123" y="85"/>
                        <a:pt x="125" y="82"/>
                        <a:pt x="126" y="77"/>
                      </a:cubicBezTo>
                      <a:cubicBezTo>
                        <a:pt x="127" y="73"/>
                        <a:pt x="126" y="70"/>
                        <a:pt x="124" y="67"/>
                      </a:cubicBezTo>
                      <a:cubicBezTo>
                        <a:pt x="127" y="65"/>
                        <a:pt x="128" y="61"/>
                        <a:pt x="128" y="58"/>
                      </a:cubicBezTo>
                      <a:cubicBezTo>
                        <a:pt x="128" y="58"/>
                        <a:pt x="128" y="58"/>
                        <a:pt x="128" y="58"/>
                      </a:cubicBezTo>
                      <a:cubicBezTo>
                        <a:pt x="128" y="57"/>
                        <a:pt x="128" y="57"/>
                        <a:pt x="128" y="56"/>
                      </a:cubicBezTo>
                      <a:cubicBezTo>
                        <a:pt x="128" y="51"/>
                        <a:pt x="125" y="44"/>
                        <a:pt x="117" y="42"/>
                      </a:cubicBezTo>
                      <a:close/>
                      <a:moveTo>
                        <a:pt x="28" y="116"/>
                      </a:moveTo>
                      <a:cubicBezTo>
                        <a:pt x="28" y="118"/>
                        <a:pt x="26" y="120"/>
                        <a:pt x="24" y="120"/>
                      </a:cubicBezTo>
                      <a:cubicBezTo>
                        <a:pt x="12" y="120"/>
                        <a:pt x="12" y="120"/>
                        <a:pt x="12" y="120"/>
                      </a:cubicBezTo>
                      <a:cubicBezTo>
                        <a:pt x="10" y="120"/>
                        <a:pt x="8" y="118"/>
                        <a:pt x="8" y="116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8" y="50"/>
                        <a:pt x="10" y="48"/>
                        <a:pt x="12" y="48"/>
                      </a:cubicBezTo>
                      <a:cubicBezTo>
                        <a:pt x="24" y="48"/>
                        <a:pt x="24" y="48"/>
                        <a:pt x="24" y="48"/>
                      </a:cubicBezTo>
                      <a:cubicBezTo>
                        <a:pt x="26" y="48"/>
                        <a:pt x="28" y="50"/>
                        <a:pt x="28" y="52"/>
                      </a:cubicBezTo>
                      <a:lnTo>
                        <a:pt x="28" y="116"/>
                      </a:lnTo>
                      <a:close/>
                      <a:moveTo>
                        <a:pt x="120" y="58"/>
                      </a:moveTo>
                      <a:cubicBezTo>
                        <a:pt x="120" y="60"/>
                        <a:pt x="119" y="64"/>
                        <a:pt x="112" y="64"/>
                      </a:cubicBezTo>
                      <a:cubicBezTo>
                        <a:pt x="106" y="64"/>
                        <a:pt x="104" y="64"/>
                        <a:pt x="104" y="64"/>
                      </a:cubicBezTo>
                      <a:cubicBezTo>
                        <a:pt x="103" y="64"/>
                        <a:pt x="102" y="65"/>
                        <a:pt x="102" y="66"/>
                      </a:cubicBezTo>
                      <a:cubicBezTo>
                        <a:pt x="102" y="67"/>
                        <a:pt x="103" y="68"/>
                        <a:pt x="104" y="68"/>
                      </a:cubicBezTo>
                      <a:cubicBezTo>
                        <a:pt x="104" y="68"/>
                        <a:pt x="106" y="68"/>
                        <a:pt x="112" y="68"/>
                      </a:cubicBezTo>
                      <a:cubicBezTo>
                        <a:pt x="118" y="68"/>
                        <a:pt x="119" y="73"/>
                        <a:pt x="118" y="75"/>
                      </a:cubicBezTo>
                      <a:cubicBezTo>
                        <a:pt x="118" y="78"/>
                        <a:pt x="116" y="84"/>
                        <a:pt x="110" y="84"/>
                      </a:cubicBezTo>
                      <a:cubicBezTo>
                        <a:pt x="103" y="84"/>
                        <a:pt x="100" y="84"/>
                        <a:pt x="100" y="84"/>
                      </a:cubicBezTo>
                      <a:cubicBezTo>
                        <a:pt x="99" y="84"/>
                        <a:pt x="98" y="85"/>
                        <a:pt x="98" y="86"/>
                      </a:cubicBezTo>
                      <a:cubicBezTo>
                        <a:pt x="98" y="87"/>
                        <a:pt x="99" y="88"/>
                        <a:pt x="100" y="88"/>
                      </a:cubicBezTo>
                      <a:cubicBezTo>
                        <a:pt x="100" y="88"/>
                        <a:pt x="105" y="88"/>
                        <a:pt x="108" y="88"/>
                      </a:cubicBezTo>
                      <a:cubicBezTo>
                        <a:pt x="115" y="88"/>
                        <a:pt x="114" y="93"/>
                        <a:pt x="113" y="96"/>
                      </a:cubicBezTo>
                      <a:cubicBezTo>
                        <a:pt x="112" y="100"/>
                        <a:pt x="111" y="104"/>
                        <a:pt x="103" y="104"/>
                      </a:cubicBezTo>
                      <a:cubicBezTo>
                        <a:pt x="100" y="104"/>
                        <a:pt x="96" y="104"/>
                        <a:pt x="96" y="104"/>
                      </a:cubicBezTo>
                      <a:cubicBezTo>
                        <a:pt x="95" y="104"/>
                        <a:pt x="94" y="105"/>
                        <a:pt x="94" y="106"/>
                      </a:cubicBezTo>
                      <a:cubicBezTo>
                        <a:pt x="94" y="107"/>
                        <a:pt x="95" y="108"/>
                        <a:pt x="96" y="108"/>
                      </a:cubicBezTo>
                      <a:cubicBezTo>
                        <a:pt x="96" y="108"/>
                        <a:pt x="99" y="108"/>
                        <a:pt x="102" y="108"/>
                      </a:cubicBezTo>
                      <a:cubicBezTo>
                        <a:pt x="107" y="108"/>
                        <a:pt x="107" y="112"/>
                        <a:pt x="106" y="114"/>
                      </a:cubicBezTo>
                      <a:cubicBezTo>
                        <a:pt x="106" y="115"/>
                        <a:pt x="105" y="116"/>
                        <a:pt x="105" y="117"/>
                      </a:cubicBezTo>
                      <a:cubicBezTo>
                        <a:pt x="104" y="119"/>
                        <a:pt x="102" y="120"/>
                        <a:pt x="98" y="120"/>
                      </a:cubicBezTo>
                      <a:cubicBezTo>
                        <a:pt x="76" y="120"/>
                        <a:pt x="76" y="120"/>
                        <a:pt x="76" y="120"/>
                      </a:cubicBezTo>
                      <a:cubicBezTo>
                        <a:pt x="65" y="120"/>
                        <a:pt x="54" y="118"/>
                        <a:pt x="54" y="117"/>
                      </a:cubicBezTo>
                      <a:cubicBezTo>
                        <a:pt x="37" y="114"/>
                        <a:pt x="36" y="113"/>
                        <a:pt x="35" y="113"/>
                      </a:cubicBezTo>
                      <a:cubicBezTo>
                        <a:pt x="35" y="113"/>
                        <a:pt x="32" y="112"/>
                        <a:pt x="32" y="110"/>
                      </a:cubicBezTo>
                      <a:cubicBezTo>
                        <a:pt x="32" y="54"/>
                        <a:pt x="32" y="54"/>
                        <a:pt x="32" y="54"/>
                      </a:cubicBezTo>
                      <a:cubicBezTo>
                        <a:pt x="32" y="52"/>
                        <a:pt x="33" y="51"/>
                        <a:pt x="35" y="50"/>
                      </a:cubicBezTo>
                      <a:cubicBezTo>
                        <a:pt x="35" y="50"/>
                        <a:pt x="36" y="50"/>
                        <a:pt x="36" y="50"/>
                      </a:cubicBezTo>
                      <a:cubicBezTo>
                        <a:pt x="54" y="42"/>
                        <a:pt x="60" y="26"/>
                        <a:pt x="60" y="12"/>
                      </a:cubicBezTo>
                      <a:cubicBezTo>
                        <a:pt x="60" y="10"/>
                        <a:pt x="62" y="8"/>
                        <a:pt x="64" y="8"/>
                      </a:cubicBezTo>
                      <a:cubicBezTo>
                        <a:pt x="68" y="8"/>
                        <a:pt x="76" y="16"/>
                        <a:pt x="76" y="27"/>
                      </a:cubicBezTo>
                      <a:cubicBezTo>
                        <a:pt x="76" y="36"/>
                        <a:pt x="75" y="38"/>
                        <a:pt x="72" y="48"/>
                      </a:cubicBezTo>
                      <a:cubicBezTo>
                        <a:pt x="112" y="48"/>
                        <a:pt x="112" y="49"/>
                        <a:pt x="115" y="50"/>
                      </a:cubicBezTo>
                      <a:cubicBezTo>
                        <a:pt x="120" y="51"/>
                        <a:pt x="120" y="54"/>
                        <a:pt x="120" y="56"/>
                      </a:cubicBezTo>
                      <a:cubicBezTo>
                        <a:pt x="120" y="57"/>
                        <a:pt x="120" y="57"/>
                        <a:pt x="120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30" name="Freeform 91"/>
                <p:cNvSpPr>
                  <a:spLocks noEditPoints="1"/>
                </p:cNvSpPr>
                <p:nvPr/>
              </p:nvSpPr>
              <p:spPr bwMode="auto">
                <a:xfrm>
                  <a:off x="1093788" y="2463801"/>
                  <a:ext cx="44450" cy="44450"/>
                </a:xfrm>
                <a:custGeom>
                  <a:avLst/>
                  <a:gdLst>
                    <a:gd name="T0" fmla="*/ 6 w 12"/>
                    <a:gd name="T1" fmla="*/ 0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6 w 12"/>
                    <a:gd name="T11" fmla="*/ 8 h 12"/>
                    <a:gd name="T12" fmla="*/ 4 w 12"/>
                    <a:gd name="T13" fmla="*/ 6 h 12"/>
                    <a:gd name="T14" fmla="*/ 6 w 12"/>
                    <a:gd name="T15" fmla="*/ 4 h 12"/>
                    <a:gd name="T16" fmla="*/ 8 w 12"/>
                    <a:gd name="T17" fmla="*/ 6 h 12"/>
                    <a:gd name="T18" fmla="*/ 6 w 12"/>
                    <a:gd name="T19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9"/>
                        <a:pt x="3" y="12"/>
                        <a:pt x="6" y="12"/>
                      </a:cubicBezTo>
                      <a:cubicBezTo>
                        <a:pt x="9" y="12"/>
                        <a:pt x="12" y="9"/>
                        <a:pt x="12" y="6"/>
                      </a:cubicBezTo>
                      <a:cubicBezTo>
                        <a:pt x="12" y="3"/>
                        <a:pt x="9" y="0"/>
                        <a:pt x="6" y="0"/>
                      </a:cubicBezTo>
                      <a:close/>
                      <a:moveTo>
                        <a:pt x="6" y="8"/>
                      </a:moveTo>
                      <a:cubicBezTo>
                        <a:pt x="5" y="8"/>
                        <a:pt x="4" y="7"/>
                        <a:pt x="4" y="6"/>
                      </a:cubicBezTo>
                      <a:cubicBezTo>
                        <a:pt x="4" y="5"/>
                        <a:pt x="5" y="4"/>
                        <a:pt x="6" y="4"/>
                      </a:cubicBezTo>
                      <a:cubicBezTo>
                        <a:pt x="7" y="4"/>
                        <a:pt x="8" y="5"/>
                        <a:pt x="8" y="6"/>
                      </a:cubicBezTo>
                      <a:cubicBezTo>
                        <a:pt x="8" y="7"/>
                        <a:pt x="7" y="8"/>
                        <a:pt x="6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</p:grpSp>
        </p:grpSp>
      </p:grpSp>
      <p:grpSp>
        <p:nvGrpSpPr>
          <p:cNvPr id="78" name="Group 84"/>
          <p:cNvGrpSpPr>
            <a:grpSpLocks noChangeAspect="1"/>
          </p:cNvGrpSpPr>
          <p:nvPr/>
        </p:nvGrpSpPr>
        <p:grpSpPr bwMode="auto">
          <a:xfrm>
            <a:off x="5635944" y="3160532"/>
            <a:ext cx="432105" cy="431686"/>
            <a:chOff x="7275513" y="5302250"/>
            <a:chExt cx="1012825" cy="1012825"/>
          </a:xfrm>
          <a:solidFill>
            <a:schemeClr val="accent1"/>
          </a:solidFill>
        </p:grpSpPr>
        <p:sp>
          <p:nvSpPr>
            <p:cNvPr id="80" name="Freeform 34"/>
            <p:cNvSpPr/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600">
                <a:latin typeface="+mn-lt"/>
                <a:ea typeface="+mn-ea"/>
              </a:endParaRPr>
            </a:p>
          </p:txBody>
        </p:sp>
        <p:sp>
          <p:nvSpPr>
            <p:cNvPr id="81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600">
                <a:latin typeface="+mn-lt"/>
                <a:ea typeface="+mn-ea"/>
              </a:endParaRPr>
            </a:p>
          </p:txBody>
        </p:sp>
      </p:grpSp>
      <p:grpSp>
        <p:nvGrpSpPr>
          <p:cNvPr id="83" name="Group 92"/>
          <p:cNvGrpSpPr>
            <a:grpSpLocks noChangeAspect="1"/>
          </p:cNvGrpSpPr>
          <p:nvPr/>
        </p:nvGrpSpPr>
        <p:grpSpPr bwMode="auto">
          <a:xfrm>
            <a:off x="5635943" y="4780034"/>
            <a:ext cx="432061" cy="432403"/>
            <a:chOff x="4427538" y="3192463"/>
            <a:chExt cx="823913" cy="825500"/>
          </a:xfrm>
          <a:solidFill>
            <a:srgbClr val="F4971C"/>
          </a:solidFill>
        </p:grpSpPr>
        <p:sp>
          <p:nvSpPr>
            <p:cNvPr id="85" name="Oval 23"/>
            <p:cNvSpPr>
              <a:spLocks noChangeArrowheads="1"/>
            </p:cNvSpPr>
            <p:nvPr/>
          </p:nvSpPr>
          <p:spPr bwMode="auto">
            <a:xfrm>
              <a:off x="4813301" y="3825875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600">
                <a:latin typeface="+mn-lt"/>
                <a:ea typeface="+mn-ea"/>
              </a:endParaRPr>
            </a:p>
          </p:txBody>
        </p:sp>
        <p:sp>
          <p:nvSpPr>
            <p:cNvPr id="86" name="Rectangle 24"/>
            <p:cNvSpPr>
              <a:spLocks noChangeArrowheads="1"/>
            </p:cNvSpPr>
            <p:nvPr/>
          </p:nvSpPr>
          <p:spPr bwMode="auto">
            <a:xfrm>
              <a:off x="4784726" y="3352800"/>
              <a:ext cx="115888" cy="15875"/>
            </a:xfrm>
            <a:prstGeom prst="rect">
              <a:avLst/>
            </a:pr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600">
                <a:latin typeface="+mn-lt"/>
                <a:ea typeface="+mn-ea"/>
              </a:endParaRPr>
            </a:p>
          </p:txBody>
        </p:sp>
        <p:sp>
          <p:nvSpPr>
            <p:cNvPr id="87" name="Freeform 25"/>
            <p:cNvSpPr>
              <a:spLocks noEditPoints="1"/>
            </p:cNvSpPr>
            <p:nvPr/>
          </p:nvSpPr>
          <p:spPr bwMode="auto">
            <a:xfrm>
              <a:off x="4427538" y="3192463"/>
              <a:ext cx="823913" cy="825500"/>
            </a:xfrm>
            <a:custGeom>
              <a:avLst/>
              <a:gdLst>
                <a:gd name="T0" fmla="*/ 143 w 286"/>
                <a:gd name="T1" fmla="*/ 0 h 287"/>
                <a:gd name="T2" fmla="*/ 0 w 286"/>
                <a:gd name="T3" fmla="*/ 143 h 287"/>
                <a:gd name="T4" fmla="*/ 143 w 286"/>
                <a:gd name="T5" fmla="*/ 287 h 287"/>
                <a:gd name="T6" fmla="*/ 286 w 286"/>
                <a:gd name="T7" fmla="*/ 143 h 287"/>
                <a:gd name="T8" fmla="*/ 143 w 286"/>
                <a:gd name="T9" fmla="*/ 0 h 287"/>
                <a:gd name="T10" fmla="*/ 201 w 286"/>
                <a:gd name="T11" fmla="*/ 234 h 287"/>
                <a:gd name="T12" fmla="*/ 187 w 286"/>
                <a:gd name="T13" fmla="*/ 248 h 287"/>
                <a:gd name="T14" fmla="*/ 101 w 286"/>
                <a:gd name="T15" fmla="*/ 248 h 287"/>
                <a:gd name="T16" fmla="*/ 87 w 286"/>
                <a:gd name="T17" fmla="*/ 234 h 287"/>
                <a:gd name="T18" fmla="*/ 87 w 286"/>
                <a:gd name="T19" fmla="*/ 60 h 287"/>
                <a:gd name="T20" fmla="*/ 101 w 286"/>
                <a:gd name="T21" fmla="*/ 46 h 287"/>
                <a:gd name="T22" fmla="*/ 187 w 286"/>
                <a:gd name="T23" fmla="*/ 46 h 287"/>
                <a:gd name="T24" fmla="*/ 201 w 286"/>
                <a:gd name="T25" fmla="*/ 60 h 287"/>
                <a:gd name="T26" fmla="*/ 201 w 286"/>
                <a:gd name="T27" fmla="*/ 23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287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7"/>
                    <a:pt x="143" y="287"/>
                  </a:cubicBezTo>
                  <a:cubicBezTo>
                    <a:pt x="222" y="287"/>
                    <a:pt x="286" y="222"/>
                    <a:pt x="286" y="143"/>
                  </a:cubicBezTo>
                  <a:cubicBezTo>
                    <a:pt x="286" y="64"/>
                    <a:pt x="222" y="0"/>
                    <a:pt x="143" y="0"/>
                  </a:cubicBezTo>
                  <a:close/>
                  <a:moveTo>
                    <a:pt x="201" y="234"/>
                  </a:moveTo>
                  <a:cubicBezTo>
                    <a:pt x="201" y="242"/>
                    <a:pt x="195" y="248"/>
                    <a:pt x="187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93" y="248"/>
                    <a:pt x="87" y="242"/>
                    <a:pt x="87" y="234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52"/>
                    <a:pt x="93" y="46"/>
                    <a:pt x="101" y="46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95" y="46"/>
                    <a:pt x="201" y="52"/>
                    <a:pt x="201" y="60"/>
                  </a:cubicBezTo>
                  <a:lnTo>
                    <a:pt x="201" y="23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68580" tIns="34290" rIns="68580" bIns="34290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600">
                <a:latin typeface="+mn-lt"/>
                <a:ea typeface="+mn-ea"/>
              </a:endParaRPr>
            </a:p>
          </p:txBody>
        </p:sp>
        <p:sp>
          <p:nvSpPr>
            <p:cNvPr id="88" name="Oval 26"/>
            <p:cNvSpPr>
              <a:spLocks noChangeArrowheads="1"/>
            </p:cNvSpPr>
            <p:nvPr/>
          </p:nvSpPr>
          <p:spPr bwMode="auto">
            <a:xfrm>
              <a:off x="4926013" y="3351213"/>
              <a:ext cx="22225" cy="19050"/>
            </a:xfrm>
            <a:prstGeom prst="ellipse">
              <a:avLst/>
            </a:pr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600">
                <a:latin typeface="+mn-lt"/>
                <a:ea typeface="+mn-ea"/>
              </a:endParaRPr>
            </a:p>
          </p:txBody>
        </p:sp>
        <p:sp>
          <p:nvSpPr>
            <p:cNvPr id="89" name="Rectangle 27"/>
            <p:cNvSpPr>
              <a:spLocks noChangeArrowheads="1"/>
            </p:cNvSpPr>
            <p:nvPr/>
          </p:nvSpPr>
          <p:spPr bwMode="auto">
            <a:xfrm>
              <a:off x="4710113" y="3397250"/>
              <a:ext cx="265113" cy="40005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68580" tIns="34290" rIns="68580" bIns="34290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600">
                <a:latin typeface="+mn-lt"/>
                <a:ea typeface="+mn-ea"/>
              </a:endParaRPr>
            </a:p>
          </p:txBody>
        </p:sp>
      </p:grpSp>
      <p:sp>
        <p:nvSpPr>
          <p:cNvPr id="91" name="Freeform 31"/>
          <p:cNvSpPr>
            <a:spLocks noChangeAspect="1" noEditPoints="1"/>
          </p:cNvSpPr>
          <p:nvPr/>
        </p:nvSpPr>
        <p:spPr bwMode="auto">
          <a:xfrm>
            <a:off x="8590961" y="3126999"/>
            <a:ext cx="431754" cy="432936"/>
          </a:xfrm>
          <a:custGeom>
            <a:avLst/>
            <a:gdLst>
              <a:gd name="T0" fmla="*/ 2147483647 w 280"/>
              <a:gd name="T1" fmla="*/ 0 h 280"/>
              <a:gd name="T2" fmla="*/ 0 w 280"/>
              <a:gd name="T3" fmla="*/ 2147483647 h 280"/>
              <a:gd name="T4" fmla="*/ 2147483647 w 280"/>
              <a:gd name="T5" fmla="*/ 2147483647 h 280"/>
              <a:gd name="T6" fmla="*/ 2147483647 w 280"/>
              <a:gd name="T7" fmla="*/ 2147483647 h 280"/>
              <a:gd name="T8" fmla="*/ 2147483647 w 280"/>
              <a:gd name="T9" fmla="*/ 0 h 280"/>
              <a:gd name="T10" fmla="*/ 2147483647 w 280"/>
              <a:gd name="T11" fmla="*/ 2147483647 h 280"/>
              <a:gd name="T12" fmla="*/ 2147483647 w 280"/>
              <a:gd name="T13" fmla="*/ 2147483647 h 280"/>
              <a:gd name="T14" fmla="*/ 2147483647 w 280"/>
              <a:gd name="T15" fmla="*/ 2147483647 h 280"/>
              <a:gd name="T16" fmla="*/ 2147483647 w 280"/>
              <a:gd name="T17" fmla="*/ 2147483647 h 280"/>
              <a:gd name="T18" fmla="*/ 2147483647 w 280"/>
              <a:gd name="T19" fmla="*/ 2147483647 h 280"/>
              <a:gd name="T20" fmla="*/ 2147483647 w 280"/>
              <a:gd name="T21" fmla="*/ 2147483647 h 280"/>
              <a:gd name="T22" fmla="*/ 2147483647 w 280"/>
              <a:gd name="T23" fmla="*/ 2147483647 h 280"/>
              <a:gd name="T24" fmla="*/ 2147483647 w 280"/>
              <a:gd name="T25" fmla="*/ 2147483647 h 280"/>
              <a:gd name="T26" fmla="*/ 2147483647 w 280"/>
              <a:gd name="T27" fmla="*/ 2147483647 h 280"/>
              <a:gd name="T28" fmla="*/ 2147483647 w 280"/>
              <a:gd name="T29" fmla="*/ 2147483647 h 280"/>
              <a:gd name="T30" fmla="*/ 2147483647 w 280"/>
              <a:gd name="T31" fmla="*/ 2147483647 h 280"/>
              <a:gd name="T32" fmla="*/ 2147483647 w 280"/>
              <a:gd name="T33" fmla="*/ 2147483647 h 280"/>
              <a:gd name="T34" fmla="*/ 2147483647 w 280"/>
              <a:gd name="T35" fmla="*/ 2147483647 h 280"/>
              <a:gd name="T36" fmla="*/ 2147483647 w 280"/>
              <a:gd name="T37" fmla="*/ 2147483647 h 280"/>
              <a:gd name="T38" fmla="*/ 2147483647 w 280"/>
              <a:gd name="T39" fmla="*/ 2147483647 h 280"/>
              <a:gd name="T40" fmla="*/ 2147483647 w 280"/>
              <a:gd name="T41" fmla="*/ 2147483647 h 280"/>
              <a:gd name="T42" fmla="*/ 2147483647 w 280"/>
              <a:gd name="T43" fmla="*/ 2147483647 h 280"/>
              <a:gd name="T44" fmla="*/ 2147483647 w 280"/>
              <a:gd name="T45" fmla="*/ 2147483647 h 280"/>
              <a:gd name="T46" fmla="*/ 2147483647 w 280"/>
              <a:gd name="T47" fmla="*/ 2147483647 h 280"/>
              <a:gd name="T48" fmla="*/ 2147483647 w 280"/>
              <a:gd name="T49" fmla="*/ 2147483647 h 280"/>
              <a:gd name="T50" fmla="*/ 2147483647 w 280"/>
              <a:gd name="T51" fmla="*/ 2147483647 h 280"/>
              <a:gd name="T52" fmla="*/ 2147483647 w 280"/>
              <a:gd name="T53" fmla="*/ 2147483647 h 280"/>
              <a:gd name="T54" fmla="*/ 2147483647 w 280"/>
              <a:gd name="T55" fmla="*/ 2147483647 h 280"/>
              <a:gd name="T56" fmla="*/ 2147483647 w 280"/>
              <a:gd name="T57" fmla="*/ 2147483647 h 280"/>
              <a:gd name="T58" fmla="*/ 2147483647 w 280"/>
              <a:gd name="T59" fmla="*/ 2147483647 h 280"/>
              <a:gd name="T60" fmla="*/ 2147483647 w 280"/>
              <a:gd name="T61" fmla="*/ 2147483647 h 280"/>
              <a:gd name="T62" fmla="*/ 2147483647 w 280"/>
              <a:gd name="T63" fmla="*/ 2147483647 h 280"/>
              <a:gd name="T64" fmla="*/ 2147483647 w 280"/>
              <a:gd name="T65" fmla="*/ 2147483647 h 280"/>
              <a:gd name="T66" fmla="*/ 2147483647 w 280"/>
              <a:gd name="T67" fmla="*/ 2147483647 h 280"/>
              <a:gd name="T68" fmla="*/ 2147483647 w 280"/>
              <a:gd name="T69" fmla="*/ 2147483647 h 280"/>
              <a:gd name="T70" fmla="*/ 2147483647 w 280"/>
              <a:gd name="T71" fmla="*/ 2147483647 h 280"/>
              <a:gd name="T72" fmla="*/ 2147483647 w 280"/>
              <a:gd name="T73" fmla="*/ 2147483647 h 280"/>
              <a:gd name="T74" fmla="*/ 2147483647 w 280"/>
              <a:gd name="T75" fmla="*/ 2147483647 h 280"/>
              <a:gd name="T76" fmla="*/ 2147483647 w 280"/>
              <a:gd name="T77" fmla="*/ 2147483647 h 280"/>
              <a:gd name="T78" fmla="*/ 2147483647 w 280"/>
              <a:gd name="T79" fmla="*/ 2147483647 h 280"/>
              <a:gd name="T80" fmla="*/ 2147483647 w 280"/>
              <a:gd name="T81" fmla="*/ 2147483647 h 280"/>
              <a:gd name="T82" fmla="*/ 2147483647 w 280"/>
              <a:gd name="T83" fmla="*/ 2147483647 h 280"/>
              <a:gd name="T84" fmla="*/ 2147483647 w 280"/>
              <a:gd name="T85" fmla="*/ 2147483647 h 280"/>
              <a:gd name="T86" fmla="*/ 2147483647 w 280"/>
              <a:gd name="T87" fmla="*/ 2147483647 h 280"/>
              <a:gd name="T88" fmla="*/ 2147483647 w 280"/>
              <a:gd name="T89" fmla="*/ 2147483647 h 280"/>
              <a:gd name="T90" fmla="*/ 2147483647 w 280"/>
              <a:gd name="T91" fmla="*/ 2147483647 h 280"/>
              <a:gd name="T92" fmla="*/ 2147483647 w 280"/>
              <a:gd name="T93" fmla="*/ 2147483647 h 280"/>
              <a:gd name="T94" fmla="*/ 2147483647 w 280"/>
              <a:gd name="T95" fmla="*/ 2147483647 h 280"/>
              <a:gd name="T96" fmla="*/ 2147483647 w 280"/>
              <a:gd name="T97" fmla="*/ 2147483647 h 280"/>
              <a:gd name="T98" fmla="*/ 2147483647 w 280"/>
              <a:gd name="T99" fmla="*/ 2147483647 h 280"/>
              <a:gd name="T100" fmla="*/ 2147483647 w 280"/>
              <a:gd name="T101" fmla="*/ 2147483647 h 280"/>
              <a:gd name="T102" fmla="*/ 2147483647 w 280"/>
              <a:gd name="T103" fmla="*/ 2147483647 h 280"/>
              <a:gd name="T104" fmla="*/ 2147483647 w 280"/>
              <a:gd name="T105" fmla="*/ 2147483647 h 280"/>
              <a:gd name="T106" fmla="*/ 2147483647 w 280"/>
              <a:gd name="T107" fmla="*/ 2147483647 h 280"/>
              <a:gd name="T108" fmla="*/ 2147483647 w 280"/>
              <a:gd name="T109" fmla="*/ 2147483647 h 280"/>
              <a:gd name="T110" fmla="*/ 2147483647 w 280"/>
              <a:gd name="T111" fmla="*/ 2147483647 h 2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0"/>
              <a:gd name="T169" fmla="*/ 0 h 280"/>
              <a:gd name="T170" fmla="*/ 280 w 280"/>
              <a:gd name="T171" fmla="*/ 280 h 2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rgbClr val="5497D4"/>
              </a:solidFill>
            </a:endParaRPr>
          </a:p>
        </p:txBody>
      </p:sp>
      <p:sp>
        <p:nvSpPr>
          <p:cNvPr id="94" name="Freeform 45"/>
          <p:cNvSpPr>
            <a:spLocks noChangeAspect="1" noEditPoints="1"/>
          </p:cNvSpPr>
          <p:nvPr/>
        </p:nvSpPr>
        <p:spPr bwMode="auto">
          <a:xfrm>
            <a:off x="8590961" y="4793964"/>
            <a:ext cx="431800" cy="431800"/>
          </a:xfrm>
          <a:custGeom>
            <a:avLst/>
            <a:gdLst>
              <a:gd name="T0" fmla="*/ 0 w 342"/>
              <a:gd name="T1" fmla="*/ 171 h 342"/>
              <a:gd name="T2" fmla="*/ 342 w 342"/>
              <a:gd name="T3" fmla="*/ 171 h 342"/>
              <a:gd name="T4" fmla="*/ 48 w 342"/>
              <a:gd name="T5" fmla="*/ 140 h 342"/>
              <a:gd name="T6" fmla="*/ 108 w 342"/>
              <a:gd name="T7" fmla="*/ 164 h 342"/>
              <a:gd name="T8" fmla="*/ 48 w 342"/>
              <a:gd name="T9" fmla="*/ 140 h 342"/>
              <a:gd name="T10" fmla="*/ 109 w 342"/>
              <a:gd name="T11" fmla="*/ 171 h 342"/>
              <a:gd name="T12" fmla="*/ 66 w 342"/>
              <a:gd name="T13" fmla="*/ 209 h 342"/>
              <a:gd name="T14" fmla="*/ 95 w 342"/>
              <a:gd name="T15" fmla="*/ 283 h 342"/>
              <a:gd name="T16" fmla="*/ 95 w 342"/>
              <a:gd name="T17" fmla="*/ 245 h 342"/>
              <a:gd name="T18" fmla="*/ 95 w 342"/>
              <a:gd name="T19" fmla="*/ 283 h 342"/>
              <a:gd name="T20" fmla="*/ 67 w 342"/>
              <a:gd name="T21" fmla="*/ 216 h 342"/>
              <a:gd name="T22" fmla="*/ 114 w 342"/>
              <a:gd name="T23" fmla="*/ 239 h 342"/>
              <a:gd name="T24" fmla="*/ 169 w 342"/>
              <a:gd name="T25" fmla="*/ 239 h 342"/>
              <a:gd name="T26" fmla="*/ 120 w 342"/>
              <a:gd name="T27" fmla="*/ 216 h 342"/>
              <a:gd name="T28" fmla="*/ 169 w 342"/>
              <a:gd name="T29" fmla="*/ 239 h 342"/>
              <a:gd name="T30" fmla="*/ 119 w 342"/>
              <a:gd name="T31" fmla="*/ 209 h 342"/>
              <a:gd name="T32" fmla="*/ 175 w 342"/>
              <a:gd name="T33" fmla="*/ 171 h 342"/>
              <a:gd name="T34" fmla="*/ 116 w 342"/>
              <a:gd name="T35" fmla="*/ 164 h 342"/>
              <a:gd name="T36" fmla="*/ 177 w 342"/>
              <a:gd name="T37" fmla="*/ 140 h 342"/>
              <a:gd name="T38" fmla="*/ 116 w 342"/>
              <a:gd name="T39" fmla="*/ 164 h 342"/>
              <a:gd name="T40" fmla="*/ 177 w 342"/>
              <a:gd name="T41" fmla="*/ 264 h 342"/>
              <a:gd name="T42" fmla="*/ 215 w 342"/>
              <a:gd name="T43" fmla="*/ 264 h 342"/>
              <a:gd name="T44" fmla="*/ 217 w 342"/>
              <a:gd name="T45" fmla="*/ 239 h 342"/>
              <a:gd name="T46" fmla="*/ 178 w 342"/>
              <a:gd name="T47" fmla="*/ 216 h 342"/>
              <a:gd name="T48" fmla="*/ 217 w 342"/>
              <a:gd name="T49" fmla="*/ 239 h 342"/>
              <a:gd name="T50" fmla="*/ 179 w 342"/>
              <a:gd name="T51" fmla="*/ 209 h 342"/>
              <a:gd name="T52" fmla="*/ 235 w 342"/>
              <a:gd name="T53" fmla="*/ 171 h 342"/>
              <a:gd name="T54" fmla="*/ 283 w 342"/>
              <a:gd name="T55" fmla="*/ 126 h 342"/>
              <a:gd name="T56" fmla="*/ 241 w 342"/>
              <a:gd name="T57" fmla="*/ 149 h 342"/>
              <a:gd name="T58" fmla="*/ 182 w 342"/>
              <a:gd name="T59" fmla="*/ 164 h 342"/>
              <a:gd name="T60" fmla="*/ 220 w 342"/>
              <a:gd name="T61" fmla="*/ 140 h 342"/>
              <a:gd name="T62" fmla="*/ 252 w 342"/>
              <a:gd name="T63" fmla="*/ 107 h 342"/>
              <a:gd name="T64" fmla="*/ 260 w 342"/>
              <a:gd name="T65" fmla="*/ 103 h 342"/>
              <a:gd name="T66" fmla="*/ 283 w 342"/>
              <a:gd name="T67" fmla="*/ 126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2" h="342">
                <a:moveTo>
                  <a:pt x="171" y="0"/>
                </a:moveTo>
                <a:cubicBezTo>
                  <a:pt x="76" y="0"/>
                  <a:pt x="0" y="77"/>
                  <a:pt x="0" y="171"/>
                </a:cubicBezTo>
                <a:cubicBezTo>
                  <a:pt x="0" y="266"/>
                  <a:pt x="76" y="342"/>
                  <a:pt x="171" y="342"/>
                </a:cubicBezTo>
                <a:cubicBezTo>
                  <a:pt x="265" y="342"/>
                  <a:pt x="342" y="266"/>
                  <a:pt x="342" y="171"/>
                </a:cubicBezTo>
                <a:cubicBezTo>
                  <a:pt x="342" y="77"/>
                  <a:pt x="265" y="0"/>
                  <a:pt x="171" y="0"/>
                </a:cubicBezTo>
                <a:close/>
                <a:moveTo>
                  <a:pt x="48" y="140"/>
                </a:moveTo>
                <a:cubicBezTo>
                  <a:pt x="106" y="140"/>
                  <a:pt x="106" y="140"/>
                  <a:pt x="106" y="140"/>
                </a:cubicBezTo>
                <a:cubicBezTo>
                  <a:pt x="108" y="164"/>
                  <a:pt x="108" y="164"/>
                  <a:pt x="108" y="164"/>
                </a:cubicBezTo>
                <a:cubicBezTo>
                  <a:pt x="54" y="164"/>
                  <a:pt x="54" y="164"/>
                  <a:pt x="54" y="164"/>
                </a:cubicBezTo>
                <a:lnTo>
                  <a:pt x="48" y="140"/>
                </a:lnTo>
                <a:close/>
                <a:moveTo>
                  <a:pt x="56" y="171"/>
                </a:moveTo>
                <a:cubicBezTo>
                  <a:pt x="109" y="171"/>
                  <a:pt x="109" y="171"/>
                  <a:pt x="109" y="171"/>
                </a:cubicBezTo>
                <a:cubicBezTo>
                  <a:pt x="112" y="209"/>
                  <a:pt x="112" y="209"/>
                  <a:pt x="112" y="209"/>
                </a:cubicBezTo>
                <a:cubicBezTo>
                  <a:pt x="66" y="209"/>
                  <a:pt x="66" y="209"/>
                  <a:pt x="66" y="209"/>
                </a:cubicBezTo>
                <a:lnTo>
                  <a:pt x="56" y="171"/>
                </a:lnTo>
                <a:close/>
                <a:moveTo>
                  <a:pt x="95" y="283"/>
                </a:moveTo>
                <a:cubicBezTo>
                  <a:pt x="85" y="283"/>
                  <a:pt x="76" y="275"/>
                  <a:pt x="76" y="264"/>
                </a:cubicBezTo>
                <a:cubicBezTo>
                  <a:pt x="76" y="254"/>
                  <a:pt x="85" y="245"/>
                  <a:pt x="95" y="245"/>
                </a:cubicBezTo>
                <a:cubicBezTo>
                  <a:pt x="106" y="245"/>
                  <a:pt x="114" y="254"/>
                  <a:pt x="114" y="264"/>
                </a:cubicBezTo>
                <a:cubicBezTo>
                  <a:pt x="114" y="275"/>
                  <a:pt x="106" y="283"/>
                  <a:pt x="95" y="283"/>
                </a:cubicBezTo>
                <a:close/>
                <a:moveTo>
                  <a:pt x="73" y="239"/>
                </a:moveTo>
                <a:cubicBezTo>
                  <a:pt x="67" y="216"/>
                  <a:pt x="67" y="216"/>
                  <a:pt x="67" y="216"/>
                </a:cubicBezTo>
                <a:cubicBezTo>
                  <a:pt x="113" y="216"/>
                  <a:pt x="113" y="216"/>
                  <a:pt x="113" y="216"/>
                </a:cubicBezTo>
                <a:cubicBezTo>
                  <a:pt x="114" y="239"/>
                  <a:pt x="114" y="239"/>
                  <a:pt x="114" y="239"/>
                </a:cubicBezTo>
                <a:lnTo>
                  <a:pt x="73" y="239"/>
                </a:lnTo>
                <a:close/>
                <a:moveTo>
                  <a:pt x="169" y="239"/>
                </a:moveTo>
                <a:cubicBezTo>
                  <a:pt x="122" y="239"/>
                  <a:pt x="122" y="239"/>
                  <a:pt x="122" y="239"/>
                </a:cubicBezTo>
                <a:cubicBezTo>
                  <a:pt x="120" y="216"/>
                  <a:pt x="120" y="216"/>
                  <a:pt x="120" y="216"/>
                </a:cubicBezTo>
                <a:cubicBezTo>
                  <a:pt x="171" y="216"/>
                  <a:pt x="171" y="216"/>
                  <a:pt x="171" y="216"/>
                </a:cubicBezTo>
                <a:lnTo>
                  <a:pt x="169" y="239"/>
                </a:lnTo>
                <a:close/>
                <a:moveTo>
                  <a:pt x="171" y="209"/>
                </a:moveTo>
                <a:cubicBezTo>
                  <a:pt x="119" y="209"/>
                  <a:pt x="119" y="209"/>
                  <a:pt x="119" y="209"/>
                </a:cubicBezTo>
                <a:cubicBezTo>
                  <a:pt x="116" y="171"/>
                  <a:pt x="116" y="171"/>
                  <a:pt x="116" y="171"/>
                </a:cubicBezTo>
                <a:cubicBezTo>
                  <a:pt x="175" y="171"/>
                  <a:pt x="175" y="171"/>
                  <a:pt x="175" y="171"/>
                </a:cubicBezTo>
                <a:lnTo>
                  <a:pt x="171" y="209"/>
                </a:lnTo>
                <a:close/>
                <a:moveTo>
                  <a:pt x="116" y="164"/>
                </a:moveTo>
                <a:cubicBezTo>
                  <a:pt x="114" y="140"/>
                  <a:pt x="114" y="140"/>
                  <a:pt x="114" y="140"/>
                </a:cubicBezTo>
                <a:cubicBezTo>
                  <a:pt x="177" y="140"/>
                  <a:pt x="177" y="140"/>
                  <a:pt x="177" y="140"/>
                </a:cubicBezTo>
                <a:cubicBezTo>
                  <a:pt x="175" y="164"/>
                  <a:pt x="175" y="164"/>
                  <a:pt x="175" y="164"/>
                </a:cubicBezTo>
                <a:lnTo>
                  <a:pt x="116" y="164"/>
                </a:lnTo>
                <a:close/>
                <a:moveTo>
                  <a:pt x="196" y="283"/>
                </a:moveTo>
                <a:cubicBezTo>
                  <a:pt x="185" y="283"/>
                  <a:pt x="177" y="275"/>
                  <a:pt x="177" y="264"/>
                </a:cubicBezTo>
                <a:cubicBezTo>
                  <a:pt x="177" y="254"/>
                  <a:pt x="185" y="245"/>
                  <a:pt x="196" y="245"/>
                </a:cubicBezTo>
                <a:cubicBezTo>
                  <a:pt x="206" y="245"/>
                  <a:pt x="215" y="254"/>
                  <a:pt x="215" y="264"/>
                </a:cubicBezTo>
                <a:cubicBezTo>
                  <a:pt x="215" y="275"/>
                  <a:pt x="206" y="283"/>
                  <a:pt x="196" y="283"/>
                </a:cubicBezTo>
                <a:close/>
                <a:moveTo>
                  <a:pt x="217" y="239"/>
                </a:moveTo>
                <a:cubicBezTo>
                  <a:pt x="176" y="239"/>
                  <a:pt x="176" y="239"/>
                  <a:pt x="176" y="239"/>
                </a:cubicBezTo>
                <a:cubicBezTo>
                  <a:pt x="178" y="216"/>
                  <a:pt x="178" y="216"/>
                  <a:pt x="178" y="216"/>
                </a:cubicBezTo>
                <a:cubicBezTo>
                  <a:pt x="223" y="216"/>
                  <a:pt x="223" y="216"/>
                  <a:pt x="223" y="216"/>
                </a:cubicBezTo>
                <a:lnTo>
                  <a:pt x="217" y="239"/>
                </a:lnTo>
                <a:close/>
                <a:moveTo>
                  <a:pt x="225" y="209"/>
                </a:moveTo>
                <a:cubicBezTo>
                  <a:pt x="179" y="209"/>
                  <a:pt x="179" y="209"/>
                  <a:pt x="179" y="209"/>
                </a:cubicBezTo>
                <a:cubicBezTo>
                  <a:pt x="182" y="171"/>
                  <a:pt x="182" y="171"/>
                  <a:pt x="182" y="171"/>
                </a:cubicBezTo>
                <a:cubicBezTo>
                  <a:pt x="235" y="171"/>
                  <a:pt x="235" y="171"/>
                  <a:pt x="235" y="171"/>
                </a:cubicBezTo>
                <a:lnTo>
                  <a:pt x="225" y="209"/>
                </a:lnTo>
                <a:close/>
                <a:moveTo>
                  <a:pt x="283" y="126"/>
                </a:moveTo>
                <a:cubicBezTo>
                  <a:pt x="264" y="126"/>
                  <a:pt x="264" y="126"/>
                  <a:pt x="264" y="126"/>
                </a:cubicBezTo>
                <a:cubicBezTo>
                  <a:pt x="256" y="133"/>
                  <a:pt x="249" y="141"/>
                  <a:pt x="241" y="149"/>
                </a:cubicBezTo>
                <a:cubicBezTo>
                  <a:pt x="237" y="164"/>
                  <a:pt x="237" y="164"/>
                  <a:pt x="237" y="164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4" y="140"/>
                  <a:pt x="184" y="140"/>
                  <a:pt x="184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1" y="139"/>
                  <a:pt x="221" y="138"/>
                  <a:pt x="222" y="137"/>
                </a:cubicBezTo>
                <a:cubicBezTo>
                  <a:pt x="232" y="127"/>
                  <a:pt x="242" y="117"/>
                  <a:pt x="252" y="107"/>
                </a:cubicBezTo>
                <a:cubicBezTo>
                  <a:pt x="252" y="107"/>
                  <a:pt x="253" y="106"/>
                  <a:pt x="254" y="105"/>
                </a:cubicBezTo>
                <a:cubicBezTo>
                  <a:pt x="256" y="104"/>
                  <a:pt x="258" y="103"/>
                  <a:pt x="260" y="103"/>
                </a:cubicBezTo>
                <a:cubicBezTo>
                  <a:pt x="283" y="103"/>
                  <a:pt x="283" y="103"/>
                  <a:pt x="283" y="103"/>
                </a:cubicBezTo>
                <a:cubicBezTo>
                  <a:pt x="297" y="103"/>
                  <a:pt x="297" y="126"/>
                  <a:pt x="283" y="1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68580" tIns="34290" rIns="68580" bIns="3429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600">
              <a:solidFill>
                <a:srgbClr val="5497D4"/>
              </a:solidFill>
              <a:latin typeface="+mn-lt"/>
              <a:ea typeface="+mn-ea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6292248" y="3096918"/>
            <a:ext cx="1675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400" b="1" dirty="0">
                <a:solidFill>
                  <a:srgbClr val="5497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2400" b="1" dirty="0">
                <a:solidFill>
                  <a:srgbClr val="5497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家分店</a:t>
            </a:r>
          </a:p>
        </p:txBody>
      </p:sp>
      <p:sp>
        <p:nvSpPr>
          <p:cNvPr id="97" name="矩形 96"/>
          <p:cNvSpPr/>
          <p:nvPr/>
        </p:nvSpPr>
        <p:spPr>
          <a:xfrm>
            <a:off x="9341626" y="30898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400" b="1" dirty="0">
                <a:solidFill>
                  <a:srgbClr val="5497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十大产业</a:t>
            </a:r>
          </a:p>
        </p:txBody>
      </p:sp>
      <p:sp>
        <p:nvSpPr>
          <p:cNvPr id="98" name="矩形 97"/>
          <p:cNvSpPr/>
          <p:nvPr/>
        </p:nvSpPr>
        <p:spPr>
          <a:xfrm>
            <a:off x="6280940" y="4725487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400" b="1" dirty="0">
                <a:solidFill>
                  <a:srgbClr val="5497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科技创新奖</a:t>
            </a:r>
          </a:p>
        </p:txBody>
      </p:sp>
      <p:sp>
        <p:nvSpPr>
          <p:cNvPr id="99" name="矩形 98"/>
          <p:cNvSpPr/>
          <p:nvPr/>
        </p:nvSpPr>
        <p:spPr>
          <a:xfrm>
            <a:off x="9231001" y="4724907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400" b="1" dirty="0">
                <a:solidFill>
                  <a:srgbClr val="5497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年创利税破亿</a:t>
            </a:r>
          </a:p>
        </p:txBody>
      </p:sp>
      <p:sp>
        <p:nvSpPr>
          <p:cNvPr id="100" name="矩形 99"/>
          <p:cNvSpPr/>
          <p:nvPr/>
        </p:nvSpPr>
        <p:spPr>
          <a:xfrm>
            <a:off x="6280940" y="3551524"/>
            <a:ext cx="197450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在这里输入您的内容，在这里输入您的内容。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9062259" y="3578507"/>
            <a:ext cx="197450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在这里输入您的内容，在这里输入您的内容。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6296779" y="5267874"/>
            <a:ext cx="197450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在这里输入您的内容，在这里输入您的内容。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9305276" y="5234540"/>
            <a:ext cx="197450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在这里输入您的内容，在这里输入您的内容。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1235769" y="44624"/>
            <a:ext cx="1826141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4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14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14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64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64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64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414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914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414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114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614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114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864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4" grpId="0" animBg="1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2557"/>
  <p:tag name="MH_LIBRARY" val="GRAPHIC"/>
  <p:tag name="MH_ORDER" val="Picture 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2557"/>
  <p:tag name="MH_LIBRARY" val="GRAPHIC"/>
  <p:tag name="MH_ORDER" val="Group 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154"/>
  <p:tag name="MH_LIBRARY" val="GRAPHIC"/>
  <p:tag name="MH_ORDER" val="文本框 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2557"/>
  <p:tag name="MH_LIBRARY" val="GRAPHIC"/>
  <p:tag name="MH_ORDER" val="Rectangle 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2557"/>
  <p:tag name="MH_LIBRARY" val="GRAPHIC"/>
  <p:tag name="MH_ORDER" val="Group 3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2557"/>
  <p:tag name="MH_LIBRARY" val="GRAPHIC"/>
  <p:tag name="MH_ORDER" val="Rectangle 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2557"/>
  <p:tag name="MH_LIBRARY" val="GRAPHIC"/>
  <p:tag name="MH_ORDER" val="Group 3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2557"/>
  <p:tag name="MH_LIBRARY" val="GRAPHIC"/>
  <p:tag name="MH_ORDER" val="Rectangle 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2557"/>
  <p:tag name="MH_LIBRARY" val="GRAPHIC"/>
  <p:tag name="MH_ORDER" val="Group 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2557"/>
  <p:tag name="MH_LIBRARY" val="GRAPHIC"/>
  <p:tag name="MH_ORDER" val="Rectangle 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1819</Words>
  <Application>Microsoft Office PowerPoint</Application>
  <PresentationFormat>自定义</PresentationFormat>
  <Paragraphs>298</Paragraphs>
  <Slides>32</Slides>
  <Notes>32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32</vt:i4>
      </vt:variant>
    </vt:vector>
  </HeadingPairs>
  <TitlesOfParts>
    <vt:vector size="43" baseType="lpstr">
      <vt:lpstr>Meiryo</vt:lpstr>
      <vt:lpstr>方正粗倩简体</vt:lpstr>
      <vt:lpstr>方正细圆简体</vt:lpstr>
      <vt:lpstr>宋体</vt:lpstr>
      <vt:lpstr>微软雅黑</vt:lpstr>
      <vt:lpstr>微软雅黑 Light</vt:lpstr>
      <vt:lpstr>Arial</vt:lpstr>
      <vt:lpstr>Calibri</vt:lpstr>
      <vt:lpstr>Office 主题​​</vt:lpstr>
      <vt:lpstr>1_自定义设计方案</vt:lpstr>
      <vt:lpstr>2_自定义设计方案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天 下</cp:lastModifiedBy>
  <cp:revision>422</cp:revision>
  <dcterms:created xsi:type="dcterms:W3CDTF">2016-04-14T03:39:00Z</dcterms:created>
  <dcterms:modified xsi:type="dcterms:W3CDTF">2021-01-05T22:48:59Z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