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2"/>
    <p:sldId id="258" r:id="rId3"/>
    <p:sldId id="259" r:id="rId4"/>
    <p:sldId id="334" r:id="rId5"/>
    <p:sldId id="335" r:id="rId6"/>
    <p:sldId id="336" r:id="rId7"/>
    <p:sldId id="337" r:id="rId8"/>
    <p:sldId id="338" r:id="rId9"/>
    <p:sldId id="340" r:id="rId10"/>
    <p:sldId id="260" r:id="rId11"/>
    <p:sldId id="341" r:id="rId12"/>
    <p:sldId id="343" r:id="rId13"/>
    <p:sldId id="345" r:id="rId14"/>
    <p:sldId id="346" r:id="rId15"/>
    <p:sldId id="347" r:id="rId16"/>
    <p:sldId id="348" r:id="rId17"/>
    <p:sldId id="261" r:id="rId18"/>
    <p:sldId id="349" r:id="rId19"/>
    <p:sldId id="351" r:id="rId20"/>
    <p:sldId id="352" r:id="rId21"/>
    <p:sldId id="355" r:id="rId22"/>
    <p:sldId id="357" r:id="rId23"/>
    <p:sldId id="262" r:id="rId24"/>
    <p:sldId id="358" r:id="rId25"/>
    <p:sldId id="360" r:id="rId26"/>
    <p:sldId id="361" r:id="rId27"/>
    <p:sldId id="362" r:id="rId28"/>
    <p:sldId id="363" r:id="rId29"/>
    <p:sldId id="364" r:id="rId30"/>
    <p:sldId id="26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49"/>
    <a:srgbClr val="0B102E"/>
    <a:srgbClr val="000815"/>
    <a:srgbClr val="009BB0"/>
    <a:srgbClr val="006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332" y="87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spPr>
            <a:solidFill>
              <a:schemeClr val="accent5"/>
            </a:solidFill>
          </c:spPr>
          <c:invertIfNegative val="0"/>
          <c:val>
            <c:numRef>
              <c:f>Sheet1!$B$2:$B$4</c:f>
              <c:numCache>
                <c:formatCode>General</c:formatCode>
                <c:ptCount val="3"/>
                <c:pt idx="0">
                  <c:v>80</c:v>
                </c:pt>
                <c:pt idx="1">
                  <c:v>120</c:v>
                </c:pt>
                <c:pt idx="2">
                  <c:v>150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Data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 xmlns:c16="http://schemas.microsoft.com/office/drawing/2014/chart" uri="{C3380CC4-5D6E-409C-BE32-E72D297353CC}">
              <c16:uniqueId val="{00000000-7051-415A-A007-B9F2482728CC}"/>
            </c:ext>
          </c:extLst>
        </c:ser>
        <c:ser>
          <c:idx val="1"/>
          <c:order val="1"/>
          <c:spPr>
            <a:solidFill>
              <a:schemeClr val="accent2"/>
            </a:solidFill>
          </c:spPr>
          <c:invertIfNegative val="0"/>
          <c:val>
            <c:numRef>
              <c:f>Sheet1!$C$2:$C$4</c:f>
              <c:numCache>
                <c:formatCode>General</c:formatCode>
                <c:ptCount val="3"/>
                <c:pt idx="0">
                  <c:v>500</c:v>
                </c:pt>
                <c:pt idx="1">
                  <c:v>430</c:v>
                </c:pt>
                <c:pt idx="2">
                  <c:v>400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Data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 xmlns:c16="http://schemas.microsoft.com/office/drawing/2014/chart" uri="{C3380CC4-5D6E-409C-BE32-E72D297353CC}">
              <c16:uniqueId val="{00000001-7051-415A-A007-B9F2482728CC}"/>
            </c:ext>
          </c:extLst>
        </c:ser>
        <c:ser>
          <c:idx val="2"/>
          <c:order val="2"/>
          <c:spPr>
            <a:solidFill>
              <a:schemeClr val="accent6"/>
            </a:solidFill>
          </c:spPr>
          <c:invertIfNegative val="0"/>
          <c:val>
            <c:numRef>
              <c:f>Sheet1!$D$2:$D$4</c:f>
              <c:numCache>
                <c:formatCode>General</c:formatCode>
                <c:ptCount val="3"/>
                <c:pt idx="0">
                  <c:v>230</c:v>
                </c:pt>
                <c:pt idx="1">
                  <c:v>125</c:v>
                </c:pt>
                <c:pt idx="2">
                  <c:v>420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 Data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 xmlns:c16="http://schemas.microsoft.com/office/drawing/2014/chart" uri="{C3380CC4-5D6E-409C-BE32-E72D297353CC}">
              <c16:uniqueId val="{00000002-7051-415A-A007-B9F2482728CC}"/>
            </c:ext>
          </c:extLst>
        </c:ser>
        <c:ser>
          <c:idx val="3"/>
          <c:order val="3"/>
          <c:spPr>
            <a:solidFill>
              <a:schemeClr val="accent3"/>
            </a:solidFill>
          </c:spPr>
          <c:invertIfNegative val="0"/>
          <c:val>
            <c:numRef>
              <c:f>Sheet1!$E$2:$E$4</c:f>
              <c:numCache>
                <c:formatCode>General</c:formatCode>
                <c:ptCount val="3"/>
                <c:pt idx="0">
                  <c:v>100</c:v>
                </c:pt>
                <c:pt idx="1">
                  <c:v>215</c:v>
                </c:pt>
                <c:pt idx="2">
                  <c:v>300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Data 4</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 xmlns:c16="http://schemas.microsoft.com/office/drawing/2014/chart" uri="{C3380CC4-5D6E-409C-BE32-E72D297353CC}">
              <c16:uniqueId val="{00000003-7051-415A-A007-B9F2482728CC}"/>
            </c:ext>
          </c:extLst>
        </c:ser>
        <c:dLbls>
          <c:showLegendKey val="0"/>
          <c:showVal val="0"/>
          <c:showCatName val="0"/>
          <c:showSerName val="0"/>
          <c:showPercent val="0"/>
          <c:showBubbleSize val="0"/>
        </c:dLbls>
        <c:gapWidth val="150"/>
        <c:axId val="426134176"/>
        <c:axId val="426134568"/>
      </c:barChart>
      <c:catAx>
        <c:axId val="426134176"/>
        <c:scaling>
          <c:orientation val="minMax"/>
        </c:scaling>
        <c:delete val="0"/>
        <c:axPos val="b"/>
        <c:majorGridlines>
          <c:spPr>
            <a:ln w="6350" cap="flat" cmpd="sng" algn="ctr">
              <a:solidFill>
                <a:schemeClr val="bg1">
                  <a:lumMod val="95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50000"/>
                    <a:lumOff val="50000"/>
                  </a:schemeClr>
                </a:solidFill>
                <a:latin typeface="+mn-lt"/>
                <a:ea typeface="+mn-ea"/>
                <a:cs typeface="+mn-ea"/>
                <a:sym typeface="+mn-lt"/>
              </a:defRPr>
            </a:pPr>
            <a:endParaRPr lang="zh-CN"/>
          </a:p>
        </c:txPr>
        <c:crossAx val="426134568"/>
        <c:crosses val="autoZero"/>
        <c:auto val="1"/>
        <c:lblAlgn val="ctr"/>
        <c:lblOffset val="100"/>
        <c:noMultiLvlLbl val="0"/>
      </c:catAx>
      <c:valAx>
        <c:axId val="426134568"/>
        <c:scaling>
          <c:orientation val="minMax"/>
        </c:scaling>
        <c:delete val="0"/>
        <c:axPos val="l"/>
        <c:majorGridlines>
          <c:spPr>
            <a:ln w="6350" cap="flat" cmpd="sng" algn="ctr">
              <a:solidFill>
                <a:schemeClr val="bg1">
                  <a:lumMod val="95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50000"/>
                    <a:lumOff val="50000"/>
                  </a:schemeClr>
                </a:solidFill>
                <a:latin typeface="+mn-lt"/>
                <a:ea typeface="+mn-ea"/>
                <a:cs typeface="+mn-ea"/>
                <a:sym typeface="+mn-lt"/>
              </a:defRPr>
            </a:pPr>
            <a:endParaRPr lang="zh-CN"/>
          </a:p>
        </c:txPr>
        <c:crossAx val="426134176"/>
        <c:crosses val="autoZero"/>
        <c:crossBetween val="between"/>
      </c:valAx>
      <c:spPr>
        <a:noFill/>
        <a:ln>
          <a:noFill/>
        </a:ln>
        <a:effectLst/>
      </c:spPr>
    </c:plotArea>
    <c:plotVisOnly val="1"/>
    <c:dispBlanksAs val="gap"/>
    <c:showDLblsOverMax val="0"/>
  </c:chart>
  <c:txPr>
    <a:bodyPr/>
    <a:lstStyle/>
    <a:p>
      <a:pPr>
        <a:defRPr lang="zh-CN" sz="1800">
          <a:solidFill>
            <a:schemeClr val="tx1">
              <a:lumMod val="50000"/>
              <a:lumOff val="50000"/>
            </a:schemeClr>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E8C49-B020-4C33-8147-AC7C8041C7A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A0A96-520A-4343-A7D4-6F8772FE79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9C039D-2CB8-4397-96ED-87A8213AD729}"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795B-06CF-4030-BA8B-C1E82717B25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7042" t="2999" b="24428"/>
          <a:stretch>
            <a:fillRect/>
          </a:stretch>
        </p:blipFill>
        <p:spPr>
          <a:xfrm flipH="1">
            <a:off x="14478" y="1"/>
            <a:ext cx="1217752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34ED37-030D-4F1C-84CE-D0EEA0BFA7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F2CE6-8694-4530-97CE-B322EAB552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4ED37-030D-4F1C-84CE-D0EEA0BFA79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F2CE6-8694-4530-97CE-B322EAB5529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9007"/>
            <a:ext cx="12192000" cy="6867007"/>
            <a:chOff x="0" y="-9007"/>
            <a:chExt cx="12192000" cy="6867007"/>
          </a:xfrm>
        </p:grpSpPr>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t="41802" r="5571" b="16902"/>
            <a:stretch>
              <a:fillRect/>
            </a:stretch>
          </p:blipFill>
          <p:spPr>
            <a:xfrm>
              <a:off x="0" y="3425561"/>
              <a:ext cx="12192000" cy="3432439"/>
            </a:xfrm>
            <a:prstGeom prst="rect">
              <a:avLst/>
            </a:prstGeom>
          </p:spPr>
        </p:pic>
        <p:pic>
          <p:nvPicPr>
            <p:cNvPr id="44" name="图片 43"/>
            <p:cNvPicPr>
              <a:picLocks noChangeAspect="1"/>
            </p:cNvPicPr>
            <p:nvPr/>
          </p:nvPicPr>
          <p:blipFill rotWithShape="1">
            <a:blip r:embed="rId5">
              <a:extLst>
                <a:ext uri="{28A0092B-C50C-407E-A947-70E740481C1C}">
                  <a14:useLocalDpi xmlns:a14="http://schemas.microsoft.com/office/drawing/2010/main" val="0"/>
                </a:ext>
              </a:extLst>
            </a:blip>
            <a:srcRect t="41802" r="5571" b="16902"/>
            <a:stretch>
              <a:fillRect/>
            </a:stretch>
          </p:blipFill>
          <p:spPr>
            <a:xfrm flipH="1" flipV="1">
              <a:off x="0" y="-9007"/>
              <a:ext cx="12192000" cy="3432439"/>
            </a:xfrm>
            <a:prstGeom prst="rect">
              <a:avLst/>
            </a:prstGeom>
          </p:spPr>
        </p:pic>
      </p:grpSp>
      <p:grpSp>
        <p:nvGrpSpPr>
          <p:cNvPr id="4102" name="组合 88"/>
          <p:cNvGrpSpPr/>
          <p:nvPr/>
        </p:nvGrpSpPr>
        <p:grpSpPr bwMode="auto">
          <a:xfrm>
            <a:off x="2529840" y="3289935"/>
            <a:ext cx="7122160" cy="80010"/>
            <a:chOff x="-1267571" y="0"/>
            <a:chExt cx="7122784" cy="80216"/>
          </a:xfrm>
        </p:grpSpPr>
        <p:sp>
          <p:nvSpPr>
            <p:cNvPr id="4132" name="椭圆 68"/>
            <p:cNvSpPr>
              <a:spLocks noChangeArrowheads="1"/>
            </p:cNvSpPr>
            <p:nvPr/>
          </p:nvSpPr>
          <p:spPr bwMode="auto">
            <a:xfrm flipV="1">
              <a:off x="2239170" y="0"/>
              <a:ext cx="80216" cy="80216"/>
            </a:xfrm>
            <a:prstGeom prst="ellipse">
              <a:avLst/>
            </a:prstGeom>
            <a:solidFill>
              <a:schemeClr val="bg1"/>
            </a:solidFill>
            <a:ln w="9525">
              <a:solidFill>
                <a:schemeClr val="bg1"/>
              </a:solidFill>
              <a:round/>
            </a:ln>
          </p:spPr>
          <p:txBody>
            <a:bodyPr anchor="ctr"/>
            <a:lstStyle/>
            <a:p>
              <a:pPr algn="ctr" eaLnBrk="1" hangingPunct="1"/>
              <a:endParaRPr lang="zh-CN" altLang="en-US" sz="14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cxnSp>
          <p:nvCxnSpPr>
            <p:cNvPr id="4133" name="直接连接符 72"/>
            <p:cNvCxnSpPr>
              <a:cxnSpLocks noChangeShapeType="1"/>
            </p:cNvCxnSpPr>
            <p:nvPr/>
          </p:nvCxnSpPr>
          <p:spPr bwMode="auto">
            <a:xfrm>
              <a:off x="-1267571" y="23555"/>
              <a:ext cx="3344838" cy="4456"/>
            </a:xfrm>
            <a:prstGeom prst="line">
              <a:avLst/>
            </a:prstGeom>
            <a:noFill/>
            <a:ln w="22225" cap="rnd">
              <a:solidFill>
                <a:schemeClr val="bg1"/>
              </a:solidFill>
              <a:round/>
            </a:ln>
          </p:spPr>
        </p:cxnSp>
        <p:cxnSp>
          <p:nvCxnSpPr>
            <p:cNvPr id="4134" name="直接连接符 87"/>
            <p:cNvCxnSpPr>
              <a:cxnSpLocks noChangeShapeType="1"/>
            </p:cNvCxnSpPr>
            <p:nvPr/>
          </p:nvCxnSpPr>
          <p:spPr bwMode="auto">
            <a:xfrm flipV="1">
              <a:off x="2488148" y="23555"/>
              <a:ext cx="3367065" cy="4456"/>
            </a:xfrm>
            <a:prstGeom prst="line">
              <a:avLst/>
            </a:prstGeom>
            <a:noFill/>
            <a:ln w="22225" cap="rnd">
              <a:solidFill>
                <a:schemeClr val="bg1"/>
              </a:solidFill>
              <a:round/>
            </a:ln>
          </p:spPr>
        </p:cxnSp>
      </p:grpSp>
      <p:grpSp>
        <p:nvGrpSpPr>
          <p:cNvPr id="4103" name="组合 28"/>
          <p:cNvGrpSpPr/>
          <p:nvPr/>
        </p:nvGrpSpPr>
        <p:grpSpPr bwMode="auto">
          <a:xfrm>
            <a:off x="2520950" y="977265"/>
            <a:ext cx="7157720" cy="4796155"/>
            <a:chOff x="-1293040" y="0"/>
            <a:chExt cx="7158716" cy="4795419"/>
          </a:xfrm>
        </p:grpSpPr>
        <p:grpSp>
          <p:nvGrpSpPr>
            <p:cNvPr id="4104" name="组合 6"/>
            <p:cNvGrpSpPr/>
            <p:nvPr/>
          </p:nvGrpSpPr>
          <p:grpSpPr bwMode="auto">
            <a:xfrm>
              <a:off x="-1275257" y="0"/>
              <a:ext cx="7140933" cy="855214"/>
              <a:chOff x="-1275257" y="0"/>
              <a:chExt cx="7140933" cy="855214"/>
            </a:xfrm>
          </p:grpSpPr>
          <p:grpSp>
            <p:nvGrpSpPr>
              <p:cNvPr id="4119" name="组合 15"/>
              <p:cNvGrpSpPr/>
              <p:nvPr/>
            </p:nvGrpSpPr>
            <p:grpSpPr bwMode="auto">
              <a:xfrm>
                <a:off x="1421435" y="0"/>
                <a:ext cx="1693320" cy="852010"/>
                <a:chOff x="0" y="0"/>
                <a:chExt cx="3698748" cy="1861058"/>
              </a:xfrm>
            </p:grpSpPr>
            <p:sp>
              <p:nvSpPr>
                <p:cNvPr id="4122" name="菱形 2"/>
                <p:cNvSpPr>
                  <a:spLocks noChangeArrowheads="1"/>
                </p:cNvSpPr>
                <p:nvPr/>
              </p:nvSpPr>
              <p:spPr bwMode="auto">
                <a:xfrm>
                  <a:off x="1232916" y="0"/>
                  <a:ext cx="1244600" cy="1244600"/>
                </a:xfrm>
                <a:prstGeom prst="diamond">
                  <a:avLst/>
                </a:prstGeom>
                <a:noFill/>
                <a:ln w="19050">
                  <a:solidFill>
                    <a:schemeClr val="bg1"/>
                  </a:solidFill>
                  <a:miter lim="800000"/>
                </a:ln>
              </p:spPr>
              <p:txBody>
                <a:bodyPr anchor="ctr"/>
                <a:lstStyle/>
                <a:p>
                  <a:pPr algn="ctr" eaLnBrk="1" hangingPunct="1"/>
                  <a:endParaRPr lang="zh-CN" altLang="en-US"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123" name="组合 8"/>
                <p:cNvGrpSpPr/>
                <p:nvPr/>
              </p:nvGrpSpPr>
              <p:grpSpPr bwMode="auto">
                <a:xfrm>
                  <a:off x="0" y="1244600"/>
                  <a:ext cx="1232916" cy="616458"/>
                  <a:chOff x="0" y="0"/>
                  <a:chExt cx="1232916" cy="616458"/>
                </a:xfrm>
              </p:grpSpPr>
              <p:cxnSp>
                <p:nvCxnSpPr>
                  <p:cNvPr id="4130" name="直接连接符 4"/>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31" name="直接连接符 7"/>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nvGrpSpPr>
                <p:cNvPr id="4124" name="组合 9"/>
                <p:cNvGrpSpPr/>
                <p:nvPr/>
              </p:nvGrpSpPr>
              <p:grpSpPr bwMode="auto">
                <a:xfrm>
                  <a:off x="1232916" y="1244600"/>
                  <a:ext cx="1232916" cy="616458"/>
                  <a:chOff x="0" y="0"/>
                  <a:chExt cx="1232916" cy="616458"/>
                </a:xfrm>
              </p:grpSpPr>
              <p:cxnSp>
                <p:nvCxnSpPr>
                  <p:cNvPr id="4128" name="直接连接符 10"/>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29" name="直接连接符 11"/>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nvGrpSpPr>
                <p:cNvPr id="4125" name="组合 12"/>
                <p:cNvGrpSpPr/>
                <p:nvPr/>
              </p:nvGrpSpPr>
              <p:grpSpPr bwMode="auto">
                <a:xfrm>
                  <a:off x="2465832" y="1244600"/>
                  <a:ext cx="1232916" cy="616458"/>
                  <a:chOff x="0" y="0"/>
                  <a:chExt cx="1232916" cy="616458"/>
                </a:xfrm>
              </p:grpSpPr>
              <p:cxnSp>
                <p:nvCxnSpPr>
                  <p:cNvPr id="4126" name="直接连接符 13"/>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27" name="直接连接符 14"/>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cxnSp>
            <p:nvCxnSpPr>
              <p:cNvPr id="4120" name="直接连接符 31"/>
              <p:cNvCxnSpPr>
                <a:cxnSpLocks noChangeShapeType="1"/>
              </p:cNvCxnSpPr>
              <p:nvPr/>
            </p:nvCxnSpPr>
            <p:spPr bwMode="auto">
              <a:xfrm>
                <a:off x="3114473" y="852039"/>
                <a:ext cx="2751203" cy="3175"/>
              </a:xfrm>
              <a:prstGeom prst="line">
                <a:avLst/>
              </a:prstGeom>
              <a:noFill/>
              <a:ln w="19050" cap="rnd">
                <a:solidFill>
                  <a:schemeClr val="bg1"/>
                </a:solidFill>
                <a:round/>
              </a:ln>
            </p:spPr>
          </p:cxnSp>
          <p:cxnSp>
            <p:nvCxnSpPr>
              <p:cNvPr id="4121" name="直接连接符 33"/>
              <p:cNvCxnSpPr>
                <a:cxnSpLocks noChangeShapeType="1"/>
              </p:cNvCxnSpPr>
              <p:nvPr/>
            </p:nvCxnSpPr>
            <p:spPr bwMode="auto">
              <a:xfrm flipV="1">
                <a:off x="-1275257" y="852039"/>
                <a:ext cx="2696585" cy="3175"/>
              </a:xfrm>
              <a:prstGeom prst="line">
                <a:avLst/>
              </a:prstGeom>
              <a:noFill/>
              <a:ln w="19050" cap="rnd">
                <a:solidFill>
                  <a:schemeClr val="bg1"/>
                </a:solidFill>
                <a:round/>
              </a:ln>
            </p:spPr>
          </p:cxnSp>
        </p:grpSp>
        <p:grpSp>
          <p:nvGrpSpPr>
            <p:cNvPr id="4105" name="组合 54"/>
            <p:cNvGrpSpPr/>
            <p:nvPr/>
          </p:nvGrpSpPr>
          <p:grpSpPr bwMode="auto">
            <a:xfrm flipV="1">
              <a:off x="-1293040" y="3940205"/>
              <a:ext cx="7149824" cy="855214"/>
              <a:chOff x="-1293040" y="0"/>
              <a:chExt cx="7149824" cy="855214"/>
            </a:xfrm>
          </p:grpSpPr>
          <p:grpSp>
            <p:nvGrpSpPr>
              <p:cNvPr id="4106" name="组合 55"/>
              <p:cNvGrpSpPr/>
              <p:nvPr/>
            </p:nvGrpSpPr>
            <p:grpSpPr bwMode="auto">
              <a:xfrm>
                <a:off x="1421435" y="0"/>
                <a:ext cx="1693320" cy="852010"/>
                <a:chOff x="0" y="0"/>
                <a:chExt cx="3698748" cy="1861058"/>
              </a:xfrm>
            </p:grpSpPr>
            <p:sp>
              <p:nvSpPr>
                <p:cNvPr id="4109" name="菱形 58"/>
                <p:cNvSpPr>
                  <a:spLocks noChangeArrowheads="1"/>
                </p:cNvSpPr>
                <p:nvPr/>
              </p:nvSpPr>
              <p:spPr bwMode="auto">
                <a:xfrm>
                  <a:off x="1232916" y="0"/>
                  <a:ext cx="1244600" cy="1244600"/>
                </a:xfrm>
                <a:prstGeom prst="diamond">
                  <a:avLst/>
                </a:prstGeom>
                <a:noFill/>
                <a:ln w="19050">
                  <a:solidFill>
                    <a:schemeClr val="bg1"/>
                  </a:solidFill>
                  <a:miter lim="800000"/>
                </a:ln>
              </p:spPr>
              <p:txBody>
                <a:bodyPr anchor="ctr"/>
                <a:lstStyle/>
                <a:p>
                  <a:pPr algn="ctr" eaLnBrk="1" hangingPunct="1"/>
                  <a:endParaRPr lang="zh-CN" altLang="en-US"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110" name="组合 59"/>
                <p:cNvGrpSpPr/>
                <p:nvPr/>
              </p:nvGrpSpPr>
              <p:grpSpPr bwMode="auto">
                <a:xfrm>
                  <a:off x="0" y="1244600"/>
                  <a:ext cx="1232916" cy="616458"/>
                  <a:chOff x="0" y="0"/>
                  <a:chExt cx="1232916" cy="616458"/>
                </a:xfrm>
              </p:grpSpPr>
              <p:cxnSp>
                <p:nvCxnSpPr>
                  <p:cNvPr id="4117" name="直接连接符 66"/>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18" name="直接连接符 67"/>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nvGrpSpPr>
                <p:cNvPr id="4111" name="组合 60"/>
                <p:cNvGrpSpPr/>
                <p:nvPr/>
              </p:nvGrpSpPr>
              <p:grpSpPr bwMode="auto">
                <a:xfrm>
                  <a:off x="1232916" y="1244600"/>
                  <a:ext cx="1232916" cy="616458"/>
                  <a:chOff x="0" y="0"/>
                  <a:chExt cx="1232916" cy="616458"/>
                </a:xfrm>
              </p:grpSpPr>
              <p:cxnSp>
                <p:nvCxnSpPr>
                  <p:cNvPr id="4115" name="直接连接符 64"/>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16" name="直接连接符 65"/>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nvGrpSpPr>
                <p:cNvPr id="4112" name="组合 61"/>
                <p:cNvGrpSpPr/>
                <p:nvPr/>
              </p:nvGrpSpPr>
              <p:grpSpPr bwMode="auto">
                <a:xfrm>
                  <a:off x="2465832" y="1244600"/>
                  <a:ext cx="1232916" cy="616458"/>
                  <a:chOff x="0" y="0"/>
                  <a:chExt cx="1232916" cy="616458"/>
                </a:xfrm>
              </p:grpSpPr>
              <p:cxnSp>
                <p:nvCxnSpPr>
                  <p:cNvPr id="4113" name="直接连接符 62"/>
                  <p:cNvCxnSpPr>
                    <a:cxnSpLocks noChangeShapeType="1"/>
                  </p:cNvCxnSpPr>
                  <p:nvPr/>
                </p:nvCxnSpPr>
                <p:spPr bwMode="auto">
                  <a:xfrm flipV="1">
                    <a:off x="0" y="0"/>
                    <a:ext cx="616458" cy="616458"/>
                  </a:xfrm>
                  <a:prstGeom prst="line">
                    <a:avLst/>
                  </a:prstGeom>
                  <a:noFill/>
                  <a:ln w="19050" cap="rnd">
                    <a:solidFill>
                      <a:schemeClr val="bg1"/>
                    </a:solidFill>
                    <a:round/>
                  </a:ln>
                </p:spPr>
              </p:cxnSp>
              <p:cxnSp>
                <p:nvCxnSpPr>
                  <p:cNvPr id="4114" name="直接连接符 63"/>
                  <p:cNvCxnSpPr>
                    <a:cxnSpLocks noChangeShapeType="1"/>
                  </p:cNvCxnSpPr>
                  <p:nvPr/>
                </p:nvCxnSpPr>
                <p:spPr bwMode="auto">
                  <a:xfrm flipH="1" flipV="1">
                    <a:off x="616458" y="0"/>
                    <a:ext cx="616458" cy="616458"/>
                  </a:xfrm>
                  <a:prstGeom prst="line">
                    <a:avLst/>
                  </a:prstGeom>
                  <a:noFill/>
                  <a:ln w="19050" cap="rnd">
                    <a:solidFill>
                      <a:schemeClr val="bg1"/>
                    </a:solidFill>
                    <a:round/>
                  </a:ln>
                </p:spPr>
              </p:cxnSp>
            </p:grpSp>
          </p:grpSp>
          <p:cxnSp>
            <p:nvCxnSpPr>
              <p:cNvPr id="4107" name="直接连接符 56"/>
              <p:cNvCxnSpPr>
                <a:cxnSpLocks noChangeShapeType="1"/>
              </p:cNvCxnSpPr>
              <p:nvPr/>
            </p:nvCxnSpPr>
            <p:spPr bwMode="auto">
              <a:xfrm>
                <a:off x="3114473" y="852039"/>
                <a:ext cx="2742311" cy="3175"/>
              </a:xfrm>
              <a:prstGeom prst="line">
                <a:avLst/>
              </a:prstGeom>
              <a:noFill/>
              <a:ln w="19050" cap="rnd">
                <a:solidFill>
                  <a:schemeClr val="bg1"/>
                </a:solidFill>
                <a:round/>
              </a:ln>
            </p:spPr>
          </p:cxnSp>
          <p:cxnSp>
            <p:nvCxnSpPr>
              <p:cNvPr id="4108" name="直接连接符 57"/>
              <p:cNvCxnSpPr>
                <a:cxnSpLocks noChangeShapeType="1"/>
              </p:cNvCxnSpPr>
              <p:nvPr/>
            </p:nvCxnSpPr>
            <p:spPr bwMode="auto">
              <a:xfrm flipV="1">
                <a:off x="-1293040" y="852039"/>
                <a:ext cx="2714368" cy="3175"/>
              </a:xfrm>
              <a:prstGeom prst="line">
                <a:avLst/>
              </a:prstGeom>
              <a:noFill/>
              <a:ln w="19050" cap="rnd">
                <a:solidFill>
                  <a:schemeClr val="bg1"/>
                </a:solidFill>
                <a:round/>
              </a:ln>
            </p:spPr>
          </p:cxnSp>
        </p:grpSp>
      </p:grpSp>
      <p:sp>
        <p:nvSpPr>
          <p:cNvPr id="5" name="文本框 4"/>
          <p:cNvSpPr txBox="1"/>
          <p:nvPr/>
        </p:nvSpPr>
        <p:spPr>
          <a:xfrm>
            <a:off x="2594773" y="2008627"/>
            <a:ext cx="7043420" cy="1107996"/>
          </a:xfrm>
          <a:prstGeom prst="rect">
            <a:avLst/>
          </a:prstGeom>
          <a:noFill/>
        </p:spPr>
        <p:txBody>
          <a:bodyPr wrap="square" rtlCol="0">
            <a:spAutoFit/>
          </a:bodyPr>
          <a:lstStyle/>
          <a:p>
            <a:pPr algn="dist"/>
            <a:r>
              <a:rPr lang="zh-CN" altLang="en-US" sz="6600" b="1" dirty="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科技公司宣传</a:t>
            </a:r>
            <a:r>
              <a:rPr lang="en-US" altLang="zh-CN" sz="6600" b="1" dirty="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PPT</a:t>
            </a:r>
            <a:endParaRPr lang="zh-CN" altLang="en-US" sz="6600" b="1" dirty="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6" name="文本框 5"/>
          <p:cNvSpPr txBox="1"/>
          <p:nvPr/>
        </p:nvSpPr>
        <p:spPr>
          <a:xfrm>
            <a:off x="3394364" y="3611245"/>
            <a:ext cx="5403272" cy="460375"/>
          </a:xfrm>
          <a:prstGeom prst="rect">
            <a:avLst/>
          </a:prstGeom>
          <a:noFill/>
        </p:spPr>
        <p:txBody>
          <a:bodyPr wrap="square" rtlCol="0">
            <a:spAutoFit/>
          </a:bodyPr>
          <a:lstStyle/>
          <a:p>
            <a:pPr algn="ctr"/>
            <a:r>
              <a:rPr lang="zh-CN" altLang="en-US" sz="240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汇报人：</a:t>
            </a:r>
            <a:r>
              <a:rPr lang="en-US" altLang="zh-CN" sz="240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xiazaii  </a:t>
            </a:r>
            <a:r>
              <a:rPr lang="zh-CN" altLang="en-US" sz="240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时间：</a:t>
            </a:r>
            <a:r>
              <a:rPr lang="en-US" altLang="zh-CN" sz="240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20XX.XX.XX</a:t>
            </a:r>
            <a:endParaRPr lang="zh-CN" altLang="en-US" sz="2400" dirty="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7" name="文本框 6"/>
          <p:cNvSpPr txBox="1"/>
          <p:nvPr/>
        </p:nvSpPr>
        <p:spPr>
          <a:xfrm>
            <a:off x="2874645" y="4242435"/>
            <a:ext cx="6442710" cy="398780"/>
          </a:xfrm>
          <a:prstGeom prst="rect">
            <a:avLst/>
          </a:prstGeom>
          <a:noFill/>
        </p:spPr>
        <p:txBody>
          <a:bodyPr wrap="square" rtlCol="0">
            <a:spAutoFit/>
          </a:bodyPr>
          <a:lstStyle/>
          <a:p>
            <a:pPr algn="ctr"/>
            <a:r>
              <a:rPr lang="zh-CN" altLang="en-US" sz="2000" dirty="0">
                <a:solidFill>
                  <a:schemeClr val="bg1"/>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●公司介绍           ●企业简介          ●工作计划</a:t>
            </a:r>
          </a:p>
        </p:txBody>
      </p:sp>
      <p:pic>
        <p:nvPicPr>
          <p:cNvPr id="48" name="pd-5b8300137ddc1916">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6"/>
          <a:stretch>
            <a:fillRect/>
          </a:stretch>
        </p:blipFill>
        <p:spPr>
          <a:xfrm>
            <a:off x="5791199" y="-6586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wipe(down)">
                                      <p:cBhvr>
                                        <p:cTn id="10" dur="500"/>
                                        <p:tgtEl>
                                          <p:spTgt spid="410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750"/>
                                        <p:tgtEl>
                                          <p:spTgt spid="5"/>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wipe(down)">
                                      <p:cBhvr>
                                        <p:cTn id="18" dur="500"/>
                                        <p:tgtEl>
                                          <p:spTgt spid="4102"/>
                                        </p:tgtEl>
                                      </p:cBhvr>
                                    </p:animEffect>
                                  </p:childTnLst>
                                </p:cTn>
                              </p:par>
                            </p:childTnLst>
                          </p:cTn>
                        </p:par>
                        <p:par>
                          <p:cTn id="19" fill="hold">
                            <p:stCondLst>
                              <p:cond delay="2000"/>
                            </p:stCondLst>
                            <p:childTnLst>
                              <p:par>
                                <p:cTn id="20" presetID="22" presetClass="entr" presetSubtype="4" fill="hold" grpId="1"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2500"/>
                            </p:stCondLst>
                            <p:childTnLst>
                              <p:par>
                                <p:cTn id="24" presetID="22" presetClass="entr" presetSubtype="4" fill="hold" grpId="1"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48"/>
                </p:tgtEl>
              </p:cMediaNode>
            </p:audio>
          </p:childTnLst>
        </p:cTn>
      </p:par>
    </p:tnLst>
    <p:bldLst>
      <p:bldP spid="5" grpId="0"/>
      <p:bldP spid="6" grpId="0"/>
      <p:bldP spid="6"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2723" t="39019" r="25987" b="7364"/>
          <a:stretch>
            <a:fillRect/>
          </a:stretch>
        </p:blipFill>
        <p:spPr>
          <a:xfrm flipH="1">
            <a:off x="14478" y="1"/>
            <a:ext cx="12177522" cy="6858000"/>
          </a:xfrm>
          <a:prstGeom prst="rect">
            <a:avLst/>
          </a:prstGeom>
        </p:spPr>
      </p:pic>
      <p:sp>
        <p:nvSpPr>
          <p:cNvPr id="31" name="任意多边形 30"/>
          <p:cNvSpPr/>
          <p:nvPr/>
        </p:nvSpPr>
        <p:spPr>
          <a:xfrm>
            <a:off x="5265420" y="1404620"/>
            <a:ext cx="1661795" cy="1492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 name="文本框 2"/>
          <p:cNvSpPr txBox="1"/>
          <p:nvPr/>
        </p:nvSpPr>
        <p:spPr>
          <a:xfrm>
            <a:off x="5440045" y="1674495"/>
            <a:ext cx="1311910" cy="953135"/>
          </a:xfrm>
          <a:prstGeom prst="rect">
            <a:avLst/>
          </a:prstGeom>
          <a:noFill/>
        </p:spPr>
        <p:txBody>
          <a:bodyPr wrap="square" rtlCol="0">
            <a:spAutoFit/>
          </a:bodyPr>
          <a:lstStyle/>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PART</a:t>
            </a:r>
          </a:p>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02</a:t>
            </a:r>
          </a:p>
        </p:txBody>
      </p:sp>
      <p:sp>
        <p:nvSpPr>
          <p:cNvPr id="5" name="文本框 4"/>
          <p:cNvSpPr txBox="1"/>
          <p:nvPr/>
        </p:nvSpPr>
        <p:spPr>
          <a:xfrm>
            <a:off x="4361180" y="3328670"/>
            <a:ext cx="3470275" cy="769441"/>
          </a:xfrm>
          <a:prstGeom prst="rect">
            <a:avLst/>
          </a:prstGeom>
          <a:noFill/>
        </p:spPr>
        <p:txBody>
          <a:bodyPr wrap="square" rtlCol="0">
            <a:spAutoFit/>
          </a:bodyPr>
          <a:lstStyle/>
          <a:p>
            <a:pPr algn="dist"/>
            <a:r>
              <a:rPr lang="zh-CN" altLang="en-US" sz="44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服务项目</a:t>
            </a:r>
          </a:p>
        </p:txBody>
      </p:sp>
      <p:sp>
        <p:nvSpPr>
          <p:cNvPr id="6" name="文本框 5"/>
          <p:cNvSpPr txBox="1"/>
          <p:nvPr/>
        </p:nvSpPr>
        <p:spPr>
          <a:xfrm>
            <a:off x="2792095" y="4340860"/>
            <a:ext cx="6608445" cy="889090"/>
          </a:xfrm>
          <a:prstGeom prst="rect">
            <a:avLst/>
          </a:prstGeom>
          <a:noFill/>
        </p:spPr>
        <p:txBody>
          <a:bodyPr wrap="square" rtlCol="0">
            <a:spAutoFit/>
          </a:bodyPr>
          <a:lstStyle/>
          <a:p>
            <a:pPr algn="ctr" fontAlgn="auto">
              <a:lnSpc>
                <a:spcPct val="200000"/>
              </a:lnSpc>
            </a:pPr>
            <a:r>
              <a:rPr lang="zh-CN" altLang="en-US" sz="1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7"/>
          <p:cNvSpPr>
            <a:spLocks noChangeAspect="1"/>
          </p:cNvSpPr>
          <p:nvPr/>
        </p:nvSpPr>
        <p:spPr bwMode="auto">
          <a:xfrm>
            <a:off x="1871283" y="1981082"/>
            <a:ext cx="3755656" cy="4875927"/>
          </a:xfrm>
          <a:custGeom>
            <a:avLst/>
            <a:gdLst>
              <a:gd name="T0" fmla="*/ 401 w 1218"/>
              <a:gd name="T1" fmla="*/ 1586 h 1586"/>
              <a:gd name="T2" fmla="*/ 665 w 1218"/>
              <a:gd name="T3" fmla="*/ 1586 h 1586"/>
              <a:gd name="T4" fmla="*/ 647 w 1218"/>
              <a:gd name="T5" fmla="*/ 1268 h 1586"/>
              <a:gd name="T6" fmla="*/ 765 w 1218"/>
              <a:gd name="T7" fmla="*/ 746 h 1586"/>
              <a:gd name="T8" fmla="*/ 1178 w 1218"/>
              <a:gd name="T9" fmla="*/ 746 h 1586"/>
              <a:gd name="T10" fmla="*/ 775 w 1218"/>
              <a:gd name="T11" fmla="*/ 674 h 1586"/>
              <a:gd name="T12" fmla="*/ 1218 w 1218"/>
              <a:gd name="T13" fmla="*/ 459 h 1586"/>
              <a:gd name="T14" fmla="*/ 945 w 1218"/>
              <a:gd name="T15" fmla="*/ 448 h 1586"/>
              <a:gd name="T16" fmla="*/ 952 w 1218"/>
              <a:gd name="T17" fmla="*/ 198 h 1586"/>
              <a:gd name="T18" fmla="*/ 821 w 1218"/>
              <a:gd name="T19" fmla="*/ 523 h 1586"/>
              <a:gd name="T20" fmla="*/ 632 w 1218"/>
              <a:gd name="T21" fmla="*/ 746 h 1586"/>
              <a:gd name="T22" fmla="*/ 821 w 1218"/>
              <a:gd name="T23" fmla="*/ 208 h 1586"/>
              <a:gd name="T24" fmla="*/ 608 w 1218"/>
              <a:gd name="T25" fmla="*/ 360 h 1586"/>
              <a:gd name="T26" fmla="*/ 313 w 1218"/>
              <a:gd name="T27" fmla="*/ 26 h 1586"/>
              <a:gd name="T28" fmla="*/ 541 w 1218"/>
              <a:gd name="T29" fmla="*/ 318 h 1586"/>
              <a:gd name="T30" fmla="*/ 321 w 1218"/>
              <a:gd name="T31" fmla="*/ 217 h 1586"/>
              <a:gd name="T32" fmla="*/ 113 w 1218"/>
              <a:gd name="T33" fmla="*/ 107 h 1586"/>
              <a:gd name="T34" fmla="*/ 321 w 1218"/>
              <a:gd name="T35" fmla="*/ 240 h 1586"/>
              <a:gd name="T36" fmla="*/ 557 w 1218"/>
              <a:gd name="T37" fmla="*/ 448 h 1586"/>
              <a:gd name="T38" fmla="*/ 577 w 1218"/>
              <a:gd name="T39" fmla="*/ 904 h 1586"/>
              <a:gd name="T40" fmla="*/ 377 w 1218"/>
              <a:gd name="T41" fmla="*/ 693 h 1586"/>
              <a:gd name="T42" fmla="*/ 299 w 1218"/>
              <a:gd name="T43" fmla="*/ 407 h 1586"/>
              <a:gd name="T44" fmla="*/ 275 w 1218"/>
              <a:gd name="T45" fmla="*/ 648 h 1586"/>
              <a:gd name="T46" fmla="*/ 0 w 1218"/>
              <a:gd name="T47" fmla="*/ 662 h 1586"/>
              <a:gd name="T48" fmla="*/ 321 w 1218"/>
              <a:gd name="T49" fmla="*/ 710 h 1586"/>
              <a:gd name="T50" fmla="*/ 513 w 1218"/>
              <a:gd name="T51" fmla="*/ 980 h 1586"/>
              <a:gd name="T52" fmla="*/ 125 w 1218"/>
              <a:gd name="T53" fmla="*/ 1038 h 1586"/>
              <a:gd name="T54" fmla="*/ 501 w 1218"/>
              <a:gd name="T55" fmla="*/ 1050 h 1586"/>
              <a:gd name="T56" fmla="*/ 401 w 1218"/>
              <a:gd name="T57" fmla="*/ 158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8" h="1586">
                <a:moveTo>
                  <a:pt x="401" y="1586"/>
                </a:moveTo>
                <a:cubicBezTo>
                  <a:pt x="665" y="1586"/>
                  <a:pt x="665" y="1586"/>
                  <a:pt x="665" y="1586"/>
                </a:cubicBezTo>
                <a:cubicBezTo>
                  <a:pt x="665" y="1586"/>
                  <a:pt x="659" y="1456"/>
                  <a:pt x="647" y="1268"/>
                </a:cubicBezTo>
                <a:cubicBezTo>
                  <a:pt x="635" y="1080"/>
                  <a:pt x="629" y="840"/>
                  <a:pt x="765" y="746"/>
                </a:cubicBezTo>
                <a:cubicBezTo>
                  <a:pt x="901" y="652"/>
                  <a:pt x="1096" y="648"/>
                  <a:pt x="1178" y="746"/>
                </a:cubicBezTo>
                <a:cubicBezTo>
                  <a:pt x="1178" y="746"/>
                  <a:pt x="1017" y="568"/>
                  <a:pt x="775" y="674"/>
                </a:cubicBezTo>
                <a:cubicBezTo>
                  <a:pt x="775" y="674"/>
                  <a:pt x="912" y="370"/>
                  <a:pt x="1218" y="459"/>
                </a:cubicBezTo>
                <a:cubicBezTo>
                  <a:pt x="1218" y="459"/>
                  <a:pt x="1081" y="404"/>
                  <a:pt x="945" y="448"/>
                </a:cubicBezTo>
                <a:cubicBezTo>
                  <a:pt x="945" y="448"/>
                  <a:pt x="1022" y="359"/>
                  <a:pt x="952" y="198"/>
                </a:cubicBezTo>
                <a:cubicBezTo>
                  <a:pt x="952" y="198"/>
                  <a:pt x="1027" y="402"/>
                  <a:pt x="821" y="523"/>
                </a:cubicBezTo>
                <a:cubicBezTo>
                  <a:pt x="714" y="586"/>
                  <a:pt x="632" y="746"/>
                  <a:pt x="632" y="746"/>
                </a:cubicBezTo>
                <a:cubicBezTo>
                  <a:pt x="632" y="746"/>
                  <a:pt x="551" y="236"/>
                  <a:pt x="821" y="208"/>
                </a:cubicBezTo>
                <a:cubicBezTo>
                  <a:pt x="821" y="208"/>
                  <a:pt x="668" y="205"/>
                  <a:pt x="608" y="360"/>
                </a:cubicBezTo>
                <a:cubicBezTo>
                  <a:pt x="608" y="360"/>
                  <a:pt x="557" y="0"/>
                  <a:pt x="313" y="26"/>
                </a:cubicBezTo>
                <a:cubicBezTo>
                  <a:pt x="313" y="26"/>
                  <a:pt x="521" y="8"/>
                  <a:pt x="541" y="318"/>
                </a:cubicBezTo>
                <a:cubicBezTo>
                  <a:pt x="541" y="318"/>
                  <a:pt x="482" y="198"/>
                  <a:pt x="321" y="217"/>
                </a:cubicBezTo>
                <a:cubicBezTo>
                  <a:pt x="161" y="236"/>
                  <a:pt x="113" y="107"/>
                  <a:pt x="113" y="107"/>
                </a:cubicBezTo>
                <a:cubicBezTo>
                  <a:pt x="113" y="107"/>
                  <a:pt x="154" y="229"/>
                  <a:pt x="321" y="240"/>
                </a:cubicBezTo>
                <a:cubicBezTo>
                  <a:pt x="489" y="252"/>
                  <a:pt x="555" y="378"/>
                  <a:pt x="557" y="448"/>
                </a:cubicBezTo>
                <a:cubicBezTo>
                  <a:pt x="559" y="518"/>
                  <a:pt x="577" y="904"/>
                  <a:pt x="577" y="904"/>
                </a:cubicBezTo>
                <a:cubicBezTo>
                  <a:pt x="577" y="904"/>
                  <a:pt x="485" y="767"/>
                  <a:pt x="377" y="693"/>
                </a:cubicBezTo>
                <a:cubicBezTo>
                  <a:pt x="269" y="618"/>
                  <a:pt x="229" y="510"/>
                  <a:pt x="299" y="407"/>
                </a:cubicBezTo>
                <a:cubicBezTo>
                  <a:pt x="299" y="407"/>
                  <a:pt x="213" y="494"/>
                  <a:pt x="275" y="648"/>
                </a:cubicBezTo>
                <a:cubicBezTo>
                  <a:pt x="275" y="648"/>
                  <a:pt x="135" y="592"/>
                  <a:pt x="0" y="662"/>
                </a:cubicBezTo>
                <a:cubicBezTo>
                  <a:pt x="0" y="662"/>
                  <a:pt x="192" y="586"/>
                  <a:pt x="321" y="710"/>
                </a:cubicBezTo>
                <a:cubicBezTo>
                  <a:pt x="451" y="834"/>
                  <a:pt x="513" y="980"/>
                  <a:pt x="513" y="980"/>
                </a:cubicBezTo>
                <a:cubicBezTo>
                  <a:pt x="513" y="980"/>
                  <a:pt x="297" y="886"/>
                  <a:pt x="125" y="1038"/>
                </a:cubicBezTo>
                <a:cubicBezTo>
                  <a:pt x="125" y="1038"/>
                  <a:pt x="431" y="886"/>
                  <a:pt x="501" y="1050"/>
                </a:cubicBezTo>
                <a:cubicBezTo>
                  <a:pt x="571" y="1214"/>
                  <a:pt x="551" y="1440"/>
                  <a:pt x="401" y="1586"/>
                </a:cubicBezTo>
                <a:close/>
              </a:path>
            </a:pathLst>
          </a:custGeom>
          <a:solidFill>
            <a:schemeClr val="bg1">
              <a:lumMod val="50000"/>
              <a:alpha val="78000"/>
            </a:schemeClr>
          </a:solidFill>
          <a:ln>
            <a:noFill/>
          </a:ln>
        </p:spPr>
        <p:txBody>
          <a:bodyPr/>
          <a:lstStyle/>
          <a:p>
            <a:pPr>
              <a:defRPr/>
            </a:pPr>
            <a:endParaRPr lang="en-US" sz="1800" dirty="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4" name="TextBox 7"/>
          <p:cNvSpPr txBox="1"/>
          <p:nvPr/>
        </p:nvSpPr>
        <p:spPr>
          <a:xfrm>
            <a:off x="6807994" y="1945714"/>
            <a:ext cx="4405251" cy="953610"/>
          </a:xfrm>
          <a:prstGeom prst="rect">
            <a:avLst/>
          </a:prstGeom>
          <a:noFill/>
        </p:spPr>
        <p:txBody>
          <a:bodyPr wrap="square" rtlCol="0">
            <a:spAutoFit/>
          </a:bodyPr>
          <a:lstStyle/>
          <a:p>
            <a:r>
              <a:rPr lang="zh-CN" altLang="en-US" sz="28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诚信铸就品质</a:t>
            </a:r>
            <a:endParaRPr lang="en-US" altLang="zh-CN" sz="28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a:p>
            <a:r>
              <a:rPr lang="zh-CN" altLang="en-US" sz="28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       创新引领未来</a:t>
            </a:r>
          </a:p>
        </p:txBody>
      </p:sp>
      <p:sp>
        <p:nvSpPr>
          <p:cNvPr id="35" name="TextBox 8"/>
          <p:cNvSpPr txBox="1"/>
          <p:nvPr/>
        </p:nvSpPr>
        <p:spPr>
          <a:xfrm>
            <a:off x="6702618" y="3105602"/>
            <a:ext cx="4399574" cy="138427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just">
              <a:lnSpc>
                <a:spcPct val="120000"/>
              </a:lnSpc>
            </a:pP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企业理念是企业在持续经营和长期发展过程中，继承企业优良传统，适应时代要求，由企业家积极倡导，全体员工自觉实践，从而形成的代表企业信念、激发企业活力、推动企业生产经营的团体精神和行为规范。按照不同层次划分为精神文化型和组织制度型两类。</a:t>
            </a:r>
          </a:p>
        </p:txBody>
      </p:sp>
      <p:grpSp>
        <p:nvGrpSpPr>
          <p:cNvPr id="36" name="组合 35"/>
          <p:cNvGrpSpPr/>
          <p:nvPr/>
        </p:nvGrpSpPr>
        <p:grpSpPr>
          <a:xfrm>
            <a:off x="5160383" y="3975301"/>
            <a:ext cx="1107419" cy="1056725"/>
            <a:chOff x="3278696" y="4004437"/>
            <a:chExt cx="1107996" cy="1057275"/>
          </a:xfrm>
          <a:noFill/>
        </p:grpSpPr>
        <p:sp>
          <p:nvSpPr>
            <p:cNvPr id="37" name="Oval 38"/>
            <p:cNvSpPr/>
            <p:nvPr/>
          </p:nvSpPr>
          <p:spPr>
            <a:xfrm>
              <a:off x="3304057" y="4004437"/>
              <a:ext cx="1057275" cy="1057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4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8" name="TextBox 11"/>
            <p:cNvSpPr txBox="1"/>
            <p:nvPr/>
          </p:nvSpPr>
          <p:spPr>
            <a:xfrm>
              <a:off x="3278696" y="4283018"/>
              <a:ext cx="1107996" cy="461665"/>
            </a:xfrm>
            <a:prstGeom prst="rect">
              <a:avLst/>
            </a:prstGeom>
            <a:grpFill/>
            <a:ln>
              <a:noFill/>
            </a:ln>
          </p:spPr>
          <p:txBody>
            <a:bodyPr wrap="none" rtlCol="0">
              <a:spAutoFit/>
            </a:bodyPr>
            <a:lstStyle/>
            <a:p>
              <a:r>
                <a:rPr lang="zh-CN" altLang="en-US" sz="2400" dirty="0">
                  <a:latin typeface="iekie jianyuanti" panose="02010601030101010101" pitchFamily="2" charset="-122"/>
                  <a:ea typeface="iekie jianyuanti" panose="02010601030101010101" pitchFamily="2" charset="-122"/>
                  <a:sym typeface="iekie jianyuanti" panose="02010601030101010101" pitchFamily="2" charset="-122"/>
                </a:rPr>
                <a:t>执行力</a:t>
              </a:r>
            </a:p>
          </p:txBody>
        </p:sp>
      </p:grpSp>
      <p:grpSp>
        <p:nvGrpSpPr>
          <p:cNvPr id="39" name="组合 38"/>
          <p:cNvGrpSpPr/>
          <p:nvPr/>
        </p:nvGrpSpPr>
        <p:grpSpPr>
          <a:xfrm>
            <a:off x="986094" y="3480759"/>
            <a:ext cx="953610" cy="938286"/>
            <a:chOff x="1137556" y="3419675"/>
            <a:chExt cx="954107" cy="938775"/>
          </a:xfrm>
          <a:noFill/>
        </p:grpSpPr>
        <p:sp>
          <p:nvSpPr>
            <p:cNvPr id="40" name="Oval 35"/>
            <p:cNvSpPr/>
            <p:nvPr/>
          </p:nvSpPr>
          <p:spPr bwMode="auto">
            <a:xfrm>
              <a:off x="1137556" y="3419675"/>
              <a:ext cx="938775" cy="938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1" name="TextBox 14"/>
            <p:cNvSpPr txBox="1"/>
            <p:nvPr/>
          </p:nvSpPr>
          <p:spPr>
            <a:xfrm>
              <a:off x="1137556" y="3689007"/>
              <a:ext cx="954107" cy="400110"/>
            </a:xfrm>
            <a:prstGeom prst="rect">
              <a:avLst/>
            </a:prstGeom>
            <a:grpFill/>
            <a:ln>
              <a:noFill/>
            </a:ln>
          </p:spPr>
          <p:txBody>
            <a:bodyPr wrap="none" rtlCol="0">
              <a:spAutoFit/>
            </a:bodyPr>
            <a:lstStyle/>
            <a:p>
              <a:r>
                <a:rPr lang="zh-CN" altLang="en-US" sz="2000" b="1" dirty="0">
                  <a:latin typeface="iekie jianyuanti" panose="02010601030101010101" pitchFamily="2" charset="-122"/>
                  <a:ea typeface="iekie jianyuanti" panose="02010601030101010101" pitchFamily="2" charset="-122"/>
                  <a:sym typeface="iekie jianyuanti" panose="02010601030101010101" pitchFamily="2" charset="-122"/>
                </a:rPr>
                <a:t>创新力</a:t>
              </a:r>
            </a:p>
          </p:txBody>
        </p:sp>
      </p:grpSp>
      <p:grpSp>
        <p:nvGrpSpPr>
          <p:cNvPr id="42" name="组合 41"/>
          <p:cNvGrpSpPr/>
          <p:nvPr/>
        </p:nvGrpSpPr>
        <p:grpSpPr>
          <a:xfrm>
            <a:off x="5460036" y="2839441"/>
            <a:ext cx="963854" cy="925212"/>
            <a:chOff x="5077317" y="2803490"/>
            <a:chExt cx="964356" cy="925694"/>
          </a:xfrm>
        </p:grpSpPr>
        <p:sp>
          <p:nvSpPr>
            <p:cNvPr id="43" name="Oval 26"/>
            <p:cNvSpPr/>
            <p:nvPr/>
          </p:nvSpPr>
          <p:spPr bwMode="auto">
            <a:xfrm>
              <a:off x="5077317" y="2803490"/>
              <a:ext cx="925696" cy="9256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4" name="TextBox 17"/>
            <p:cNvSpPr txBox="1"/>
            <p:nvPr/>
          </p:nvSpPr>
          <p:spPr>
            <a:xfrm>
              <a:off x="5087566" y="3075495"/>
              <a:ext cx="954107" cy="400110"/>
            </a:xfrm>
            <a:prstGeom prst="rect">
              <a:avLst/>
            </a:prstGeom>
            <a:noFill/>
          </p:spPr>
          <p:txBody>
            <a:bodyPr wrap="none" rtlCol="0">
              <a:spAutoFit/>
            </a:bodyPr>
            <a:lstStyle/>
            <a:p>
              <a:r>
                <a:rPr lang="zh-CN" altLang="en-US" sz="2000" b="1" dirty="0">
                  <a:latin typeface="iekie jianyuanti" panose="02010601030101010101" pitchFamily="2" charset="-122"/>
                  <a:ea typeface="iekie jianyuanti" panose="02010601030101010101" pitchFamily="2" charset="-122"/>
                  <a:sym typeface="iekie jianyuanti" panose="02010601030101010101" pitchFamily="2" charset="-122"/>
                </a:rPr>
                <a:t>感召力</a:t>
              </a:r>
            </a:p>
          </p:txBody>
        </p:sp>
      </p:grpSp>
      <p:grpSp>
        <p:nvGrpSpPr>
          <p:cNvPr id="45" name="组合 44"/>
          <p:cNvGrpSpPr/>
          <p:nvPr/>
        </p:nvGrpSpPr>
        <p:grpSpPr>
          <a:xfrm>
            <a:off x="3823375" y="1765139"/>
            <a:ext cx="953610" cy="867470"/>
            <a:chOff x="3770224" y="1850960"/>
            <a:chExt cx="954107" cy="867922"/>
          </a:xfrm>
          <a:solidFill>
            <a:schemeClr val="tx1">
              <a:lumMod val="50000"/>
            </a:schemeClr>
          </a:solidFill>
        </p:grpSpPr>
        <p:sp>
          <p:nvSpPr>
            <p:cNvPr id="46" name="Oval 22"/>
            <p:cNvSpPr/>
            <p:nvPr/>
          </p:nvSpPr>
          <p:spPr bwMode="auto">
            <a:xfrm>
              <a:off x="3814606" y="1850960"/>
              <a:ext cx="867926" cy="867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7" name="TextBox 20"/>
            <p:cNvSpPr txBox="1"/>
            <p:nvPr/>
          </p:nvSpPr>
          <p:spPr>
            <a:xfrm>
              <a:off x="3770224" y="2081271"/>
              <a:ext cx="954107" cy="400110"/>
            </a:xfrm>
            <a:prstGeom prst="rect">
              <a:avLst/>
            </a:prstGeom>
            <a:noFill/>
          </p:spPr>
          <p:txBody>
            <a:bodyPr wrap="none" rtlCol="0">
              <a:spAutoFit/>
            </a:bodyPr>
            <a:lstStyle/>
            <a:p>
              <a:r>
                <a:rPr lang="zh-CN" altLang="en-US" sz="2000" b="1" dirty="0">
                  <a:latin typeface="iekie jianyuanti" panose="02010601030101010101" pitchFamily="2" charset="-122"/>
                  <a:ea typeface="iekie jianyuanti" panose="02010601030101010101" pitchFamily="2" charset="-122"/>
                  <a:sym typeface="iekie jianyuanti" panose="02010601030101010101" pitchFamily="2" charset="-122"/>
                </a:rPr>
                <a:t>决策力</a:t>
              </a:r>
            </a:p>
          </p:txBody>
        </p:sp>
      </p:grpSp>
      <p:grpSp>
        <p:nvGrpSpPr>
          <p:cNvPr id="48" name="组合 47"/>
          <p:cNvGrpSpPr/>
          <p:nvPr/>
        </p:nvGrpSpPr>
        <p:grpSpPr>
          <a:xfrm>
            <a:off x="2068708" y="1283217"/>
            <a:ext cx="955767" cy="923502"/>
            <a:chOff x="1537333" y="1706936"/>
            <a:chExt cx="956265" cy="923983"/>
          </a:xfrm>
          <a:noFill/>
        </p:grpSpPr>
        <p:sp>
          <p:nvSpPr>
            <p:cNvPr id="49" name="Oval 18"/>
            <p:cNvSpPr/>
            <p:nvPr/>
          </p:nvSpPr>
          <p:spPr bwMode="auto">
            <a:xfrm>
              <a:off x="1537333" y="1706936"/>
              <a:ext cx="923981" cy="9239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0" name="TextBox 23"/>
            <p:cNvSpPr txBox="1"/>
            <p:nvPr/>
          </p:nvSpPr>
          <p:spPr>
            <a:xfrm>
              <a:off x="1539491" y="2020981"/>
              <a:ext cx="954107" cy="400110"/>
            </a:xfrm>
            <a:prstGeom prst="rect">
              <a:avLst/>
            </a:prstGeom>
            <a:grpFill/>
            <a:ln>
              <a:noFill/>
            </a:ln>
          </p:spPr>
          <p:txBody>
            <a:bodyPr wrap="none" rtlCol="0">
              <a:spAutoFit/>
            </a:bodyPr>
            <a:lstStyle/>
            <a:p>
              <a:r>
                <a:rPr lang="zh-CN" altLang="en-US" sz="2000" b="1" dirty="0">
                  <a:latin typeface="iekie jianyuanti" panose="02010601030101010101" pitchFamily="2" charset="-122"/>
                  <a:ea typeface="iekie jianyuanti" panose="02010601030101010101" pitchFamily="2" charset="-122"/>
                  <a:sym typeface="iekie jianyuanti" panose="02010601030101010101" pitchFamily="2" charset="-122"/>
                </a:rPr>
                <a:t>远见力</a:t>
              </a:r>
            </a:p>
          </p:txBody>
        </p:sp>
      </p:grpSp>
      <p:sp>
        <p:nvSpPr>
          <p:cNvPr id="51" name="Oval 18"/>
          <p:cNvSpPr/>
          <p:nvPr/>
        </p:nvSpPr>
        <p:spPr bwMode="auto">
          <a:xfrm>
            <a:off x="1885384" y="2206719"/>
            <a:ext cx="370961" cy="3709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2" name="Oval 18"/>
          <p:cNvSpPr/>
          <p:nvPr/>
        </p:nvSpPr>
        <p:spPr bwMode="auto">
          <a:xfrm>
            <a:off x="2653514" y="2925823"/>
            <a:ext cx="370961" cy="3709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3" name="Oval 18"/>
          <p:cNvSpPr/>
          <p:nvPr/>
        </p:nvSpPr>
        <p:spPr bwMode="auto">
          <a:xfrm>
            <a:off x="4776985" y="2402807"/>
            <a:ext cx="370961" cy="3709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4" name="Oval 18"/>
          <p:cNvSpPr/>
          <p:nvPr/>
        </p:nvSpPr>
        <p:spPr bwMode="auto">
          <a:xfrm>
            <a:off x="1945907" y="5032025"/>
            <a:ext cx="370961" cy="370962"/>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18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26" name="组合 25"/>
          <p:cNvGrpSpPr/>
          <p:nvPr/>
        </p:nvGrpSpPr>
        <p:grpSpPr>
          <a:xfrm>
            <a:off x="0" y="26849"/>
            <a:ext cx="2592423" cy="853265"/>
            <a:chOff x="0" y="26849"/>
            <a:chExt cx="2592423" cy="853265"/>
          </a:xfrm>
        </p:grpSpPr>
        <p:sp>
          <p:nvSpPr>
            <p:cNvPr id="27"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8" name="矩形 27"/>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par>
                                <p:cTn id="38" presetID="23" presetClass="entr" presetSubtype="16" fill="hold" grpId="0" nodeType="withEffect">
                                  <p:stCondLst>
                                    <p:cond delay="1500"/>
                                  </p:stCondLst>
                                  <p:iterate type="lt">
                                    <p:tmPct val="10000"/>
                                  </p:iterate>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225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300" fill="hold"/>
                                        <p:tgtEl>
                                          <p:spTgt spid="35"/>
                                        </p:tgtEl>
                                        <p:attrNameLst>
                                          <p:attrName>ppt_w</p:attrName>
                                        </p:attrNameLst>
                                      </p:cBhvr>
                                      <p:tavLst>
                                        <p:tav tm="0">
                                          <p:val>
                                            <p:fltVal val="0"/>
                                          </p:val>
                                        </p:tav>
                                        <p:tav tm="100000">
                                          <p:val>
                                            <p:strVal val="#ppt_w"/>
                                          </p:val>
                                        </p:tav>
                                      </p:tavLst>
                                    </p:anim>
                                    <p:anim calcmode="lin" valueType="num">
                                      <p:cBhvr>
                                        <p:cTn id="45" dur="300" fill="hold"/>
                                        <p:tgtEl>
                                          <p:spTgt spid="35"/>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1" grpId="0" animBg="1"/>
      <p:bldP spid="52" grpId="0" animBg="1"/>
      <p:bldP spid="53"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六边形 65"/>
          <p:cNvSpPr/>
          <p:nvPr/>
        </p:nvSpPr>
        <p:spPr>
          <a:xfrm>
            <a:off x="4601834" y="1038813"/>
            <a:ext cx="1723186" cy="1485505"/>
          </a:xfrm>
          <a:prstGeom prst="hexagon">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稳重</a:t>
            </a:r>
          </a:p>
        </p:txBody>
      </p:sp>
      <p:sp>
        <p:nvSpPr>
          <p:cNvPr id="67" name="六边形 66"/>
          <p:cNvSpPr/>
          <p:nvPr/>
        </p:nvSpPr>
        <p:spPr>
          <a:xfrm>
            <a:off x="6061276" y="1857315"/>
            <a:ext cx="1723186" cy="1485505"/>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专业</a:t>
            </a:r>
          </a:p>
        </p:txBody>
      </p:sp>
      <p:sp>
        <p:nvSpPr>
          <p:cNvPr id="70" name="六边形 69"/>
          <p:cNvSpPr/>
          <p:nvPr/>
        </p:nvSpPr>
        <p:spPr>
          <a:xfrm>
            <a:off x="6065968" y="3462618"/>
            <a:ext cx="1723186" cy="1485505"/>
          </a:xfrm>
          <a:prstGeom prst="hexag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服务</a:t>
            </a:r>
          </a:p>
        </p:txBody>
      </p:sp>
      <p:sp>
        <p:nvSpPr>
          <p:cNvPr id="71" name="六边形 70"/>
          <p:cNvSpPr/>
          <p:nvPr/>
        </p:nvSpPr>
        <p:spPr>
          <a:xfrm>
            <a:off x="8980164" y="1860887"/>
            <a:ext cx="1723186" cy="1485505"/>
          </a:xfrm>
          <a:prstGeom prst="hexagon">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合作</a:t>
            </a:r>
          </a:p>
        </p:txBody>
      </p:sp>
      <p:sp>
        <p:nvSpPr>
          <p:cNvPr id="73" name="六边形 72"/>
          <p:cNvSpPr/>
          <p:nvPr/>
        </p:nvSpPr>
        <p:spPr>
          <a:xfrm>
            <a:off x="7520722" y="4270575"/>
            <a:ext cx="1723186" cy="1485505"/>
          </a:xfrm>
          <a:prstGeom prst="hexagon">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独到</a:t>
            </a:r>
          </a:p>
        </p:txBody>
      </p:sp>
      <p:sp>
        <p:nvSpPr>
          <p:cNvPr id="74" name="六边形 73"/>
          <p:cNvSpPr/>
          <p:nvPr/>
        </p:nvSpPr>
        <p:spPr>
          <a:xfrm>
            <a:off x="8980164" y="3450197"/>
            <a:ext cx="1723186" cy="1485505"/>
          </a:xfrm>
          <a:prstGeom prst="hexagon">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创新</a:t>
            </a:r>
          </a:p>
        </p:txBody>
      </p:sp>
      <p:sp>
        <p:nvSpPr>
          <p:cNvPr id="75" name="六边形 74"/>
          <p:cNvSpPr/>
          <p:nvPr/>
        </p:nvSpPr>
        <p:spPr>
          <a:xfrm>
            <a:off x="4372814" y="2978857"/>
            <a:ext cx="1723186" cy="1485505"/>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远见</a:t>
            </a:r>
          </a:p>
        </p:txBody>
      </p:sp>
      <p:sp>
        <p:nvSpPr>
          <p:cNvPr id="76" name="六边形 75"/>
          <p:cNvSpPr/>
          <p:nvPr/>
        </p:nvSpPr>
        <p:spPr>
          <a:xfrm>
            <a:off x="2913370" y="2204636"/>
            <a:ext cx="1723186" cy="1485505"/>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目标</a:t>
            </a:r>
          </a:p>
        </p:txBody>
      </p:sp>
      <p:sp>
        <p:nvSpPr>
          <p:cNvPr id="77" name="TextBox 85"/>
          <p:cNvSpPr txBox="1"/>
          <p:nvPr/>
        </p:nvSpPr>
        <p:spPr>
          <a:xfrm>
            <a:off x="1193356" y="4855964"/>
            <a:ext cx="3821241" cy="1212009"/>
          </a:xfrm>
          <a:prstGeom prst="rect">
            <a:avLst/>
          </a:prstGeom>
          <a:noFill/>
          <a:effectLst/>
        </p:spPr>
        <p:txBody>
          <a:bodyPr wrap="square" rtlCol="0">
            <a:spAutoFit/>
          </a:bodyPr>
          <a:lstStyle/>
          <a:p>
            <a:pPr>
              <a:lnSpc>
                <a:spcPct val="130000"/>
              </a:lnSpc>
            </a:pP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您的内容打在这里，或者通过复制您的文本后，在此框中选择粘贴，并选择只保留文字。您的内容打在这里，或者通过复制您的文本后您的内容打在这里。</a:t>
            </a:r>
          </a:p>
        </p:txBody>
      </p:sp>
      <p:grpSp>
        <p:nvGrpSpPr>
          <p:cNvPr id="13" name="组合 12"/>
          <p:cNvGrpSpPr/>
          <p:nvPr/>
        </p:nvGrpSpPr>
        <p:grpSpPr>
          <a:xfrm>
            <a:off x="0" y="26849"/>
            <a:ext cx="2592423" cy="853265"/>
            <a:chOff x="0" y="26849"/>
            <a:chExt cx="2592423" cy="853265"/>
          </a:xfrm>
        </p:grpSpPr>
        <p:sp>
          <p:nvSpPr>
            <p:cNvPr id="14"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5" name="矩形 14"/>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500"/>
                                  </p:stCondLst>
                                  <p:childTnLst>
                                    <p:set>
                                      <p:cBhvr>
                                        <p:cTn id="6" dur="1" fill="hold">
                                          <p:stCondLst>
                                            <p:cond delay="0"/>
                                          </p:stCondLst>
                                        </p:cTn>
                                        <p:tgtEl>
                                          <p:spTgt spid="76"/>
                                        </p:tgtEl>
                                        <p:attrNameLst>
                                          <p:attrName>style.visibility</p:attrName>
                                        </p:attrNameLst>
                                      </p:cBhvr>
                                      <p:to>
                                        <p:strVal val="visible"/>
                                      </p:to>
                                    </p:set>
                                    <p:anim calcmode="lin" valueType="num">
                                      <p:cBhvr>
                                        <p:cTn id="7" dur="300" fill="hold"/>
                                        <p:tgtEl>
                                          <p:spTgt spid="76"/>
                                        </p:tgtEl>
                                        <p:attrNameLst>
                                          <p:attrName>ppt_w</p:attrName>
                                        </p:attrNameLst>
                                      </p:cBhvr>
                                      <p:tavLst>
                                        <p:tav tm="0">
                                          <p:val>
                                            <p:fltVal val="0"/>
                                          </p:val>
                                        </p:tav>
                                        <p:tav tm="100000">
                                          <p:val>
                                            <p:strVal val="#ppt_w"/>
                                          </p:val>
                                        </p:tav>
                                      </p:tavLst>
                                    </p:anim>
                                    <p:anim calcmode="lin" valueType="num">
                                      <p:cBhvr>
                                        <p:cTn id="8" dur="300" fill="hold"/>
                                        <p:tgtEl>
                                          <p:spTgt spid="76"/>
                                        </p:tgtEl>
                                        <p:attrNameLst>
                                          <p:attrName>ppt_h</p:attrName>
                                        </p:attrNameLst>
                                      </p:cBhvr>
                                      <p:tavLst>
                                        <p:tav tm="0">
                                          <p:val>
                                            <p:fltVal val="0"/>
                                          </p:val>
                                        </p:tav>
                                        <p:tav tm="100000">
                                          <p:val>
                                            <p:strVal val="#ppt_h"/>
                                          </p:val>
                                        </p:tav>
                                      </p:tavLst>
                                    </p:anim>
                                    <p:anim calcmode="lin" valueType="num">
                                      <p:cBhvr>
                                        <p:cTn id="9" dur="300" fill="hold"/>
                                        <p:tgtEl>
                                          <p:spTgt spid="76"/>
                                        </p:tgtEl>
                                        <p:attrNameLst>
                                          <p:attrName>ppt_x</p:attrName>
                                        </p:attrNameLst>
                                      </p:cBhvr>
                                      <p:tavLst>
                                        <p:tav tm="0">
                                          <p:val>
                                            <p:fltVal val="0.5"/>
                                          </p:val>
                                        </p:tav>
                                        <p:tav tm="100000">
                                          <p:val>
                                            <p:strVal val="#ppt_x"/>
                                          </p:val>
                                        </p:tav>
                                      </p:tavLst>
                                    </p:anim>
                                    <p:anim calcmode="lin" valueType="num">
                                      <p:cBhvr>
                                        <p:cTn id="10" dur="300" fill="hold"/>
                                        <p:tgtEl>
                                          <p:spTgt spid="76"/>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1800"/>
                                  </p:stCondLst>
                                  <p:childTnLst>
                                    <p:animEffect transition="out" filter="fade">
                                      <p:cBhvr>
                                        <p:cTn id="12" dur="300" tmFilter="0, 0; .2, .5; .8, .5; 1, 0"/>
                                        <p:tgtEl>
                                          <p:spTgt spid="76"/>
                                        </p:tgtEl>
                                      </p:cBhvr>
                                    </p:animEffect>
                                    <p:animScale>
                                      <p:cBhvr>
                                        <p:cTn id="13" dur="150" autoRev="1" fill="hold"/>
                                        <p:tgtEl>
                                          <p:spTgt spid="76"/>
                                        </p:tgtEl>
                                      </p:cBhvr>
                                      <p:by x="105000" y="105000"/>
                                    </p:animScale>
                                  </p:childTnLst>
                                </p:cTn>
                              </p:par>
                              <p:par>
                                <p:cTn id="14" presetID="23" presetClass="entr" presetSubtype="528" fill="hold" grpId="0" nodeType="withEffect">
                                  <p:stCondLst>
                                    <p:cond delay="1700"/>
                                  </p:stCondLst>
                                  <p:childTnLst>
                                    <p:set>
                                      <p:cBhvr>
                                        <p:cTn id="15" dur="1" fill="hold">
                                          <p:stCondLst>
                                            <p:cond delay="0"/>
                                          </p:stCondLst>
                                        </p:cTn>
                                        <p:tgtEl>
                                          <p:spTgt spid="66"/>
                                        </p:tgtEl>
                                        <p:attrNameLst>
                                          <p:attrName>style.visibility</p:attrName>
                                        </p:attrNameLst>
                                      </p:cBhvr>
                                      <p:to>
                                        <p:strVal val="visible"/>
                                      </p:to>
                                    </p:set>
                                    <p:anim calcmode="lin" valueType="num">
                                      <p:cBhvr>
                                        <p:cTn id="16" dur="300" fill="hold"/>
                                        <p:tgtEl>
                                          <p:spTgt spid="66"/>
                                        </p:tgtEl>
                                        <p:attrNameLst>
                                          <p:attrName>ppt_w</p:attrName>
                                        </p:attrNameLst>
                                      </p:cBhvr>
                                      <p:tavLst>
                                        <p:tav tm="0">
                                          <p:val>
                                            <p:fltVal val="0"/>
                                          </p:val>
                                        </p:tav>
                                        <p:tav tm="100000">
                                          <p:val>
                                            <p:strVal val="#ppt_w"/>
                                          </p:val>
                                        </p:tav>
                                      </p:tavLst>
                                    </p:anim>
                                    <p:anim calcmode="lin" valueType="num">
                                      <p:cBhvr>
                                        <p:cTn id="17" dur="300" fill="hold"/>
                                        <p:tgtEl>
                                          <p:spTgt spid="66"/>
                                        </p:tgtEl>
                                        <p:attrNameLst>
                                          <p:attrName>ppt_h</p:attrName>
                                        </p:attrNameLst>
                                      </p:cBhvr>
                                      <p:tavLst>
                                        <p:tav tm="0">
                                          <p:val>
                                            <p:fltVal val="0"/>
                                          </p:val>
                                        </p:tav>
                                        <p:tav tm="100000">
                                          <p:val>
                                            <p:strVal val="#ppt_h"/>
                                          </p:val>
                                        </p:tav>
                                      </p:tavLst>
                                    </p:anim>
                                    <p:anim calcmode="lin" valueType="num">
                                      <p:cBhvr>
                                        <p:cTn id="18" dur="300" fill="hold"/>
                                        <p:tgtEl>
                                          <p:spTgt spid="66"/>
                                        </p:tgtEl>
                                        <p:attrNameLst>
                                          <p:attrName>ppt_x</p:attrName>
                                        </p:attrNameLst>
                                      </p:cBhvr>
                                      <p:tavLst>
                                        <p:tav tm="0">
                                          <p:val>
                                            <p:fltVal val="0.5"/>
                                          </p:val>
                                        </p:tav>
                                        <p:tav tm="100000">
                                          <p:val>
                                            <p:strVal val="#ppt_x"/>
                                          </p:val>
                                        </p:tav>
                                      </p:tavLst>
                                    </p:anim>
                                    <p:anim calcmode="lin" valueType="num">
                                      <p:cBhvr>
                                        <p:cTn id="19" dur="300" fill="hold"/>
                                        <p:tgtEl>
                                          <p:spTgt spid="66"/>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000"/>
                                  </p:stCondLst>
                                  <p:childTnLst>
                                    <p:animEffect transition="out" filter="fade">
                                      <p:cBhvr>
                                        <p:cTn id="21" dur="300" tmFilter="0, 0; .2, .5; .8, .5; 1, 0"/>
                                        <p:tgtEl>
                                          <p:spTgt spid="66"/>
                                        </p:tgtEl>
                                      </p:cBhvr>
                                    </p:animEffect>
                                    <p:animScale>
                                      <p:cBhvr>
                                        <p:cTn id="22" dur="150" autoRev="1" fill="hold"/>
                                        <p:tgtEl>
                                          <p:spTgt spid="66"/>
                                        </p:tgtEl>
                                      </p:cBhvr>
                                      <p:by x="105000" y="105000"/>
                                    </p:animScale>
                                  </p:childTnLst>
                                </p:cTn>
                              </p:par>
                              <p:par>
                                <p:cTn id="23" presetID="23" presetClass="entr" presetSubtype="528" fill="hold" grpId="0" nodeType="withEffect">
                                  <p:stCondLst>
                                    <p:cond delay="18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300" fill="hold"/>
                                        <p:tgtEl>
                                          <p:spTgt spid="67"/>
                                        </p:tgtEl>
                                        <p:attrNameLst>
                                          <p:attrName>ppt_w</p:attrName>
                                        </p:attrNameLst>
                                      </p:cBhvr>
                                      <p:tavLst>
                                        <p:tav tm="0">
                                          <p:val>
                                            <p:fltVal val="0"/>
                                          </p:val>
                                        </p:tav>
                                        <p:tav tm="100000">
                                          <p:val>
                                            <p:strVal val="#ppt_w"/>
                                          </p:val>
                                        </p:tav>
                                      </p:tavLst>
                                    </p:anim>
                                    <p:anim calcmode="lin" valueType="num">
                                      <p:cBhvr>
                                        <p:cTn id="26" dur="300" fill="hold"/>
                                        <p:tgtEl>
                                          <p:spTgt spid="67"/>
                                        </p:tgtEl>
                                        <p:attrNameLst>
                                          <p:attrName>ppt_h</p:attrName>
                                        </p:attrNameLst>
                                      </p:cBhvr>
                                      <p:tavLst>
                                        <p:tav tm="0">
                                          <p:val>
                                            <p:fltVal val="0"/>
                                          </p:val>
                                        </p:tav>
                                        <p:tav tm="100000">
                                          <p:val>
                                            <p:strVal val="#ppt_h"/>
                                          </p:val>
                                        </p:tav>
                                      </p:tavLst>
                                    </p:anim>
                                    <p:anim calcmode="lin" valueType="num">
                                      <p:cBhvr>
                                        <p:cTn id="27" dur="300" fill="hold"/>
                                        <p:tgtEl>
                                          <p:spTgt spid="67"/>
                                        </p:tgtEl>
                                        <p:attrNameLst>
                                          <p:attrName>ppt_x</p:attrName>
                                        </p:attrNameLst>
                                      </p:cBhvr>
                                      <p:tavLst>
                                        <p:tav tm="0">
                                          <p:val>
                                            <p:fltVal val="0.5"/>
                                          </p:val>
                                        </p:tav>
                                        <p:tav tm="100000">
                                          <p:val>
                                            <p:strVal val="#ppt_x"/>
                                          </p:val>
                                        </p:tav>
                                      </p:tavLst>
                                    </p:anim>
                                    <p:anim calcmode="lin" valueType="num">
                                      <p:cBhvr>
                                        <p:cTn id="28" dur="300" fill="hold"/>
                                        <p:tgtEl>
                                          <p:spTgt spid="6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100"/>
                                  </p:stCondLst>
                                  <p:childTnLst>
                                    <p:animEffect transition="out" filter="fade">
                                      <p:cBhvr>
                                        <p:cTn id="30" dur="300" tmFilter="0, 0; .2, .5; .8, .5; 1, 0"/>
                                        <p:tgtEl>
                                          <p:spTgt spid="67"/>
                                        </p:tgtEl>
                                      </p:cBhvr>
                                    </p:animEffect>
                                    <p:animScale>
                                      <p:cBhvr>
                                        <p:cTn id="31" dur="150" autoRev="1" fill="hold"/>
                                        <p:tgtEl>
                                          <p:spTgt spid="67"/>
                                        </p:tgtEl>
                                      </p:cBhvr>
                                      <p:by x="105000" y="105000"/>
                                    </p:animScale>
                                  </p:childTnLst>
                                </p:cTn>
                              </p:par>
                              <p:par>
                                <p:cTn id="32" presetID="23" presetClass="entr" presetSubtype="528" fill="hold" grpId="0" nodeType="withEffect">
                                  <p:stCondLst>
                                    <p:cond delay="20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300" fill="hold"/>
                                        <p:tgtEl>
                                          <p:spTgt spid="71"/>
                                        </p:tgtEl>
                                        <p:attrNameLst>
                                          <p:attrName>ppt_w</p:attrName>
                                        </p:attrNameLst>
                                      </p:cBhvr>
                                      <p:tavLst>
                                        <p:tav tm="0">
                                          <p:val>
                                            <p:fltVal val="0"/>
                                          </p:val>
                                        </p:tav>
                                        <p:tav tm="100000">
                                          <p:val>
                                            <p:strVal val="#ppt_w"/>
                                          </p:val>
                                        </p:tav>
                                      </p:tavLst>
                                    </p:anim>
                                    <p:anim calcmode="lin" valueType="num">
                                      <p:cBhvr>
                                        <p:cTn id="35" dur="300" fill="hold"/>
                                        <p:tgtEl>
                                          <p:spTgt spid="71"/>
                                        </p:tgtEl>
                                        <p:attrNameLst>
                                          <p:attrName>ppt_h</p:attrName>
                                        </p:attrNameLst>
                                      </p:cBhvr>
                                      <p:tavLst>
                                        <p:tav tm="0">
                                          <p:val>
                                            <p:fltVal val="0"/>
                                          </p:val>
                                        </p:tav>
                                        <p:tav tm="100000">
                                          <p:val>
                                            <p:strVal val="#ppt_h"/>
                                          </p:val>
                                        </p:tav>
                                      </p:tavLst>
                                    </p:anim>
                                    <p:anim calcmode="lin" valueType="num">
                                      <p:cBhvr>
                                        <p:cTn id="36" dur="300" fill="hold"/>
                                        <p:tgtEl>
                                          <p:spTgt spid="71"/>
                                        </p:tgtEl>
                                        <p:attrNameLst>
                                          <p:attrName>ppt_x</p:attrName>
                                        </p:attrNameLst>
                                      </p:cBhvr>
                                      <p:tavLst>
                                        <p:tav tm="0">
                                          <p:val>
                                            <p:fltVal val="0.5"/>
                                          </p:val>
                                        </p:tav>
                                        <p:tav tm="100000">
                                          <p:val>
                                            <p:strVal val="#ppt_x"/>
                                          </p:val>
                                        </p:tav>
                                      </p:tavLst>
                                    </p:anim>
                                    <p:anim calcmode="lin" valueType="num">
                                      <p:cBhvr>
                                        <p:cTn id="37" dur="300" fill="hold"/>
                                        <p:tgtEl>
                                          <p:spTgt spid="7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300"/>
                                  </p:stCondLst>
                                  <p:childTnLst>
                                    <p:animEffect transition="out" filter="fade">
                                      <p:cBhvr>
                                        <p:cTn id="39" dur="300" tmFilter="0, 0; .2, .5; .8, .5; 1, 0"/>
                                        <p:tgtEl>
                                          <p:spTgt spid="71"/>
                                        </p:tgtEl>
                                      </p:cBhvr>
                                    </p:animEffect>
                                    <p:animScale>
                                      <p:cBhvr>
                                        <p:cTn id="40" dur="150" autoRev="1" fill="hold"/>
                                        <p:tgtEl>
                                          <p:spTgt spid="71"/>
                                        </p:tgtEl>
                                      </p:cBhvr>
                                      <p:by x="105000" y="105000"/>
                                    </p:animScale>
                                  </p:childTnLst>
                                </p:cTn>
                              </p:par>
                              <p:par>
                                <p:cTn id="41" presetID="23" presetClass="entr" presetSubtype="528" fill="hold" grpId="0" nodeType="withEffect">
                                  <p:stCondLst>
                                    <p:cond delay="2100"/>
                                  </p:stCondLst>
                                  <p:childTnLst>
                                    <p:set>
                                      <p:cBhvr>
                                        <p:cTn id="42" dur="1" fill="hold">
                                          <p:stCondLst>
                                            <p:cond delay="0"/>
                                          </p:stCondLst>
                                        </p:cTn>
                                        <p:tgtEl>
                                          <p:spTgt spid="75"/>
                                        </p:tgtEl>
                                        <p:attrNameLst>
                                          <p:attrName>style.visibility</p:attrName>
                                        </p:attrNameLst>
                                      </p:cBhvr>
                                      <p:to>
                                        <p:strVal val="visible"/>
                                      </p:to>
                                    </p:set>
                                    <p:anim calcmode="lin" valueType="num">
                                      <p:cBhvr>
                                        <p:cTn id="43" dur="300" fill="hold"/>
                                        <p:tgtEl>
                                          <p:spTgt spid="75"/>
                                        </p:tgtEl>
                                        <p:attrNameLst>
                                          <p:attrName>ppt_w</p:attrName>
                                        </p:attrNameLst>
                                      </p:cBhvr>
                                      <p:tavLst>
                                        <p:tav tm="0">
                                          <p:val>
                                            <p:fltVal val="0"/>
                                          </p:val>
                                        </p:tav>
                                        <p:tav tm="100000">
                                          <p:val>
                                            <p:strVal val="#ppt_w"/>
                                          </p:val>
                                        </p:tav>
                                      </p:tavLst>
                                    </p:anim>
                                    <p:anim calcmode="lin" valueType="num">
                                      <p:cBhvr>
                                        <p:cTn id="44" dur="300" fill="hold"/>
                                        <p:tgtEl>
                                          <p:spTgt spid="75"/>
                                        </p:tgtEl>
                                        <p:attrNameLst>
                                          <p:attrName>ppt_h</p:attrName>
                                        </p:attrNameLst>
                                      </p:cBhvr>
                                      <p:tavLst>
                                        <p:tav tm="0">
                                          <p:val>
                                            <p:fltVal val="0"/>
                                          </p:val>
                                        </p:tav>
                                        <p:tav tm="100000">
                                          <p:val>
                                            <p:strVal val="#ppt_h"/>
                                          </p:val>
                                        </p:tav>
                                      </p:tavLst>
                                    </p:anim>
                                    <p:anim calcmode="lin" valueType="num">
                                      <p:cBhvr>
                                        <p:cTn id="45" dur="300" fill="hold"/>
                                        <p:tgtEl>
                                          <p:spTgt spid="75"/>
                                        </p:tgtEl>
                                        <p:attrNameLst>
                                          <p:attrName>ppt_x</p:attrName>
                                        </p:attrNameLst>
                                      </p:cBhvr>
                                      <p:tavLst>
                                        <p:tav tm="0">
                                          <p:val>
                                            <p:fltVal val="0.5"/>
                                          </p:val>
                                        </p:tav>
                                        <p:tav tm="100000">
                                          <p:val>
                                            <p:strVal val="#ppt_x"/>
                                          </p:val>
                                        </p:tav>
                                      </p:tavLst>
                                    </p:anim>
                                    <p:anim calcmode="lin" valueType="num">
                                      <p:cBhvr>
                                        <p:cTn id="46" dur="300" fill="hold"/>
                                        <p:tgtEl>
                                          <p:spTgt spid="75"/>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400"/>
                                  </p:stCondLst>
                                  <p:childTnLst>
                                    <p:animEffect transition="out" filter="fade">
                                      <p:cBhvr>
                                        <p:cTn id="48" dur="300" tmFilter="0, 0; .2, .5; .8, .5; 1, 0"/>
                                        <p:tgtEl>
                                          <p:spTgt spid="75"/>
                                        </p:tgtEl>
                                      </p:cBhvr>
                                    </p:animEffect>
                                    <p:animScale>
                                      <p:cBhvr>
                                        <p:cTn id="49" dur="150" autoRev="1" fill="hold"/>
                                        <p:tgtEl>
                                          <p:spTgt spid="75"/>
                                        </p:tgtEl>
                                      </p:cBhvr>
                                      <p:by x="105000" y="105000"/>
                                    </p:animScale>
                                  </p:childTnLst>
                                </p:cTn>
                              </p:par>
                              <p:par>
                                <p:cTn id="50" presetID="23" presetClass="entr" presetSubtype="528" fill="hold" grpId="0" nodeType="withEffect">
                                  <p:stCondLst>
                                    <p:cond delay="22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300" fill="hold"/>
                                        <p:tgtEl>
                                          <p:spTgt spid="70"/>
                                        </p:tgtEl>
                                        <p:attrNameLst>
                                          <p:attrName>ppt_w</p:attrName>
                                        </p:attrNameLst>
                                      </p:cBhvr>
                                      <p:tavLst>
                                        <p:tav tm="0">
                                          <p:val>
                                            <p:fltVal val="0"/>
                                          </p:val>
                                        </p:tav>
                                        <p:tav tm="100000">
                                          <p:val>
                                            <p:strVal val="#ppt_w"/>
                                          </p:val>
                                        </p:tav>
                                      </p:tavLst>
                                    </p:anim>
                                    <p:anim calcmode="lin" valueType="num">
                                      <p:cBhvr>
                                        <p:cTn id="53" dur="300" fill="hold"/>
                                        <p:tgtEl>
                                          <p:spTgt spid="70"/>
                                        </p:tgtEl>
                                        <p:attrNameLst>
                                          <p:attrName>ppt_h</p:attrName>
                                        </p:attrNameLst>
                                      </p:cBhvr>
                                      <p:tavLst>
                                        <p:tav tm="0">
                                          <p:val>
                                            <p:fltVal val="0"/>
                                          </p:val>
                                        </p:tav>
                                        <p:tav tm="100000">
                                          <p:val>
                                            <p:strVal val="#ppt_h"/>
                                          </p:val>
                                        </p:tav>
                                      </p:tavLst>
                                    </p:anim>
                                    <p:anim calcmode="lin" valueType="num">
                                      <p:cBhvr>
                                        <p:cTn id="54" dur="300" fill="hold"/>
                                        <p:tgtEl>
                                          <p:spTgt spid="70"/>
                                        </p:tgtEl>
                                        <p:attrNameLst>
                                          <p:attrName>ppt_x</p:attrName>
                                        </p:attrNameLst>
                                      </p:cBhvr>
                                      <p:tavLst>
                                        <p:tav tm="0">
                                          <p:val>
                                            <p:fltVal val="0.5"/>
                                          </p:val>
                                        </p:tav>
                                        <p:tav tm="100000">
                                          <p:val>
                                            <p:strVal val="#ppt_x"/>
                                          </p:val>
                                        </p:tav>
                                      </p:tavLst>
                                    </p:anim>
                                    <p:anim calcmode="lin" valueType="num">
                                      <p:cBhvr>
                                        <p:cTn id="55" dur="300" fill="hold"/>
                                        <p:tgtEl>
                                          <p:spTgt spid="70"/>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0"/>
                                  </p:stCondLst>
                                  <p:childTnLst>
                                    <p:animEffect transition="out" filter="fade">
                                      <p:cBhvr>
                                        <p:cTn id="57" dur="300" tmFilter="0, 0; .2, .5; .8, .5; 1, 0"/>
                                        <p:tgtEl>
                                          <p:spTgt spid="70"/>
                                        </p:tgtEl>
                                      </p:cBhvr>
                                    </p:animEffect>
                                    <p:animScale>
                                      <p:cBhvr>
                                        <p:cTn id="58" dur="150" autoRev="1" fill="hold"/>
                                        <p:tgtEl>
                                          <p:spTgt spid="70"/>
                                        </p:tgtEl>
                                      </p:cBhvr>
                                      <p:by x="105000" y="105000"/>
                                    </p:animScale>
                                  </p:childTnLst>
                                </p:cTn>
                              </p:par>
                              <p:par>
                                <p:cTn id="59" presetID="23" presetClass="entr" presetSubtype="528" fill="hold" grpId="0" nodeType="withEffect">
                                  <p:stCondLst>
                                    <p:cond delay="2300"/>
                                  </p:stCondLst>
                                  <p:childTnLst>
                                    <p:set>
                                      <p:cBhvr>
                                        <p:cTn id="60" dur="1" fill="hold">
                                          <p:stCondLst>
                                            <p:cond delay="0"/>
                                          </p:stCondLst>
                                        </p:cTn>
                                        <p:tgtEl>
                                          <p:spTgt spid="73"/>
                                        </p:tgtEl>
                                        <p:attrNameLst>
                                          <p:attrName>style.visibility</p:attrName>
                                        </p:attrNameLst>
                                      </p:cBhvr>
                                      <p:to>
                                        <p:strVal val="visible"/>
                                      </p:to>
                                    </p:set>
                                    <p:anim calcmode="lin" valueType="num">
                                      <p:cBhvr>
                                        <p:cTn id="61" dur="300" fill="hold"/>
                                        <p:tgtEl>
                                          <p:spTgt spid="73"/>
                                        </p:tgtEl>
                                        <p:attrNameLst>
                                          <p:attrName>ppt_w</p:attrName>
                                        </p:attrNameLst>
                                      </p:cBhvr>
                                      <p:tavLst>
                                        <p:tav tm="0">
                                          <p:val>
                                            <p:fltVal val="0"/>
                                          </p:val>
                                        </p:tav>
                                        <p:tav tm="100000">
                                          <p:val>
                                            <p:strVal val="#ppt_w"/>
                                          </p:val>
                                        </p:tav>
                                      </p:tavLst>
                                    </p:anim>
                                    <p:anim calcmode="lin" valueType="num">
                                      <p:cBhvr>
                                        <p:cTn id="62" dur="300" fill="hold"/>
                                        <p:tgtEl>
                                          <p:spTgt spid="73"/>
                                        </p:tgtEl>
                                        <p:attrNameLst>
                                          <p:attrName>ppt_h</p:attrName>
                                        </p:attrNameLst>
                                      </p:cBhvr>
                                      <p:tavLst>
                                        <p:tav tm="0">
                                          <p:val>
                                            <p:fltVal val="0"/>
                                          </p:val>
                                        </p:tav>
                                        <p:tav tm="100000">
                                          <p:val>
                                            <p:strVal val="#ppt_h"/>
                                          </p:val>
                                        </p:tav>
                                      </p:tavLst>
                                    </p:anim>
                                    <p:anim calcmode="lin" valueType="num">
                                      <p:cBhvr>
                                        <p:cTn id="63" dur="300" fill="hold"/>
                                        <p:tgtEl>
                                          <p:spTgt spid="73"/>
                                        </p:tgtEl>
                                        <p:attrNameLst>
                                          <p:attrName>ppt_x</p:attrName>
                                        </p:attrNameLst>
                                      </p:cBhvr>
                                      <p:tavLst>
                                        <p:tav tm="0">
                                          <p:val>
                                            <p:fltVal val="0.5"/>
                                          </p:val>
                                        </p:tav>
                                        <p:tav tm="100000">
                                          <p:val>
                                            <p:strVal val="#ppt_x"/>
                                          </p:val>
                                        </p:tav>
                                      </p:tavLst>
                                    </p:anim>
                                    <p:anim calcmode="lin" valueType="num">
                                      <p:cBhvr>
                                        <p:cTn id="64" dur="300" fill="hold"/>
                                        <p:tgtEl>
                                          <p:spTgt spid="73"/>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600"/>
                                  </p:stCondLst>
                                  <p:childTnLst>
                                    <p:animEffect transition="out" filter="fade">
                                      <p:cBhvr>
                                        <p:cTn id="66" dur="300" tmFilter="0, 0; .2, .5; .8, .5; 1, 0"/>
                                        <p:tgtEl>
                                          <p:spTgt spid="73"/>
                                        </p:tgtEl>
                                      </p:cBhvr>
                                    </p:animEffect>
                                    <p:animScale>
                                      <p:cBhvr>
                                        <p:cTn id="67" dur="150" autoRev="1" fill="hold"/>
                                        <p:tgtEl>
                                          <p:spTgt spid="73"/>
                                        </p:tgtEl>
                                      </p:cBhvr>
                                      <p:by x="105000" y="105000"/>
                                    </p:animScale>
                                  </p:childTnLst>
                                </p:cTn>
                              </p:par>
                              <p:par>
                                <p:cTn id="68" presetID="23" presetClass="entr" presetSubtype="528" fill="hold" grpId="0" nodeType="withEffect">
                                  <p:stCondLst>
                                    <p:cond delay="24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300" fill="hold"/>
                                        <p:tgtEl>
                                          <p:spTgt spid="74"/>
                                        </p:tgtEl>
                                        <p:attrNameLst>
                                          <p:attrName>ppt_w</p:attrName>
                                        </p:attrNameLst>
                                      </p:cBhvr>
                                      <p:tavLst>
                                        <p:tav tm="0">
                                          <p:val>
                                            <p:fltVal val="0"/>
                                          </p:val>
                                        </p:tav>
                                        <p:tav tm="100000">
                                          <p:val>
                                            <p:strVal val="#ppt_w"/>
                                          </p:val>
                                        </p:tav>
                                      </p:tavLst>
                                    </p:anim>
                                    <p:anim calcmode="lin" valueType="num">
                                      <p:cBhvr>
                                        <p:cTn id="71" dur="300" fill="hold"/>
                                        <p:tgtEl>
                                          <p:spTgt spid="74"/>
                                        </p:tgtEl>
                                        <p:attrNameLst>
                                          <p:attrName>ppt_h</p:attrName>
                                        </p:attrNameLst>
                                      </p:cBhvr>
                                      <p:tavLst>
                                        <p:tav tm="0">
                                          <p:val>
                                            <p:fltVal val="0"/>
                                          </p:val>
                                        </p:tav>
                                        <p:tav tm="100000">
                                          <p:val>
                                            <p:strVal val="#ppt_h"/>
                                          </p:val>
                                        </p:tav>
                                      </p:tavLst>
                                    </p:anim>
                                    <p:anim calcmode="lin" valueType="num">
                                      <p:cBhvr>
                                        <p:cTn id="72" dur="300" fill="hold"/>
                                        <p:tgtEl>
                                          <p:spTgt spid="74"/>
                                        </p:tgtEl>
                                        <p:attrNameLst>
                                          <p:attrName>ppt_x</p:attrName>
                                        </p:attrNameLst>
                                      </p:cBhvr>
                                      <p:tavLst>
                                        <p:tav tm="0">
                                          <p:val>
                                            <p:fltVal val="0.5"/>
                                          </p:val>
                                        </p:tav>
                                        <p:tav tm="100000">
                                          <p:val>
                                            <p:strVal val="#ppt_x"/>
                                          </p:val>
                                        </p:tav>
                                      </p:tavLst>
                                    </p:anim>
                                    <p:anim calcmode="lin" valueType="num">
                                      <p:cBhvr>
                                        <p:cTn id="73" dur="300" fill="hold"/>
                                        <p:tgtEl>
                                          <p:spTgt spid="74"/>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700"/>
                                  </p:stCondLst>
                                  <p:childTnLst>
                                    <p:animEffect transition="out" filter="fade">
                                      <p:cBhvr>
                                        <p:cTn id="75" dur="300" tmFilter="0, 0; .2, .5; .8, .5; 1, 0"/>
                                        <p:tgtEl>
                                          <p:spTgt spid="74"/>
                                        </p:tgtEl>
                                      </p:cBhvr>
                                    </p:animEffect>
                                    <p:animScale>
                                      <p:cBhvr>
                                        <p:cTn id="76" dur="150" autoRev="1" fill="hold"/>
                                        <p:tgtEl>
                                          <p:spTgt spid="74"/>
                                        </p:tgtEl>
                                      </p:cBhvr>
                                      <p:by x="105000" y="105000"/>
                                    </p:animScale>
                                  </p:childTnLst>
                                </p:cTn>
                              </p:par>
                              <p:par>
                                <p:cTn id="77" presetID="10" presetClass="entr" presetSubtype="0" fill="hold" grpId="0" nodeType="withEffect">
                                  <p:stCondLst>
                                    <p:cond delay="2500"/>
                                  </p:stCondLst>
                                  <p:iterate type="lt">
                                    <p:tmPct val="10000"/>
                                  </p:iterate>
                                  <p:childTnLst>
                                    <p:set>
                                      <p:cBhvr>
                                        <p:cTn id="78" dur="1" fill="hold">
                                          <p:stCondLst>
                                            <p:cond delay="0"/>
                                          </p:stCondLst>
                                        </p:cTn>
                                        <p:tgtEl>
                                          <p:spTgt spid="77"/>
                                        </p:tgtEl>
                                        <p:attrNameLst>
                                          <p:attrName>style.visibility</p:attrName>
                                        </p:attrNameLst>
                                      </p:cBhvr>
                                      <p:to>
                                        <p:strVal val="visible"/>
                                      </p:to>
                                    </p:set>
                                    <p:animEffect transition="in" filter="fade">
                                      <p:cBhvr>
                                        <p:cTn id="79" dur="1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67" grpId="1" animBg="1"/>
      <p:bldP spid="70" grpId="0" animBg="1"/>
      <p:bldP spid="70" grpId="1" animBg="1"/>
      <p:bldP spid="71" grpId="0" animBg="1"/>
      <p:bldP spid="71" grpId="1" animBg="1"/>
      <p:bldP spid="73" grpId="0" animBg="1"/>
      <p:bldP spid="73" grpId="1" animBg="1"/>
      <p:bldP spid="74" grpId="0" animBg="1"/>
      <p:bldP spid="74" grpId="1" animBg="1"/>
      <p:bldP spid="75" grpId="0" animBg="1"/>
      <p:bldP spid="75" grpId="1" animBg="1"/>
      <p:bldP spid="76" grpId="0" animBg="1"/>
      <p:bldP spid="76" grpId="1" animBg="1"/>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a:spLocks noChangeArrowheads="1"/>
          </p:cNvSpPr>
          <p:nvPr/>
        </p:nvSpPr>
        <p:spPr bwMode="auto">
          <a:xfrm>
            <a:off x="1862379" y="2742546"/>
            <a:ext cx="3019635"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以人为本</a:t>
            </a:r>
            <a:endPar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1" name="Text Placeholder 3"/>
          <p:cNvSpPr>
            <a:spLocks noChangeArrowheads="1"/>
          </p:cNvSpPr>
          <p:nvPr/>
        </p:nvSpPr>
        <p:spPr bwMode="auto">
          <a:xfrm>
            <a:off x="1862379" y="3496559"/>
            <a:ext cx="3019637"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勇于创新</a:t>
            </a:r>
            <a:endPar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2" name="TextBox 17"/>
          <p:cNvSpPr txBox="1"/>
          <p:nvPr/>
        </p:nvSpPr>
        <p:spPr>
          <a:xfrm>
            <a:off x="1777769" y="4281391"/>
            <a:ext cx="3019635" cy="83056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just">
              <a:lnSpc>
                <a:spcPct val="120000"/>
              </a:lnSpc>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精益求精</a:t>
            </a:r>
            <a:endPar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20000"/>
              </a:lnSpc>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p>
        </p:txBody>
      </p:sp>
      <p:sp>
        <p:nvSpPr>
          <p:cNvPr id="23" name="TextBox 3"/>
          <p:cNvSpPr txBox="1"/>
          <p:nvPr/>
        </p:nvSpPr>
        <p:spPr>
          <a:xfrm>
            <a:off x="963818" y="1773678"/>
            <a:ext cx="2694410" cy="584471"/>
          </a:xfrm>
          <a:prstGeom prst="rect">
            <a:avLst/>
          </a:prstGeom>
          <a:noFill/>
        </p:spPr>
        <p:txBody>
          <a:bodyPr wrap="square" rtlCol="0">
            <a:spAutoFit/>
          </a:bodyPr>
          <a:lstStyle/>
          <a:p>
            <a:pPr algn="ctr"/>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公司文化</a:t>
            </a:r>
          </a:p>
        </p:txBody>
      </p:sp>
      <p:sp>
        <p:nvSpPr>
          <p:cNvPr id="24" name="KSO_Shape"/>
          <p:cNvSpPr>
            <a:spLocks noChangeAspect="1"/>
          </p:cNvSpPr>
          <p:nvPr/>
        </p:nvSpPr>
        <p:spPr bwMode="auto">
          <a:xfrm>
            <a:off x="963818" y="2744787"/>
            <a:ext cx="647663" cy="647663"/>
          </a:xfrm>
          <a:custGeom>
            <a:avLst/>
            <a:gdLst>
              <a:gd name="T0" fmla="*/ 312166097 w 10429"/>
              <a:gd name="T1" fmla="*/ 312136168 h 10430"/>
              <a:gd name="T2" fmla="*/ 312166097 w 10429"/>
              <a:gd name="T3" fmla="*/ 312136168 h 10430"/>
              <a:gd name="T4" fmla="*/ 312166097 w 10429"/>
              <a:gd name="T5" fmla="*/ 312136168 h 10430"/>
              <a:gd name="T6" fmla="*/ 312166097 w 10429"/>
              <a:gd name="T7" fmla="*/ 312136168 h 10430"/>
              <a:gd name="T8" fmla="*/ 312166097 w 10429"/>
              <a:gd name="T9" fmla="*/ 312136168 h 10430"/>
              <a:gd name="T10" fmla="*/ 312166097 w 10429"/>
              <a:gd name="T11" fmla="*/ 312136168 h 10430"/>
              <a:gd name="T12" fmla="*/ 312166097 w 10429"/>
              <a:gd name="T13" fmla="*/ 312136168 h 10430"/>
              <a:gd name="T14" fmla="*/ 312166097 w 10429"/>
              <a:gd name="T15" fmla="*/ 312136168 h 10430"/>
              <a:gd name="T16" fmla="*/ 312166097 w 10429"/>
              <a:gd name="T17" fmla="*/ 312136168 h 10430"/>
              <a:gd name="T18" fmla="*/ 312166097 w 10429"/>
              <a:gd name="T19" fmla="*/ 312136168 h 10430"/>
              <a:gd name="T20" fmla="*/ 312166097 w 10429"/>
              <a:gd name="T21" fmla="*/ 312136168 h 10430"/>
              <a:gd name="T22" fmla="*/ 312166097 w 10429"/>
              <a:gd name="T23" fmla="*/ 312136168 h 10430"/>
              <a:gd name="T24" fmla="*/ 312166097 w 10429"/>
              <a:gd name="T25" fmla="*/ 312136168 h 10430"/>
              <a:gd name="T26" fmla="*/ 312166097 w 10429"/>
              <a:gd name="T27" fmla="*/ 312136168 h 10430"/>
              <a:gd name="T28" fmla="*/ 312166097 w 10429"/>
              <a:gd name="T29" fmla="*/ 312136168 h 10430"/>
              <a:gd name="T30" fmla="*/ 312166097 w 10429"/>
              <a:gd name="T31" fmla="*/ 312136168 h 10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29" h="10430">
                <a:moveTo>
                  <a:pt x="10429" y="0"/>
                </a:moveTo>
                <a:lnTo>
                  <a:pt x="10429" y="10430"/>
                </a:lnTo>
                <a:lnTo>
                  <a:pt x="0" y="10430"/>
                </a:lnTo>
                <a:lnTo>
                  <a:pt x="0" y="0"/>
                </a:lnTo>
                <a:lnTo>
                  <a:pt x="10429" y="0"/>
                </a:lnTo>
                <a:close/>
                <a:moveTo>
                  <a:pt x="681" y="1976"/>
                </a:moveTo>
                <a:lnTo>
                  <a:pt x="6667" y="7961"/>
                </a:lnTo>
                <a:lnTo>
                  <a:pt x="2046" y="7876"/>
                </a:lnTo>
                <a:lnTo>
                  <a:pt x="3894" y="9725"/>
                </a:lnTo>
                <a:lnTo>
                  <a:pt x="9748" y="9746"/>
                </a:lnTo>
                <a:lnTo>
                  <a:pt x="9723" y="3896"/>
                </a:lnTo>
                <a:lnTo>
                  <a:pt x="7875" y="2048"/>
                </a:lnTo>
                <a:lnTo>
                  <a:pt x="7959" y="6668"/>
                </a:lnTo>
                <a:lnTo>
                  <a:pt x="1974" y="682"/>
                </a:lnTo>
                <a:lnTo>
                  <a:pt x="681" y="1976"/>
                </a:lnTo>
                <a:close/>
              </a:path>
            </a:pathLst>
          </a:custGeom>
          <a:solidFill>
            <a:schemeClr val="accent1"/>
          </a:solidFill>
          <a:ln>
            <a:noFill/>
          </a:ln>
        </p:spPr>
        <p:txBody>
          <a:bodyPr anchor="ctr"/>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5" name="KSO_Shape"/>
          <p:cNvSpPr>
            <a:spLocks noChangeAspect="1"/>
          </p:cNvSpPr>
          <p:nvPr/>
        </p:nvSpPr>
        <p:spPr bwMode="auto">
          <a:xfrm>
            <a:off x="963818" y="3462272"/>
            <a:ext cx="647663" cy="647663"/>
          </a:xfrm>
          <a:custGeom>
            <a:avLst/>
            <a:gdLst>
              <a:gd name="T0" fmla="*/ 312166097 w 10429"/>
              <a:gd name="T1" fmla="*/ 312136168 h 10430"/>
              <a:gd name="T2" fmla="*/ 312166097 w 10429"/>
              <a:gd name="T3" fmla="*/ 312136168 h 10430"/>
              <a:gd name="T4" fmla="*/ 312166097 w 10429"/>
              <a:gd name="T5" fmla="*/ 312136168 h 10430"/>
              <a:gd name="T6" fmla="*/ 312166097 w 10429"/>
              <a:gd name="T7" fmla="*/ 312136168 h 10430"/>
              <a:gd name="T8" fmla="*/ 312166097 w 10429"/>
              <a:gd name="T9" fmla="*/ 312136168 h 10430"/>
              <a:gd name="T10" fmla="*/ 312166097 w 10429"/>
              <a:gd name="T11" fmla="*/ 312136168 h 10430"/>
              <a:gd name="T12" fmla="*/ 312166097 w 10429"/>
              <a:gd name="T13" fmla="*/ 312136168 h 10430"/>
              <a:gd name="T14" fmla="*/ 312166097 w 10429"/>
              <a:gd name="T15" fmla="*/ 312136168 h 10430"/>
              <a:gd name="T16" fmla="*/ 312166097 w 10429"/>
              <a:gd name="T17" fmla="*/ 312136168 h 10430"/>
              <a:gd name="T18" fmla="*/ 312166097 w 10429"/>
              <a:gd name="T19" fmla="*/ 312136168 h 10430"/>
              <a:gd name="T20" fmla="*/ 312166097 w 10429"/>
              <a:gd name="T21" fmla="*/ 312136168 h 10430"/>
              <a:gd name="T22" fmla="*/ 312166097 w 10429"/>
              <a:gd name="T23" fmla="*/ 312136168 h 10430"/>
              <a:gd name="T24" fmla="*/ 312166097 w 10429"/>
              <a:gd name="T25" fmla="*/ 312136168 h 10430"/>
              <a:gd name="T26" fmla="*/ 312166097 w 10429"/>
              <a:gd name="T27" fmla="*/ 312136168 h 10430"/>
              <a:gd name="T28" fmla="*/ 312166097 w 10429"/>
              <a:gd name="T29" fmla="*/ 312136168 h 10430"/>
              <a:gd name="T30" fmla="*/ 312166097 w 10429"/>
              <a:gd name="T31" fmla="*/ 312136168 h 10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29" h="10430">
                <a:moveTo>
                  <a:pt x="10429" y="0"/>
                </a:moveTo>
                <a:lnTo>
                  <a:pt x="10429" y="10430"/>
                </a:lnTo>
                <a:lnTo>
                  <a:pt x="0" y="10430"/>
                </a:lnTo>
                <a:lnTo>
                  <a:pt x="0" y="0"/>
                </a:lnTo>
                <a:lnTo>
                  <a:pt x="10429" y="0"/>
                </a:lnTo>
                <a:close/>
                <a:moveTo>
                  <a:pt x="681" y="1976"/>
                </a:moveTo>
                <a:lnTo>
                  <a:pt x="6667" y="7961"/>
                </a:lnTo>
                <a:lnTo>
                  <a:pt x="2046" y="7876"/>
                </a:lnTo>
                <a:lnTo>
                  <a:pt x="3894" y="9725"/>
                </a:lnTo>
                <a:lnTo>
                  <a:pt x="9748" y="9746"/>
                </a:lnTo>
                <a:lnTo>
                  <a:pt x="9723" y="3896"/>
                </a:lnTo>
                <a:lnTo>
                  <a:pt x="7875" y="2048"/>
                </a:lnTo>
                <a:lnTo>
                  <a:pt x="7959" y="6668"/>
                </a:lnTo>
                <a:lnTo>
                  <a:pt x="1974" y="682"/>
                </a:lnTo>
                <a:lnTo>
                  <a:pt x="681" y="1976"/>
                </a:lnTo>
                <a:close/>
              </a:path>
            </a:pathLst>
          </a:custGeom>
          <a:solidFill>
            <a:schemeClr val="accent2"/>
          </a:solidFill>
          <a:ln>
            <a:noFill/>
          </a:ln>
        </p:spPr>
        <p:txBody>
          <a:bodyPr anchor="ctr"/>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6" name="KSO_Shape"/>
          <p:cNvSpPr>
            <a:spLocks noChangeAspect="1"/>
          </p:cNvSpPr>
          <p:nvPr/>
        </p:nvSpPr>
        <p:spPr bwMode="auto">
          <a:xfrm>
            <a:off x="963818" y="4281390"/>
            <a:ext cx="647663" cy="647663"/>
          </a:xfrm>
          <a:custGeom>
            <a:avLst/>
            <a:gdLst>
              <a:gd name="T0" fmla="*/ 312166097 w 10429"/>
              <a:gd name="T1" fmla="*/ 312136168 h 10430"/>
              <a:gd name="T2" fmla="*/ 312166097 w 10429"/>
              <a:gd name="T3" fmla="*/ 312136168 h 10430"/>
              <a:gd name="T4" fmla="*/ 312166097 w 10429"/>
              <a:gd name="T5" fmla="*/ 312136168 h 10430"/>
              <a:gd name="T6" fmla="*/ 312166097 w 10429"/>
              <a:gd name="T7" fmla="*/ 312136168 h 10430"/>
              <a:gd name="T8" fmla="*/ 312166097 w 10429"/>
              <a:gd name="T9" fmla="*/ 312136168 h 10430"/>
              <a:gd name="T10" fmla="*/ 312166097 w 10429"/>
              <a:gd name="T11" fmla="*/ 312136168 h 10430"/>
              <a:gd name="T12" fmla="*/ 312166097 w 10429"/>
              <a:gd name="T13" fmla="*/ 312136168 h 10430"/>
              <a:gd name="T14" fmla="*/ 312166097 w 10429"/>
              <a:gd name="T15" fmla="*/ 312136168 h 10430"/>
              <a:gd name="T16" fmla="*/ 312166097 w 10429"/>
              <a:gd name="T17" fmla="*/ 312136168 h 10430"/>
              <a:gd name="T18" fmla="*/ 312166097 w 10429"/>
              <a:gd name="T19" fmla="*/ 312136168 h 10430"/>
              <a:gd name="T20" fmla="*/ 312166097 w 10429"/>
              <a:gd name="T21" fmla="*/ 312136168 h 10430"/>
              <a:gd name="T22" fmla="*/ 312166097 w 10429"/>
              <a:gd name="T23" fmla="*/ 312136168 h 10430"/>
              <a:gd name="T24" fmla="*/ 312166097 w 10429"/>
              <a:gd name="T25" fmla="*/ 312136168 h 10430"/>
              <a:gd name="T26" fmla="*/ 312166097 w 10429"/>
              <a:gd name="T27" fmla="*/ 312136168 h 10430"/>
              <a:gd name="T28" fmla="*/ 312166097 w 10429"/>
              <a:gd name="T29" fmla="*/ 312136168 h 10430"/>
              <a:gd name="T30" fmla="*/ 312166097 w 10429"/>
              <a:gd name="T31" fmla="*/ 312136168 h 104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29" h="10430">
                <a:moveTo>
                  <a:pt x="10429" y="0"/>
                </a:moveTo>
                <a:lnTo>
                  <a:pt x="10429" y="10430"/>
                </a:lnTo>
                <a:lnTo>
                  <a:pt x="0" y="10430"/>
                </a:lnTo>
                <a:lnTo>
                  <a:pt x="0" y="0"/>
                </a:lnTo>
                <a:lnTo>
                  <a:pt x="10429" y="0"/>
                </a:lnTo>
                <a:close/>
                <a:moveTo>
                  <a:pt x="681" y="1976"/>
                </a:moveTo>
                <a:lnTo>
                  <a:pt x="6667" y="7961"/>
                </a:lnTo>
                <a:lnTo>
                  <a:pt x="2046" y="7876"/>
                </a:lnTo>
                <a:lnTo>
                  <a:pt x="3894" y="9725"/>
                </a:lnTo>
                <a:lnTo>
                  <a:pt x="9748" y="9746"/>
                </a:lnTo>
                <a:lnTo>
                  <a:pt x="9723" y="3896"/>
                </a:lnTo>
                <a:lnTo>
                  <a:pt x="7875" y="2048"/>
                </a:lnTo>
                <a:lnTo>
                  <a:pt x="7959" y="6668"/>
                </a:lnTo>
                <a:lnTo>
                  <a:pt x="1974" y="682"/>
                </a:lnTo>
                <a:lnTo>
                  <a:pt x="681" y="1976"/>
                </a:lnTo>
                <a:close/>
              </a:path>
            </a:pathLst>
          </a:custGeom>
          <a:solidFill>
            <a:schemeClr val="accent3"/>
          </a:solidFill>
          <a:ln>
            <a:noFill/>
          </a:ln>
        </p:spPr>
        <p:txBody>
          <a:bodyPr anchor="ctr"/>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0" name="矩形 29"/>
          <p:cNvSpPr/>
          <p:nvPr/>
        </p:nvSpPr>
        <p:spPr>
          <a:xfrm>
            <a:off x="5961769" y="3392450"/>
            <a:ext cx="4244464" cy="369012"/>
          </a:xfrm>
          <a:prstGeom prst="rect">
            <a:avLst/>
          </a:prstGeom>
        </p:spPr>
        <p:txBody>
          <a:bodyPr wrap="none">
            <a:spAutoFit/>
          </a:bodyPr>
          <a:lstStyle/>
          <a:p>
            <a:r>
              <a:rPr lang="zh-CN" altLang="en-US" sz="18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企业文化： 诚信、踏实、优质、一流！ </a:t>
            </a:r>
          </a:p>
        </p:txBody>
      </p:sp>
      <p:grpSp>
        <p:nvGrpSpPr>
          <p:cNvPr id="12" name="组合 11"/>
          <p:cNvGrpSpPr/>
          <p:nvPr/>
        </p:nvGrpSpPr>
        <p:grpSpPr>
          <a:xfrm>
            <a:off x="0" y="26849"/>
            <a:ext cx="2592423" cy="853265"/>
            <a:chOff x="0" y="26849"/>
            <a:chExt cx="2592423" cy="853265"/>
          </a:xfrm>
        </p:grpSpPr>
        <p:sp>
          <p:nvSpPr>
            <p:cNvPr id="13"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4" name="矩形 13"/>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300" fill="hold"/>
                                        <p:tgtEl>
                                          <p:spTgt spid="20"/>
                                        </p:tgtEl>
                                        <p:attrNameLst>
                                          <p:attrName>ppt_w</p:attrName>
                                        </p:attrNameLst>
                                      </p:cBhvr>
                                      <p:tavLst>
                                        <p:tav tm="0">
                                          <p:val>
                                            <p:fltVal val="0"/>
                                          </p:val>
                                        </p:tav>
                                        <p:tav tm="100000">
                                          <p:val>
                                            <p:strVal val="#ppt_w"/>
                                          </p:val>
                                        </p:tav>
                                      </p:tavLst>
                                    </p:anim>
                                    <p:anim calcmode="lin" valueType="num">
                                      <p:cBhvr>
                                        <p:cTn id="18" dur="300" fill="hold"/>
                                        <p:tgtEl>
                                          <p:spTgt spid="20"/>
                                        </p:tgtEl>
                                        <p:attrNameLst>
                                          <p:attrName>ppt_h</p:attrName>
                                        </p:attrNameLst>
                                      </p:cBhvr>
                                      <p:tavLst>
                                        <p:tav tm="0">
                                          <p:val>
                                            <p:fltVal val="0"/>
                                          </p:val>
                                        </p:tav>
                                        <p:tav tm="100000">
                                          <p:val>
                                            <p:strVal val="#ppt_h"/>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70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150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300" fill="hold"/>
                                        <p:tgtEl>
                                          <p:spTgt spid="22"/>
                                        </p:tgtEl>
                                        <p:attrNameLst>
                                          <p:attrName>ppt_w</p:attrName>
                                        </p:attrNameLst>
                                      </p:cBhvr>
                                      <p:tavLst>
                                        <p:tav tm="0">
                                          <p:val>
                                            <p:fltVal val="0"/>
                                          </p:val>
                                        </p:tav>
                                        <p:tav tm="100000">
                                          <p:val>
                                            <p:strVal val="#ppt_w"/>
                                          </p:val>
                                        </p:tav>
                                      </p:tavLst>
                                    </p:anim>
                                    <p:anim calcmode="lin" valueType="num">
                                      <p:cBhvr>
                                        <p:cTn id="37" dur="300" fill="hold"/>
                                        <p:tgtEl>
                                          <p:spTgt spid="22"/>
                                        </p:tgtEl>
                                        <p:attrNameLst>
                                          <p:attrName>ppt_h</p:attrName>
                                        </p:attrNameLst>
                                      </p:cBhvr>
                                      <p:tavLst>
                                        <p:tav tm="0">
                                          <p:val>
                                            <p:fltVal val="0"/>
                                          </p:val>
                                        </p:tav>
                                        <p:tav tm="100000">
                                          <p:val>
                                            <p:strVal val="#ppt_h"/>
                                          </p:val>
                                        </p:tav>
                                      </p:tavLst>
                                    </p:anim>
                                  </p:childTnLst>
                                </p:cTn>
                              </p:par>
                              <p:par>
                                <p:cTn id="38" presetID="42" presetClass="entr" presetSubtype="0" fill="hold" grpId="0" nodeType="withEffect">
                                  <p:stCondLst>
                                    <p:cond delay="2750"/>
                                  </p:stCondLst>
                                  <p:iterate type="lt">
                                    <p:tmPct val="10000"/>
                                  </p:iterate>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anim calcmode="lin" valueType="num">
                                      <p:cBhvr>
                                        <p:cTn id="41" dur="250" fill="hold"/>
                                        <p:tgtEl>
                                          <p:spTgt spid="30"/>
                                        </p:tgtEl>
                                        <p:attrNameLst>
                                          <p:attrName>ppt_x</p:attrName>
                                        </p:attrNameLst>
                                      </p:cBhvr>
                                      <p:tavLst>
                                        <p:tav tm="0">
                                          <p:val>
                                            <p:strVal val="#ppt_x"/>
                                          </p:val>
                                        </p:tav>
                                        <p:tav tm="100000">
                                          <p:val>
                                            <p:strVal val="#ppt_x"/>
                                          </p:val>
                                        </p:tav>
                                      </p:tavLst>
                                    </p:anim>
                                    <p:anim calcmode="lin" valueType="num">
                                      <p:cBhvr>
                                        <p:cTn id="42"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animBg="1"/>
      <p:bldP spid="25" grpId="0" animBg="1"/>
      <p:bldP spid="26"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a:spLocks noChangeArrowheads="1"/>
          </p:cNvSpPr>
          <p:nvPr/>
        </p:nvSpPr>
        <p:spPr bwMode="auto">
          <a:xfrm>
            <a:off x="7463440" y="2256231"/>
            <a:ext cx="3019635"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a:t>
            </a:r>
            <a:r>
              <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1</a:t>
            </a: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9" name="Text Placeholder 3"/>
          <p:cNvSpPr>
            <a:spLocks noChangeArrowheads="1"/>
          </p:cNvSpPr>
          <p:nvPr/>
        </p:nvSpPr>
        <p:spPr bwMode="auto">
          <a:xfrm>
            <a:off x="7463440" y="3028599"/>
            <a:ext cx="3019637"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a:t>
            </a:r>
            <a:r>
              <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2</a:t>
            </a: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1" name="TextBox 3"/>
          <p:cNvSpPr txBox="1"/>
          <p:nvPr/>
        </p:nvSpPr>
        <p:spPr>
          <a:xfrm>
            <a:off x="7463440" y="1228671"/>
            <a:ext cx="2694410" cy="707518"/>
          </a:xfrm>
          <a:prstGeom prst="rect">
            <a:avLst/>
          </a:prstGeom>
          <a:noFill/>
        </p:spPr>
        <p:txBody>
          <a:bodyPr wrap="square" rtlCol="0">
            <a:spAutoFit/>
          </a:bodyPr>
          <a:lstStyle/>
          <a:p>
            <a:pPr algn="ctr"/>
            <a:r>
              <a:rPr lang="zh-CN" altLang="en-US" sz="4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品牌价值</a:t>
            </a:r>
          </a:p>
        </p:txBody>
      </p:sp>
      <p:grpSp>
        <p:nvGrpSpPr>
          <p:cNvPr id="32" name="组合 31"/>
          <p:cNvGrpSpPr/>
          <p:nvPr/>
        </p:nvGrpSpPr>
        <p:grpSpPr>
          <a:xfrm>
            <a:off x="515641" y="929197"/>
            <a:ext cx="5474951" cy="5454985"/>
            <a:chOff x="5810221" y="796926"/>
            <a:chExt cx="5477803" cy="5457826"/>
          </a:xfrm>
        </p:grpSpPr>
        <p:sp>
          <p:nvSpPr>
            <p:cNvPr id="33" name="Freeform 5"/>
            <p:cNvSpPr/>
            <p:nvPr/>
          </p:nvSpPr>
          <p:spPr bwMode="auto">
            <a:xfrm>
              <a:off x="8540721" y="4379914"/>
              <a:ext cx="1931988" cy="1874838"/>
            </a:xfrm>
            <a:custGeom>
              <a:avLst/>
              <a:gdLst>
                <a:gd name="T0" fmla="*/ 0 w 336"/>
                <a:gd name="T1" fmla="*/ 61 h 326"/>
                <a:gd name="T2" fmla="*/ 0 w 336"/>
                <a:gd name="T3" fmla="*/ 326 h 326"/>
                <a:gd name="T4" fmla="*/ 336 w 336"/>
                <a:gd name="T5" fmla="*/ 187 h 326"/>
                <a:gd name="T6" fmla="*/ 148 w 336"/>
                <a:gd name="T7" fmla="*/ 0 h 326"/>
                <a:gd name="T8" fmla="*/ 0 w 336"/>
                <a:gd name="T9" fmla="*/ 61 h 326"/>
              </a:gdLst>
              <a:ahLst/>
              <a:cxnLst>
                <a:cxn ang="0">
                  <a:pos x="T0" y="T1"/>
                </a:cxn>
                <a:cxn ang="0">
                  <a:pos x="T2" y="T3"/>
                </a:cxn>
                <a:cxn ang="0">
                  <a:pos x="T4" y="T5"/>
                </a:cxn>
                <a:cxn ang="0">
                  <a:pos x="T6" y="T7"/>
                </a:cxn>
                <a:cxn ang="0">
                  <a:pos x="T8" y="T9"/>
                </a:cxn>
              </a:cxnLst>
              <a:rect l="0" t="0" r="r" b="b"/>
              <a:pathLst>
                <a:path w="336" h="326">
                  <a:moveTo>
                    <a:pt x="0" y="61"/>
                  </a:moveTo>
                  <a:cubicBezTo>
                    <a:pt x="0" y="326"/>
                    <a:pt x="0" y="326"/>
                    <a:pt x="0" y="326"/>
                  </a:cubicBezTo>
                  <a:cubicBezTo>
                    <a:pt x="131" y="326"/>
                    <a:pt x="250" y="273"/>
                    <a:pt x="336" y="187"/>
                  </a:cubicBezTo>
                  <a:cubicBezTo>
                    <a:pt x="148" y="0"/>
                    <a:pt x="148" y="0"/>
                    <a:pt x="148" y="0"/>
                  </a:cubicBezTo>
                  <a:cubicBezTo>
                    <a:pt x="110" y="38"/>
                    <a:pt x="58" y="61"/>
                    <a:pt x="0" y="61"/>
                  </a:cubicBezTo>
                  <a:close/>
                </a:path>
              </a:pathLst>
            </a:custGeom>
            <a:solidFill>
              <a:schemeClr val="accent4"/>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4" name="Freeform 6"/>
            <p:cNvSpPr/>
            <p:nvPr/>
          </p:nvSpPr>
          <p:spPr bwMode="auto">
            <a:xfrm>
              <a:off x="9408424" y="3529014"/>
              <a:ext cx="1879600" cy="1925638"/>
            </a:xfrm>
            <a:custGeom>
              <a:avLst/>
              <a:gdLst>
                <a:gd name="T0" fmla="*/ 62 w 327"/>
                <a:gd name="T1" fmla="*/ 0 h 335"/>
                <a:gd name="T2" fmla="*/ 0 w 327"/>
                <a:gd name="T3" fmla="*/ 148 h 335"/>
                <a:gd name="T4" fmla="*/ 188 w 327"/>
                <a:gd name="T5" fmla="*/ 335 h 335"/>
                <a:gd name="T6" fmla="*/ 327 w 327"/>
                <a:gd name="T7" fmla="*/ 0 h 335"/>
                <a:gd name="T8" fmla="*/ 62 w 327"/>
                <a:gd name="T9" fmla="*/ 0 h 335"/>
              </a:gdLst>
              <a:ahLst/>
              <a:cxnLst>
                <a:cxn ang="0">
                  <a:pos x="T0" y="T1"/>
                </a:cxn>
                <a:cxn ang="0">
                  <a:pos x="T2" y="T3"/>
                </a:cxn>
                <a:cxn ang="0">
                  <a:pos x="T4" y="T5"/>
                </a:cxn>
                <a:cxn ang="0">
                  <a:pos x="T6" y="T7"/>
                </a:cxn>
                <a:cxn ang="0">
                  <a:pos x="T8" y="T9"/>
                </a:cxn>
              </a:cxnLst>
              <a:rect l="0" t="0" r="r" b="b"/>
              <a:pathLst>
                <a:path w="327" h="335">
                  <a:moveTo>
                    <a:pt x="62" y="0"/>
                  </a:moveTo>
                  <a:cubicBezTo>
                    <a:pt x="62" y="58"/>
                    <a:pt x="38" y="110"/>
                    <a:pt x="0" y="148"/>
                  </a:cubicBezTo>
                  <a:cubicBezTo>
                    <a:pt x="188" y="335"/>
                    <a:pt x="188" y="335"/>
                    <a:pt x="188" y="335"/>
                  </a:cubicBezTo>
                  <a:cubicBezTo>
                    <a:pt x="274" y="250"/>
                    <a:pt x="327" y="131"/>
                    <a:pt x="327" y="0"/>
                  </a:cubicBezTo>
                  <a:lnTo>
                    <a:pt x="62"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5" name="Freeform 7"/>
            <p:cNvSpPr/>
            <p:nvPr/>
          </p:nvSpPr>
          <p:spPr bwMode="auto">
            <a:xfrm>
              <a:off x="6625536" y="4379914"/>
              <a:ext cx="1931988" cy="1874838"/>
            </a:xfrm>
            <a:custGeom>
              <a:avLst/>
              <a:gdLst>
                <a:gd name="T0" fmla="*/ 188 w 336"/>
                <a:gd name="T1" fmla="*/ 0 h 326"/>
                <a:gd name="T2" fmla="*/ 0 w 336"/>
                <a:gd name="T3" fmla="*/ 187 h 326"/>
                <a:gd name="T4" fmla="*/ 336 w 336"/>
                <a:gd name="T5" fmla="*/ 326 h 326"/>
                <a:gd name="T6" fmla="*/ 336 w 336"/>
                <a:gd name="T7" fmla="*/ 61 h 326"/>
                <a:gd name="T8" fmla="*/ 188 w 336"/>
                <a:gd name="T9" fmla="*/ 0 h 326"/>
              </a:gdLst>
              <a:ahLst/>
              <a:cxnLst>
                <a:cxn ang="0">
                  <a:pos x="T0" y="T1"/>
                </a:cxn>
                <a:cxn ang="0">
                  <a:pos x="T2" y="T3"/>
                </a:cxn>
                <a:cxn ang="0">
                  <a:pos x="T4" y="T5"/>
                </a:cxn>
                <a:cxn ang="0">
                  <a:pos x="T6" y="T7"/>
                </a:cxn>
                <a:cxn ang="0">
                  <a:pos x="T8" y="T9"/>
                </a:cxn>
              </a:cxnLst>
              <a:rect l="0" t="0" r="r" b="b"/>
              <a:pathLst>
                <a:path w="336" h="326">
                  <a:moveTo>
                    <a:pt x="188" y="0"/>
                  </a:moveTo>
                  <a:cubicBezTo>
                    <a:pt x="0" y="187"/>
                    <a:pt x="0" y="187"/>
                    <a:pt x="0" y="187"/>
                  </a:cubicBezTo>
                  <a:cubicBezTo>
                    <a:pt x="86" y="273"/>
                    <a:pt x="205" y="326"/>
                    <a:pt x="336" y="326"/>
                  </a:cubicBezTo>
                  <a:cubicBezTo>
                    <a:pt x="336" y="61"/>
                    <a:pt x="336" y="61"/>
                    <a:pt x="336" y="61"/>
                  </a:cubicBezTo>
                  <a:cubicBezTo>
                    <a:pt x="278" y="61"/>
                    <a:pt x="226" y="38"/>
                    <a:pt x="188" y="0"/>
                  </a:cubicBezTo>
                  <a:close/>
                </a:path>
              </a:pathLst>
            </a:custGeom>
            <a:solidFill>
              <a:schemeClr val="accent5"/>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6" name="Freeform 8"/>
            <p:cNvSpPr/>
            <p:nvPr/>
          </p:nvSpPr>
          <p:spPr bwMode="auto">
            <a:xfrm>
              <a:off x="6608734" y="796926"/>
              <a:ext cx="1931988" cy="1881188"/>
            </a:xfrm>
            <a:custGeom>
              <a:avLst/>
              <a:gdLst>
                <a:gd name="T0" fmla="*/ 336 w 336"/>
                <a:gd name="T1" fmla="*/ 265 h 327"/>
                <a:gd name="T2" fmla="*/ 336 w 336"/>
                <a:gd name="T3" fmla="*/ 0 h 327"/>
                <a:gd name="T4" fmla="*/ 0 w 336"/>
                <a:gd name="T5" fmla="*/ 139 h 327"/>
                <a:gd name="T6" fmla="*/ 188 w 336"/>
                <a:gd name="T7" fmla="*/ 327 h 327"/>
                <a:gd name="T8" fmla="*/ 336 w 336"/>
                <a:gd name="T9" fmla="*/ 265 h 327"/>
              </a:gdLst>
              <a:ahLst/>
              <a:cxnLst>
                <a:cxn ang="0">
                  <a:pos x="T0" y="T1"/>
                </a:cxn>
                <a:cxn ang="0">
                  <a:pos x="T2" y="T3"/>
                </a:cxn>
                <a:cxn ang="0">
                  <a:pos x="T4" y="T5"/>
                </a:cxn>
                <a:cxn ang="0">
                  <a:pos x="T6" y="T7"/>
                </a:cxn>
                <a:cxn ang="0">
                  <a:pos x="T8" y="T9"/>
                </a:cxn>
              </a:cxnLst>
              <a:rect l="0" t="0" r="r" b="b"/>
              <a:pathLst>
                <a:path w="336" h="327">
                  <a:moveTo>
                    <a:pt x="336" y="265"/>
                  </a:moveTo>
                  <a:cubicBezTo>
                    <a:pt x="336" y="0"/>
                    <a:pt x="336" y="0"/>
                    <a:pt x="336" y="0"/>
                  </a:cubicBezTo>
                  <a:cubicBezTo>
                    <a:pt x="205" y="0"/>
                    <a:pt x="86" y="53"/>
                    <a:pt x="0" y="139"/>
                  </a:cubicBezTo>
                  <a:cubicBezTo>
                    <a:pt x="188" y="327"/>
                    <a:pt x="188" y="327"/>
                    <a:pt x="188" y="327"/>
                  </a:cubicBezTo>
                  <a:cubicBezTo>
                    <a:pt x="226" y="289"/>
                    <a:pt x="278" y="265"/>
                    <a:pt x="336" y="265"/>
                  </a:cubicBezTo>
                  <a:close/>
                </a:path>
              </a:pathLst>
            </a:custGeom>
            <a:solidFill>
              <a:schemeClr val="accent2"/>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Freeform 9"/>
            <p:cNvSpPr/>
            <p:nvPr/>
          </p:nvSpPr>
          <p:spPr bwMode="auto">
            <a:xfrm>
              <a:off x="9391621" y="1597026"/>
              <a:ext cx="1879600" cy="1931988"/>
            </a:xfrm>
            <a:custGeom>
              <a:avLst/>
              <a:gdLst>
                <a:gd name="T0" fmla="*/ 62 w 327"/>
                <a:gd name="T1" fmla="*/ 336 h 336"/>
                <a:gd name="T2" fmla="*/ 327 w 327"/>
                <a:gd name="T3" fmla="*/ 336 h 336"/>
                <a:gd name="T4" fmla="*/ 188 w 327"/>
                <a:gd name="T5" fmla="*/ 0 h 336"/>
                <a:gd name="T6" fmla="*/ 0 w 327"/>
                <a:gd name="T7" fmla="*/ 188 h 336"/>
                <a:gd name="T8" fmla="*/ 62 w 327"/>
                <a:gd name="T9" fmla="*/ 336 h 336"/>
              </a:gdLst>
              <a:ahLst/>
              <a:cxnLst>
                <a:cxn ang="0">
                  <a:pos x="T0" y="T1"/>
                </a:cxn>
                <a:cxn ang="0">
                  <a:pos x="T2" y="T3"/>
                </a:cxn>
                <a:cxn ang="0">
                  <a:pos x="T4" y="T5"/>
                </a:cxn>
                <a:cxn ang="0">
                  <a:pos x="T6" y="T7"/>
                </a:cxn>
                <a:cxn ang="0">
                  <a:pos x="T8" y="T9"/>
                </a:cxn>
              </a:cxnLst>
              <a:rect l="0" t="0" r="r" b="b"/>
              <a:pathLst>
                <a:path w="327" h="336">
                  <a:moveTo>
                    <a:pt x="62" y="336"/>
                  </a:moveTo>
                  <a:cubicBezTo>
                    <a:pt x="327" y="336"/>
                    <a:pt x="327" y="336"/>
                    <a:pt x="327" y="336"/>
                  </a:cubicBezTo>
                  <a:cubicBezTo>
                    <a:pt x="327" y="205"/>
                    <a:pt x="274" y="86"/>
                    <a:pt x="188" y="0"/>
                  </a:cubicBezTo>
                  <a:cubicBezTo>
                    <a:pt x="0" y="188"/>
                    <a:pt x="0" y="188"/>
                    <a:pt x="0" y="188"/>
                  </a:cubicBezTo>
                  <a:cubicBezTo>
                    <a:pt x="38" y="226"/>
                    <a:pt x="62" y="278"/>
                    <a:pt x="62" y="336"/>
                  </a:cubicBezTo>
                  <a:close/>
                </a:path>
              </a:pathLst>
            </a:custGeom>
            <a:solidFill>
              <a:schemeClr val="accent2"/>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8" name="Freeform 10"/>
            <p:cNvSpPr/>
            <p:nvPr/>
          </p:nvSpPr>
          <p:spPr bwMode="auto">
            <a:xfrm>
              <a:off x="8557523" y="796926"/>
              <a:ext cx="1931988" cy="1881188"/>
            </a:xfrm>
            <a:custGeom>
              <a:avLst/>
              <a:gdLst>
                <a:gd name="T0" fmla="*/ 148 w 336"/>
                <a:gd name="T1" fmla="*/ 327 h 327"/>
                <a:gd name="T2" fmla="*/ 336 w 336"/>
                <a:gd name="T3" fmla="*/ 139 h 327"/>
                <a:gd name="T4" fmla="*/ 0 w 336"/>
                <a:gd name="T5" fmla="*/ 0 h 327"/>
                <a:gd name="T6" fmla="*/ 0 w 336"/>
                <a:gd name="T7" fmla="*/ 265 h 327"/>
                <a:gd name="T8" fmla="*/ 148 w 336"/>
                <a:gd name="T9" fmla="*/ 327 h 327"/>
              </a:gdLst>
              <a:ahLst/>
              <a:cxnLst>
                <a:cxn ang="0">
                  <a:pos x="T0" y="T1"/>
                </a:cxn>
                <a:cxn ang="0">
                  <a:pos x="T2" y="T3"/>
                </a:cxn>
                <a:cxn ang="0">
                  <a:pos x="T4" y="T5"/>
                </a:cxn>
                <a:cxn ang="0">
                  <a:pos x="T6" y="T7"/>
                </a:cxn>
                <a:cxn ang="0">
                  <a:pos x="T8" y="T9"/>
                </a:cxn>
              </a:cxnLst>
              <a:rect l="0" t="0" r="r" b="b"/>
              <a:pathLst>
                <a:path w="336" h="327">
                  <a:moveTo>
                    <a:pt x="148" y="327"/>
                  </a:moveTo>
                  <a:cubicBezTo>
                    <a:pt x="336" y="139"/>
                    <a:pt x="336" y="139"/>
                    <a:pt x="336" y="139"/>
                  </a:cubicBezTo>
                  <a:cubicBezTo>
                    <a:pt x="250" y="53"/>
                    <a:pt x="131" y="0"/>
                    <a:pt x="0" y="0"/>
                  </a:cubicBezTo>
                  <a:cubicBezTo>
                    <a:pt x="0" y="265"/>
                    <a:pt x="0" y="265"/>
                    <a:pt x="0" y="265"/>
                  </a:cubicBezTo>
                  <a:cubicBezTo>
                    <a:pt x="58" y="265"/>
                    <a:pt x="110" y="289"/>
                    <a:pt x="148" y="327"/>
                  </a:cubicBezTo>
                  <a:close/>
                </a:path>
              </a:pathLst>
            </a:custGeom>
            <a:solidFill>
              <a:schemeClr val="accent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9" name="Freeform 11"/>
            <p:cNvSpPr/>
            <p:nvPr/>
          </p:nvSpPr>
          <p:spPr bwMode="auto">
            <a:xfrm>
              <a:off x="5827024" y="1597026"/>
              <a:ext cx="1879600" cy="1931988"/>
            </a:xfrm>
            <a:custGeom>
              <a:avLst/>
              <a:gdLst>
                <a:gd name="T0" fmla="*/ 327 w 327"/>
                <a:gd name="T1" fmla="*/ 188 h 336"/>
                <a:gd name="T2" fmla="*/ 139 w 327"/>
                <a:gd name="T3" fmla="*/ 0 h 336"/>
                <a:gd name="T4" fmla="*/ 0 w 327"/>
                <a:gd name="T5" fmla="*/ 336 h 336"/>
                <a:gd name="T6" fmla="*/ 266 w 327"/>
                <a:gd name="T7" fmla="*/ 336 h 336"/>
                <a:gd name="T8" fmla="*/ 327 w 327"/>
                <a:gd name="T9" fmla="*/ 188 h 336"/>
              </a:gdLst>
              <a:ahLst/>
              <a:cxnLst>
                <a:cxn ang="0">
                  <a:pos x="T0" y="T1"/>
                </a:cxn>
                <a:cxn ang="0">
                  <a:pos x="T2" y="T3"/>
                </a:cxn>
                <a:cxn ang="0">
                  <a:pos x="T4" y="T5"/>
                </a:cxn>
                <a:cxn ang="0">
                  <a:pos x="T6" y="T7"/>
                </a:cxn>
                <a:cxn ang="0">
                  <a:pos x="T8" y="T9"/>
                </a:cxn>
              </a:cxnLst>
              <a:rect l="0" t="0" r="r" b="b"/>
              <a:pathLst>
                <a:path w="327" h="336">
                  <a:moveTo>
                    <a:pt x="327" y="188"/>
                  </a:moveTo>
                  <a:cubicBezTo>
                    <a:pt x="139" y="0"/>
                    <a:pt x="139" y="0"/>
                    <a:pt x="139" y="0"/>
                  </a:cubicBezTo>
                  <a:cubicBezTo>
                    <a:pt x="54" y="86"/>
                    <a:pt x="0" y="205"/>
                    <a:pt x="0" y="336"/>
                  </a:cubicBezTo>
                  <a:cubicBezTo>
                    <a:pt x="266" y="336"/>
                    <a:pt x="266" y="336"/>
                    <a:pt x="266" y="336"/>
                  </a:cubicBezTo>
                  <a:cubicBezTo>
                    <a:pt x="266" y="278"/>
                    <a:pt x="289" y="226"/>
                    <a:pt x="327" y="18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0" name="Freeform 12"/>
            <p:cNvSpPr/>
            <p:nvPr/>
          </p:nvSpPr>
          <p:spPr bwMode="auto">
            <a:xfrm>
              <a:off x="5810221" y="3529014"/>
              <a:ext cx="1879600" cy="1925638"/>
            </a:xfrm>
            <a:custGeom>
              <a:avLst/>
              <a:gdLst>
                <a:gd name="T0" fmla="*/ 266 w 327"/>
                <a:gd name="T1" fmla="*/ 0 h 335"/>
                <a:gd name="T2" fmla="*/ 0 w 327"/>
                <a:gd name="T3" fmla="*/ 0 h 335"/>
                <a:gd name="T4" fmla="*/ 139 w 327"/>
                <a:gd name="T5" fmla="*/ 335 h 335"/>
                <a:gd name="T6" fmla="*/ 327 w 327"/>
                <a:gd name="T7" fmla="*/ 148 h 335"/>
                <a:gd name="T8" fmla="*/ 266 w 327"/>
                <a:gd name="T9" fmla="*/ 0 h 335"/>
              </a:gdLst>
              <a:ahLst/>
              <a:cxnLst>
                <a:cxn ang="0">
                  <a:pos x="T0" y="T1"/>
                </a:cxn>
                <a:cxn ang="0">
                  <a:pos x="T2" y="T3"/>
                </a:cxn>
                <a:cxn ang="0">
                  <a:pos x="T4" y="T5"/>
                </a:cxn>
                <a:cxn ang="0">
                  <a:pos x="T6" y="T7"/>
                </a:cxn>
                <a:cxn ang="0">
                  <a:pos x="T8" y="T9"/>
                </a:cxn>
              </a:cxnLst>
              <a:rect l="0" t="0" r="r" b="b"/>
              <a:pathLst>
                <a:path w="327" h="335">
                  <a:moveTo>
                    <a:pt x="266" y="0"/>
                  </a:moveTo>
                  <a:cubicBezTo>
                    <a:pt x="0" y="0"/>
                    <a:pt x="0" y="0"/>
                    <a:pt x="0" y="0"/>
                  </a:cubicBezTo>
                  <a:cubicBezTo>
                    <a:pt x="0" y="131"/>
                    <a:pt x="54" y="250"/>
                    <a:pt x="139" y="335"/>
                  </a:cubicBezTo>
                  <a:cubicBezTo>
                    <a:pt x="327" y="148"/>
                    <a:pt x="327" y="148"/>
                    <a:pt x="327" y="148"/>
                  </a:cubicBezTo>
                  <a:cubicBezTo>
                    <a:pt x="289" y="110"/>
                    <a:pt x="266" y="58"/>
                    <a:pt x="266" y="0"/>
                  </a:cubicBezTo>
                  <a:close/>
                </a:path>
              </a:pathLst>
            </a:custGeom>
            <a:solidFill>
              <a:schemeClr val="accent6"/>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1" name="组合 40"/>
            <p:cNvGrpSpPr/>
            <p:nvPr/>
          </p:nvGrpSpPr>
          <p:grpSpPr>
            <a:xfrm>
              <a:off x="8053796" y="2812653"/>
              <a:ext cx="828676" cy="1519495"/>
              <a:chOff x="6531789" y="2786064"/>
              <a:chExt cx="592137" cy="1466850"/>
            </a:xfrm>
          </p:grpSpPr>
          <p:sp>
            <p:nvSpPr>
              <p:cNvPr id="91" name="Freeform 13"/>
              <p:cNvSpPr/>
              <p:nvPr/>
            </p:nvSpPr>
            <p:spPr bwMode="auto">
              <a:xfrm>
                <a:off x="6698476" y="2786064"/>
                <a:ext cx="425450" cy="1466850"/>
              </a:xfrm>
              <a:custGeom>
                <a:avLst/>
                <a:gdLst>
                  <a:gd name="T0" fmla="*/ 71 w 74"/>
                  <a:gd name="T1" fmla="*/ 56 h 255"/>
                  <a:gd name="T2" fmla="*/ 68 w 74"/>
                  <a:gd name="T3" fmla="*/ 54 h 255"/>
                  <a:gd name="T4" fmla="*/ 46 w 74"/>
                  <a:gd name="T5" fmla="*/ 46 h 255"/>
                  <a:gd name="T6" fmla="*/ 46 w 74"/>
                  <a:gd name="T7" fmla="*/ 46 h 255"/>
                  <a:gd name="T8" fmla="*/ 46 w 74"/>
                  <a:gd name="T9" fmla="*/ 43 h 255"/>
                  <a:gd name="T10" fmla="*/ 54 w 74"/>
                  <a:gd name="T11" fmla="*/ 29 h 255"/>
                  <a:gd name="T12" fmla="*/ 55 w 74"/>
                  <a:gd name="T13" fmla="*/ 16 h 255"/>
                  <a:gd name="T14" fmla="*/ 38 w 74"/>
                  <a:gd name="T15" fmla="*/ 0 h 255"/>
                  <a:gd name="T16" fmla="*/ 20 w 74"/>
                  <a:gd name="T17" fmla="*/ 16 h 255"/>
                  <a:gd name="T18" fmla="*/ 22 w 74"/>
                  <a:gd name="T19" fmla="*/ 29 h 255"/>
                  <a:gd name="T20" fmla="*/ 30 w 74"/>
                  <a:gd name="T21" fmla="*/ 43 h 255"/>
                  <a:gd name="T22" fmla="*/ 30 w 74"/>
                  <a:gd name="T23" fmla="*/ 46 h 255"/>
                  <a:gd name="T24" fmla="*/ 29 w 74"/>
                  <a:gd name="T25" fmla="*/ 46 h 255"/>
                  <a:gd name="T26" fmla="*/ 8 w 74"/>
                  <a:gd name="T27" fmla="*/ 54 h 255"/>
                  <a:gd name="T28" fmla="*/ 5 w 74"/>
                  <a:gd name="T29" fmla="*/ 55 h 255"/>
                  <a:gd name="T30" fmla="*/ 0 w 74"/>
                  <a:gd name="T31" fmla="*/ 63 h 255"/>
                  <a:gd name="T32" fmla="*/ 0 w 74"/>
                  <a:gd name="T33" fmla="*/ 133 h 255"/>
                  <a:gd name="T34" fmla="*/ 9 w 74"/>
                  <a:gd name="T35" fmla="*/ 142 h 255"/>
                  <a:gd name="T36" fmla="*/ 12 w 74"/>
                  <a:gd name="T37" fmla="*/ 141 h 255"/>
                  <a:gd name="T38" fmla="*/ 11 w 74"/>
                  <a:gd name="T39" fmla="*/ 142 h 255"/>
                  <a:gd name="T40" fmla="*/ 11 w 74"/>
                  <a:gd name="T41" fmla="*/ 243 h 255"/>
                  <a:gd name="T42" fmla="*/ 23 w 74"/>
                  <a:gd name="T43" fmla="*/ 255 h 255"/>
                  <a:gd name="T44" fmla="*/ 35 w 74"/>
                  <a:gd name="T45" fmla="*/ 243 h 255"/>
                  <a:gd name="T46" fmla="*/ 35 w 74"/>
                  <a:gd name="T47" fmla="*/ 162 h 255"/>
                  <a:gd name="T48" fmla="*/ 37 w 74"/>
                  <a:gd name="T49" fmla="*/ 162 h 255"/>
                  <a:gd name="T50" fmla="*/ 40 w 74"/>
                  <a:gd name="T51" fmla="*/ 162 h 255"/>
                  <a:gd name="T52" fmla="*/ 40 w 74"/>
                  <a:gd name="T53" fmla="*/ 243 h 255"/>
                  <a:gd name="T54" fmla="*/ 52 w 74"/>
                  <a:gd name="T55" fmla="*/ 255 h 255"/>
                  <a:gd name="T56" fmla="*/ 63 w 74"/>
                  <a:gd name="T57" fmla="*/ 243 h 255"/>
                  <a:gd name="T58" fmla="*/ 63 w 74"/>
                  <a:gd name="T59" fmla="*/ 142 h 255"/>
                  <a:gd name="T60" fmla="*/ 64 w 74"/>
                  <a:gd name="T61" fmla="*/ 142 h 255"/>
                  <a:gd name="T62" fmla="*/ 66 w 74"/>
                  <a:gd name="T63" fmla="*/ 142 h 255"/>
                  <a:gd name="T64" fmla="*/ 74 w 74"/>
                  <a:gd name="T65" fmla="*/ 133 h 255"/>
                  <a:gd name="T66" fmla="*/ 74 w 74"/>
                  <a:gd name="T67" fmla="*/ 63 h 255"/>
                  <a:gd name="T68" fmla="*/ 71 w 74"/>
                  <a:gd name="T69" fmla="*/ 5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255">
                    <a:moveTo>
                      <a:pt x="71" y="56"/>
                    </a:moveTo>
                    <a:cubicBezTo>
                      <a:pt x="70" y="54"/>
                      <a:pt x="68" y="54"/>
                      <a:pt x="68" y="54"/>
                    </a:cubicBezTo>
                    <a:cubicBezTo>
                      <a:pt x="46" y="46"/>
                      <a:pt x="46" y="46"/>
                      <a:pt x="46" y="46"/>
                    </a:cubicBezTo>
                    <a:cubicBezTo>
                      <a:pt x="46" y="46"/>
                      <a:pt x="46" y="46"/>
                      <a:pt x="46" y="46"/>
                    </a:cubicBezTo>
                    <a:cubicBezTo>
                      <a:pt x="46" y="43"/>
                      <a:pt x="46" y="43"/>
                      <a:pt x="46" y="43"/>
                    </a:cubicBezTo>
                    <a:cubicBezTo>
                      <a:pt x="50" y="41"/>
                      <a:pt x="52" y="36"/>
                      <a:pt x="54" y="29"/>
                    </a:cubicBezTo>
                    <a:cubicBezTo>
                      <a:pt x="55" y="16"/>
                      <a:pt x="55" y="16"/>
                      <a:pt x="55" y="16"/>
                    </a:cubicBezTo>
                    <a:cubicBezTo>
                      <a:pt x="55" y="7"/>
                      <a:pt x="47" y="0"/>
                      <a:pt x="38" y="0"/>
                    </a:cubicBezTo>
                    <a:cubicBezTo>
                      <a:pt x="28" y="0"/>
                      <a:pt x="20" y="7"/>
                      <a:pt x="20" y="16"/>
                    </a:cubicBezTo>
                    <a:cubicBezTo>
                      <a:pt x="22" y="29"/>
                      <a:pt x="22" y="29"/>
                      <a:pt x="22" y="29"/>
                    </a:cubicBezTo>
                    <a:cubicBezTo>
                      <a:pt x="23" y="36"/>
                      <a:pt x="26" y="40"/>
                      <a:pt x="30" y="43"/>
                    </a:cubicBezTo>
                    <a:cubicBezTo>
                      <a:pt x="30" y="46"/>
                      <a:pt x="30" y="46"/>
                      <a:pt x="30" y="46"/>
                    </a:cubicBezTo>
                    <a:cubicBezTo>
                      <a:pt x="29" y="46"/>
                      <a:pt x="29" y="46"/>
                      <a:pt x="29" y="46"/>
                    </a:cubicBezTo>
                    <a:cubicBezTo>
                      <a:pt x="8" y="54"/>
                      <a:pt x="8" y="54"/>
                      <a:pt x="8" y="54"/>
                    </a:cubicBezTo>
                    <a:cubicBezTo>
                      <a:pt x="8" y="54"/>
                      <a:pt x="6" y="54"/>
                      <a:pt x="5" y="55"/>
                    </a:cubicBezTo>
                    <a:cubicBezTo>
                      <a:pt x="2" y="56"/>
                      <a:pt x="0" y="59"/>
                      <a:pt x="0" y="63"/>
                    </a:cubicBezTo>
                    <a:cubicBezTo>
                      <a:pt x="0" y="133"/>
                      <a:pt x="0" y="133"/>
                      <a:pt x="0" y="133"/>
                    </a:cubicBezTo>
                    <a:cubicBezTo>
                      <a:pt x="0" y="138"/>
                      <a:pt x="4" y="142"/>
                      <a:pt x="9" y="142"/>
                    </a:cubicBezTo>
                    <a:cubicBezTo>
                      <a:pt x="10" y="142"/>
                      <a:pt x="11" y="142"/>
                      <a:pt x="12" y="141"/>
                    </a:cubicBezTo>
                    <a:cubicBezTo>
                      <a:pt x="12" y="141"/>
                      <a:pt x="11" y="142"/>
                      <a:pt x="11" y="142"/>
                    </a:cubicBezTo>
                    <a:cubicBezTo>
                      <a:pt x="11" y="243"/>
                      <a:pt x="11" y="243"/>
                      <a:pt x="11" y="243"/>
                    </a:cubicBezTo>
                    <a:cubicBezTo>
                      <a:pt x="11" y="250"/>
                      <a:pt x="17" y="255"/>
                      <a:pt x="23" y="255"/>
                    </a:cubicBezTo>
                    <a:cubicBezTo>
                      <a:pt x="30" y="255"/>
                      <a:pt x="35" y="250"/>
                      <a:pt x="35" y="243"/>
                    </a:cubicBezTo>
                    <a:cubicBezTo>
                      <a:pt x="35" y="162"/>
                      <a:pt x="35" y="162"/>
                      <a:pt x="35" y="162"/>
                    </a:cubicBezTo>
                    <a:cubicBezTo>
                      <a:pt x="36" y="162"/>
                      <a:pt x="36" y="162"/>
                      <a:pt x="37" y="162"/>
                    </a:cubicBezTo>
                    <a:cubicBezTo>
                      <a:pt x="38" y="162"/>
                      <a:pt x="39" y="162"/>
                      <a:pt x="40" y="162"/>
                    </a:cubicBezTo>
                    <a:cubicBezTo>
                      <a:pt x="40" y="243"/>
                      <a:pt x="40" y="243"/>
                      <a:pt x="40" y="243"/>
                    </a:cubicBezTo>
                    <a:cubicBezTo>
                      <a:pt x="40" y="250"/>
                      <a:pt x="45" y="255"/>
                      <a:pt x="52" y="255"/>
                    </a:cubicBezTo>
                    <a:cubicBezTo>
                      <a:pt x="58" y="255"/>
                      <a:pt x="63" y="250"/>
                      <a:pt x="63" y="243"/>
                    </a:cubicBezTo>
                    <a:cubicBezTo>
                      <a:pt x="63" y="142"/>
                      <a:pt x="63" y="142"/>
                      <a:pt x="63" y="142"/>
                    </a:cubicBezTo>
                    <a:cubicBezTo>
                      <a:pt x="64" y="142"/>
                      <a:pt x="64" y="142"/>
                      <a:pt x="64" y="142"/>
                    </a:cubicBezTo>
                    <a:cubicBezTo>
                      <a:pt x="65" y="142"/>
                      <a:pt x="65" y="142"/>
                      <a:pt x="66" y="142"/>
                    </a:cubicBezTo>
                    <a:cubicBezTo>
                      <a:pt x="70" y="142"/>
                      <a:pt x="74" y="138"/>
                      <a:pt x="74" y="133"/>
                    </a:cubicBezTo>
                    <a:cubicBezTo>
                      <a:pt x="74" y="63"/>
                      <a:pt x="74" y="63"/>
                      <a:pt x="74" y="63"/>
                    </a:cubicBezTo>
                    <a:cubicBezTo>
                      <a:pt x="74" y="60"/>
                      <a:pt x="73" y="57"/>
                      <a:pt x="71"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2" name="Freeform 14"/>
              <p:cNvSpPr/>
              <p:nvPr/>
            </p:nvSpPr>
            <p:spPr bwMode="auto">
              <a:xfrm>
                <a:off x="6531789" y="3522664"/>
                <a:ext cx="379413" cy="442913"/>
              </a:xfrm>
              <a:custGeom>
                <a:avLst/>
                <a:gdLst>
                  <a:gd name="T0" fmla="*/ 65 w 66"/>
                  <a:gd name="T1" fmla="*/ 30 h 77"/>
                  <a:gd name="T2" fmla="*/ 62 w 66"/>
                  <a:gd name="T3" fmla="*/ 25 h 77"/>
                  <a:gd name="T4" fmla="*/ 45 w 66"/>
                  <a:gd name="T5" fmla="*/ 19 h 77"/>
                  <a:gd name="T6" fmla="*/ 45 w 66"/>
                  <a:gd name="T7" fmla="*/ 11 h 77"/>
                  <a:gd name="T8" fmla="*/ 44 w 66"/>
                  <a:gd name="T9" fmla="*/ 8 h 77"/>
                  <a:gd name="T10" fmla="*/ 39 w 66"/>
                  <a:gd name="T11" fmla="*/ 6 h 77"/>
                  <a:gd name="T12" fmla="*/ 39 w 66"/>
                  <a:gd name="T13" fmla="*/ 10 h 77"/>
                  <a:gd name="T14" fmla="*/ 39 w 66"/>
                  <a:gd name="T15" fmla="*/ 10 h 77"/>
                  <a:gd name="T16" fmla="*/ 42 w 66"/>
                  <a:gd name="T17" fmla="*/ 11 h 77"/>
                  <a:gd name="T18" fmla="*/ 42 w 66"/>
                  <a:gd name="T19" fmla="*/ 17 h 77"/>
                  <a:gd name="T20" fmla="*/ 27 w 66"/>
                  <a:gd name="T21" fmla="*/ 11 h 77"/>
                  <a:gd name="T22" fmla="*/ 27 w 66"/>
                  <a:gd name="T23" fmla="*/ 5 h 77"/>
                  <a:gd name="T24" fmla="*/ 29 w 66"/>
                  <a:gd name="T25" fmla="*/ 6 h 77"/>
                  <a:gd name="T26" fmla="*/ 29 w 66"/>
                  <a:gd name="T27" fmla="*/ 2 h 77"/>
                  <a:gd name="T28" fmla="*/ 28 w 66"/>
                  <a:gd name="T29" fmla="*/ 1 h 77"/>
                  <a:gd name="T30" fmla="*/ 23 w 66"/>
                  <a:gd name="T31" fmla="*/ 3 h 77"/>
                  <a:gd name="T32" fmla="*/ 23 w 66"/>
                  <a:gd name="T33" fmla="*/ 10 h 77"/>
                  <a:gd name="T34" fmla="*/ 14 w 66"/>
                  <a:gd name="T35" fmla="*/ 6 h 77"/>
                  <a:gd name="T36" fmla="*/ 7 w 66"/>
                  <a:gd name="T37" fmla="*/ 6 h 77"/>
                  <a:gd name="T38" fmla="*/ 5 w 66"/>
                  <a:gd name="T39" fmla="*/ 7 h 77"/>
                  <a:gd name="T40" fmla="*/ 2 w 66"/>
                  <a:gd name="T41" fmla="*/ 12 h 77"/>
                  <a:gd name="T42" fmla="*/ 0 w 66"/>
                  <a:gd name="T43" fmla="*/ 52 h 77"/>
                  <a:gd name="T44" fmla="*/ 3 w 66"/>
                  <a:gd name="T45" fmla="*/ 57 h 77"/>
                  <a:gd name="T46" fmla="*/ 51 w 66"/>
                  <a:gd name="T47" fmla="*/ 76 h 77"/>
                  <a:gd name="T48" fmla="*/ 58 w 66"/>
                  <a:gd name="T49" fmla="*/ 76 h 77"/>
                  <a:gd name="T50" fmla="*/ 63 w 66"/>
                  <a:gd name="T51" fmla="*/ 73 h 77"/>
                  <a:gd name="T52" fmla="*/ 66 w 66"/>
                  <a:gd name="T53" fmla="*/ 68 h 77"/>
                  <a:gd name="T54" fmla="*/ 65 w 66"/>
                  <a:gd name="T55"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77">
                    <a:moveTo>
                      <a:pt x="65" y="30"/>
                    </a:moveTo>
                    <a:cubicBezTo>
                      <a:pt x="65" y="28"/>
                      <a:pt x="64" y="26"/>
                      <a:pt x="62" y="25"/>
                    </a:cubicBezTo>
                    <a:cubicBezTo>
                      <a:pt x="45" y="19"/>
                      <a:pt x="45" y="19"/>
                      <a:pt x="45" y="19"/>
                    </a:cubicBezTo>
                    <a:cubicBezTo>
                      <a:pt x="45" y="17"/>
                      <a:pt x="45" y="12"/>
                      <a:pt x="45" y="11"/>
                    </a:cubicBezTo>
                    <a:cubicBezTo>
                      <a:pt x="45" y="9"/>
                      <a:pt x="44" y="8"/>
                      <a:pt x="44" y="8"/>
                    </a:cubicBezTo>
                    <a:cubicBezTo>
                      <a:pt x="44" y="8"/>
                      <a:pt x="42" y="7"/>
                      <a:pt x="39" y="6"/>
                    </a:cubicBezTo>
                    <a:cubicBezTo>
                      <a:pt x="39" y="6"/>
                      <a:pt x="36" y="8"/>
                      <a:pt x="39" y="10"/>
                    </a:cubicBezTo>
                    <a:cubicBezTo>
                      <a:pt x="39" y="10"/>
                      <a:pt x="39" y="10"/>
                      <a:pt x="39" y="10"/>
                    </a:cubicBezTo>
                    <a:cubicBezTo>
                      <a:pt x="40" y="11"/>
                      <a:pt x="41" y="11"/>
                      <a:pt x="42" y="11"/>
                    </a:cubicBezTo>
                    <a:cubicBezTo>
                      <a:pt x="42" y="17"/>
                      <a:pt x="42" y="17"/>
                      <a:pt x="42" y="17"/>
                    </a:cubicBezTo>
                    <a:cubicBezTo>
                      <a:pt x="27" y="11"/>
                      <a:pt x="27" y="11"/>
                      <a:pt x="27" y="11"/>
                    </a:cubicBezTo>
                    <a:cubicBezTo>
                      <a:pt x="27" y="5"/>
                      <a:pt x="27" y="5"/>
                      <a:pt x="27" y="5"/>
                    </a:cubicBezTo>
                    <a:cubicBezTo>
                      <a:pt x="28" y="5"/>
                      <a:pt x="28" y="6"/>
                      <a:pt x="29" y="6"/>
                    </a:cubicBezTo>
                    <a:cubicBezTo>
                      <a:pt x="29" y="5"/>
                      <a:pt x="29" y="3"/>
                      <a:pt x="29" y="2"/>
                    </a:cubicBezTo>
                    <a:cubicBezTo>
                      <a:pt x="29" y="1"/>
                      <a:pt x="28" y="1"/>
                      <a:pt x="28" y="1"/>
                    </a:cubicBezTo>
                    <a:cubicBezTo>
                      <a:pt x="24" y="0"/>
                      <a:pt x="23" y="3"/>
                      <a:pt x="23" y="3"/>
                    </a:cubicBezTo>
                    <a:cubicBezTo>
                      <a:pt x="23" y="10"/>
                      <a:pt x="23" y="10"/>
                      <a:pt x="23" y="10"/>
                    </a:cubicBezTo>
                    <a:cubicBezTo>
                      <a:pt x="14" y="6"/>
                      <a:pt x="14" y="6"/>
                      <a:pt x="14" y="6"/>
                    </a:cubicBezTo>
                    <a:cubicBezTo>
                      <a:pt x="12" y="5"/>
                      <a:pt x="9" y="5"/>
                      <a:pt x="7" y="6"/>
                    </a:cubicBezTo>
                    <a:cubicBezTo>
                      <a:pt x="5" y="7"/>
                      <a:pt x="5" y="7"/>
                      <a:pt x="5" y="7"/>
                    </a:cubicBezTo>
                    <a:cubicBezTo>
                      <a:pt x="3" y="8"/>
                      <a:pt x="2" y="10"/>
                      <a:pt x="2" y="12"/>
                    </a:cubicBezTo>
                    <a:cubicBezTo>
                      <a:pt x="0" y="52"/>
                      <a:pt x="0" y="52"/>
                      <a:pt x="0" y="52"/>
                    </a:cubicBezTo>
                    <a:cubicBezTo>
                      <a:pt x="0" y="54"/>
                      <a:pt x="1" y="56"/>
                      <a:pt x="3" y="57"/>
                    </a:cubicBezTo>
                    <a:cubicBezTo>
                      <a:pt x="51" y="76"/>
                      <a:pt x="51" y="76"/>
                      <a:pt x="51" y="76"/>
                    </a:cubicBezTo>
                    <a:cubicBezTo>
                      <a:pt x="53" y="77"/>
                      <a:pt x="56" y="77"/>
                      <a:pt x="58" y="76"/>
                    </a:cubicBezTo>
                    <a:cubicBezTo>
                      <a:pt x="63" y="73"/>
                      <a:pt x="63" y="73"/>
                      <a:pt x="63" y="73"/>
                    </a:cubicBezTo>
                    <a:cubicBezTo>
                      <a:pt x="64" y="72"/>
                      <a:pt x="66" y="70"/>
                      <a:pt x="66" y="68"/>
                    </a:cubicBezTo>
                    <a:lnTo>
                      <a:pt x="65" y="3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3" name="Freeform 15"/>
              <p:cNvSpPr/>
              <p:nvPr/>
            </p:nvSpPr>
            <p:spPr bwMode="auto">
              <a:xfrm>
                <a:off x="6898501" y="3073401"/>
                <a:ext cx="28575" cy="12700"/>
              </a:xfrm>
              <a:custGeom>
                <a:avLst/>
                <a:gdLst>
                  <a:gd name="T0" fmla="*/ 15 w 18"/>
                  <a:gd name="T1" fmla="*/ 8 h 8"/>
                  <a:gd name="T2" fmla="*/ 18 w 18"/>
                  <a:gd name="T3" fmla="*/ 0 h 8"/>
                  <a:gd name="T4" fmla="*/ 0 w 18"/>
                  <a:gd name="T5" fmla="*/ 0 h 8"/>
                  <a:gd name="T6" fmla="*/ 4 w 18"/>
                  <a:gd name="T7" fmla="*/ 8 h 8"/>
                  <a:gd name="T8" fmla="*/ 15 w 18"/>
                  <a:gd name="T9" fmla="*/ 8 h 8"/>
                </a:gdLst>
                <a:ahLst/>
                <a:cxnLst>
                  <a:cxn ang="0">
                    <a:pos x="T0" y="T1"/>
                  </a:cxn>
                  <a:cxn ang="0">
                    <a:pos x="T2" y="T3"/>
                  </a:cxn>
                  <a:cxn ang="0">
                    <a:pos x="T4" y="T5"/>
                  </a:cxn>
                  <a:cxn ang="0">
                    <a:pos x="T6" y="T7"/>
                  </a:cxn>
                  <a:cxn ang="0">
                    <a:pos x="T8" y="T9"/>
                  </a:cxn>
                </a:cxnLst>
                <a:rect l="0" t="0" r="r" b="b"/>
                <a:pathLst>
                  <a:path w="18" h="8">
                    <a:moveTo>
                      <a:pt x="15" y="8"/>
                    </a:moveTo>
                    <a:lnTo>
                      <a:pt x="18" y="0"/>
                    </a:lnTo>
                    <a:lnTo>
                      <a:pt x="0" y="0"/>
                    </a:lnTo>
                    <a:lnTo>
                      <a:pt x="4"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4" name="Freeform 16"/>
              <p:cNvSpPr/>
              <p:nvPr/>
            </p:nvSpPr>
            <p:spPr bwMode="auto">
              <a:xfrm>
                <a:off x="6881039" y="3097214"/>
                <a:ext cx="69850" cy="293688"/>
              </a:xfrm>
              <a:custGeom>
                <a:avLst/>
                <a:gdLst>
                  <a:gd name="T0" fmla="*/ 15 w 44"/>
                  <a:gd name="T1" fmla="*/ 0 h 185"/>
                  <a:gd name="T2" fmla="*/ 0 w 44"/>
                  <a:gd name="T3" fmla="*/ 163 h 185"/>
                  <a:gd name="T4" fmla="*/ 22 w 44"/>
                  <a:gd name="T5" fmla="*/ 185 h 185"/>
                  <a:gd name="T6" fmla="*/ 44 w 44"/>
                  <a:gd name="T7" fmla="*/ 163 h 185"/>
                  <a:gd name="T8" fmla="*/ 26 w 44"/>
                  <a:gd name="T9" fmla="*/ 0 h 185"/>
                  <a:gd name="T10" fmla="*/ 15 w 44"/>
                  <a:gd name="T11" fmla="*/ 0 h 185"/>
                </a:gdLst>
                <a:ahLst/>
                <a:cxnLst>
                  <a:cxn ang="0">
                    <a:pos x="T0" y="T1"/>
                  </a:cxn>
                  <a:cxn ang="0">
                    <a:pos x="T2" y="T3"/>
                  </a:cxn>
                  <a:cxn ang="0">
                    <a:pos x="T4" y="T5"/>
                  </a:cxn>
                  <a:cxn ang="0">
                    <a:pos x="T6" y="T7"/>
                  </a:cxn>
                  <a:cxn ang="0">
                    <a:pos x="T8" y="T9"/>
                  </a:cxn>
                  <a:cxn ang="0">
                    <a:pos x="T10" y="T11"/>
                  </a:cxn>
                </a:cxnLst>
                <a:rect l="0" t="0" r="r" b="b"/>
                <a:pathLst>
                  <a:path w="44" h="185">
                    <a:moveTo>
                      <a:pt x="15" y="0"/>
                    </a:moveTo>
                    <a:lnTo>
                      <a:pt x="0" y="163"/>
                    </a:lnTo>
                    <a:lnTo>
                      <a:pt x="22" y="185"/>
                    </a:lnTo>
                    <a:lnTo>
                      <a:pt x="44" y="163"/>
                    </a:lnTo>
                    <a:lnTo>
                      <a:pt x="26"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42" name="Freeform 19"/>
            <p:cNvSpPr/>
            <p:nvPr/>
          </p:nvSpPr>
          <p:spPr bwMode="auto">
            <a:xfrm>
              <a:off x="10897499" y="3522664"/>
              <a:ext cx="263525" cy="230188"/>
            </a:xfrm>
            <a:custGeom>
              <a:avLst/>
              <a:gdLst>
                <a:gd name="T0" fmla="*/ 166 w 166"/>
                <a:gd name="T1" fmla="*/ 0 h 145"/>
                <a:gd name="T2" fmla="*/ 83 w 166"/>
                <a:gd name="T3" fmla="*/ 145 h 145"/>
                <a:gd name="T4" fmla="*/ 0 w 166"/>
                <a:gd name="T5" fmla="*/ 0 h 145"/>
                <a:gd name="T6" fmla="*/ 166 w 166"/>
                <a:gd name="T7" fmla="*/ 0 h 145"/>
              </a:gdLst>
              <a:ahLst/>
              <a:cxnLst>
                <a:cxn ang="0">
                  <a:pos x="T0" y="T1"/>
                </a:cxn>
                <a:cxn ang="0">
                  <a:pos x="T2" y="T3"/>
                </a:cxn>
                <a:cxn ang="0">
                  <a:pos x="T4" y="T5"/>
                </a:cxn>
                <a:cxn ang="0">
                  <a:pos x="T6" y="T7"/>
                </a:cxn>
              </a:cxnLst>
              <a:rect l="0" t="0" r="r" b="b"/>
              <a:pathLst>
                <a:path w="166" h="145">
                  <a:moveTo>
                    <a:pt x="166" y="0"/>
                  </a:moveTo>
                  <a:lnTo>
                    <a:pt x="83" y="145"/>
                  </a:lnTo>
                  <a:lnTo>
                    <a:pt x="0" y="0"/>
                  </a:lnTo>
                  <a:lnTo>
                    <a:pt x="166" y="0"/>
                  </a:lnTo>
                  <a:close/>
                </a:path>
              </a:pathLst>
            </a:custGeom>
            <a:solidFill>
              <a:schemeClr val="accent2"/>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3" name="Freeform 20"/>
            <p:cNvSpPr/>
            <p:nvPr/>
          </p:nvSpPr>
          <p:spPr bwMode="auto">
            <a:xfrm>
              <a:off x="10213286" y="1676401"/>
              <a:ext cx="252413" cy="258763"/>
            </a:xfrm>
            <a:custGeom>
              <a:avLst/>
              <a:gdLst>
                <a:gd name="T0" fmla="*/ 116 w 159"/>
                <a:gd name="T1" fmla="*/ 0 h 163"/>
                <a:gd name="T2" fmla="*/ 159 w 159"/>
                <a:gd name="T3" fmla="*/ 163 h 163"/>
                <a:gd name="T4" fmla="*/ 0 w 159"/>
                <a:gd name="T5" fmla="*/ 120 h 163"/>
                <a:gd name="T6" fmla="*/ 116 w 159"/>
                <a:gd name="T7" fmla="*/ 0 h 163"/>
              </a:gdLst>
              <a:ahLst/>
              <a:cxnLst>
                <a:cxn ang="0">
                  <a:pos x="T0" y="T1"/>
                </a:cxn>
                <a:cxn ang="0">
                  <a:pos x="T2" y="T3"/>
                </a:cxn>
                <a:cxn ang="0">
                  <a:pos x="T4" y="T5"/>
                </a:cxn>
                <a:cxn ang="0">
                  <a:pos x="T6" y="T7"/>
                </a:cxn>
              </a:cxnLst>
              <a:rect l="0" t="0" r="r" b="b"/>
              <a:pathLst>
                <a:path w="159" h="163">
                  <a:moveTo>
                    <a:pt x="116" y="0"/>
                  </a:moveTo>
                  <a:lnTo>
                    <a:pt x="159" y="163"/>
                  </a:lnTo>
                  <a:lnTo>
                    <a:pt x="0" y="120"/>
                  </a:lnTo>
                  <a:lnTo>
                    <a:pt x="116" y="0"/>
                  </a:lnTo>
                  <a:close/>
                </a:path>
              </a:pathLst>
            </a:custGeom>
            <a:solidFill>
              <a:schemeClr val="accent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4" name="Freeform 21"/>
            <p:cNvSpPr/>
            <p:nvPr/>
          </p:nvSpPr>
          <p:spPr bwMode="auto">
            <a:xfrm>
              <a:off x="8534371" y="928689"/>
              <a:ext cx="230188" cy="271463"/>
            </a:xfrm>
            <a:custGeom>
              <a:avLst/>
              <a:gdLst>
                <a:gd name="T0" fmla="*/ 0 w 145"/>
                <a:gd name="T1" fmla="*/ 0 h 171"/>
                <a:gd name="T2" fmla="*/ 145 w 145"/>
                <a:gd name="T3" fmla="*/ 84 h 171"/>
                <a:gd name="T4" fmla="*/ 0 w 145"/>
                <a:gd name="T5" fmla="*/ 171 h 171"/>
                <a:gd name="T6" fmla="*/ 0 w 145"/>
                <a:gd name="T7" fmla="*/ 0 h 171"/>
              </a:gdLst>
              <a:ahLst/>
              <a:cxnLst>
                <a:cxn ang="0">
                  <a:pos x="T0" y="T1"/>
                </a:cxn>
                <a:cxn ang="0">
                  <a:pos x="T2" y="T3"/>
                </a:cxn>
                <a:cxn ang="0">
                  <a:pos x="T4" y="T5"/>
                </a:cxn>
                <a:cxn ang="0">
                  <a:pos x="T6" y="T7"/>
                </a:cxn>
              </a:cxnLst>
              <a:rect l="0" t="0" r="r" b="b"/>
              <a:pathLst>
                <a:path w="145" h="171">
                  <a:moveTo>
                    <a:pt x="0" y="0"/>
                  </a:moveTo>
                  <a:lnTo>
                    <a:pt x="145" y="84"/>
                  </a:lnTo>
                  <a:lnTo>
                    <a:pt x="0" y="171"/>
                  </a:lnTo>
                  <a:lnTo>
                    <a:pt x="0" y="0"/>
                  </a:lnTo>
                  <a:close/>
                </a:path>
              </a:pathLst>
            </a:custGeom>
            <a:solidFill>
              <a:schemeClr val="accent2"/>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5" name="Freeform 22"/>
            <p:cNvSpPr/>
            <p:nvPr/>
          </p:nvSpPr>
          <p:spPr bwMode="auto">
            <a:xfrm>
              <a:off x="6728724" y="1641476"/>
              <a:ext cx="258763" cy="254000"/>
            </a:xfrm>
            <a:custGeom>
              <a:avLst/>
              <a:gdLst>
                <a:gd name="T0" fmla="*/ 0 w 163"/>
                <a:gd name="T1" fmla="*/ 40 h 160"/>
                <a:gd name="T2" fmla="*/ 163 w 163"/>
                <a:gd name="T3" fmla="*/ 0 h 160"/>
                <a:gd name="T4" fmla="*/ 120 w 163"/>
                <a:gd name="T5" fmla="*/ 160 h 160"/>
                <a:gd name="T6" fmla="*/ 0 w 163"/>
                <a:gd name="T7" fmla="*/ 40 h 160"/>
              </a:gdLst>
              <a:ahLst/>
              <a:cxnLst>
                <a:cxn ang="0">
                  <a:pos x="T0" y="T1"/>
                </a:cxn>
                <a:cxn ang="0">
                  <a:pos x="T2" y="T3"/>
                </a:cxn>
                <a:cxn ang="0">
                  <a:pos x="T4" y="T5"/>
                </a:cxn>
                <a:cxn ang="0">
                  <a:pos x="T6" y="T7"/>
                </a:cxn>
              </a:cxnLst>
              <a:rect l="0" t="0" r="r" b="b"/>
              <a:pathLst>
                <a:path w="163" h="160">
                  <a:moveTo>
                    <a:pt x="0" y="40"/>
                  </a:moveTo>
                  <a:lnTo>
                    <a:pt x="163" y="0"/>
                  </a:lnTo>
                  <a:lnTo>
                    <a:pt x="120" y="160"/>
                  </a:lnTo>
                  <a:lnTo>
                    <a:pt x="0" y="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6" name="Freeform 23"/>
            <p:cNvSpPr/>
            <p:nvPr/>
          </p:nvSpPr>
          <p:spPr bwMode="auto">
            <a:xfrm>
              <a:off x="5976909" y="3303589"/>
              <a:ext cx="263525" cy="230188"/>
            </a:xfrm>
            <a:custGeom>
              <a:avLst/>
              <a:gdLst>
                <a:gd name="T0" fmla="*/ 0 w 166"/>
                <a:gd name="T1" fmla="*/ 145 h 145"/>
                <a:gd name="T2" fmla="*/ 83 w 166"/>
                <a:gd name="T3" fmla="*/ 0 h 145"/>
                <a:gd name="T4" fmla="*/ 166 w 166"/>
                <a:gd name="T5" fmla="*/ 145 h 145"/>
                <a:gd name="T6" fmla="*/ 0 w 166"/>
                <a:gd name="T7" fmla="*/ 145 h 145"/>
              </a:gdLst>
              <a:ahLst/>
              <a:cxnLst>
                <a:cxn ang="0">
                  <a:pos x="T0" y="T1"/>
                </a:cxn>
                <a:cxn ang="0">
                  <a:pos x="T2" y="T3"/>
                </a:cxn>
                <a:cxn ang="0">
                  <a:pos x="T4" y="T5"/>
                </a:cxn>
                <a:cxn ang="0">
                  <a:pos x="T6" y="T7"/>
                </a:cxn>
              </a:cxnLst>
              <a:rect l="0" t="0" r="r" b="b"/>
              <a:pathLst>
                <a:path w="166" h="145">
                  <a:moveTo>
                    <a:pt x="0" y="145"/>
                  </a:moveTo>
                  <a:lnTo>
                    <a:pt x="83" y="0"/>
                  </a:lnTo>
                  <a:lnTo>
                    <a:pt x="166" y="145"/>
                  </a:lnTo>
                  <a:lnTo>
                    <a:pt x="0" y="145"/>
                  </a:lnTo>
                  <a:close/>
                </a:path>
              </a:pathLst>
            </a:custGeom>
            <a:solidFill>
              <a:schemeClr val="accent6"/>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7" name="Freeform 24"/>
            <p:cNvSpPr/>
            <p:nvPr/>
          </p:nvSpPr>
          <p:spPr bwMode="auto">
            <a:xfrm>
              <a:off x="6682687" y="5086351"/>
              <a:ext cx="252413" cy="258763"/>
            </a:xfrm>
            <a:custGeom>
              <a:avLst/>
              <a:gdLst>
                <a:gd name="T0" fmla="*/ 44 w 159"/>
                <a:gd name="T1" fmla="*/ 163 h 163"/>
                <a:gd name="T2" fmla="*/ 0 w 159"/>
                <a:gd name="T3" fmla="*/ 0 h 163"/>
                <a:gd name="T4" fmla="*/ 159 w 159"/>
                <a:gd name="T5" fmla="*/ 44 h 163"/>
                <a:gd name="T6" fmla="*/ 44 w 159"/>
                <a:gd name="T7" fmla="*/ 163 h 163"/>
              </a:gdLst>
              <a:ahLst/>
              <a:cxnLst>
                <a:cxn ang="0">
                  <a:pos x="T0" y="T1"/>
                </a:cxn>
                <a:cxn ang="0">
                  <a:pos x="T2" y="T3"/>
                </a:cxn>
                <a:cxn ang="0">
                  <a:pos x="T4" y="T5"/>
                </a:cxn>
                <a:cxn ang="0">
                  <a:pos x="T6" y="T7"/>
                </a:cxn>
              </a:cxnLst>
              <a:rect l="0" t="0" r="r" b="b"/>
              <a:pathLst>
                <a:path w="159" h="163">
                  <a:moveTo>
                    <a:pt x="44" y="163"/>
                  </a:moveTo>
                  <a:lnTo>
                    <a:pt x="0" y="0"/>
                  </a:lnTo>
                  <a:lnTo>
                    <a:pt x="159" y="44"/>
                  </a:lnTo>
                  <a:lnTo>
                    <a:pt x="44" y="163"/>
                  </a:lnTo>
                  <a:close/>
                </a:path>
              </a:pathLst>
            </a:custGeom>
            <a:solidFill>
              <a:schemeClr val="accent5"/>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8" name="Freeform 25"/>
            <p:cNvSpPr/>
            <p:nvPr/>
          </p:nvSpPr>
          <p:spPr bwMode="auto">
            <a:xfrm>
              <a:off x="8316884" y="5834064"/>
              <a:ext cx="228600" cy="265113"/>
            </a:xfrm>
            <a:custGeom>
              <a:avLst/>
              <a:gdLst>
                <a:gd name="T0" fmla="*/ 144 w 144"/>
                <a:gd name="T1" fmla="*/ 167 h 167"/>
                <a:gd name="T2" fmla="*/ 0 w 144"/>
                <a:gd name="T3" fmla="*/ 83 h 167"/>
                <a:gd name="T4" fmla="*/ 144 w 144"/>
                <a:gd name="T5" fmla="*/ 0 h 167"/>
                <a:gd name="T6" fmla="*/ 144 w 144"/>
                <a:gd name="T7" fmla="*/ 167 h 167"/>
              </a:gdLst>
              <a:ahLst/>
              <a:cxnLst>
                <a:cxn ang="0">
                  <a:pos x="T0" y="T1"/>
                </a:cxn>
                <a:cxn ang="0">
                  <a:pos x="T2" y="T3"/>
                </a:cxn>
                <a:cxn ang="0">
                  <a:pos x="T4" y="T5"/>
                </a:cxn>
                <a:cxn ang="0">
                  <a:pos x="T6" y="T7"/>
                </a:cxn>
              </a:cxnLst>
              <a:rect l="0" t="0" r="r" b="b"/>
              <a:pathLst>
                <a:path w="144" h="167">
                  <a:moveTo>
                    <a:pt x="144" y="167"/>
                  </a:moveTo>
                  <a:lnTo>
                    <a:pt x="0" y="83"/>
                  </a:lnTo>
                  <a:lnTo>
                    <a:pt x="144" y="0"/>
                  </a:lnTo>
                  <a:lnTo>
                    <a:pt x="144" y="16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9" name="Freeform 26"/>
            <p:cNvSpPr/>
            <p:nvPr/>
          </p:nvSpPr>
          <p:spPr bwMode="auto">
            <a:xfrm>
              <a:off x="10121871" y="5167314"/>
              <a:ext cx="258763" cy="258763"/>
            </a:xfrm>
            <a:custGeom>
              <a:avLst/>
              <a:gdLst>
                <a:gd name="T0" fmla="*/ 163 w 163"/>
                <a:gd name="T1" fmla="*/ 120 h 163"/>
                <a:gd name="T2" fmla="*/ 0 w 163"/>
                <a:gd name="T3" fmla="*/ 163 h 163"/>
                <a:gd name="T4" fmla="*/ 43 w 163"/>
                <a:gd name="T5" fmla="*/ 0 h 163"/>
                <a:gd name="T6" fmla="*/ 163 w 163"/>
                <a:gd name="T7" fmla="*/ 120 h 163"/>
              </a:gdLst>
              <a:ahLst/>
              <a:cxnLst>
                <a:cxn ang="0">
                  <a:pos x="T0" y="T1"/>
                </a:cxn>
                <a:cxn ang="0">
                  <a:pos x="T2" y="T3"/>
                </a:cxn>
                <a:cxn ang="0">
                  <a:pos x="T4" y="T5"/>
                </a:cxn>
                <a:cxn ang="0">
                  <a:pos x="T6" y="T7"/>
                </a:cxn>
              </a:cxnLst>
              <a:rect l="0" t="0" r="r" b="b"/>
              <a:pathLst>
                <a:path w="163" h="163">
                  <a:moveTo>
                    <a:pt x="163" y="120"/>
                  </a:moveTo>
                  <a:lnTo>
                    <a:pt x="0" y="163"/>
                  </a:lnTo>
                  <a:lnTo>
                    <a:pt x="43" y="0"/>
                  </a:lnTo>
                  <a:lnTo>
                    <a:pt x="163" y="12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50" name="组合 49"/>
            <p:cNvGrpSpPr/>
            <p:nvPr/>
          </p:nvGrpSpPr>
          <p:grpSpPr>
            <a:xfrm>
              <a:off x="6267421" y="3883952"/>
              <a:ext cx="874713" cy="544513"/>
              <a:chOff x="11048155" y="4957718"/>
              <a:chExt cx="874713" cy="544513"/>
            </a:xfrm>
            <a:solidFill>
              <a:schemeClr val="bg1"/>
            </a:solidFill>
          </p:grpSpPr>
          <p:sp>
            <p:nvSpPr>
              <p:cNvPr id="85" name="Freeform 29"/>
              <p:cNvSpPr>
                <a:spLocks noEditPoints="1"/>
              </p:cNvSpPr>
              <p:nvPr/>
            </p:nvSpPr>
            <p:spPr bwMode="auto">
              <a:xfrm>
                <a:off x="11048155" y="5160918"/>
                <a:ext cx="427038" cy="341313"/>
              </a:xfrm>
              <a:custGeom>
                <a:avLst/>
                <a:gdLst>
                  <a:gd name="T0" fmla="*/ 62 w 114"/>
                  <a:gd name="T1" fmla="*/ 91 h 91"/>
                  <a:gd name="T2" fmla="*/ 40 w 114"/>
                  <a:gd name="T3" fmla="*/ 88 h 91"/>
                  <a:gd name="T4" fmla="*/ 10 w 114"/>
                  <a:gd name="T5" fmla="*/ 14 h 91"/>
                  <a:gd name="T6" fmla="*/ 10 w 114"/>
                  <a:gd name="T7" fmla="*/ 13 h 91"/>
                  <a:gd name="T8" fmla="*/ 11 w 114"/>
                  <a:gd name="T9" fmla="*/ 12 h 91"/>
                  <a:gd name="T10" fmla="*/ 45 w 114"/>
                  <a:gd name="T11" fmla="*/ 0 h 91"/>
                  <a:gd name="T12" fmla="*/ 113 w 114"/>
                  <a:gd name="T13" fmla="*/ 57 h 91"/>
                  <a:gd name="T14" fmla="*/ 114 w 114"/>
                  <a:gd name="T15" fmla="*/ 58 h 91"/>
                  <a:gd name="T16" fmla="*/ 113 w 114"/>
                  <a:gd name="T17" fmla="*/ 60 h 91"/>
                  <a:gd name="T18" fmla="*/ 62 w 114"/>
                  <a:gd name="T19" fmla="*/ 91 h 91"/>
                  <a:gd name="T20" fmla="*/ 17 w 114"/>
                  <a:gd name="T21" fmla="*/ 17 h 91"/>
                  <a:gd name="T22" fmla="*/ 42 w 114"/>
                  <a:gd name="T23" fmla="*/ 80 h 91"/>
                  <a:gd name="T24" fmla="*/ 62 w 114"/>
                  <a:gd name="T25" fmla="*/ 83 h 91"/>
                  <a:gd name="T26" fmla="*/ 105 w 114"/>
                  <a:gd name="T27" fmla="*/ 58 h 91"/>
                  <a:gd name="T28" fmla="*/ 45 w 114"/>
                  <a:gd name="T29" fmla="*/ 8 h 91"/>
                  <a:gd name="T30" fmla="*/ 17 w 114"/>
                  <a:gd name="T3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91">
                    <a:moveTo>
                      <a:pt x="62" y="91"/>
                    </a:moveTo>
                    <a:cubicBezTo>
                      <a:pt x="56" y="91"/>
                      <a:pt x="48" y="90"/>
                      <a:pt x="40" y="88"/>
                    </a:cubicBezTo>
                    <a:cubicBezTo>
                      <a:pt x="0" y="79"/>
                      <a:pt x="7" y="32"/>
                      <a:pt x="10" y="14"/>
                    </a:cubicBezTo>
                    <a:cubicBezTo>
                      <a:pt x="10" y="13"/>
                      <a:pt x="10" y="13"/>
                      <a:pt x="10" y="13"/>
                    </a:cubicBezTo>
                    <a:cubicBezTo>
                      <a:pt x="11" y="12"/>
                      <a:pt x="11" y="12"/>
                      <a:pt x="11" y="12"/>
                    </a:cubicBezTo>
                    <a:cubicBezTo>
                      <a:pt x="11" y="11"/>
                      <a:pt x="21" y="0"/>
                      <a:pt x="45" y="0"/>
                    </a:cubicBezTo>
                    <a:cubicBezTo>
                      <a:pt x="89" y="0"/>
                      <a:pt x="112" y="54"/>
                      <a:pt x="113" y="57"/>
                    </a:cubicBezTo>
                    <a:cubicBezTo>
                      <a:pt x="114" y="58"/>
                      <a:pt x="114" y="58"/>
                      <a:pt x="114" y="58"/>
                    </a:cubicBezTo>
                    <a:cubicBezTo>
                      <a:pt x="113" y="60"/>
                      <a:pt x="113" y="60"/>
                      <a:pt x="113" y="60"/>
                    </a:cubicBezTo>
                    <a:cubicBezTo>
                      <a:pt x="103" y="80"/>
                      <a:pt x="86" y="91"/>
                      <a:pt x="62" y="91"/>
                    </a:cubicBezTo>
                    <a:moveTo>
                      <a:pt x="17" y="17"/>
                    </a:moveTo>
                    <a:cubicBezTo>
                      <a:pt x="12" y="56"/>
                      <a:pt x="19" y="75"/>
                      <a:pt x="42" y="80"/>
                    </a:cubicBezTo>
                    <a:cubicBezTo>
                      <a:pt x="49" y="82"/>
                      <a:pt x="56" y="83"/>
                      <a:pt x="62" y="83"/>
                    </a:cubicBezTo>
                    <a:cubicBezTo>
                      <a:pt x="82" y="83"/>
                      <a:pt x="96" y="75"/>
                      <a:pt x="105" y="58"/>
                    </a:cubicBezTo>
                    <a:cubicBezTo>
                      <a:pt x="101" y="49"/>
                      <a:pt x="79" y="8"/>
                      <a:pt x="45" y="8"/>
                    </a:cubicBezTo>
                    <a:cubicBezTo>
                      <a:pt x="28" y="8"/>
                      <a:pt x="20" y="14"/>
                      <a:pt x="17" y="1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6" name="Freeform 30"/>
              <p:cNvSpPr/>
              <p:nvPr/>
            </p:nvSpPr>
            <p:spPr bwMode="auto">
              <a:xfrm>
                <a:off x="11070380" y="4957718"/>
                <a:ext cx="44450" cy="274638"/>
              </a:xfrm>
              <a:custGeom>
                <a:avLst/>
                <a:gdLst>
                  <a:gd name="T0" fmla="*/ 8 w 12"/>
                  <a:gd name="T1" fmla="*/ 73 h 73"/>
                  <a:gd name="T2" fmla="*/ 4 w 12"/>
                  <a:gd name="T3" fmla="*/ 69 h 73"/>
                  <a:gd name="T4" fmla="*/ 0 w 12"/>
                  <a:gd name="T5" fmla="*/ 4 h 73"/>
                  <a:gd name="T6" fmla="*/ 3 w 12"/>
                  <a:gd name="T7" fmla="*/ 0 h 73"/>
                  <a:gd name="T8" fmla="*/ 8 w 12"/>
                  <a:gd name="T9" fmla="*/ 3 h 73"/>
                  <a:gd name="T10" fmla="*/ 12 w 12"/>
                  <a:gd name="T11" fmla="*/ 68 h 73"/>
                  <a:gd name="T12" fmla="*/ 8 w 12"/>
                  <a:gd name="T13" fmla="*/ 72 h 73"/>
                  <a:gd name="T14" fmla="*/ 8 w 12"/>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3">
                    <a:moveTo>
                      <a:pt x="8" y="73"/>
                    </a:moveTo>
                    <a:cubicBezTo>
                      <a:pt x="5" y="73"/>
                      <a:pt x="4" y="71"/>
                      <a:pt x="4" y="69"/>
                    </a:cubicBezTo>
                    <a:cubicBezTo>
                      <a:pt x="0" y="4"/>
                      <a:pt x="0" y="4"/>
                      <a:pt x="0" y="4"/>
                    </a:cubicBezTo>
                    <a:cubicBezTo>
                      <a:pt x="0" y="2"/>
                      <a:pt x="1" y="0"/>
                      <a:pt x="3" y="0"/>
                    </a:cubicBezTo>
                    <a:cubicBezTo>
                      <a:pt x="6" y="0"/>
                      <a:pt x="8" y="1"/>
                      <a:pt x="8" y="3"/>
                    </a:cubicBezTo>
                    <a:cubicBezTo>
                      <a:pt x="12" y="68"/>
                      <a:pt x="12" y="68"/>
                      <a:pt x="12" y="68"/>
                    </a:cubicBezTo>
                    <a:cubicBezTo>
                      <a:pt x="12" y="70"/>
                      <a:pt x="10" y="72"/>
                      <a:pt x="8" y="72"/>
                    </a:cubicBezTo>
                    <a:cubicBezTo>
                      <a:pt x="8" y="73"/>
                      <a:pt x="8" y="73"/>
                      <a:pt x="8"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7" name="Freeform 31"/>
              <p:cNvSpPr>
                <a:spLocks noEditPoints="1"/>
              </p:cNvSpPr>
              <p:nvPr/>
            </p:nvSpPr>
            <p:spPr bwMode="auto">
              <a:xfrm>
                <a:off x="11494243" y="5160918"/>
                <a:ext cx="428625" cy="341313"/>
              </a:xfrm>
              <a:custGeom>
                <a:avLst/>
                <a:gdLst>
                  <a:gd name="T0" fmla="*/ 51 w 114"/>
                  <a:gd name="T1" fmla="*/ 91 h 91"/>
                  <a:gd name="T2" fmla="*/ 51 w 114"/>
                  <a:gd name="T3" fmla="*/ 91 h 91"/>
                  <a:gd name="T4" fmla="*/ 1 w 114"/>
                  <a:gd name="T5" fmla="*/ 60 h 91"/>
                  <a:gd name="T6" fmla="*/ 0 w 114"/>
                  <a:gd name="T7" fmla="*/ 58 h 91"/>
                  <a:gd name="T8" fmla="*/ 1 w 114"/>
                  <a:gd name="T9" fmla="*/ 57 h 91"/>
                  <a:gd name="T10" fmla="*/ 69 w 114"/>
                  <a:gd name="T11" fmla="*/ 0 h 91"/>
                  <a:gd name="T12" fmla="*/ 103 w 114"/>
                  <a:gd name="T13" fmla="*/ 12 h 91"/>
                  <a:gd name="T14" fmla="*/ 104 w 114"/>
                  <a:gd name="T15" fmla="*/ 13 h 91"/>
                  <a:gd name="T16" fmla="*/ 104 w 114"/>
                  <a:gd name="T17" fmla="*/ 14 h 91"/>
                  <a:gd name="T18" fmla="*/ 74 w 114"/>
                  <a:gd name="T19" fmla="*/ 88 h 91"/>
                  <a:gd name="T20" fmla="*/ 51 w 114"/>
                  <a:gd name="T21" fmla="*/ 91 h 91"/>
                  <a:gd name="T22" fmla="*/ 9 w 114"/>
                  <a:gd name="T23" fmla="*/ 58 h 91"/>
                  <a:gd name="T24" fmla="*/ 51 w 114"/>
                  <a:gd name="T25" fmla="*/ 83 h 91"/>
                  <a:gd name="T26" fmla="*/ 72 w 114"/>
                  <a:gd name="T27" fmla="*/ 80 h 91"/>
                  <a:gd name="T28" fmla="*/ 96 w 114"/>
                  <a:gd name="T29" fmla="*/ 17 h 91"/>
                  <a:gd name="T30" fmla="*/ 69 w 114"/>
                  <a:gd name="T31" fmla="*/ 8 h 91"/>
                  <a:gd name="T32" fmla="*/ 9 w 114"/>
                  <a:gd name="T33" fmla="*/ 5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91">
                    <a:moveTo>
                      <a:pt x="51" y="91"/>
                    </a:moveTo>
                    <a:cubicBezTo>
                      <a:pt x="51" y="91"/>
                      <a:pt x="51" y="91"/>
                      <a:pt x="51" y="91"/>
                    </a:cubicBezTo>
                    <a:cubicBezTo>
                      <a:pt x="28" y="91"/>
                      <a:pt x="11" y="80"/>
                      <a:pt x="1" y="60"/>
                    </a:cubicBezTo>
                    <a:cubicBezTo>
                      <a:pt x="0" y="58"/>
                      <a:pt x="0" y="58"/>
                      <a:pt x="0" y="58"/>
                    </a:cubicBezTo>
                    <a:cubicBezTo>
                      <a:pt x="1" y="57"/>
                      <a:pt x="1" y="57"/>
                      <a:pt x="1" y="57"/>
                    </a:cubicBezTo>
                    <a:cubicBezTo>
                      <a:pt x="2" y="54"/>
                      <a:pt x="25" y="0"/>
                      <a:pt x="69" y="0"/>
                    </a:cubicBezTo>
                    <a:cubicBezTo>
                      <a:pt x="92" y="0"/>
                      <a:pt x="103" y="11"/>
                      <a:pt x="103" y="12"/>
                    </a:cubicBezTo>
                    <a:cubicBezTo>
                      <a:pt x="104" y="13"/>
                      <a:pt x="104" y="13"/>
                      <a:pt x="104" y="13"/>
                    </a:cubicBezTo>
                    <a:cubicBezTo>
                      <a:pt x="104" y="14"/>
                      <a:pt x="104" y="14"/>
                      <a:pt x="104" y="14"/>
                    </a:cubicBezTo>
                    <a:cubicBezTo>
                      <a:pt x="107" y="32"/>
                      <a:pt x="114" y="79"/>
                      <a:pt x="74" y="88"/>
                    </a:cubicBezTo>
                    <a:cubicBezTo>
                      <a:pt x="66" y="90"/>
                      <a:pt x="58" y="91"/>
                      <a:pt x="51" y="91"/>
                    </a:cubicBezTo>
                    <a:moveTo>
                      <a:pt x="9" y="58"/>
                    </a:moveTo>
                    <a:cubicBezTo>
                      <a:pt x="17" y="75"/>
                      <a:pt x="31" y="83"/>
                      <a:pt x="51" y="83"/>
                    </a:cubicBezTo>
                    <a:cubicBezTo>
                      <a:pt x="58" y="83"/>
                      <a:pt x="65" y="82"/>
                      <a:pt x="72" y="80"/>
                    </a:cubicBezTo>
                    <a:cubicBezTo>
                      <a:pt x="95" y="75"/>
                      <a:pt x="102" y="56"/>
                      <a:pt x="96" y="17"/>
                    </a:cubicBezTo>
                    <a:cubicBezTo>
                      <a:pt x="94" y="14"/>
                      <a:pt x="85" y="8"/>
                      <a:pt x="69" y="8"/>
                    </a:cubicBezTo>
                    <a:cubicBezTo>
                      <a:pt x="34" y="8"/>
                      <a:pt x="13" y="49"/>
                      <a:pt x="9"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8" name="Freeform 32"/>
              <p:cNvSpPr/>
              <p:nvPr/>
            </p:nvSpPr>
            <p:spPr bwMode="auto">
              <a:xfrm>
                <a:off x="11856193" y="4957718"/>
                <a:ext cx="44450" cy="274638"/>
              </a:xfrm>
              <a:custGeom>
                <a:avLst/>
                <a:gdLst>
                  <a:gd name="T0" fmla="*/ 4 w 12"/>
                  <a:gd name="T1" fmla="*/ 73 h 73"/>
                  <a:gd name="T2" fmla="*/ 4 w 12"/>
                  <a:gd name="T3" fmla="*/ 72 h 73"/>
                  <a:gd name="T4" fmla="*/ 0 w 12"/>
                  <a:gd name="T5" fmla="*/ 68 h 73"/>
                  <a:gd name="T6" fmla="*/ 4 w 12"/>
                  <a:gd name="T7" fmla="*/ 3 h 73"/>
                  <a:gd name="T8" fmla="*/ 8 w 12"/>
                  <a:gd name="T9" fmla="*/ 0 h 73"/>
                  <a:gd name="T10" fmla="*/ 12 w 12"/>
                  <a:gd name="T11" fmla="*/ 4 h 73"/>
                  <a:gd name="T12" fmla="*/ 8 w 12"/>
                  <a:gd name="T13" fmla="*/ 69 h 73"/>
                  <a:gd name="T14" fmla="*/ 4 w 12"/>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3">
                    <a:moveTo>
                      <a:pt x="4" y="73"/>
                    </a:moveTo>
                    <a:cubicBezTo>
                      <a:pt x="4" y="73"/>
                      <a:pt x="4" y="73"/>
                      <a:pt x="4" y="72"/>
                    </a:cubicBezTo>
                    <a:cubicBezTo>
                      <a:pt x="2" y="72"/>
                      <a:pt x="0" y="70"/>
                      <a:pt x="0" y="68"/>
                    </a:cubicBezTo>
                    <a:cubicBezTo>
                      <a:pt x="4" y="3"/>
                      <a:pt x="4" y="3"/>
                      <a:pt x="4" y="3"/>
                    </a:cubicBezTo>
                    <a:cubicBezTo>
                      <a:pt x="4" y="1"/>
                      <a:pt x="6" y="0"/>
                      <a:pt x="8" y="0"/>
                    </a:cubicBezTo>
                    <a:cubicBezTo>
                      <a:pt x="10" y="0"/>
                      <a:pt x="12" y="2"/>
                      <a:pt x="12" y="4"/>
                    </a:cubicBezTo>
                    <a:cubicBezTo>
                      <a:pt x="8" y="69"/>
                      <a:pt x="8" y="69"/>
                      <a:pt x="8" y="69"/>
                    </a:cubicBezTo>
                    <a:cubicBezTo>
                      <a:pt x="8" y="71"/>
                      <a:pt x="6" y="73"/>
                      <a:pt x="4"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9" name="Rectangle 33"/>
              <p:cNvSpPr>
                <a:spLocks noChangeArrowheads="1"/>
              </p:cNvSpPr>
              <p:nvPr/>
            </p:nvSpPr>
            <p:spPr bwMode="auto">
              <a:xfrm>
                <a:off x="11457730" y="5378405"/>
                <a:ext cx="523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0" name="Freeform 34"/>
              <p:cNvSpPr/>
              <p:nvPr/>
            </p:nvSpPr>
            <p:spPr bwMode="auto">
              <a:xfrm>
                <a:off x="11389468" y="5419680"/>
                <a:ext cx="187325" cy="44450"/>
              </a:xfrm>
              <a:custGeom>
                <a:avLst/>
                <a:gdLst>
                  <a:gd name="T0" fmla="*/ 49 w 50"/>
                  <a:gd name="T1" fmla="*/ 12 h 12"/>
                  <a:gd name="T2" fmla="*/ 2 w 50"/>
                  <a:gd name="T3" fmla="*/ 12 h 12"/>
                  <a:gd name="T4" fmla="*/ 0 w 50"/>
                  <a:gd name="T5" fmla="*/ 8 h 12"/>
                  <a:gd name="T6" fmla="*/ 50 w 50"/>
                  <a:gd name="T7" fmla="*/ 8 h 12"/>
                  <a:gd name="T8" fmla="*/ 49 w 50"/>
                  <a:gd name="T9" fmla="*/ 12 h 12"/>
                </a:gdLst>
                <a:ahLst/>
                <a:cxnLst>
                  <a:cxn ang="0">
                    <a:pos x="T0" y="T1"/>
                  </a:cxn>
                  <a:cxn ang="0">
                    <a:pos x="T2" y="T3"/>
                  </a:cxn>
                  <a:cxn ang="0">
                    <a:pos x="T4" y="T5"/>
                  </a:cxn>
                  <a:cxn ang="0">
                    <a:pos x="T6" y="T7"/>
                  </a:cxn>
                  <a:cxn ang="0">
                    <a:pos x="T8" y="T9"/>
                  </a:cxn>
                </a:cxnLst>
                <a:rect l="0" t="0" r="r" b="b"/>
                <a:pathLst>
                  <a:path w="50" h="12">
                    <a:moveTo>
                      <a:pt x="49" y="12"/>
                    </a:moveTo>
                    <a:cubicBezTo>
                      <a:pt x="24" y="4"/>
                      <a:pt x="2" y="12"/>
                      <a:pt x="2" y="12"/>
                    </a:cubicBezTo>
                    <a:cubicBezTo>
                      <a:pt x="0" y="8"/>
                      <a:pt x="0" y="8"/>
                      <a:pt x="0" y="8"/>
                    </a:cubicBezTo>
                    <a:cubicBezTo>
                      <a:pt x="1" y="7"/>
                      <a:pt x="23" y="0"/>
                      <a:pt x="50" y="8"/>
                    </a:cubicBezTo>
                    <a:lnTo>
                      <a:pt x="4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1" name="组合 50"/>
            <p:cNvGrpSpPr/>
            <p:nvPr/>
          </p:nvGrpSpPr>
          <p:grpSpPr>
            <a:xfrm>
              <a:off x="7396133" y="5056188"/>
              <a:ext cx="793751" cy="481013"/>
              <a:chOff x="9917945" y="4987880"/>
              <a:chExt cx="793751" cy="481013"/>
            </a:xfrm>
            <a:solidFill>
              <a:schemeClr val="bg1"/>
            </a:solidFill>
          </p:grpSpPr>
          <p:sp>
            <p:nvSpPr>
              <p:cNvPr id="80" name="Freeform 16"/>
              <p:cNvSpPr/>
              <p:nvPr/>
            </p:nvSpPr>
            <p:spPr bwMode="auto">
              <a:xfrm>
                <a:off x="9917945" y="4987880"/>
                <a:ext cx="398463" cy="481013"/>
              </a:xfrm>
              <a:custGeom>
                <a:avLst/>
                <a:gdLst>
                  <a:gd name="T0" fmla="*/ 106 w 106"/>
                  <a:gd name="T1" fmla="*/ 128 h 128"/>
                  <a:gd name="T2" fmla="*/ 63 w 106"/>
                  <a:gd name="T3" fmla="*/ 96 h 128"/>
                  <a:gd name="T4" fmla="*/ 13 w 106"/>
                  <a:gd name="T5" fmla="*/ 68 h 128"/>
                  <a:gd name="T6" fmla="*/ 1 w 106"/>
                  <a:gd name="T7" fmla="*/ 53 h 128"/>
                  <a:gd name="T8" fmla="*/ 1 w 106"/>
                  <a:gd name="T9" fmla="*/ 8 h 128"/>
                  <a:gd name="T10" fmla="*/ 9 w 106"/>
                  <a:gd name="T11" fmla="*/ 0 h 128"/>
                  <a:gd name="T12" fmla="*/ 106 w 106"/>
                  <a:gd name="T13" fmla="*/ 0 h 128"/>
                  <a:gd name="T14" fmla="*/ 106 w 106"/>
                  <a:gd name="T15" fmla="*/ 8 h 128"/>
                  <a:gd name="T16" fmla="*/ 9 w 106"/>
                  <a:gd name="T17" fmla="*/ 8 h 128"/>
                  <a:gd name="T18" fmla="*/ 9 w 106"/>
                  <a:gd name="T19" fmla="*/ 54 h 128"/>
                  <a:gd name="T20" fmla="*/ 16 w 106"/>
                  <a:gd name="T21" fmla="*/ 60 h 128"/>
                  <a:gd name="T22" fmla="*/ 70 w 106"/>
                  <a:gd name="T23" fmla="*/ 93 h 128"/>
                  <a:gd name="T24" fmla="*/ 106 w 106"/>
                  <a:gd name="T25" fmla="*/ 120 h 128"/>
                  <a:gd name="T26" fmla="*/ 106 w 106"/>
                  <a:gd name="T2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28">
                    <a:moveTo>
                      <a:pt x="106" y="128"/>
                    </a:moveTo>
                    <a:cubicBezTo>
                      <a:pt x="86" y="128"/>
                      <a:pt x="71" y="117"/>
                      <a:pt x="63" y="96"/>
                    </a:cubicBezTo>
                    <a:cubicBezTo>
                      <a:pt x="58" y="85"/>
                      <a:pt x="28" y="72"/>
                      <a:pt x="13" y="68"/>
                    </a:cubicBezTo>
                    <a:cubicBezTo>
                      <a:pt x="2" y="64"/>
                      <a:pt x="0" y="57"/>
                      <a:pt x="1" y="53"/>
                    </a:cubicBezTo>
                    <a:cubicBezTo>
                      <a:pt x="1" y="8"/>
                      <a:pt x="1" y="8"/>
                      <a:pt x="1" y="8"/>
                    </a:cubicBezTo>
                    <a:cubicBezTo>
                      <a:pt x="1" y="4"/>
                      <a:pt x="5" y="0"/>
                      <a:pt x="9" y="0"/>
                    </a:cubicBezTo>
                    <a:cubicBezTo>
                      <a:pt x="106" y="0"/>
                      <a:pt x="106" y="0"/>
                      <a:pt x="106" y="0"/>
                    </a:cubicBezTo>
                    <a:cubicBezTo>
                      <a:pt x="106" y="8"/>
                      <a:pt x="106" y="8"/>
                      <a:pt x="106" y="8"/>
                    </a:cubicBezTo>
                    <a:cubicBezTo>
                      <a:pt x="9" y="8"/>
                      <a:pt x="9" y="8"/>
                      <a:pt x="9" y="8"/>
                    </a:cubicBezTo>
                    <a:cubicBezTo>
                      <a:pt x="9" y="54"/>
                      <a:pt x="9" y="54"/>
                      <a:pt x="9" y="54"/>
                    </a:cubicBezTo>
                    <a:cubicBezTo>
                      <a:pt x="9" y="54"/>
                      <a:pt x="8" y="58"/>
                      <a:pt x="16" y="60"/>
                    </a:cubicBezTo>
                    <a:cubicBezTo>
                      <a:pt x="16" y="60"/>
                      <a:pt x="63" y="75"/>
                      <a:pt x="70" y="93"/>
                    </a:cubicBezTo>
                    <a:cubicBezTo>
                      <a:pt x="75" y="105"/>
                      <a:pt x="85" y="120"/>
                      <a:pt x="106" y="120"/>
                    </a:cubicBezTo>
                    <a:lnTo>
                      <a:pt x="106"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1" name="Freeform 17"/>
              <p:cNvSpPr/>
              <p:nvPr/>
            </p:nvSpPr>
            <p:spPr bwMode="auto">
              <a:xfrm>
                <a:off x="10316408" y="4987880"/>
                <a:ext cx="395288" cy="481013"/>
              </a:xfrm>
              <a:custGeom>
                <a:avLst/>
                <a:gdLst>
                  <a:gd name="T0" fmla="*/ 0 w 105"/>
                  <a:gd name="T1" fmla="*/ 128 h 128"/>
                  <a:gd name="T2" fmla="*/ 0 w 105"/>
                  <a:gd name="T3" fmla="*/ 120 h 128"/>
                  <a:gd name="T4" fmla="*/ 35 w 105"/>
                  <a:gd name="T5" fmla="*/ 93 h 128"/>
                  <a:gd name="T6" fmla="*/ 90 w 105"/>
                  <a:gd name="T7" fmla="*/ 60 h 128"/>
                  <a:gd name="T8" fmla="*/ 97 w 105"/>
                  <a:gd name="T9" fmla="*/ 54 h 128"/>
                  <a:gd name="T10" fmla="*/ 96 w 105"/>
                  <a:gd name="T11" fmla="*/ 53 h 128"/>
                  <a:gd name="T12" fmla="*/ 96 w 105"/>
                  <a:gd name="T13" fmla="*/ 8 h 128"/>
                  <a:gd name="T14" fmla="*/ 0 w 105"/>
                  <a:gd name="T15" fmla="*/ 8 h 128"/>
                  <a:gd name="T16" fmla="*/ 0 w 105"/>
                  <a:gd name="T17" fmla="*/ 0 h 128"/>
                  <a:gd name="T18" fmla="*/ 96 w 105"/>
                  <a:gd name="T19" fmla="*/ 0 h 128"/>
                  <a:gd name="T20" fmla="*/ 104 w 105"/>
                  <a:gd name="T21" fmla="*/ 8 h 128"/>
                  <a:gd name="T22" fmla="*/ 104 w 105"/>
                  <a:gd name="T23" fmla="*/ 53 h 128"/>
                  <a:gd name="T24" fmla="*/ 92 w 105"/>
                  <a:gd name="T25" fmla="*/ 68 h 128"/>
                  <a:gd name="T26" fmla="*/ 43 w 105"/>
                  <a:gd name="T27" fmla="*/ 96 h 128"/>
                  <a:gd name="T28" fmla="*/ 0 w 105"/>
                  <a:gd name="T2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28">
                    <a:moveTo>
                      <a:pt x="0" y="128"/>
                    </a:moveTo>
                    <a:cubicBezTo>
                      <a:pt x="0" y="120"/>
                      <a:pt x="0" y="120"/>
                      <a:pt x="0" y="120"/>
                    </a:cubicBezTo>
                    <a:cubicBezTo>
                      <a:pt x="21" y="120"/>
                      <a:pt x="31" y="105"/>
                      <a:pt x="35" y="93"/>
                    </a:cubicBezTo>
                    <a:cubicBezTo>
                      <a:pt x="42" y="75"/>
                      <a:pt x="89" y="60"/>
                      <a:pt x="90" y="60"/>
                    </a:cubicBezTo>
                    <a:cubicBezTo>
                      <a:pt x="97" y="58"/>
                      <a:pt x="97" y="54"/>
                      <a:pt x="97" y="54"/>
                    </a:cubicBezTo>
                    <a:cubicBezTo>
                      <a:pt x="96" y="53"/>
                      <a:pt x="96" y="53"/>
                      <a:pt x="96" y="53"/>
                    </a:cubicBezTo>
                    <a:cubicBezTo>
                      <a:pt x="96" y="8"/>
                      <a:pt x="96" y="8"/>
                      <a:pt x="96" y="8"/>
                    </a:cubicBezTo>
                    <a:cubicBezTo>
                      <a:pt x="0" y="8"/>
                      <a:pt x="0" y="8"/>
                      <a:pt x="0" y="8"/>
                    </a:cubicBezTo>
                    <a:cubicBezTo>
                      <a:pt x="0" y="0"/>
                      <a:pt x="0" y="0"/>
                      <a:pt x="0" y="0"/>
                    </a:cubicBezTo>
                    <a:cubicBezTo>
                      <a:pt x="96" y="0"/>
                      <a:pt x="96" y="0"/>
                      <a:pt x="96" y="0"/>
                    </a:cubicBezTo>
                    <a:cubicBezTo>
                      <a:pt x="101" y="0"/>
                      <a:pt x="104" y="4"/>
                      <a:pt x="104" y="8"/>
                    </a:cubicBezTo>
                    <a:cubicBezTo>
                      <a:pt x="104" y="53"/>
                      <a:pt x="104" y="53"/>
                      <a:pt x="104" y="53"/>
                    </a:cubicBezTo>
                    <a:cubicBezTo>
                      <a:pt x="105" y="57"/>
                      <a:pt x="104" y="64"/>
                      <a:pt x="92" y="68"/>
                    </a:cubicBezTo>
                    <a:cubicBezTo>
                      <a:pt x="78" y="72"/>
                      <a:pt x="47" y="85"/>
                      <a:pt x="43" y="96"/>
                    </a:cubicBezTo>
                    <a:cubicBezTo>
                      <a:pt x="35" y="117"/>
                      <a:pt x="20" y="128"/>
                      <a:pt x="0" y="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2" name="Rectangle 18"/>
              <p:cNvSpPr>
                <a:spLocks noChangeArrowheads="1"/>
              </p:cNvSpPr>
              <p:nvPr/>
            </p:nvSpPr>
            <p:spPr bwMode="auto">
              <a:xfrm>
                <a:off x="9936995" y="5054555"/>
                <a:ext cx="755650" cy="15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3" name="Freeform 19"/>
              <p:cNvSpPr/>
              <p:nvPr/>
            </p:nvSpPr>
            <p:spPr bwMode="auto">
              <a:xfrm>
                <a:off x="10087808" y="5062493"/>
                <a:ext cx="123825" cy="222250"/>
              </a:xfrm>
              <a:custGeom>
                <a:avLst/>
                <a:gdLst>
                  <a:gd name="T0" fmla="*/ 1 w 33"/>
                  <a:gd name="T1" fmla="*/ 59 h 59"/>
                  <a:gd name="T2" fmla="*/ 0 w 33"/>
                  <a:gd name="T3" fmla="*/ 55 h 59"/>
                  <a:gd name="T4" fmla="*/ 29 w 33"/>
                  <a:gd name="T5" fmla="*/ 0 h 59"/>
                  <a:gd name="T6" fmla="*/ 33 w 33"/>
                  <a:gd name="T7" fmla="*/ 0 h 59"/>
                  <a:gd name="T8" fmla="*/ 1 w 33"/>
                  <a:gd name="T9" fmla="*/ 59 h 59"/>
                </a:gdLst>
                <a:ahLst/>
                <a:cxnLst>
                  <a:cxn ang="0">
                    <a:pos x="T0" y="T1"/>
                  </a:cxn>
                  <a:cxn ang="0">
                    <a:pos x="T2" y="T3"/>
                  </a:cxn>
                  <a:cxn ang="0">
                    <a:pos x="T4" y="T5"/>
                  </a:cxn>
                  <a:cxn ang="0">
                    <a:pos x="T6" y="T7"/>
                  </a:cxn>
                  <a:cxn ang="0">
                    <a:pos x="T8" y="T9"/>
                  </a:cxn>
                </a:cxnLst>
                <a:rect l="0" t="0" r="r" b="b"/>
                <a:pathLst>
                  <a:path w="33" h="59">
                    <a:moveTo>
                      <a:pt x="1" y="59"/>
                    </a:moveTo>
                    <a:cubicBezTo>
                      <a:pt x="0" y="55"/>
                      <a:pt x="0" y="55"/>
                      <a:pt x="0" y="55"/>
                    </a:cubicBezTo>
                    <a:cubicBezTo>
                      <a:pt x="1" y="54"/>
                      <a:pt x="29" y="45"/>
                      <a:pt x="29" y="0"/>
                    </a:cubicBezTo>
                    <a:cubicBezTo>
                      <a:pt x="33" y="0"/>
                      <a:pt x="33" y="0"/>
                      <a:pt x="33" y="0"/>
                    </a:cubicBezTo>
                    <a:cubicBezTo>
                      <a:pt x="33" y="48"/>
                      <a:pt x="2" y="58"/>
                      <a:pt x="1" y="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4" name="Freeform 20"/>
              <p:cNvSpPr/>
              <p:nvPr/>
            </p:nvSpPr>
            <p:spPr bwMode="auto">
              <a:xfrm>
                <a:off x="10414833" y="5062493"/>
                <a:ext cx="123825" cy="222250"/>
              </a:xfrm>
              <a:custGeom>
                <a:avLst/>
                <a:gdLst>
                  <a:gd name="T0" fmla="*/ 32 w 33"/>
                  <a:gd name="T1" fmla="*/ 59 h 59"/>
                  <a:gd name="T2" fmla="*/ 0 w 33"/>
                  <a:gd name="T3" fmla="*/ 0 h 59"/>
                  <a:gd name="T4" fmla="*/ 4 w 33"/>
                  <a:gd name="T5" fmla="*/ 0 h 59"/>
                  <a:gd name="T6" fmla="*/ 33 w 33"/>
                  <a:gd name="T7" fmla="*/ 55 h 59"/>
                  <a:gd name="T8" fmla="*/ 32 w 33"/>
                  <a:gd name="T9" fmla="*/ 59 h 59"/>
                </a:gdLst>
                <a:ahLst/>
                <a:cxnLst>
                  <a:cxn ang="0">
                    <a:pos x="T0" y="T1"/>
                  </a:cxn>
                  <a:cxn ang="0">
                    <a:pos x="T2" y="T3"/>
                  </a:cxn>
                  <a:cxn ang="0">
                    <a:pos x="T4" y="T5"/>
                  </a:cxn>
                  <a:cxn ang="0">
                    <a:pos x="T6" y="T7"/>
                  </a:cxn>
                  <a:cxn ang="0">
                    <a:pos x="T8" y="T9"/>
                  </a:cxn>
                </a:cxnLst>
                <a:rect l="0" t="0" r="r" b="b"/>
                <a:pathLst>
                  <a:path w="33" h="59">
                    <a:moveTo>
                      <a:pt x="32" y="59"/>
                    </a:moveTo>
                    <a:cubicBezTo>
                      <a:pt x="30" y="58"/>
                      <a:pt x="0" y="48"/>
                      <a:pt x="0" y="0"/>
                    </a:cubicBezTo>
                    <a:cubicBezTo>
                      <a:pt x="4" y="0"/>
                      <a:pt x="4" y="0"/>
                      <a:pt x="4" y="0"/>
                    </a:cubicBezTo>
                    <a:cubicBezTo>
                      <a:pt x="4" y="46"/>
                      <a:pt x="32" y="55"/>
                      <a:pt x="33" y="55"/>
                    </a:cubicBezTo>
                    <a:lnTo>
                      <a:pt x="32"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2" name="组合 51"/>
            <p:cNvGrpSpPr/>
            <p:nvPr/>
          </p:nvGrpSpPr>
          <p:grpSpPr>
            <a:xfrm>
              <a:off x="8783608" y="4938714"/>
              <a:ext cx="835025" cy="522288"/>
              <a:chOff x="11108480" y="4075068"/>
              <a:chExt cx="835025" cy="522288"/>
            </a:xfrm>
            <a:solidFill>
              <a:schemeClr val="bg1">
                <a:lumMod val="50000"/>
                <a:alpha val="47000"/>
              </a:schemeClr>
            </a:solidFill>
          </p:grpSpPr>
          <p:sp>
            <p:nvSpPr>
              <p:cNvPr id="77" name="Freeform 27"/>
              <p:cNvSpPr>
                <a:spLocks noEditPoints="1"/>
              </p:cNvSpPr>
              <p:nvPr/>
            </p:nvSpPr>
            <p:spPr bwMode="auto">
              <a:xfrm>
                <a:off x="11108480" y="4075068"/>
                <a:ext cx="835025" cy="522288"/>
              </a:xfrm>
              <a:custGeom>
                <a:avLst/>
                <a:gdLst>
                  <a:gd name="T0" fmla="*/ 4 w 222"/>
                  <a:gd name="T1" fmla="*/ 139 h 139"/>
                  <a:gd name="T2" fmla="*/ 0 w 222"/>
                  <a:gd name="T3" fmla="*/ 135 h 139"/>
                  <a:gd name="T4" fmla="*/ 47 w 222"/>
                  <a:gd name="T5" fmla="*/ 85 h 139"/>
                  <a:gd name="T6" fmla="*/ 50 w 222"/>
                  <a:gd name="T7" fmla="*/ 85 h 139"/>
                  <a:gd name="T8" fmla="*/ 85 w 222"/>
                  <a:gd name="T9" fmla="*/ 93 h 139"/>
                  <a:gd name="T10" fmla="*/ 85 w 222"/>
                  <a:gd name="T11" fmla="*/ 93 h 139"/>
                  <a:gd name="T12" fmla="*/ 103 w 222"/>
                  <a:gd name="T13" fmla="*/ 87 h 139"/>
                  <a:gd name="T14" fmla="*/ 200 w 222"/>
                  <a:gd name="T15" fmla="*/ 1 h 139"/>
                  <a:gd name="T16" fmla="*/ 205 w 222"/>
                  <a:gd name="T17" fmla="*/ 1 h 139"/>
                  <a:gd name="T18" fmla="*/ 221 w 222"/>
                  <a:gd name="T19" fmla="*/ 59 h 139"/>
                  <a:gd name="T20" fmla="*/ 204 w 222"/>
                  <a:gd name="T21" fmla="*/ 72 h 139"/>
                  <a:gd name="T22" fmla="*/ 160 w 222"/>
                  <a:gd name="T23" fmla="*/ 92 h 139"/>
                  <a:gd name="T24" fmla="*/ 143 w 222"/>
                  <a:gd name="T25" fmla="*/ 104 h 139"/>
                  <a:gd name="T26" fmla="*/ 80 w 222"/>
                  <a:gd name="T27" fmla="*/ 139 h 139"/>
                  <a:gd name="T28" fmla="*/ 4 w 222"/>
                  <a:gd name="T29" fmla="*/ 139 h 139"/>
                  <a:gd name="T30" fmla="*/ 49 w 222"/>
                  <a:gd name="T31" fmla="*/ 93 h 139"/>
                  <a:gd name="T32" fmla="*/ 9 w 222"/>
                  <a:gd name="T33" fmla="*/ 131 h 139"/>
                  <a:gd name="T34" fmla="*/ 80 w 222"/>
                  <a:gd name="T35" fmla="*/ 131 h 139"/>
                  <a:gd name="T36" fmla="*/ 139 w 222"/>
                  <a:gd name="T37" fmla="*/ 97 h 139"/>
                  <a:gd name="T38" fmla="*/ 155 w 222"/>
                  <a:gd name="T39" fmla="*/ 86 h 139"/>
                  <a:gd name="T40" fmla="*/ 202 w 222"/>
                  <a:gd name="T41" fmla="*/ 65 h 139"/>
                  <a:gd name="T42" fmla="*/ 213 w 222"/>
                  <a:gd name="T43" fmla="*/ 59 h 139"/>
                  <a:gd name="T44" fmla="*/ 202 w 222"/>
                  <a:gd name="T45" fmla="*/ 10 h 139"/>
                  <a:gd name="T46" fmla="*/ 108 w 222"/>
                  <a:gd name="T47" fmla="*/ 93 h 139"/>
                  <a:gd name="T48" fmla="*/ 85 w 222"/>
                  <a:gd name="T49" fmla="*/ 101 h 139"/>
                  <a:gd name="T50" fmla="*/ 85 w 222"/>
                  <a:gd name="T51" fmla="*/ 101 h 139"/>
                  <a:gd name="T52" fmla="*/ 49 w 222"/>
                  <a:gd name="T53"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139">
                    <a:moveTo>
                      <a:pt x="4" y="139"/>
                    </a:moveTo>
                    <a:cubicBezTo>
                      <a:pt x="2" y="139"/>
                      <a:pt x="0" y="137"/>
                      <a:pt x="0" y="135"/>
                    </a:cubicBezTo>
                    <a:cubicBezTo>
                      <a:pt x="0" y="111"/>
                      <a:pt x="42" y="88"/>
                      <a:pt x="47" y="85"/>
                    </a:cubicBezTo>
                    <a:cubicBezTo>
                      <a:pt x="48" y="84"/>
                      <a:pt x="49" y="84"/>
                      <a:pt x="50" y="85"/>
                    </a:cubicBezTo>
                    <a:cubicBezTo>
                      <a:pt x="50" y="85"/>
                      <a:pt x="69" y="93"/>
                      <a:pt x="85" y="93"/>
                    </a:cubicBezTo>
                    <a:cubicBezTo>
                      <a:pt x="85" y="93"/>
                      <a:pt x="85" y="93"/>
                      <a:pt x="85" y="93"/>
                    </a:cubicBezTo>
                    <a:cubicBezTo>
                      <a:pt x="93" y="93"/>
                      <a:pt x="99" y="91"/>
                      <a:pt x="103" y="87"/>
                    </a:cubicBezTo>
                    <a:cubicBezTo>
                      <a:pt x="131" y="62"/>
                      <a:pt x="199" y="2"/>
                      <a:pt x="200" y="1"/>
                    </a:cubicBezTo>
                    <a:cubicBezTo>
                      <a:pt x="201" y="0"/>
                      <a:pt x="204" y="0"/>
                      <a:pt x="205" y="1"/>
                    </a:cubicBezTo>
                    <a:cubicBezTo>
                      <a:pt x="222" y="18"/>
                      <a:pt x="221" y="57"/>
                      <a:pt x="221" y="59"/>
                    </a:cubicBezTo>
                    <a:cubicBezTo>
                      <a:pt x="221" y="68"/>
                      <a:pt x="213" y="70"/>
                      <a:pt x="204" y="72"/>
                    </a:cubicBezTo>
                    <a:cubicBezTo>
                      <a:pt x="194" y="75"/>
                      <a:pt x="179" y="78"/>
                      <a:pt x="160" y="92"/>
                    </a:cubicBezTo>
                    <a:cubicBezTo>
                      <a:pt x="154" y="96"/>
                      <a:pt x="148" y="100"/>
                      <a:pt x="143" y="104"/>
                    </a:cubicBezTo>
                    <a:cubicBezTo>
                      <a:pt x="114" y="125"/>
                      <a:pt x="95" y="139"/>
                      <a:pt x="80" y="139"/>
                    </a:cubicBezTo>
                    <a:cubicBezTo>
                      <a:pt x="7" y="139"/>
                      <a:pt x="4" y="139"/>
                      <a:pt x="4" y="139"/>
                    </a:cubicBezTo>
                    <a:moveTo>
                      <a:pt x="49" y="93"/>
                    </a:moveTo>
                    <a:cubicBezTo>
                      <a:pt x="37" y="100"/>
                      <a:pt x="13" y="116"/>
                      <a:pt x="9" y="131"/>
                    </a:cubicBezTo>
                    <a:cubicBezTo>
                      <a:pt x="16" y="131"/>
                      <a:pt x="34" y="131"/>
                      <a:pt x="80" y="131"/>
                    </a:cubicBezTo>
                    <a:cubicBezTo>
                      <a:pt x="92" y="131"/>
                      <a:pt x="112" y="117"/>
                      <a:pt x="139" y="97"/>
                    </a:cubicBezTo>
                    <a:cubicBezTo>
                      <a:pt x="144" y="94"/>
                      <a:pt x="149" y="90"/>
                      <a:pt x="155" y="86"/>
                    </a:cubicBezTo>
                    <a:cubicBezTo>
                      <a:pt x="176" y="71"/>
                      <a:pt x="192" y="67"/>
                      <a:pt x="202" y="65"/>
                    </a:cubicBezTo>
                    <a:cubicBezTo>
                      <a:pt x="212" y="62"/>
                      <a:pt x="213" y="62"/>
                      <a:pt x="213" y="59"/>
                    </a:cubicBezTo>
                    <a:cubicBezTo>
                      <a:pt x="213" y="58"/>
                      <a:pt x="214" y="26"/>
                      <a:pt x="202" y="10"/>
                    </a:cubicBezTo>
                    <a:cubicBezTo>
                      <a:pt x="188" y="22"/>
                      <a:pt x="133" y="71"/>
                      <a:pt x="108" y="93"/>
                    </a:cubicBezTo>
                    <a:cubicBezTo>
                      <a:pt x="103" y="98"/>
                      <a:pt x="95" y="101"/>
                      <a:pt x="85" y="101"/>
                    </a:cubicBezTo>
                    <a:cubicBezTo>
                      <a:pt x="85" y="101"/>
                      <a:pt x="85" y="101"/>
                      <a:pt x="85" y="101"/>
                    </a:cubicBezTo>
                    <a:cubicBezTo>
                      <a:pt x="70" y="101"/>
                      <a:pt x="54" y="95"/>
                      <a:pt x="49" y="93"/>
                    </a:cubicBezTo>
                  </a:path>
                </a:pathLst>
              </a:custGeom>
              <a:solidFill>
                <a:schemeClr val="tx1"/>
              </a:solid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8" name="Freeform 28"/>
              <p:cNvSpPr>
                <a:spLocks noEditPoints="1"/>
              </p:cNvSpPr>
              <p:nvPr/>
            </p:nvSpPr>
            <p:spPr bwMode="auto">
              <a:xfrm>
                <a:off x="11740305" y="4311605"/>
                <a:ext cx="157163" cy="285750"/>
              </a:xfrm>
              <a:custGeom>
                <a:avLst/>
                <a:gdLst>
                  <a:gd name="T0" fmla="*/ 11 w 42"/>
                  <a:gd name="T1" fmla="*/ 76 h 76"/>
                  <a:gd name="T2" fmla="*/ 7 w 42"/>
                  <a:gd name="T3" fmla="*/ 72 h 76"/>
                  <a:gd name="T4" fmla="*/ 7 w 42"/>
                  <a:gd name="T5" fmla="*/ 28 h 76"/>
                  <a:gd name="T6" fmla="*/ 4 w 42"/>
                  <a:gd name="T7" fmla="*/ 21 h 76"/>
                  <a:gd name="T8" fmla="*/ 0 w 42"/>
                  <a:gd name="T9" fmla="*/ 17 h 76"/>
                  <a:gd name="T10" fmla="*/ 4 w 42"/>
                  <a:gd name="T11" fmla="*/ 13 h 76"/>
                  <a:gd name="T12" fmla="*/ 4 w 42"/>
                  <a:gd name="T13" fmla="*/ 13 h 76"/>
                  <a:gd name="T14" fmla="*/ 4 w 42"/>
                  <a:gd name="T15" fmla="*/ 13 h 76"/>
                  <a:gd name="T16" fmla="*/ 36 w 42"/>
                  <a:gd name="T17" fmla="*/ 1 h 76"/>
                  <a:gd name="T18" fmla="*/ 41 w 42"/>
                  <a:gd name="T19" fmla="*/ 2 h 76"/>
                  <a:gd name="T20" fmla="*/ 41 w 42"/>
                  <a:gd name="T21" fmla="*/ 7 h 76"/>
                  <a:gd name="T22" fmla="*/ 31 w 42"/>
                  <a:gd name="T23" fmla="*/ 44 h 76"/>
                  <a:gd name="T24" fmla="*/ 31 w 42"/>
                  <a:gd name="T25" fmla="*/ 72 h 76"/>
                  <a:gd name="T26" fmla="*/ 30 w 42"/>
                  <a:gd name="T27" fmla="*/ 75 h 76"/>
                  <a:gd name="T28" fmla="*/ 27 w 42"/>
                  <a:gd name="T29" fmla="*/ 76 h 76"/>
                  <a:gd name="T30" fmla="*/ 11 w 42"/>
                  <a:gd name="T31" fmla="*/ 76 h 76"/>
                  <a:gd name="T32" fmla="*/ 13 w 42"/>
                  <a:gd name="T33" fmla="*/ 19 h 76"/>
                  <a:gd name="T34" fmla="*/ 15 w 42"/>
                  <a:gd name="T35" fmla="*/ 28 h 76"/>
                  <a:gd name="T36" fmla="*/ 15 w 42"/>
                  <a:gd name="T37" fmla="*/ 68 h 76"/>
                  <a:gd name="T38" fmla="*/ 23 w 42"/>
                  <a:gd name="T39" fmla="*/ 68 h 76"/>
                  <a:gd name="T40" fmla="*/ 23 w 42"/>
                  <a:gd name="T41" fmla="*/ 44 h 76"/>
                  <a:gd name="T42" fmla="*/ 29 w 42"/>
                  <a:gd name="T43" fmla="*/ 13 h 76"/>
                  <a:gd name="T44" fmla="*/ 13 w 42"/>
                  <a:gd name="T45"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76">
                    <a:moveTo>
                      <a:pt x="11" y="76"/>
                    </a:moveTo>
                    <a:cubicBezTo>
                      <a:pt x="9" y="76"/>
                      <a:pt x="7" y="74"/>
                      <a:pt x="7" y="72"/>
                    </a:cubicBezTo>
                    <a:cubicBezTo>
                      <a:pt x="7" y="70"/>
                      <a:pt x="7" y="32"/>
                      <a:pt x="7" y="28"/>
                    </a:cubicBezTo>
                    <a:cubicBezTo>
                      <a:pt x="7" y="24"/>
                      <a:pt x="5" y="22"/>
                      <a:pt x="4" y="21"/>
                    </a:cubicBezTo>
                    <a:cubicBezTo>
                      <a:pt x="1" y="21"/>
                      <a:pt x="0" y="19"/>
                      <a:pt x="0" y="17"/>
                    </a:cubicBezTo>
                    <a:cubicBezTo>
                      <a:pt x="0" y="15"/>
                      <a:pt x="2" y="13"/>
                      <a:pt x="4" y="13"/>
                    </a:cubicBezTo>
                    <a:cubicBezTo>
                      <a:pt x="4" y="13"/>
                      <a:pt x="4" y="13"/>
                      <a:pt x="4" y="13"/>
                    </a:cubicBezTo>
                    <a:cubicBezTo>
                      <a:pt x="4" y="13"/>
                      <a:pt x="4" y="13"/>
                      <a:pt x="4" y="13"/>
                    </a:cubicBezTo>
                    <a:cubicBezTo>
                      <a:pt x="7" y="13"/>
                      <a:pt x="23" y="7"/>
                      <a:pt x="36" y="1"/>
                    </a:cubicBezTo>
                    <a:cubicBezTo>
                      <a:pt x="38" y="0"/>
                      <a:pt x="40" y="1"/>
                      <a:pt x="41" y="2"/>
                    </a:cubicBezTo>
                    <a:cubicBezTo>
                      <a:pt x="42" y="4"/>
                      <a:pt x="42" y="6"/>
                      <a:pt x="41" y="7"/>
                    </a:cubicBezTo>
                    <a:cubicBezTo>
                      <a:pt x="41" y="8"/>
                      <a:pt x="31" y="20"/>
                      <a:pt x="31" y="44"/>
                    </a:cubicBezTo>
                    <a:cubicBezTo>
                      <a:pt x="31" y="72"/>
                      <a:pt x="31" y="72"/>
                      <a:pt x="31" y="72"/>
                    </a:cubicBezTo>
                    <a:cubicBezTo>
                      <a:pt x="31" y="73"/>
                      <a:pt x="30" y="74"/>
                      <a:pt x="30" y="75"/>
                    </a:cubicBezTo>
                    <a:cubicBezTo>
                      <a:pt x="29" y="75"/>
                      <a:pt x="28" y="76"/>
                      <a:pt x="27" y="76"/>
                    </a:cubicBezTo>
                    <a:cubicBezTo>
                      <a:pt x="11" y="76"/>
                      <a:pt x="11" y="76"/>
                      <a:pt x="11" y="76"/>
                    </a:cubicBezTo>
                    <a:close/>
                    <a:moveTo>
                      <a:pt x="13" y="19"/>
                    </a:moveTo>
                    <a:cubicBezTo>
                      <a:pt x="14" y="21"/>
                      <a:pt x="15" y="24"/>
                      <a:pt x="15" y="28"/>
                    </a:cubicBezTo>
                    <a:cubicBezTo>
                      <a:pt x="15" y="31"/>
                      <a:pt x="15" y="58"/>
                      <a:pt x="15" y="68"/>
                    </a:cubicBezTo>
                    <a:cubicBezTo>
                      <a:pt x="23" y="68"/>
                      <a:pt x="23" y="68"/>
                      <a:pt x="23" y="68"/>
                    </a:cubicBezTo>
                    <a:cubicBezTo>
                      <a:pt x="23" y="44"/>
                      <a:pt x="23" y="44"/>
                      <a:pt x="23" y="44"/>
                    </a:cubicBezTo>
                    <a:cubicBezTo>
                      <a:pt x="23" y="30"/>
                      <a:pt x="26" y="20"/>
                      <a:pt x="29" y="13"/>
                    </a:cubicBezTo>
                    <a:cubicBezTo>
                      <a:pt x="23" y="15"/>
                      <a:pt x="17" y="17"/>
                      <a:pt x="13" y="19"/>
                    </a:cubicBezTo>
                  </a:path>
                </a:pathLst>
              </a:custGeom>
              <a:solidFill>
                <a:srgbClr val="FFFFFF"/>
              </a:solid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3" name="组合 52"/>
            <p:cNvGrpSpPr/>
            <p:nvPr/>
          </p:nvGrpSpPr>
          <p:grpSpPr>
            <a:xfrm>
              <a:off x="9856758" y="4051330"/>
              <a:ext cx="949325" cy="371475"/>
              <a:chOff x="9916358" y="4146505"/>
              <a:chExt cx="949325" cy="371475"/>
            </a:xfrm>
            <a:solidFill>
              <a:schemeClr val="bg1"/>
            </a:solidFill>
          </p:grpSpPr>
          <p:sp>
            <p:nvSpPr>
              <p:cNvPr id="71" name="Freeform 21"/>
              <p:cNvSpPr>
                <a:spLocks noEditPoints="1"/>
              </p:cNvSpPr>
              <p:nvPr/>
            </p:nvSpPr>
            <p:spPr bwMode="auto">
              <a:xfrm>
                <a:off x="9916358" y="4146505"/>
                <a:ext cx="949325" cy="371475"/>
              </a:xfrm>
              <a:custGeom>
                <a:avLst/>
                <a:gdLst>
                  <a:gd name="T0" fmla="*/ 54 w 253"/>
                  <a:gd name="T1" fmla="*/ 99 h 99"/>
                  <a:gd name="T2" fmla="*/ 0 w 253"/>
                  <a:gd name="T3" fmla="*/ 77 h 99"/>
                  <a:gd name="T4" fmla="*/ 0 w 253"/>
                  <a:gd name="T5" fmla="*/ 75 h 99"/>
                  <a:gd name="T6" fmla="*/ 64 w 253"/>
                  <a:gd name="T7" fmla="*/ 49 h 99"/>
                  <a:gd name="T8" fmla="*/ 121 w 253"/>
                  <a:gd name="T9" fmla="*/ 17 h 99"/>
                  <a:gd name="T10" fmla="*/ 154 w 253"/>
                  <a:gd name="T11" fmla="*/ 0 h 99"/>
                  <a:gd name="T12" fmla="*/ 161 w 253"/>
                  <a:gd name="T13" fmla="*/ 3 h 99"/>
                  <a:gd name="T14" fmla="*/ 163 w 253"/>
                  <a:gd name="T15" fmla="*/ 14 h 99"/>
                  <a:gd name="T16" fmla="*/ 164 w 253"/>
                  <a:gd name="T17" fmla="*/ 19 h 99"/>
                  <a:gd name="T18" fmla="*/ 175 w 253"/>
                  <a:gd name="T19" fmla="*/ 22 h 99"/>
                  <a:gd name="T20" fmla="*/ 229 w 253"/>
                  <a:gd name="T21" fmla="*/ 8 h 99"/>
                  <a:gd name="T22" fmla="*/ 234 w 253"/>
                  <a:gd name="T23" fmla="*/ 10 h 99"/>
                  <a:gd name="T24" fmla="*/ 247 w 253"/>
                  <a:gd name="T25" fmla="*/ 73 h 99"/>
                  <a:gd name="T26" fmla="*/ 243 w 253"/>
                  <a:gd name="T27" fmla="*/ 76 h 99"/>
                  <a:gd name="T28" fmla="*/ 140 w 253"/>
                  <a:gd name="T29" fmla="*/ 89 h 99"/>
                  <a:gd name="T30" fmla="*/ 54 w 253"/>
                  <a:gd name="T31" fmla="*/ 99 h 99"/>
                  <a:gd name="T32" fmla="*/ 8 w 253"/>
                  <a:gd name="T33" fmla="*/ 78 h 99"/>
                  <a:gd name="T34" fmla="*/ 54 w 253"/>
                  <a:gd name="T35" fmla="*/ 91 h 99"/>
                  <a:gd name="T36" fmla="*/ 138 w 253"/>
                  <a:gd name="T37" fmla="*/ 81 h 99"/>
                  <a:gd name="T38" fmla="*/ 239 w 253"/>
                  <a:gd name="T39" fmla="*/ 68 h 99"/>
                  <a:gd name="T40" fmla="*/ 229 w 253"/>
                  <a:gd name="T41" fmla="*/ 17 h 99"/>
                  <a:gd name="T42" fmla="*/ 175 w 253"/>
                  <a:gd name="T43" fmla="*/ 30 h 99"/>
                  <a:gd name="T44" fmla="*/ 158 w 253"/>
                  <a:gd name="T45" fmla="*/ 24 h 99"/>
                  <a:gd name="T46" fmla="*/ 155 w 253"/>
                  <a:gd name="T47" fmla="*/ 13 h 99"/>
                  <a:gd name="T48" fmla="*/ 155 w 253"/>
                  <a:gd name="T49" fmla="*/ 8 h 99"/>
                  <a:gd name="T50" fmla="*/ 154 w 253"/>
                  <a:gd name="T51" fmla="*/ 8 h 99"/>
                  <a:gd name="T52" fmla="*/ 126 w 253"/>
                  <a:gd name="T53" fmla="*/ 23 h 99"/>
                  <a:gd name="T54" fmla="*/ 65 w 253"/>
                  <a:gd name="T55" fmla="*/ 57 h 99"/>
                  <a:gd name="T56" fmla="*/ 8 w 253"/>
                  <a:gd name="T57"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3" h="99">
                    <a:moveTo>
                      <a:pt x="54" y="99"/>
                    </a:moveTo>
                    <a:cubicBezTo>
                      <a:pt x="19" y="99"/>
                      <a:pt x="1" y="92"/>
                      <a:pt x="0" y="77"/>
                    </a:cubicBezTo>
                    <a:cubicBezTo>
                      <a:pt x="0" y="76"/>
                      <a:pt x="0" y="76"/>
                      <a:pt x="0" y="75"/>
                    </a:cubicBezTo>
                    <a:cubicBezTo>
                      <a:pt x="1" y="73"/>
                      <a:pt x="10" y="58"/>
                      <a:pt x="64" y="49"/>
                    </a:cubicBezTo>
                    <a:cubicBezTo>
                      <a:pt x="86" y="45"/>
                      <a:pt x="121" y="17"/>
                      <a:pt x="121" y="17"/>
                    </a:cubicBezTo>
                    <a:cubicBezTo>
                      <a:pt x="124" y="15"/>
                      <a:pt x="143" y="0"/>
                      <a:pt x="154" y="0"/>
                    </a:cubicBezTo>
                    <a:cubicBezTo>
                      <a:pt x="158" y="0"/>
                      <a:pt x="160" y="2"/>
                      <a:pt x="161" y="3"/>
                    </a:cubicBezTo>
                    <a:cubicBezTo>
                      <a:pt x="163" y="5"/>
                      <a:pt x="164" y="9"/>
                      <a:pt x="163" y="14"/>
                    </a:cubicBezTo>
                    <a:cubicBezTo>
                      <a:pt x="163" y="17"/>
                      <a:pt x="164" y="19"/>
                      <a:pt x="164" y="19"/>
                    </a:cubicBezTo>
                    <a:cubicBezTo>
                      <a:pt x="165" y="21"/>
                      <a:pt x="169" y="22"/>
                      <a:pt x="175" y="22"/>
                    </a:cubicBezTo>
                    <a:cubicBezTo>
                      <a:pt x="195" y="22"/>
                      <a:pt x="229" y="9"/>
                      <a:pt x="229" y="8"/>
                    </a:cubicBezTo>
                    <a:cubicBezTo>
                      <a:pt x="231" y="8"/>
                      <a:pt x="233" y="8"/>
                      <a:pt x="234" y="10"/>
                    </a:cubicBezTo>
                    <a:cubicBezTo>
                      <a:pt x="235" y="11"/>
                      <a:pt x="253" y="40"/>
                      <a:pt x="247" y="73"/>
                    </a:cubicBezTo>
                    <a:cubicBezTo>
                      <a:pt x="246" y="75"/>
                      <a:pt x="245" y="76"/>
                      <a:pt x="243" y="76"/>
                    </a:cubicBezTo>
                    <a:cubicBezTo>
                      <a:pt x="242" y="76"/>
                      <a:pt x="177" y="77"/>
                      <a:pt x="140" y="89"/>
                    </a:cubicBezTo>
                    <a:cubicBezTo>
                      <a:pt x="132" y="91"/>
                      <a:pt x="91" y="99"/>
                      <a:pt x="54" y="99"/>
                    </a:cubicBezTo>
                    <a:moveTo>
                      <a:pt x="8" y="78"/>
                    </a:moveTo>
                    <a:cubicBezTo>
                      <a:pt x="10" y="86"/>
                      <a:pt x="27" y="91"/>
                      <a:pt x="54" y="91"/>
                    </a:cubicBezTo>
                    <a:cubicBezTo>
                      <a:pt x="89" y="91"/>
                      <a:pt x="130" y="83"/>
                      <a:pt x="138" y="81"/>
                    </a:cubicBezTo>
                    <a:cubicBezTo>
                      <a:pt x="171" y="71"/>
                      <a:pt x="225" y="69"/>
                      <a:pt x="239" y="68"/>
                    </a:cubicBezTo>
                    <a:cubicBezTo>
                      <a:pt x="243" y="45"/>
                      <a:pt x="233" y="24"/>
                      <a:pt x="229" y="17"/>
                    </a:cubicBezTo>
                    <a:cubicBezTo>
                      <a:pt x="220" y="20"/>
                      <a:pt x="193" y="30"/>
                      <a:pt x="175" y="30"/>
                    </a:cubicBezTo>
                    <a:cubicBezTo>
                      <a:pt x="166" y="30"/>
                      <a:pt x="161" y="28"/>
                      <a:pt x="158" y="24"/>
                    </a:cubicBezTo>
                    <a:cubicBezTo>
                      <a:pt x="155" y="21"/>
                      <a:pt x="155" y="18"/>
                      <a:pt x="155" y="13"/>
                    </a:cubicBezTo>
                    <a:cubicBezTo>
                      <a:pt x="156" y="9"/>
                      <a:pt x="155" y="8"/>
                      <a:pt x="155" y="8"/>
                    </a:cubicBezTo>
                    <a:cubicBezTo>
                      <a:pt x="155" y="8"/>
                      <a:pt x="155" y="8"/>
                      <a:pt x="154" y="8"/>
                    </a:cubicBezTo>
                    <a:cubicBezTo>
                      <a:pt x="148" y="8"/>
                      <a:pt x="134" y="17"/>
                      <a:pt x="126" y="23"/>
                    </a:cubicBezTo>
                    <a:cubicBezTo>
                      <a:pt x="125" y="24"/>
                      <a:pt x="90" y="53"/>
                      <a:pt x="65" y="57"/>
                    </a:cubicBezTo>
                    <a:cubicBezTo>
                      <a:pt x="23" y="64"/>
                      <a:pt x="11" y="75"/>
                      <a:pt x="8" y="78"/>
                    </a:cubicBezTo>
                  </a:path>
                </a:pathLst>
              </a:custGeom>
              <a:solidFill>
                <a:schemeClr val="tx1"/>
              </a:solid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2" name="Freeform 22"/>
              <p:cNvSpPr>
                <a:spLocks noEditPoints="1"/>
              </p:cNvSpPr>
              <p:nvPr/>
            </p:nvSpPr>
            <p:spPr bwMode="auto">
              <a:xfrm>
                <a:off x="10524370" y="4394155"/>
                <a:ext cx="315913" cy="120650"/>
              </a:xfrm>
              <a:custGeom>
                <a:avLst/>
                <a:gdLst>
                  <a:gd name="T0" fmla="*/ 4 w 84"/>
                  <a:gd name="T1" fmla="*/ 32 h 32"/>
                  <a:gd name="T2" fmla="*/ 0 w 84"/>
                  <a:gd name="T3" fmla="*/ 28 h 32"/>
                  <a:gd name="T4" fmla="*/ 0 w 84"/>
                  <a:gd name="T5" fmla="*/ 13 h 32"/>
                  <a:gd name="T6" fmla="*/ 3 w 84"/>
                  <a:gd name="T7" fmla="*/ 9 h 32"/>
                  <a:gd name="T8" fmla="*/ 80 w 84"/>
                  <a:gd name="T9" fmla="*/ 0 h 32"/>
                  <a:gd name="T10" fmla="*/ 83 w 84"/>
                  <a:gd name="T11" fmla="*/ 1 h 32"/>
                  <a:gd name="T12" fmla="*/ 84 w 84"/>
                  <a:gd name="T13" fmla="*/ 4 h 32"/>
                  <a:gd name="T14" fmla="*/ 84 w 84"/>
                  <a:gd name="T15" fmla="*/ 28 h 32"/>
                  <a:gd name="T16" fmla="*/ 83 w 84"/>
                  <a:gd name="T17" fmla="*/ 31 h 32"/>
                  <a:gd name="T18" fmla="*/ 80 w 84"/>
                  <a:gd name="T19" fmla="*/ 32 h 32"/>
                  <a:gd name="T20" fmla="*/ 4 w 84"/>
                  <a:gd name="T21" fmla="*/ 32 h 32"/>
                  <a:gd name="T22" fmla="*/ 8 w 84"/>
                  <a:gd name="T23" fmla="*/ 17 h 32"/>
                  <a:gd name="T24" fmla="*/ 8 w 84"/>
                  <a:gd name="T25" fmla="*/ 24 h 32"/>
                  <a:gd name="T26" fmla="*/ 76 w 84"/>
                  <a:gd name="T27" fmla="*/ 24 h 32"/>
                  <a:gd name="T28" fmla="*/ 76 w 84"/>
                  <a:gd name="T29" fmla="*/ 9 h 32"/>
                  <a:gd name="T30" fmla="*/ 8 w 84"/>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32">
                    <a:moveTo>
                      <a:pt x="4" y="32"/>
                    </a:moveTo>
                    <a:cubicBezTo>
                      <a:pt x="2" y="32"/>
                      <a:pt x="0" y="30"/>
                      <a:pt x="0" y="28"/>
                    </a:cubicBezTo>
                    <a:cubicBezTo>
                      <a:pt x="0" y="13"/>
                      <a:pt x="0" y="13"/>
                      <a:pt x="0" y="13"/>
                    </a:cubicBezTo>
                    <a:cubicBezTo>
                      <a:pt x="0" y="11"/>
                      <a:pt x="1" y="9"/>
                      <a:pt x="3" y="9"/>
                    </a:cubicBezTo>
                    <a:cubicBezTo>
                      <a:pt x="80" y="0"/>
                      <a:pt x="80" y="0"/>
                      <a:pt x="80" y="0"/>
                    </a:cubicBezTo>
                    <a:cubicBezTo>
                      <a:pt x="81" y="0"/>
                      <a:pt x="82" y="1"/>
                      <a:pt x="83" y="1"/>
                    </a:cubicBezTo>
                    <a:cubicBezTo>
                      <a:pt x="84" y="2"/>
                      <a:pt x="84" y="3"/>
                      <a:pt x="84" y="4"/>
                    </a:cubicBezTo>
                    <a:cubicBezTo>
                      <a:pt x="84" y="28"/>
                      <a:pt x="84" y="28"/>
                      <a:pt x="84" y="28"/>
                    </a:cubicBezTo>
                    <a:cubicBezTo>
                      <a:pt x="84" y="29"/>
                      <a:pt x="84" y="30"/>
                      <a:pt x="83" y="31"/>
                    </a:cubicBezTo>
                    <a:cubicBezTo>
                      <a:pt x="82" y="32"/>
                      <a:pt x="81" y="32"/>
                      <a:pt x="80" y="32"/>
                    </a:cubicBezTo>
                    <a:cubicBezTo>
                      <a:pt x="4" y="32"/>
                      <a:pt x="4" y="32"/>
                      <a:pt x="4" y="32"/>
                    </a:cubicBezTo>
                    <a:close/>
                    <a:moveTo>
                      <a:pt x="8" y="17"/>
                    </a:moveTo>
                    <a:cubicBezTo>
                      <a:pt x="8" y="24"/>
                      <a:pt x="8" y="24"/>
                      <a:pt x="8" y="24"/>
                    </a:cubicBezTo>
                    <a:cubicBezTo>
                      <a:pt x="76" y="24"/>
                      <a:pt x="76" y="24"/>
                      <a:pt x="76" y="24"/>
                    </a:cubicBezTo>
                    <a:cubicBezTo>
                      <a:pt x="76" y="9"/>
                      <a:pt x="76" y="9"/>
                      <a:pt x="76" y="9"/>
                    </a:cubicBezTo>
                    <a:lnTo>
                      <a:pt x="8" y="17"/>
                    </a:lnTo>
                    <a:close/>
                  </a:path>
                </a:pathLst>
              </a:custGeom>
              <a:grp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3" name="Freeform 23"/>
              <p:cNvSpPr/>
              <p:nvPr/>
            </p:nvSpPr>
            <p:spPr bwMode="auto">
              <a:xfrm>
                <a:off x="10129083" y="4317955"/>
                <a:ext cx="87313" cy="184150"/>
              </a:xfrm>
              <a:custGeom>
                <a:avLst/>
                <a:gdLst>
                  <a:gd name="T0" fmla="*/ 19 w 23"/>
                  <a:gd name="T1" fmla="*/ 49 h 49"/>
                  <a:gd name="T2" fmla="*/ 19 w 23"/>
                  <a:gd name="T3" fmla="*/ 0 h 49"/>
                  <a:gd name="T4" fmla="*/ 23 w 23"/>
                  <a:gd name="T5" fmla="*/ 2 h 49"/>
                  <a:gd name="T6" fmla="*/ 22 w 23"/>
                  <a:gd name="T7" fmla="*/ 46 h 49"/>
                  <a:gd name="T8" fmla="*/ 19 w 23"/>
                  <a:gd name="T9" fmla="*/ 49 h 49"/>
                </a:gdLst>
                <a:ahLst/>
                <a:cxnLst>
                  <a:cxn ang="0">
                    <a:pos x="T0" y="T1"/>
                  </a:cxn>
                  <a:cxn ang="0">
                    <a:pos x="T2" y="T3"/>
                  </a:cxn>
                  <a:cxn ang="0">
                    <a:pos x="T4" y="T5"/>
                  </a:cxn>
                  <a:cxn ang="0">
                    <a:pos x="T6" y="T7"/>
                  </a:cxn>
                  <a:cxn ang="0">
                    <a:pos x="T8" y="T9"/>
                  </a:cxn>
                </a:cxnLst>
                <a:rect l="0" t="0" r="r" b="b"/>
                <a:pathLst>
                  <a:path w="23" h="49">
                    <a:moveTo>
                      <a:pt x="19" y="49"/>
                    </a:moveTo>
                    <a:cubicBezTo>
                      <a:pt x="0" y="30"/>
                      <a:pt x="19" y="0"/>
                      <a:pt x="19" y="0"/>
                    </a:cubicBezTo>
                    <a:cubicBezTo>
                      <a:pt x="23" y="2"/>
                      <a:pt x="23" y="2"/>
                      <a:pt x="23" y="2"/>
                    </a:cubicBezTo>
                    <a:cubicBezTo>
                      <a:pt x="22" y="2"/>
                      <a:pt x="5" y="29"/>
                      <a:pt x="22" y="46"/>
                    </a:cubicBezTo>
                    <a:lnTo>
                      <a:pt x="19" y="49"/>
                    </a:lnTo>
                    <a:close/>
                  </a:path>
                </a:pathLst>
              </a:custGeom>
              <a:grp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4" name="Freeform 24"/>
              <p:cNvSpPr/>
              <p:nvPr/>
            </p:nvSpPr>
            <p:spPr bwMode="auto">
              <a:xfrm>
                <a:off x="10321170" y="4254455"/>
                <a:ext cx="52388" cy="52388"/>
              </a:xfrm>
              <a:custGeom>
                <a:avLst/>
                <a:gdLst>
                  <a:gd name="T0" fmla="*/ 12 w 14"/>
                  <a:gd name="T1" fmla="*/ 14 h 14"/>
                  <a:gd name="T2" fmla="*/ 11 w 14"/>
                  <a:gd name="T3" fmla="*/ 14 h 14"/>
                  <a:gd name="T4" fmla="*/ 1 w 14"/>
                  <a:gd name="T5" fmla="*/ 3 h 14"/>
                  <a:gd name="T6" fmla="*/ 1 w 14"/>
                  <a:gd name="T7" fmla="*/ 1 h 14"/>
                  <a:gd name="T8" fmla="*/ 3 w 14"/>
                  <a:gd name="T9" fmla="*/ 1 h 14"/>
                  <a:gd name="T10" fmla="*/ 14 w 14"/>
                  <a:gd name="T11" fmla="*/ 11 h 14"/>
                  <a:gd name="T12" fmla="*/ 14 w 14"/>
                  <a:gd name="T13" fmla="*/ 14 h 14"/>
                  <a:gd name="T14" fmla="*/ 12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2" y="14"/>
                    </a:moveTo>
                    <a:cubicBezTo>
                      <a:pt x="12" y="14"/>
                      <a:pt x="11" y="14"/>
                      <a:pt x="11" y="14"/>
                    </a:cubicBezTo>
                    <a:cubicBezTo>
                      <a:pt x="1" y="3"/>
                      <a:pt x="1" y="3"/>
                      <a:pt x="1" y="3"/>
                    </a:cubicBezTo>
                    <a:cubicBezTo>
                      <a:pt x="0" y="3"/>
                      <a:pt x="0" y="1"/>
                      <a:pt x="1" y="1"/>
                    </a:cubicBezTo>
                    <a:cubicBezTo>
                      <a:pt x="1" y="0"/>
                      <a:pt x="3" y="0"/>
                      <a:pt x="3" y="1"/>
                    </a:cubicBezTo>
                    <a:cubicBezTo>
                      <a:pt x="14" y="11"/>
                      <a:pt x="14" y="11"/>
                      <a:pt x="14" y="11"/>
                    </a:cubicBezTo>
                    <a:cubicBezTo>
                      <a:pt x="14" y="12"/>
                      <a:pt x="14" y="13"/>
                      <a:pt x="14" y="14"/>
                    </a:cubicBezTo>
                    <a:cubicBezTo>
                      <a:pt x="13" y="14"/>
                      <a:pt x="13" y="14"/>
                      <a:pt x="12" y="14"/>
                    </a:cubicBezTo>
                  </a:path>
                </a:pathLst>
              </a:custGeom>
              <a:grp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5" name="Freeform 25"/>
              <p:cNvSpPr/>
              <p:nvPr/>
            </p:nvSpPr>
            <p:spPr bwMode="auto">
              <a:xfrm>
                <a:off x="10359270" y="4232230"/>
                <a:ext cx="52388" cy="52388"/>
              </a:xfrm>
              <a:custGeom>
                <a:avLst/>
                <a:gdLst>
                  <a:gd name="T0" fmla="*/ 12 w 14"/>
                  <a:gd name="T1" fmla="*/ 14 h 14"/>
                  <a:gd name="T2" fmla="*/ 11 w 14"/>
                  <a:gd name="T3" fmla="*/ 14 h 14"/>
                  <a:gd name="T4" fmla="*/ 0 w 14"/>
                  <a:gd name="T5" fmla="*/ 3 h 14"/>
                  <a:gd name="T6" fmla="*/ 0 w 14"/>
                  <a:gd name="T7" fmla="*/ 0 h 14"/>
                  <a:gd name="T8" fmla="*/ 3 w 14"/>
                  <a:gd name="T9" fmla="*/ 0 h 14"/>
                  <a:gd name="T10" fmla="*/ 14 w 14"/>
                  <a:gd name="T11" fmla="*/ 11 h 14"/>
                  <a:gd name="T12" fmla="*/ 14 w 14"/>
                  <a:gd name="T13" fmla="*/ 14 h 14"/>
                  <a:gd name="T14" fmla="*/ 12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2" y="14"/>
                    </a:moveTo>
                    <a:cubicBezTo>
                      <a:pt x="12" y="14"/>
                      <a:pt x="11" y="14"/>
                      <a:pt x="11" y="14"/>
                    </a:cubicBezTo>
                    <a:cubicBezTo>
                      <a:pt x="0" y="3"/>
                      <a:pt x="0" y="3"/>
                      <a:pt x="0" y="3"/>
                    </a:cubicBezTo>
                    <a:cubicBezTo>
                      <a:pt x="0" y="2"/>
                      <a:pt x="0" y="1"/>
                      <a:pt x="0" y="0"/>
                    </a:cubicBezTo>
                    <a:cubicBezTo>
                      <a:pt x="1" y="0"/>
                      <a:pt x="2" y="0"/>
                      <a:pt x="3" y="0"/>
                    </a:cubicBezTo>
                    <a:cubicBezTo>
                      <a:pt x="14" y="11"/>
                      <a:pt x="14" y="11"/>
                      <a:pt x="14" y="11"/>
                    </a:cubicBezTo>
                    <a:cubicBezTo>
                      <a:pt x="14" y="11"/>
                      <a:pt x="14" y="13"/>
                      <a:pt x="14" y="14"/>
                    </a:cubicBezTo>
                    <a:cubicBezTo>
                      <a:pt x="13" y="14"/>
                      <a:pt x="13" y="14"/>
                      <a:pt x="12" y="14"/>
                    </a:cubicBezTo>
                  </a:path>
                </a:pathLst>
              </a:custGeom>
              <a:grp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6" name="Freeform 26"/>
              <p:cNvSpPr/>
              <p:nvPr/>
            </p:nvSpPr>
            <p:spPr bwMode="auto">
              <a:xfrm>
                <a:off x="10392608" y="4205243"/>
                <a:ext cx="57150" cy="57150"/>
              </a:xfrm>
              <a:custGeom>
                <a:avLst/>
                <a:gdLst>
                  <a:gd name="T0" fmla="*/ 13 w 15"/>
                  <a:gd name="T1" fmla="*/ 15 h 15"/>
                  <a:gd name="T2" fmla="*/ 11 w 15"/>
                  <a:gd name="T3" fmla="*/ 14 h 15"/>
                  <a:gd name="T4" fmla="*/ 1 w 15"/>
                  <a:gd name="T5" fmla="*/ 4 h 15"/>
                  <a:gd name="T6" fmla="*/ 1 w 15"/>
                  <a:gd name="T7" fmla="*/ 1 h 15"/>
                  <a:gd name="T8" fmla="*/ 4 w 15"/>
                  <a:gd name="T9" fmla="*/ 1 h 15"/>
                  <a:gd name="T10" fmla="*/ 14 w 15"/>
                  <a:gd name="T11" fmla="*/ 11 h 15"/>
                  <a:gd name="T12" fmla="*/ 14 w 15"/>
                  <a:gd name="T13" fmla="*/ 14 h 15"/>
                  <a:gd name="T14" fmla="*/ 13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3" y="15"/>
                    </a:moveTo>
                    <a:cubicBezTo>
                      <a:pt x="12" y="15"/>
                      <a:pt x="12" y="14"/>
                      <a:pt x="11" y="14"/>
                    </a:cubicBezTo>
                    <a:cubicBezTo>
                      <a:pt x="1" y="4"/>
                      <a:pt x="1" y="4"/>
                      <a:pt x="1" y="4"/>
                    </a:cubicBezTo>
                    <a:cubicBezTo>
                      <a:pt x="0" y="3"/>
                      <a:pt x="0" y="2"/>
                      <a:pt x="1" y="1"/>
                    </a:cubicBezTo>
                    <a:cubicBezTo>
                      <a:pt x="2" y="0"/>
                      <a:pt x="3" y="0"/>
                      <a:pt x="4" y="1"/>
                    </a:cubicBezTo>
                    <a:cubicBezTo>
                      <a:pt x="14" y="11"/>
                      <a:pt x="14" y="11"/>
                      <a:pt x="14" y="11"/>
                    </a:cubicBezTo>
                    <a:cubicBezTo>
                      <a:pt x="15" y="12"/>
                      <a:pt x="15" y="13"/>
                      <a:pt x="14" y="14"/>
                    </a:cubicBezTo>
                    <a:cubicBezTo>
                      <a:pt x="14" y="14"/>
                      <a:pt x="13" y="15"/>
                      <a:pt x="13" y="15"/>
                    </a:cubicBezTo>
                  </a:path>
                </a:pathLst>
              </a:custGeom>
              <a:grpFill/>
              <a:ln w="9525">
                <a:noFill/>
                <a:round/>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4" name="组合 53"/>
            <p:cNvGrpSpPr/>
            <p:nvPr/>
          </p:nvGrpSpPr>
          <p:grpSpPr>
            <a:xfrm>
              <a:off x="9964709" y="2525713"/>
              <a:ext cx="831850" cy="703263"/>
              <a:chOff x="8840839" y="3968705"/>
              <a:chExt cx="831850" cy="703263"/>
            </a:xfrm>
          </p:grpSpPr>
          <p:sp>
            <p:nvSpPr>
              <p:cNvPr id="67" name="Freeform 12"/>
              <p:cNvSpPr>
                <a:spLocks noEditPoints="1"/>
              </p:cNvSpPr>
              <p:nvPr/>
            </p:nvSpPr>
            <p:spPr bwMode="auto">
              <a:xfrm>
                <a:off x="9315501" y="3976643"/>
                <a:ext cx="357188" cy="695325"/>
              </a:xfrm>
              <a:custGeom>
                <a:avLst/>
                <a:gdLst>
                  <a:gd name="T0" fmla="*/ 42 w 95"/>
                  <a:gd name="T1" fmla="*/ 185 h 185"/>
                  <a:gd name="T2" fmla="*/ 37 w 95"/>
                  <a:gd name="T3" fmla="*/ 185 h 185"/>
                  <a:gd name="T4" fmla="*/ 10 w 95"/>
                  <a:gd name="T5" fmla="*/ 137 h 185"/>
                  <a:gd name="T6" fmla="*/ 11 w 95"/>
                  <a:gd name="T7" fmla="*/ 132 h 185"/>
                  <a:gd name="T8" fmla="*/ 4 w 95"/>
                  <a:gd name="T9" fmla="*/ 65 h 185"/>
                  <a:gd name="T10" fmla="*/ 11 w 95"/>
                  <a:gd name="T11" fmla="*/ 19 h 185"/>
                  <a:gd name="T12" fmla="*/ 50 w 95"/>
                  <a:gd name="T13" fmla="*/ 0 h 185"/>
                  <a:gd name="T14" fmla="*/ 94 w 95"/>
                  <a:gd name="T15" fmla="*/ 68 h 185"/>
                  <a:gd name="T16" fmla="*/ 94 w 95"/>
                  <a:gd name="T17" fmla="*/ 69 h 185"/>
                  <a:gd name="T18" fmla="*/ 87 w 95"/>
                  <a:gd name="T19" fmla="*/ 146 h 185"/>
                  <a:gd name="T20" fmla="*/ 86 w 95"/>
                  <a:gd name="T21" fmla="*/ 146 h 185"/>
                  <a:gd name="T22" fmla="*/ 42 w 95"/>
                  <a:gd name="T23" fmla="*/ 185 h 185"/>
                  <a:gd name="T24" fmla="*/ 50 w 95"/>
                  <a:gd name="T25" fmla="*/ 8 h 185"/>
                  <a:gd name="T26" fmla="*/ 18 w 95"/>
                  <a:gd name="T27" fmla="*/ 23 h 185"/>
                  <a:gd name="T28" fmla="*/ 11 w 95"/>
                  <a:gd name="T29" fmla="*/ 63 h 185"/>
                  <a:gd name="T30" fmla="*/ 19 w 95"/>
                  <a:gd name="T31" fmla="*/ 132 h 185"/>
                  <a:gd name="T32" fmla="*/ 18 w 95"/>
                  <a:gd name="T33" fmla="*/ 138 h 185"/>
                  <a:gd name="T34" fmla="*/ 38 w 95"/>
                  <a:gd name="T35" fmla="*/ 177 h 185"/>
                  <a:gd name="T36" fmla="*/ 42 w 95"/>
                  <a:gd name="T37" fmla="*/ 177 h 185"/>
                  <a:gd name="T38" fmla="*/ 79 w 95"/>
                  <a:gd name="T39" fmla="*/ 144 h 185"/>
                  <a:gd name="T40" fmla="*/ 79 w 95"/>
                  <a:gd name="T41" fmla="*/ 143 h 185"/>
                  <a:gd name="T42" fmla="*/ 86 w 95"/>
                  <a:gd name="T43" fmla="*/ 69 h 185"/>
                  <a:gd name="T44" fmla="*/ 86 w 95"/>
                  <a:gd name="T45" fmla="*/ 68 h 185"/>
                  <a:gd name="T46" fmla="*/ 50 w 95"/>
                  <a:gd name="T47"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85">
                    <a:moveTo>
                      <a:pt x="42" y="185"/>
                    </a:moveTo>
                    <a:cubicBezTo>
                      <a:pt x="40" y="185"/>
                      <a:pt x="39" y="185"/>
                      <a:pt x="37" y="185"/>
                    </a:cubicBezTo>
                    <a:cubicBezTo>
                      <a:pt x="15" y="183"/>
                      <a:pt x="9" y="159"/>
                      <a:pt x="10" y="137"/>
                    </a:cubicBezTo>
                    <a:cubicBezTo>
                      <a:pt x="11" y="135"/>
                      <a:pt x="11" y="134"/>
                      <a:pt x="11" y="132"/>
                    </a:cubicBezTo>
                    <a:cubicBezTo>
                      <a:pt x="12" y="115"/>
                      <a:pt x="14" y="95"/>
                      <a:pt x="4" y="65"/>
                    </a:cubicBezTo>
                    <a:cubicBezTo>
                      <a:pt x="0" y="54"/>
                      <a:pt x="1" y="33"/>
                      <a:pt x="11" y="19"/>
                    </a:cubicBezTo>
                    <a:cubicBezTo>
                      <a:pt x="18" y="10"/>
                      <a:pt x="29" y="0"/>
                      <a:pt x="50" y="0"/>
                    </a:cubicBezTo>
                    <a:cubicBezTo>
                      <a:pt x="69" y="0"/>
                      <a:pt x="93" y="12"/>
                      <a:pt x="94" y="68"/>
                    </a:cubicBezTo>
                    <a:cubicBezTo>
                      <a:pt x="94" y="69"/>
                      <a:pt x="94" y="69"/>
                      <a:pt x="94" y="69"/>
                    </a:cubicBezTo>
                    <a:cubicBezTo>
                      <a:pt x="94" y="77"/>
                      <a:pt x="95" y="119"/>
                      <a:pt x="87" y="146"/>
                    </a:cubicBezTo>
                    <a:cubicBezTo>
                      <a:pt x="86" y="146"/>
                      <a:pt x="86" y="146"/>
                      <a:pt x="86" y="146"/>
                    </a:cubicBezTo>
                    <a:cubicBezTo>
                      <a:pt x="77" y="178"/>
                      <a:pt x="57" y="185"/>
                      <a:pt x="42" y="185"/>
                    </a:cubicBezTo>
                    <a:moveTo>
                      <a:pt x="50" y="8"/>
                    </a:moveTo>
                    <a:cubicBezTo>
                      <a:pt x="36" y="8"/>
                      <a:pt x="25" y="13"/>
                      <a:pt x="18" y="23"/>
                    </a:cubicBezTo>
                    <a:cubicBezTo>
                      <a:pt x="9" y="35"/>
                      <a:pt x="8" y="53"/>
                      <a:pt x="11" y="63"/>
                    </a:cubicBezTo>
                    <a:cubicBezTo>
                      <a:pt x="22" y="94"/>
                      <a:pt x="20" y="116"/>
                      <a:pt x="19" y="132"/>
                    </a:cubicBezTo>
                    <a:cubicBezTo>
                      <a:pt x="19" y="134"/>
                      <a:pt x="19" y="136"/>
                      <a:pt x="18" y="138"/>
                    </a:cubicBezTo>
                    <a:cubicBezTo>
                      <a:pt x="18" y="144"/>
                      <a:pt x="16" y="175"/>
                      <a:pt x="38" y="177"/>
                    </a:cubicBezTo>
                    <a:cubicBezTo>
                      <a:pt x="39" y="177"/>
                      <a:pt x="41" y="177"/>
                      <a:pt x="42" y="177"/>
                    </a:cubicBezTo>
                    <a:cubicBezTo>
                      <a:pt x="60" y="177"/>
                      <a:pt x="72" y="166"/>
                      <a:pt x="79" y="144"/>
                    </a:cubicBezTo>
                    <a:cubicBezTo>
                      <a:pt x="79" y="143"/>
                      <a:pt x="79" y="143"/>
                      <a:pt x="79" y="143"/>
                    </a:cubicBezTo>
                    <a:cubicBezTo>
                      <a:pt x="87" y="118"/>
                      <a:pt x="86" y="77"/>
                      <a:pt x="86" y="69"/>
                    </a:cubicBezTo>
                    <a:cubicBezTo>
                      <a:pt x="86" y="68"/>
                      <a:pt x="86" y="68"/>
                      <a:pt x="86" y="68"/>
                    </a:cubicBezTo>
                    <a:cubicBezTo>
                      <a:pt x="85" y="28"/>
                      <a:pt x="73" y="8"/>
                      <a:pt x="50"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8" name="Freeform 13"/>
              <p:cNvSpPr>
                <a:spLocks noEditPoints="1"/>
              </p:cNvSpPr>
              <p:nvPr/>
            </p:nvSpPr>
            <p:spPr bwMode="auto">
              <a:xfrm>
                <a:off x="9352014" y="4133805"/>
                <a:ext cx="307975" cy="196850"/>
              </a:xfrm>
              <a:custGeom>
                <a:avLst/>
                <a:gdLst>
                  <a:gd name="T0" fmla="*/ 6 w 82"/>
                  <a:gd name="T1" fmla="*/ 52 h 52"/>
                  <a:gd name="T2" fmla="*/ 5 w 82"/>
                  <a:gd name="T3" fmla="*/ 52 h 52"/>
                  <a:gd name="T4" fmla="*/ 4 w 82"/>
                  <a:gd name="T5" fmla="*/ 51 h 52"/>
                  <a:gd name="T6" fmla="*/ 2 w 82"/>
                  <a:gd name="T7" fmla="*/ 34 h 52"/>
                  <a:gd name="T8" fmla="*/ 6 w 82"/>
                  <a:gd name="T9" fmla="*/ 32 h 52"/>
                  <a:gd name="T10" fmla="*/ 31 w 82"/>
                  <a:gd name="T11" fmla="*/ 1 h 52"/>
                  <a:gd name="T12" fmla="*/ 33 w 82"/>
                  <a:gd name="T13" fmla="*/ 0 h 52"/>
                  <a:gd name="T14" fmla="*/ 38 w 82"/>
                  <a:gd name="T15" fmla="*/ 0 h 52"/>
                  <a:gd name="T16" fmla="*/ 39 w 82"/>
                  <a:gd name="T17" fmla="*/ 1 h 52"/>
                  <a:gd name="T18" fmla="*/ 49 w 82"/>
                  <a:gd name="T19" fmla="*/ 22 h 52"/>
                  <a:gd name="T20" fmla="*/ 80 w 82"/>
                  <a:gd name="T21" fmla="*/ 36 h 52"/>
                  <a:gd name="T22" fmla="*/ 82 w 82"/>
                  <a:gd name="T23" fmla="*/ 38 h 52"/>
                  <a:gd name="T24" fmla="*/ 82 w 82"/>
                  <a:gd name="T25" fmla="*/ 44 h 52"/>
                  <a:gd name="T26" fmla="*/ 78 w 82"/>
                  <a:gd name="T27" fmla="*/ 52 h 52"/>
                  <a:gd name="T28" fmla="*/ 36 w 82"/>
                  <a:gd name="T29" fmla="*/ 32 h 52"/>
                  <a:gd name="T30" fmla="*/ 7 w 82"/>
                  <a:gd name="T31" fmla="*/ 52 h 52"/>
                  <a:gd name="T32" fmla="*/ 6 w 82"/>
                  <a:gd name="T33" fmla="*/ 52 h 52"/>
                  <a:gd name="T34" fmla="*/ 36 w 82"/>
                  <a:gd name="T35" fmla="*/ 27 h 52"/>
                  <a:gd name="T36" fmla="*/ 38 w 82"/>
                  <a:gd name="T37" fmla="*/ 28 h 52"/>
                  <a:gd name="T38" fmla="*/ 77 w 82"/>
                  <a:gd name="T39" fmla="*/ 48 h 52"/>
                  <a:gd name="T40" fmla="*/ 78 w 82"/>
                  <a:gd name="T41" fmla="*/ 39 h 52"/>
                  <a:gd name="T42" fmla="*/ 46 w 82"/>
                  <a:gd name="T43" fmla="*/ 24 h 52"/>
                  <a:gd name="T44" fmla="*/ 36 w 82"/>
                  <a:gd name="T45" fmla="*/ 4 h 52"/>
                  <a:gd name="T46" fmla="*/ 35 w 82"/>
                  <a:gd name="T47" fmla="*/ 4 h 52"/>
                  <a:gd name="T48" fmla="*/ 6 w 82"/>
                  <a:gd name="T49" fmla="*/ 36 h 52"/>
                  <a:gd name="T50" fmla="*/ 6 w 82"/>
                  <a:gd name="T51" fmla="*/ 36 h 52"/>
                  <a:gd name="T52" fmla="*/ 7 w 82"/>
                  <a:gd name="T53" fmla="*/ 48 h 52"/>
                  <a:gd name="T54" fmla="*/ 34 w 82"/>
                  <a:gd name="T55" fmla="*/ 28 h 52"/>
                  <a:gd name="T56" fmla="*/ 36 w 82"/>
                  <a:gd name="T57" fmla="*/ 27 h 52"/>
                  <a:gd name="T58" fmla="*/ 36 w 82"/>
                  <a:gd name="T59"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52">
                    <a:moveTo>
                      <a:pt x="6" y="52"/>
                    </a:moveTo>
                    <a:cubicBezTo>
                      <a:pt x="6" y="52"/>
                      <a:pt x="6" y="52"/>
                      <a:pt x="5" y="52"/>
                    </a:cubicBezTo>
                    <a:cubicBezTo>
                      <a:pt x="5" y="52"/>
                      <a:pt x="4" y="51"/>
                      <a:pt x="4" y="51"/>
                    </a:cubicBezTo>
                    <a:cubicBezTo>
                      <a:pt x="3" y="49"/>
                      <a:pt x="0" y="39"/>
                      <a:pt x="2" y="34"/>
                    </a:cubicBezTo>
                    <a:cubicBezTo>
                      <a:pt x="3" y="33"/>
                      <a:pt x="4" y="32"/>
                      <a:pt x="6" y="32"/>
                    </a:cubicBezTo>
                    <a:cubicBezTo>
                      <a:pt x="25" y="27"/>
                      <a:pt x="31" y="1"/>
                      <a:pt x="31" y="1"/>
                    </a:cubicBezTo>
                    <a:cubicBezTo>
                      <a:pt x="32" y="0"/>
                      <a:pt x="33" y="0"/>
                      <a:pt x="33" y="0"/>
                    </a:cubicBezTo>
                    <a:cubicBezTo>
                      <a:pt x="38" y="0"/>
                      <a:pt x="38" y="0"/>
                      <a:pt x="38" y="0"/>
                    </a:cubicBezTo>
                    <a:cubicBezTo>
                      <a:pt x="38" y="0"/>
                      <a:pt x="39" y="0"/>
                      <a:pt x="39" y="1"/>
                    </a:cubicBezTo>
                    <a:cubicBezTo>
                      <a:pt x="40" y="1"/>
                      <a:pt x="43" y="15"/>
                      <a:pt x="49" y="22"/>
                    </a:cubicBezTo>
                    <a:cubicBezTo>
                      <a:pt x="60" y="35"/>
                      <a:pt x="80" y="35"/>
                      <a:pt x="80" y="36"/>
                    </a:cubicBezTo>
                    <a:cubicBezTo>
                      <a:pt x="81" y="36"/>
                      <a:pt x="82" y="36"/>
                      <a:pt x="82" y="38"/>
                    </a:cubicBezTo>
                    <a:cubicBezTo>
                      <a:pt x="82" y="38"/>
                      <a:pt x="82" y="41"/>
                      <a:pt x="82" y="44"/>
                    </a:cubicBezTo>
                    <a:cubicBezTo>
                      <a:pt x="82" y="48"/>
                      <a:pt x="81" y="52"/>
                      <a:pt x="78" y="52"/>
                    </a:cubicBezTo>
                    <a:cubicBezTo>
                      <a:pt x="55" y="52"/>
                      <a:pt x="41" y="38"/>
                      <a:pt x="36" y="32"/>
                    </a:cubicBezTo>
                    <a:cubicBezTo>
                      <a:pt x="28" y="44"/>
                      <a:pt x="8" y="52"/>
                      <a:pt x="7" y="52"/>
                    </a:cubicBezTo>
                    <a:cubicBezTo>
                      <a:pt x="7" y="52"/>
                      <a:pt x="6" y="52"/>
                      <a:pt x="6" y="52"/>
                    </a:cubicBezTo>
                    <a:moveTo>
                      <a:pt x="36" y="27"/>
                    </a:moveTo>
                    <a:cubicBezTo>
                      <a:pt x="37" y="27"/>
                      <a:pt x="37" y="27"/>
                      <a:pt x="38" y="28"/>
                    </a:cubicBezTo>
                    <a:cubicBezTo>
                      <a:pt x="38" y="28"/>
                      <a:pt x="51" y="48"/>
                      <a:pt x="77" y="48"/>
                    </a:cubicBezTo>
                    <a:cubicBezTo>
                      <a:pt x="78" y="47"/>
                      <a:pt x="78" y="43"/>
                      <a:pt x="78" y="39"/>
                    </a:cubicBezTo>
                    <a:cubicBezTo>
                      <a:pt x="72" y="39"/>
                      <a:pt x="56" y="37"/>
                      <a:pt x="46" y="24"/>
                    </a:cubicBezTo>
                    <a:cubicBezTo>
                      <a:pt x="41" y="18"/>
                      <a:pt x="37" y="8"/>
                      <a:pt x="36" y="4"/>
                    </a:cubicBezTo>
                    <a:cubicBezTo>
                      <a:pt x="35" y="4"/>
                      <a:pt x="35" y="4"/>
                      <a:pt x="35" y="4"/>
                    </a:cubicBezTo>
                    <a:cubicBezTo>
                      <a:pt x="33" y="10"/>
                      <a:pt x="26" y="31"/>
                      <a:pt x="6" y="36"/>
                    </a:cubicBezTo>
                    <a:cubicBezTo>
                      <a:pt x="6" y="36"/>
                      <a:pt x="6" y="36"/>
                      <a:pt x="6" y="36"/>
                    </a:cubicBezTo>
                    <a:cubicBezTo>
                      <a:pt x="5" y="38"/>
                      <a:pt x="6" y="44"/>
                      <a:pt x="7" y="48"/>
                    </a:cubicBezTo>
                    <a:cubicBezTo>
                      <a:pt x="13" y="45"/>
                      <a:pt x="29" y="37"/>
                      <a:pt x="34" y="28"/>
                    </a:cubicBezTo>
                    <a:cubicBezTo>
                      <a:pt x="35" y="27"/>
                      <a:pt x="35" y="27"/>
                      <a:pt x="36" y="27"/>
                    </a:cubicBezTo>
                    <a:cubicBezTo>
                      <a:pt x="36" y="27"/>
                      <a:pt x="36" y="27"/>
                      <a:pt x="36" y="2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9" name="Freeform 14"/>
              <p:cNvSpPr>
                <a:spLocks noEditPoints="1"/>
              </p:cNvSpPr>
              <p:nvPr/>
            </p:nvSpPr>
            <p:spPr bwMode="auto">
              <a:xfrm>
                <a:off x="8840839" y="3968705"/>
                <a:ext cx="354013" cy="695325"/>
              </a:xfrm>
              <a:custGeom>
                <a:avLst/>
                <a:gdLst>
                  <a:gd name="T0" fmla="*/ 52 w 94"/>
                  <a:gd name="T1" fmla="*/ 185 h 185"/>
                  <a:gd name="T2" fmla="*/ 8 w 94"/>
                  <a:gd name="T3" fmla="*/ 147 h 185"/>
                  <a:gd name="T4" fmla="*/ 8 w 94"/>
                  <a:gd name="T5" fmla="*/ 146 h 185"/>
                  <a:gd name="T6" fmla="*/ 0 w 94"/>
                  <a:gd name="T7" fmla="*/ 69 h 185"/>
                  <a:gd name="T8" fmla="*/ 0 w 94"/>
                  <a:gd name="T9" fmla="*/ 69 h 185"/>
                  <a:gd name="T10" fmla="*/ 44 w 94"/>
                  <a:gd name="T11" fmla="*/ 0 h 185"/>
                  <a:gd name="T12" fmla="*/ 83 w 94"/>
                  <a:gd name="T13" fmla="*/ 19 h 185"/>
                  <a:gd name="T14" fmla="*/ 90 w 94"/>
                  <a:gd name="T15" fmla="*/ 66 h 185"/>
                  <a:gd name="T16" fmla="*/ 83 w 94"/>
                  <a:gd name="T17" fmla="*/ 132 h 185"/>
                  <a:gd name="T18" fmla="*/ 84 w 94"/>
                  <a:gd name="T19" fmla="*/ 137 h 185"/>
                  <a:gd name="T20" fmla="*/ 57 w 94"/>
                  <a:gd name="T21" fmla="*/ 185 h 185"/>
                  <a:gd name="T22" fmla="*/ 52 w 94"/>
                  <a:gd name="T23" fmla="*/ 185 h 185"/>
                  <a:gd name="T24" fmla="*/ 44 w 94"/>
                  <a:gd name="T25" fmla="*/ 8 h 185"/>
                  <a:gd name="T26" fmla="*/ 8 w 94"/>
                  <a:gd name="T27" fmla="*/ 69 h 185"/>
                  <a:gd name="T28" fmla="*/ 8 w 94"/>
                  <a:gd name="T29" fmla="*/ 69 h 185"/>
                  <a:gd name="T30" fmla="*/ 15 w 94"/>
                  <a:gd name="T31" fmla="*/ 144 h 185"/>
                  <a:gd name="T32" fmla="*/ 16 w 94"/>
                  <a:gd name="T33" fmla="*/ 145 h 185"/>
                  <a:gd name="T34" fmla="*/ 52 w 94"/>
                  <a:gd name="T35" fmla="*/ 177 h 185"/>
                  <a:gd name="T36" fmla="*/ 57 w 94"/>
                  <a:gd name="T37" fmla="*/ 177 h 185"/>
                  <a:gd name="T38" fmla="*/ 76 w 94"/>
                  <a:gd name="T39" fmla="*/ 138 h 185"/>
                  <a:gd name="T40" fmla="*/ 75 w 94"/>
                  <a:gd name="T41" fmla="*/ 133 h 185"/>
                  <a:gd name="T42" fmla="*/ 83 w 94"/>
                  <a:gd name="T43" fmla="*/ 63 h 185"/>
                  <a:gd name="T44" fmla="*/ 76 w 94"/>
                  <a:gd name="T45" fmla="*/ 24 h 185"/>
                  <a:gd name="T46" fmla="*/ 44 w 94"/>
                  <a:gd name="T47"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185">
                    <a:moveTo>
                      <a:pt x="52" y="185"/>
                    </a:moveTo>
                    <a:cubicBezTo>
                      <a:pt x="37" y="185"/>
                      <a:pt x="18" y="179"/>
                      <a:pt x="8" y="147"/>
                    </a:cubicBezTo>
                    <a:cubicBezTo>
                      <a:pt x="8" y="146"/>
                      <a:pt x="8" y="146"/>
                      <a:pt x="8" y="146"/>
                    </a:cubicBezTo>
                    <a:cubicBezTo>
                      <a:pt x="0" y="120"/>
                      <a:pt x="0" y="78"/>
                      <a:pt x="0" y="69"/>
                    </a:cubicBezTo>
                    <a:cubicBezTo>
                      <a:pt x="0" y="69"/>
                      <a:pt x="0" y="69"/>
                      <a:pt x="0" y="69"/>
                    </a:cubicBezTo>
                    <a:cubicBezTo>
                      <a:pt x="1" y="12"/>
                      <a:pt x="25" y="0"/>
                      <a:pt x="44" y="0"/>
                    </a:cubicBezTo>
                    <a:cubicBezTo>
                      <a:pt x="65" y="0"/>
                      <a:pt x="77" y="11"/>
                      <a:pt x="83" y="19"/>
                    </a:cubicBezTo>
                    <a:cubicBezTo>
                      <a:pt x="93" y="34"/>
                      <a:pt x="94" y="54"/>
                      <a:pt x="90" y="66"/>
                    </a:cubicBezTo>
                    <a:cubicBezTo>
                      <a:pt x="80" y="96"/>
                      <a:pt x="82" y="116"/>
                      <a:pt x="83" y="132"/>
                    </a:cubicBezTo>
                    <a:cubicBezTo>
                      <a:pt x="83" y="134"/>
                      <a:pt x="84" y="136"/>
                      <a:pt x="84" y="137"/>
                    </a:cubicBezTo>
                    <a:cubicBezTo>
                      <a:pt x="86" y="159"/>
                      <a:pt x="80" y="183"/>
                      <a:pt x="57" y="185"/>
                    </a:cubicBezTo>
                    <a:cubicBezTo>
                      <a:pt x="56" y="185"/>
                      <a:pt x="54" y="185"/>
                      <a:pt x="52" y="185"/>
                    </a:cubicBezTo>
                    <a:moveTo>
                      <a:pt x="44" y="8"/>
                    </a:moveTo>
                    <a:cubicBezTo>
                      <a:pt x="21" y="8"/>
                      <a:pt x="9" y="29"/>
                      <a:pt x="8" y="69"/>
                    </a:cubicBezTo>
                    <a:cubicBezTo>
                      <a:pt x="8" y="69"/>
                      <a:pt x="8" y="69"/>
                      <a:pt x="8" y="69"/>
                    </a:cubicBezTo>
                    <a:cubicBezTo>
                      <a:pt x="8" y="78"/>
                      <a:pt x="8" y="119"/>
                      <a:pt x="15" y="144"/>
                    </a:cubicBezTo>
                    <a:cubicBezTo>
                      <a:pt x="16" y="145"/>
                      <a:pt x="16" y="145"/>
                      <a:pt x="16" y="145"/>
                    </a:cubicBezTo>
                    <a:cubicBezTo>
                      <a:pt x="22" y="166"/>
                      <a:pt x="35" y="177"/>
                      <a:pt x="52" y="177"/>
                    </a:cubicBezTo>
                    <a:cubicBezTo>
                      <a:pt x="54" y="177"/>
                      <a:pt x="55" y="177"/>
                      <a:pt x="57" y="177"/>
                    </a:cubicBezTo>
                    <a:cubicBezTo>
                      <a:pt x="78" y="175"/>
                      <a:pt x="76" y="144"/>
                      <a:pt x="76" y="138"/>
                    </a:cubicBezTo>
                    <a:cubicBezTo>
                      <a:pt x="76" y="136"/>
                      <a:pt x="76" y="135"/>
                      <a:pt x="75" y="133"/>
                    </a:cubicBezTo>
                    <a:cubicBezTo>
                      <a:pt x="74" y="117"/>
                      <a:pt x="72" y="95"/>
                      <a:pt x="83" y="63"/>
                    </a:cubicBezTo>
                    <a:cubicBezTo>
                      <a:pt x="86" y="53"/>
                      <a:pt x="85" y="36"/>
                      <a:pt x="76" y="24"/>
                    </a:cubicBezTo>
                    <a:cubicBezTo>
                      <a:pt x="69" y="14"/>
                      <a:pt x="58" y="8"/>
                      <a:pt x="44"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0" name="Freeform 15"/>
              <p:cNvSpPr>
                <a:spLocks noEditPoints="1"/>
              </p:cNvSpPr>
              <p:nvPr/>
            </p:nvSpPr>
            <p:spPr bwMode="auto">
              <a:xfrm>
                <a:off x="8848776" y="4127455"/>
                <a:ext cx="307975" cy="198438"/>
              </a:xfrm>
              <a:custGeom>
                <a:avLst/>
                <a:gdLst>
                  <a:gd name="T0" fmla="*/ 4 w 82"/>
                  <a:gd name="T1" fmla="*/ 53 h 53"/>
                  <a:gd name="T2" fmla="*/ 4 w 82"/>
                  <a:gd name="T3" fmla="*/ 53 h 53"/>
                  <a:gd name="T4" fmla="*/ 0 w 82"/>
                  <a:gd name="T5" fmla="*/ 38 h 53"/>
                  <a:gd name="T6" fmla="*/ 2 w 82"/>
                  <a:gd name="T7" fmla="*/ 36 h 53"/>
                  <a:gd name="T8" fmla="*/ 33 w 82"/>
                  <a:gd name="T9" fmla="*/ 22 h 53"/>
                  <a:gd name="T10" fmla="*/ 43 w 82"/>
                  <a:gd name="T11" fmla="*/ 2 h 53"/>
                  <a:gd name="T12" fmla="*/ 45 w 82"/>
                  <a:gd name="T13" fmla="*/ 0 h 53"/>
                  <a:gd name="T14" fmla="*/ 49 w 82"/>
                  <a:gd name="T15" fmla="*/ 0 h 53"/>
                  <a:gd name="T16" fmla="*/ 49 w 82"/>
                  <a:gd name="T17" fmla="*/ 0 h 53"/>
                  <a:gd name="T18" fmla="*/ 51 w 82"/>
                  <a:gd name="T19" fmla="*/ 2 h 53"/>
                  <a:gd name="T20" fmla="*/ 77 w 82"/>
                  <a:gd name="T21" fmla="*/ 32 h 53"/>
                  <a:gd name="T22" fmla="*/ 80 w 82"/>
                  <a:gd name="T23" fmla="*/ 35 h 53"/>
                  <a:gd name="T24" fmla="*/ 78 w 82"/>
                  <a:gd name="T25" fmla="*/ 51 h 53"/>
                  <a:gd name="T26" fmla="*/ 77 w 82"/>
                  <a:gd name="T27" fmla="*/ 53 h 53"/>
                  <a:gd name="T28" fmla="*/ 75 w 82"/>
                  <a:gd name="T29" fmla="*/ 53 h 53"/>
                  <a:gd name="T30" fmla="*/ 46 w 82"/>
                  <a:gd name="T31" fmla="*/ 33 h 53"/>
                  <a:gd name="T32" fmla="*/ 4 w 82"/>
                  <a:gd name="T33" fmla="*/ 53 h 53"/>
                  <a:gd name="T34" fmla="*/ 4 w 82"/>
                  <a:gd name="T35" fmla="*/ 40 h 53"/>
                  <a:gd name="T36" fmla="*/ 5 w 82"/>
                  <a:gd name="T37" fmla="*/ 49 h 53"/>
                  <a:gd name="T38" fmla="*/ 45 w 82"/>
                  <a:gd name="T39" fmla="*/ 28 h 53"/>
                  <a:gd name="T40" fmla="*/ 46 w 82"/>
                  <a:gd name="T41" fmla="*/ 27 h 53"/>
                  <a:gd name="T42" fmla="*/ 48 w 82"/>
                  <a:gd name="T43" fmla="*/ 28 h 53"/>
                  <a:gd name="T44" fmla="*/ 75 w 82"/>
                  <a:gd name="T45" fmla="*/ 48 h 53"/>
                  <a:gd name="T46" fmla="*/ 76 w 82"/>
                  <a:gd name="T47" fmla="*/ 37 h 53"/>
                  <a:gd name="T48" fmla="*/ 76 w 82"/>
                  <a:gd name="T49" fmla="*/ 36 h 53"/>
                  <a:gd name="T50" fmla="*/ 47 w 82"/>
                  <a:gd name="T51" fmla="*/ 4 h 53"/>
                  <a:gd name="T52" fmla="*/ 46 w 82"/>
                  <a:gd name="T53" fmla="*/ 4 h 53"/>
                  <a:gd name="T54" fmla="*/ 36 w 82"/>
                  <a:gd name="T55" fmla="*/ 25 h 53"/>
                  <a:gd name="T56" fmla="*/ 4 w 82"/>
                  <a:gd name="T5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53">
                    <a:moveTo>
                      <a:pt x="4" y="53"/>
                    </a:moveTo>
                    <a:cubicBezTo>
                      <a:pt x="4" y="53"/>
                      <a:pt x="4" y="53"/>
                      <a:pt x="4" y="53"/>
                    </a:cubicBezTo>
                    <a:cubicBezTo>
                      <a:pt x="3" y="53"/>
                      <a:pt x="0" y="53"/>
                      <a:pt x="0" y="38"/>
                    </a:cubicBezTo>
                    <a:cubicBezTo>
                      <a:pt x="0" y="37"/>
                      <a:pt x="1" y="36"/>
                      <a:pt x="2" y="36"/>
                    </a:cubicBezTo>
                    <a:cubicBezTo>
                      <a:pt x="2" y="36"/>
                      <a:pt x="22" y="36"/>
                      <a:pt x="33" y="22"/>
                    </a:cubicBezTo>
                    <a:cubicBezTo>
                      <a:pt x="39" y="15"/>
                      <a:pt x="43" y="2"/>
                      <a:pt x="43" y="2"/>
                    </a:cubicBezTo>
                    <a:cubicBezTo>
                      <a:pt x="43" y="1"/>
                      <a:pt x="44" y="0"/>
                      <a:pt x="45" y="0"/>
                    </a:cubicBezTo>
                    <a:cubicBezTo>
                      <a:pt x="49" y="0"/>
                      <a:pt x="49" y="0"/>
                      <a:pt x="49" y="0"/>
                    </a:cubicBezTo>
                    <a:cubicBezTo>
                      <a:pt x="49" y="0"/>
                      <a:pt x="49" y="0"/>
                      <a:pt x="49" y="0"/>
                    </a:cubicBezTo>
                    <a:cubicBezTo>
                      <a:pt x="50" y="0"/>
                      <a:pt x="50" y="1"/>
                      <a:pt x="51" y="2"/>
                    </a:cubicBezTo>
                    <a:cubicBezTo>
                      <a:pt x="51" y="2"/>
                      <a:pt x="57" y="28"/>
                      <a:pt x="77" y="32"/>
                    </a:cubicBezTo>
                    <a:cubicBezTo>
                      <a:pt x="78" y="33"/>
                      <a:pt x="79" y="34"/>
                      <a:pt x="80" y="35"/>
                    </a:cubicBezTo>
                    <a:cubicBezTo>
                      <a:pt x="82" y="40"/>
                      <a:pt x="79" y="49"/>
                      <a:pt x="78" y="51"/>
                    </a:cubicBezTo>
                    <a:cubicBezTo>
                      <a:pt x="78" y="52"/>
                      <a:pt x="77" y="52"/>
                      <a:pt x="77" y="53"/>
                    </a:cubicBezTo>
                    <a:cubicBezTo>
                      <a:pt x="76" y="53"/>
                      <a:pt x="76" y="53"/>
                      <a:pt x="75" y="53"/>
                    </a:cubicBezTo>
                    <a:cubicBezTo>
                      <a:pt x="75" y="52"/>
                      <a:pt x="55" y="44"/>
                      <a:pt x="46" y="33"/>
                    </a:cubicBezTo>
                    <a:cubicBezTo>
                      <a:pt x="41" y="39"/>
                      <a:pt x="27" y="53"/>
                      <a:pt x="4" y="53"/>
                    </a:cubicBezTo>
                    <a:moveTo>
                      <a:pt x="4" y="40"/>
                    </a:moveTo>
                    <a:cubicBezTo>
                      <a:pt x="4" y="44"/>
                      <a:pt x="5" y="47"/>
                      <a:pt x="5" y="49"/>
                    </a:cubicBezTo>
                    <a:cubicBezTo>
                      <a:pt x="31" y="48"/>
                      <a:pt x="44" y="28"/>
                      <a:pt x="45" y="28"/>
                    </a:cubicBezTo>
                    <a:cubicBezTo>
                      <a:pt x="45" y="28"/>
                      <a:pt x="46" y="27"/>
                      <a:pt x="46" y="27"/>
                    </a:cubicBezTo>
                    <a:cubicBezTo>
                      <a:pt x="47" y="27"/>
                      <a:pt x="48" y="28"/>
                      <a:pt x="48" y="28"/>
                    </a:cubicBezTo>
                    <a:cubicBezTo>
                      <a:pt x="53" y="38"/>
                      <a:pt x="69" y="46"/>
                      <a:pt x="75" y="48"/>
                    </a:cubicBezTo>
                    <a:cubicBezTo>
                      <a:pt x="76" y="44"/>
                      <a:pt x="77" y="39"/>
                      <a:pt x="76" y="37"/>
                    </a:cubicBezTo>
                    <a:cubicBezTo>
                      <a:pt x="76" y="36"/>
                      <a:pt x="76" y="36"/>
                      <a:pt x="76" y="36"/>
                    </a:cubicBezTo>
                    <a:cubicBezTo>
                      <a:pt x="56" y="32"/>
                      <a:pt x="49" y="10"/>
                      <a:pt x="47" y="4"/>
                    </a:cubicBezTo>
                    <a:cubicBezTo>
                      <a:pt x="46" y="4"/>
                      <a:pt x="46" y="4"/>
                      <a:pt x="46" y="4"/>
                    </a:cubicBezTo>
                    <a:cubicBezTo>
                      <a:pt x="45" y="8"/>
                      <a:pt x="42" y="19"/>
                      <a:pt x="36" y="25"/>
                    </a:cubicBezTo>
                    <a:cubicBezTo>
                      <a:pt x="26" y="37"/>
                      <a:pt x="10" y="39"/>
                      <a:pt x="4"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55" name="Freeform 817"/>
            <p:cNvSpPr>
              <a:spLocks noEditPoints="1"/>
            </p:cNvSpPr>
            <p:nvPr/>
          </p:nvSpPr>
          <p:spPr bwMode="auto">
            <a:xfrm>
              <a:off x="6511395" y="2277331"/>
              <a:ext cx="463492" cy="826699"/>
            </a:xfrm>
            <a:custGeom>
              <a:avLst/>
              <a:gdLst>
                <a:gd name="T0" fmla="*/ 83 w 144"/>
                <a:gd name="T1" fmla="*/ 26 h 257"/>
                <a:gd name="T2" fmla="*/ 67 w 144"/>
                <a:gd name="T3" fmla="*/ 1 h 257"/>
                <a:gd name="T4" fmla="*/ 2 w 144"/>
                <a:gd name="T5" fmla="*/ 36 h 257"/>
                <a:gd name="T6" fmla="*/ 2 w 144"/>
                <a:gd name="T7" fmla="*/ 38 h 257"/>
                <a:gd name="T8" fmla="*/ 19 w 144"/>
                <a:gd name="T9" fmla="*/ 67 h 257"/>
                <a:gd name="T10" fmla="*/ 34 w 144"/>
                <a:gd name="T11" fmla="*/ 94 h 257"/>
                <a:gd name="T12" fmla="*/ 47 w 144"/>
                <a:gd name="T13" fmla="*/ 133 h 257"/>
                <a:gd name="T14" fmla="*/ 22 w 144"/>
                <a:gd name="T15" fmla="*/ 180 h 257"/>
                <a:gd name="T16" fmla="*/ 0 w 144"/>
                <a:gd name="T17" fmla="*/ 219 h 257"/>
                <a:gd name="T18" fmla="*/ 10 w 144"/>
                <a:gd name="T19" fmla="*/ 245 h 257"/>
                <a:gd name="T20" fmla="*/ 79 w 144"/>
                <a:gd name="T21" fmla="*/ 221 h 257"/>
                <a:gd name="T22" fmla="*/ 117 w 144"/>
                <a:gd name="T23" fmla="*/ 178 h 257"/>
                <a:gd name="T24" fmla="*/ 128 w 144"/>
                <a:gd name="T25" fmla="*/ 108 h 257"/>
                <a:gd name="T26" fmla="*/ 0 w 144"/>
                <a:gd name="T27" fmla="*/ 219 h 257"/>
                <a:gd name="T28" fmla="*/ 0 w 144"/>
                <a:gd name="T29" fmla="*/ 219 h 257"/>
                <a:gd name="T30" fmla="*/ 78 w 144"/>
                <a:gd name="T31" fmla="*/ 28 h 257"/>
                <a:gd name="T32" fmla="*/ 74 w 144"/>
                <a:gd name="T33" fmla="*/ 34 h 257"/>
                <a:gd name="T34" fmla="*/ 67 w 144"/>
                <a:gd name="T35" fmla="*/ 7 h 257"/>
                <a:gd name="T36" fmla="*/ 69 w 144"/>
                <a:gd name="T37" fmla="*/ 37 h 257"/>
                <a:gd name="T38" fmla="*/ 51 w 144"/>
                <a:gd name="T39" fmla="*/ 16 h 257"/>
                <a:gd name="T40" fmla="*/ 46 w 144"/>
                <a:gd name="T41" fmla="*/ 18 h 257"/>
                <a:gd name="T42" fmla="*/ 53 w 144"/>
                <a:gd name="T43" fmla="*/ 45 h 257"/>
                <a:gd name="T44" fmla="*/ 46 w 144"/>
                <a:gd name="T45" fmla="*/ 18 h 257"/>
                <a:gd name="T46" fmla="*/ 48 w 144"/>
                <a:gd name="T47" fmla="*/ 48 h 257"/>
                <a:gd name="T48" fmla="*/ 30 w 144"/>
                <a:gd name="T49" fmla="*/ 27 h 257"/>
                <a:gd name="T50" fmla="*/ 25 w 144"/>
                <a:gd name="T51" fmla="*/ 29 h 257"/>
                <a:gd name="T52" fmla="*/ 33 w 144"/>
                <a:gd name="T53" fmla="*/ 56 h 257"/>
                <a:gd name="T54" fmla="*/ 25 w 144"/>
                <a:gd name="T55" fmla="*/ 29 h 257"/>
                <a:gd name="T56" fmla="*/ 28 w 144"/>
                <a:gd name="T57" fmla="*/ 59 h 257"/>
                <a:gd name="T58" fmla="*/ 9 w 144"/>
                <a:gd name="T59" fmla="*/ 38 h 257"/>
                <a:gd name="T60" fmla="*/ 132 w 144"/>
                <a:gd name="T61" fmla="*/ 151 h 257"/>
                <a:gd name="T62" fmla="*/ 96 w 144"/>
                <a:gd name="T63" fmla="*/ 192 h 257"/>
                <a:gd name="T64" fmla="*/ 56 w 144"/>
                <a:gd name="T65" fmla="*/ 238 h 257"/>
                <a:gd name="T66" fmla="*/ 6 w 144"/>
                <a:gd name="T67" fmla="*/ 223 h 257"/>
                <a:gd name="T68" fmla="*/ 6 w 144"/>
                <a:gd name="T69" fmla="*/ 219 h 257"/>
                <a:gd name="T70" fmla="*/ 27 w 144"/>
                <a:gd name="T71" fmla="*/ 183 h 257"/>
                <a:gd name="T72" fmla="*/ 53 w 144"/>
                <a:gd name="T73" fmla="*/ 133 h 257"/>
                <a:gd name="T74" fmla="*/ 39 w 144"/>
                <a:gd name="T75" fmla="*/ 91 h 257"/>
                <a:gd name="T76" fmla="*/ 82 w 144"/>
                <a:gd name="T77" fmla="*/ 36 h 257"/>
                <a:gd name="T78" fmla="*/ 134 w 144"/>
                <a:gd name="T79" fmla="*/ 1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57">
                  <a:moveTo>
                    <a:pt x="128" y="108"/>
                  </a:moveTo>
                  <a:cubicBezTo>
                    <a:pt x="109" y="75"/>
                    <a:pt x="100" y="59"/>
                    <a:pt x="83" y="26"/>
                  </a:cubicBezTo>
                  <a:cubicBezTo>
                    <a:pt x="71" y="2"/>
                    <a:pt x="71" y="2"/>
                    <a:pt x="71" y="2"/>
                  </a:cubicBezTo>
                  <a:cubicBezTo>
                    <a:pt x="70" y="1"/>
                    <a:pt x="68" y="0"/>
                    <a:pt x="67" y="1"/>
                  </a:cubicBezTo>
                  <a:cubicBezTo>
                    <a:pt x="3" y="34"/>
                    <a:pt x="3" y="34"/>
                    <a:pt x="3" y="34"/>
                  </a:cubicBezTo>
                  <a:cubicBezTo>
                    <a:pt x="3" y="35"/>
                    <a:pt x="2" y="35"/>
                    <a:pt x="2" y="36"/>
                  </a:cubicBezTo>
                  <a:cubicBezTo>
                    <a:pt x="2" y="36"/>
                    <a:pt x="2" y="37"/>
                    <a:pt x="2" y="37"/>
                  </a:cubicBezTo>
                  <a:cubicBezTo>
                    <a:pt x="2" y="37"/>
                    <a:pt x="2" y="38"/>
                    <a:pt x="2" y="38"/>
                  </a:cubicBezTo>
                  <a:cubicBezTo>
                    <a:pt x="2" y="39"/>
                    <a:pt x="10" y="51"/>
                    <a:pt x="19" y="66"/>
                  </a:cubicBezTo>
                  <a:cubicBezTo>
                    <a:pt x="19" y="67"/>
                    <a:pt x="19" y="67"/>
                    <a:pt x="19" y="67"/>
                  </a:cubicBezTo>
                  <a:cubicBezTo>
                    <a:pt x="19" y="67"/>
                    <a:pt x="19" y="67"/>
                    <a:pt x="19" y="67"/>
                  </a:cubicBezTo>
                  <a:cubicBezTo>
                    <a:pt x="24" y="76"/>
                    <a:pt x="29" y="85"/>
                    <a:pt x="34" y="94"/>
                  </a:cubicBezTo>
                  <a:cubicBezTo>
                    <a:pt x="39" y="104"/>
                    <a:pt x="46" y="119"/>
                    <a:pt x="47" y="128"/>
                  </a:cubicBezTo>
                  <a:cubicBezTo>
                    <a:pt x="47" y="129"/>
                    <a:pt x="47" y="131"/>
                    <a:pt x="47" y="133"/>
                  </a:cubicBezTo>
                  <a:cubicBezTo>
                    <a:pt x="47" y="147"/>
                    <a:pt x="42" y="156"/>
                    <a:pt x="31" y="170"/>
                  </a:cubicBezTo>
                  <a:cubicBezTo>
                    <a:pt x="28" y="173"/>
                    <a:pt x="25" y="177"/>
                    <a:pt x="22" y="180"/>
                  </a:cubicBezTo>
                  <a:cubicBezTo>
                    <a:pt x="19" y="183"/>
                    <a:pt x="17" y="186"/>
                    <a:pt x="14" y="190"/>
                  </a:cubicBezTo>
                  <a:cubicBezTo>
                    <a:pt x="1" y="206"/>
                    <a:pt x="0" y="217"/>
                    <a:pt x="0" y="219"/>
                  </a:cubicBezTo>
                  <a:cubicBezTo>
                    <a:pt x="0" y="219"/>
                    <a:pt x="0" y="221"/>
                    <a:pt x="0" y="223"/>
                  </a:cubicBezTo>
                  <a:cubicBezTo>
                    <a:pt x="0" y="228"/>
                    <a:pt x="1" y="238"/>
                    <a:pt x="10" y="245"/>
                  </a:cubicBezTo>
                  <a:cubicBezTo>
                    <a:pt x="24" y="257"/>
                    <a:pt x="46" y="256"/>
                    <a:pt x="60" y="242"/>
                  </a:cubicBezTo>
                  <a:cubicBezTo>
                    <a:pt x="67" y="236"/>
                    <a:pt x="72" y="229"/>
                    <a:pt x="79" y="221"/>
                  </a:cubicBezTo>
                  <a:cubicBezTo>
                    <a:pt x="84" y="214"/>
                    <a:pt x="91" y="206"/>
                    <a:pt x="100" y="196"/>
                  </a:cubicBezTo>
                  <a:cubicBezTo>
                    <a:pt x="107" y="189"/>
                    <a:pt x="112" y="183"/>
                    <a:pt x="117" y="178"/>
                  </a:cubicBezTo>
                  <a:cubicBezTo>
                    <a:pt x="127" y="169"/>
                    <a:pt x="134" y="163"/>
                    <a:pt x="137" y="153"/>
                  </a:cubicBezTo>
                  <a:cubicBezTo>
                    <a:pt x="144" y="138"/>
                    <a:pt x="136" y="121"/>
                    <a:pt x="128" y="108"/>
                  </a:cubicBezTo>
                  <a:close/>
                  <a:moveTo>
                    <a:pt x="0" y="219"/>
                  </a:moveTo>
                  <a:cubicBezTo>
                    <a:pt x="0" y="219"/>
                    <a:pt x="0" y="219"/>
                    <a:pt x="0" y="219"/>
                  </a:cubicBezTo>
                  <a:cubicBezTo>
                    <a:pt x="0" y="219"/>
                    <a:pt x="0" y="219"/>
                    <a:pt x="0" y="219"/>
                  </a:cubicBezTo>
                  <a:cubicBezTo>
                    <a:pt x="0" y="219"/>
                    <a:pt x="0" y="219"/>
                    <a:pt x="0" y="219"/>
                  </a:cubicBezTo>
                  <a:close/>
                  <a:moveTo>
                    <a:pt x="67" y="7"/>
                  </a:moveTo>
                  <a:cubicBezTo>
                    <a:pt x="69" y="11"/>
                    <a:pt x="78" y="28"/>
                    <a:pt x="78" y="28"/>
                  </a:cubicBezTo>
                  <a:cubicBezTo>
                    <a:pt x="79" y="29"/>
                    <a:pt x="79" y="30"/>
                    <a:pt x="80" y="31"/>
                  </a:cubicBezTo>
                  <a:cubicBezTo>
                    <a:pt x="74" y="34"/>
                    <a:pt x="74" y="34"/>
                    <a:pt x="74" y="34"/>
                  </a:cubicBezTo>
                  <a:cubicBezTo>
                    <a:pt x="62" y="10"/>
                    <a:pt x="62" y="10"/>
                    <a:pt x="62" y="10"/>
                  </a:cubicBezTo>
                  <a:cubicBezTo>
                    <a:pt x="65" y="9"/>
                    <a:pt x="66" y="8"/>
                    <a:pt x="67" y="7"/>
                  </a:cubicBezTo>
                  <a:close/>
                  <a:moveTo>
                    <a:pt x="57" y="13"/>
                  </a:moveTo>
                  <a:cubicBezTo>
                    <a:pt x="69" y="37"/>
                    <a:pt x="69" y="37"/>
                    <a:pt x="69" y="37"/>
                  </a:cubicBezTo>
                  <a:cubicBezTo>
                    <a:pt x="64" y="39"/>
                    <a:pt x="64" y="39"/>
                    <a:pt x="64" y="39"/>
                  </a:cubicBezTo>
                  <a:cubicBezTo>
                    <a:pt x="51" y="16"/>
                    <a:pt x="51" y="16"/>
                    <a:pt x="51" y="16"/>
                  </a:cubicBezTo>
                  <a:cubicBezTo>
                    <a:pt x="53" y="15"/>
                    <a:pt x="55" y="14"/>
                    <a:pt x="57" y="13"/>
                  </a:cubicBezTo>
                  <a:close/>
                  <a:moveTo>
                    <a:pt x="46" y="18"/>
                  </a:moveTo>
                  <a:cubicBezTo>
                    <a:pt x="59" y="42"/>
                    <a:pt x="59" y="42"/>
                    <a:pt x="59" y="42"/>
                  </a:cubicBezTo>
                  <a:cubicBezTo>
                    <a:pt x="53" y="45"/>
                    <a:pt x="53" y="45"/>
                    <a:pt x="53" y="45"/>
                  </a:cubicBezTo>
                  <a:cubicBezTo>
                    <a:pt x="41" y="21"/>
                    <a:pt x="41" y="21"/>
                    <a:pt x="41" y="21"/>
                  </a:cubicBezTo>
                  <a:cubicBezTo>
                    <a:pt x="42" y="20"/>
                    <a:pt x="44" y="19"/>
                    <a:pt x="46" y="18"/>
                  </a:cubicBezTo>
                  <a:close/>
                  <a:moveTo>
                    <a:pt x="36" y="24"/>
                  </a:moveTo>
                  <a:cubicBezTo>
                    <a:pt x="48" y="48"/>
                    <a:pt x="48" y="48"/>
                    <a:pt x="48" y="48"/>
                  </a:cubicBezTo>
                  <a:cubicBezTo>
                    <a:pt x="43" y="50"/>
                    <a:pt x="43" y="50"/>
                    <a:pt x="43" y="50"/>
                  </a:cubicBezTo>
                  <a:cubicBezTo>
                    <a:pt x="30" y="27"/>
                    <a:pt x="30" y="27"/>
                    <a:pt x="30" y="27"/>
                  </a:cubicBezTo>
                  <a:cubicBezTo>
                    <a:pt x="32" y="26"/>
                    <a:pt x="34" y="25"/>
                    <a:pt x="36" y="24"/>
                  </a:cubicBezTo>
                  <a:close/>
                  <a:moveTo>
                    <a:pt x="25" y="29"/>
                  </a:moveTo>
                  <a:cubicBezTo>
                    <a:pt x="38" y="53"/>
                    <a:pt x="38" y="53"/>
                    <a:pt x="38" y="53"/>
                  </a:cubicBezTo>
                  <a:cubicBezTo>
                    <a:pt x="33" y="56"/>
                    <a:pt x="33" y="56"/>
                    <a:pt x="33" y="56"/>
                  </a:cubicBezTo>
                  <a:cubicBezTo>
                    <a:pt x="19" y="32"/>
                    <a:pt x="19" y="32"/>
                    <a:pt x="19" y="32"/>
                  </a:cubicBezTo>
                  <a:cubicBezTo>
                    <a:pt x="21" y="31"/>
                    <a:pt x="23" y="30"/>
                    <a:pt x="25" y="29"/>
                  </a:cubicBezTo>
                  <a:close/>
                  <a:moveTo>
                    <a:pt x="14" y="35"/>
                  </a:moveTo>
                  <a:cubicBezTo>
                    <a:pt x="28" y="59"/>
                    <a:pt x="28" y="59"/>
                    <a:pt x="28" y="59"/>
                  </a:cubicBezTo>
                  <a:cubicBezTo>
                    <a:pt x="22" y="62"/>
                    <a:pt x="22" y="62"/>
                    <a:pt x="22" y="62"/>
                  </a:cubicBezTo>
                  <a:cubicBezTo>
                    <a:pt x="16" y="51"/>
                    <a:pt x="11" y="42"/>
                    <a:pt x="9" y="38"/>
                  </a:cubicBezTo>
                  <a:cubicBezTo>
                    <a:pt x="9" y="38"/>
                    <a:pt x="11" y="37"/>
                    <a:pt x="14" y="35"/>
                  </a:cubicBezTo>
                  <a:close/>
                  <a:moveTo>
                    <a:pt x="132" y="151"/>
                  </a:moveTo>
                  <a:cubicBezTo>
                    <a:pt x="129" y="159"/>
                    <a:pt x="123" y="165"/>
                    <a:pt x="113" y="174"/>
                  </a:cubicBezTo>
                  <a:cubicBezTo>
                    <a:pt x="109" y="179"/>
                    <a:pt x="103" y="185"/>
                    <a:pt x="96" y="192"/>
                  </a:cubicBezTo>
                  <a:cubicBezTo>
                    <a:pt x="87" y="202"/>
                    <a:pt x="80" y="210"/>
                    <a:pt x="74" y="217"/>
                  </a:cubicBezTo>
                  <a:cubicBezTo>
                    <a:pt x="68" y="225"/>
                    <a:pt x="63" y="232"/>
                    <a:pt x="56" y="238"/>
                  </a:cubicBezTo>
                  <a:cubicBezTo>
                    <a:pt x="44" y="250"/>
                    <a:pt x="26" y="251"/>
                    <a:pt x="14" y="241"/>
                  </a:cubicBezTo>
                  <a:cubicBezTo>
                    <a:pt x="7" y="235"/>
                    <a:pt x="6" y="227"/>
                    <a:pt x="6" y="223"/>
                  </a:cubicBezTo>
                  <a:cubicBezTo>
                    <a:pt x="6" y="221"/>
                    <a:pt x="6" y="220"/>
                    <a:pt x="6" y="219"/>
                  </a:cubicBezTo>
                  <a:cubicBezTo>
                    <a:pt x="6" y="219"/>
                    <a:pt x="6" y="219"/>
                    <a:pt x="6" y="219"/>
                  </a:cubicBezTo>
                  <a:cubicBezTo>
                    <a:pt x="6" y="219"/>
                    <a:pt x="6" y="209"/>
                    <a:pt x="18" y="193"/>
                  </a:cubicBezTo>
                  <a:cubicBezTo>
                    <a:pt x="21" y="190"/>
                    <a:pt x="24" y="187"/>
                    <a:pt x="27" y="183"/>
                  </a:cubicBezTo>
                  <a:cubicBezTo>
                    <a:pt x="29" y="180"/>
                    <a:pt x="32" y="177"/>
                    <a:pt x="35" y="173"/>
                  </a:cubicBezTo>
                  <a:cubicBezTo>
                    <a:pt x="47" y="159"/>
                    <a:pt x="53" y="149"/>
                    <a:pt x="53" y="133"/>
                  </a:cubicBezTo>
                  <a:cubicBezTo>
                    <a:pt x="53" y="131"/>
                    <a:pt x="53" y="129"/>
                    <a:pt x="53" y="127"/>
                  </a:cubicBezTo>
                  <a:cubicBezTo>
                    <a:pt x="52" y="117"/>
                    <a:pt x="44" y="102"/>
                    <a:pt x="39" y="91"/>
                  </a:cubicBezTo>
                  <a:cubicBezTo>
                    <a:pt x="34" y="83"/>
                    <a:pt x="30" y="74"/>
                    <a:pt x="25" y="67"/>
                  </a:cubicBezTo>
                  <a:cubicBezTo>
                    <a:pt x="82" y="36"/>
                    <a:pt x="82" y="36"/>
                    <a:pt x="82" y="36"/>
                  </a:cubicBezTo>
                  <a:cubicBezTo>
                    <a:pt x="97" y="64"/>
                    <a:pt x="106" y="81"/>
                    <a:pt x="123" y="111"/>
                  </a:cubicBezTo>
                  <a:cubicBezTo>
                    <a:pt x="129" y="120"/>
                    <a:pt x="134" y="131"/>
                    <a:pt x="134" y="141"/>
                  </a:cubicBezTo>
                  <a:cubicBezTo>
                    <a:pt x="134" y="144"/>
                    <a:pt x="133" y="148"/>
                    <a:pt x="132" y="151"/>
                  </a:cubicBezTo>
                  <a:close/>
                </a:path>
              </a:pathLst>
            </a:custGeom>
            <a:solidFill>
              <a:schemeClr val="bg1"/>
            </a:solidFill>
            <a:ln>
              <a:solidFill>
                <a:schemeClr val="tx1"/>
              </a:solid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6" name="Freeform 825"/>
            <p:cNvSpPr>
              <a:spLocks noEditPoints="1"/>
            </p:cNvSpPr>
            <p:nvPr/>
          </p:nvSpPr>
          <p:spPr bwMode="auto">
            <a:xfrm>
              <a:off x="7821583" y="1393968"/>
              <a:ext cx="376757" cy="737252"/>
            </a:xfrm>
            <a:custGeom>
              <a:avLst/>
              <a:gdLst>
                <a:gd name="T0" fmla="*/ 117 w 118"/>
                <a:gd name="T1" fmla="*/ 122 h 230"/>
                <a:gd name="T2" fmla="*/ 103 w 118"/>
                <a:gd name="T3" fmla="*/ 43 h 230"/>
                <a:gd name="T4" fmla="*/ 59 w 118"/>
                <a:gd name="T5" fmla="*/ 0 h 230"/>
                <a:gd name="T6" fmla="*/ 15 w 118"/>
                <a:gd name="T7" fmla="*/ 43 h 230"/>
                <a:gd name="T8" fmla="*/ 1 w 118"/>
                <a:gd name="T9" fmla="*/ 122 h 230"/>
                <a:gd name="T10" fmla="*/ 17 w 118"/>
                <a:gd name="T11" fmla="*/ 148 h 230"/>
                <a:gd name="T12" fmla="*/ 19 w 118"/>
                <a:gd name="T13" fmla="*/ 175 h 230"/>
                <a:gd name="T14" fmla="*/ 59 w 118"/>
                <a:gd name="T15" fmla="*/ 230 h 230"/>
                <a:gd name="T16" fmla="*/ 99 w 118"/>
                <a:gd name="T17" fmla="*/ 175 h 230"/>
                <a:gd name="T18" fmla="*/ 101 w 118"/>
                <a:gd name="T19" fmla="*/ 148 h 230"/>
                <a:gd name="T20" fmla="*/ 117 w 118"/>
                <a:gd name="T21" fmla="*/ 122 h 230"/>
                <a:gd name="T22" fmla="*/ 21 w 118"/>
                <a:gd name="T23" fmla="*/ 45 h 230"/>
                <a:gd name="T24" fmla="*/ 59 w 118"/>
                <a:gd name="T25" fmla="*/ 6 h 230"/>
                <a:gd name="T26" fmla="*/ 59 w 118"/>
                <a:gd name="T27" fmla="*/ 6 h 230"/>
                <a:gd name="T28" fmla="*/ 98 w 118"/>
                <a:gd name="T29" fmla="*/ 45 h 230"/>
                <a:gd name="T30" fmla="*/ 111 w 118"/>
                <a:gd name="T31" fmla="*/ 112 h 230"/>
                <a:gd name="T32" fmla="*/ 110 w 118"/>
                <a:gd name="T33" fmla="*/ 111 h 230"/>
                <a:gd name="T34" fmla="*/ 59 w 118"/>
                <a:gd name="T35" fmla="*/ 95 h 230"/>
                <a:gd name="T36" fmla="*/ 9 w 118"/>
                <a:gd name="T37" fmla="*/ 111 h 230"/>
                <a:gd name="T38" fmla="*/ 7 w 118"/>
                <a:gd name="T39" fmla="*/ 112 h 230"/>
                <a:gd name="T40" fmla="*/ 21 w 118"/>
                <a:gd name="T41" fmla="*/ 45 h 230"/>
                <a:gd name="T42" fmla="*/ 7 w 118"/>
                <a:gd name="T43" fmla="*/ 130 h 230"/>
                <a:gd name="T44" fmla="*/ 7 w 118"/>
                <a:gd name="T45" fmla="*/ 129 h 230"/>
                <a:gd name="T46" fmla="*/ 13 w 118"/>
                <a:gd name="T47" fmla="*/ 114 h 230"/>
                <a:gd name="T48" fmla="*/ 16 w 118"/>
                <a:gd name="T49" fmla="*/ 112 h 230"/>
                <a:gd name="T50" fmla="*/ 16 w 118"/>
                <a:gd name="T51" fmla="*/ 123 h 230"/>
                <a:gd name="T52" fmla="*/ 17 w 118"/>
                <a:gd name="T53" fmla="*/ 142 h 230"/>
                <a:gd name="T54" fmla="*/ 7 w 118"/>
                <a:gd name="T55" fmla="*/ 130 h 230"/>
                <a:gd name="T56" fmla="*/ 97 w 118"/>
                <a:gd name="T57" fmla="*/ 122 h 230"/>
                <a:gd name="T58" fmla="*/ 93 w 118"/>
                <a:gd name="T59" fmla="*/ 174 h 230"/>
                <a:gd name="T60" fmla="*/ 59 w 118"/>
                <a:gd name="T61" fmla="*/ 224 h 230"/>
                <a:gd name="T62" fmla="*/ 25 w 118"/>
                <a:gd name="T63" fmla="*/ 174 h 230"/>
                <a:gd name="T64" fmla="*/ 22 w 118"/>
                <a:gd name="T65" fmla="*/ 122 h 230"/>
                <a:gd name="T66" fmla="*/ 21 w 118"/>
                <a:gd name="T67" fmla="*/ 108 h 230"/>
                <a:gd name="T68" fmla="*/ 21 w 118"/>
                <a:gd name="T69" fmla="*/ 108 h 230"/>
                <a:gd name="T70" fmla="*/ 59 w 118"/>
                <a:gd name="T71" fmla="*/ 101 h 230"/>
                <a:gd name="T72" fmla="*/ 97 w 118"/>
                <a:gd name="T73" fmla="*/ 108 h 230"/>
                <a:gd name="T74" fmla="*/ 97 w 118"/>
                <a:gd name="T75" fmla="*/ 108 h 230"/>
                <a:gd name="T76" fmla="*/ 97 w 118"/>
                <a:gd name="T77" fmla="*/ 122 h 230"/>
                <a:gd name="T78" fmla="*/ 102 w 118"/>
                <a:gd name="T79" fmla="*/ 142 h 230"/>
                <a:gd name="T80" fmla="*/ 102 w 118"/>
                <a:gd name="T81" fmla="*/ 122 h 230"/>
                <a:gd name="T82" fmla="*/ 103 w 118"/>
                <a:gd name="T83" fmla="*/ 112 h 230"/>
                <a:gd name="T84" fmla="*/ 105 w 118"/>
                <a:gd name="T85" fmla="*/ 114 h 230"/>
                <a:gd name="T86" fmla="*/ 111 w 118"/>
                <a:gd name="T87" fmla="*/ 129 h 230"/>
                <a:gd name="T88" fmla="*/ 111 w 118"/>
                <a:gd name="T89" fmla="*/ 130 h 230"/>
                <a:gd name="T90" fmla="*/ 102 w 118"/>
                <a:gd name="T9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230">
                  <a:moveTo>
                    <a:pt x="117" y="122"/>
                  </a:moveTo>
                  <a:cubicBezTo>
                    <a:pt x="116" y="96"/>
                    <a:pt x="115" y="74"/>
                    <a:pt x="103" y="43"/>
                  </a:cubicBezTo>
                  <a:cubicBezTo>
                    <a:pt x="87" y="0"/>
                    <a:pt x="62" y="0"/>
                    <a:pt x="59" y="0"/>
                  </a:cubicBezTo>
                  <a:cubicBezTo>
                    <a:pt x="56" y="0"/>
                    <a:pt x="31" y="0"/>
                    <a:pt x="15" y="43"/>
                  </a:cubicBezTo>
                  <a:cubicBezTo>
                    <a:pt x="3" y="74"/>
                    <a:pt x="2" y="96"/>
                    <a:pt x="1" y="122"/>
                  </a:cubicBezTo>
                  <a:cubicBezTo>
                    <a:pt x="0" y="130"/>
                    <a:pt x="2" y="145"/>
                    <a:pt x="17" y="148"/>
                  </a:cubicBezTo>
                  <a:cubicBezTo>
                    <a:pt x="17" y="157"/>
                    <a:pt x="18" y="167"/>
                    <a:pt x="19" y="175"/>
                  </a:cubicBezTo>
                  <a:cubicBezTo>
                    <a:pt x="24" y="212"/>
                    <a:pt x="38" y="230"/>
                    <a:pt x="59" y="230"/>
                  </a:cubicBezTo>
                  <a:cubicBezTo>
                    <a:pt x="81" y="230"/>
                    <a:pt x="94" y="212"/>
                    <a:pt x="99" y="175"/>
                  </a:cubicBezTo>
                  <a:cubicBezTo>
                    <a:pt x="100" y="167"/>
                    <a:pt x="101" y="157"/>
                    <a:pt x="101" y="148"/>
                  </a:cubicBezTo>
                  <a:cubicBezTo>
                    <a:pt x="116" y="145"/>
                    <a:pt x="118" y="130"/>
                    <a:pt x="117" y="122"/>
                  </a:cubicBezTo>
                  <a:close/>
                  <a:moveTo>
                    <a:pt x="21" y="45"/>
                  </a:moveTo>
                  <a:cubicBezTo>
                    <a:pt x="36" y="4"/>
                    <a:pt x="58" y="6"/>
                    <a:pt x="59" y="6"/>
                  </a:cubicBezTo>
                  <a:cubicBezTo>
                    <a:pt x="59" y="6"/>
                    <a:pt x="59" y="6"/>
                    <a:pt x="59" y="6"/>
                  </a:cubicBezTo>
                  <a:cubicBezTo>
                    <a:pt x="60" y="6"/>
                    <a:pt x="83" y="4"/>
                    <a:pt x="98" y="45"/>
                  </a:cubicBezTo>
                  <a:cubicBezTo>
                    <a:pt x="108" y="72"/>
                    <a:pt x="110" y="91"/>
                    <a:pt x="111" y="112"/>
                  </a:cubicBezTo>
                  <a:cubicBezTo>
                    <a:pt x="111" y="112"/>
                    <a:pt x="110" y="111"/>
                    <a:pt x="110" y="111"/>
                  </a:cubicBezTo>
                  <a:cubicBezTo>
                    <a:pt x="100" y="100"/>
                    <a:pt x="83" y="95"/>
                    <a:pt x="59" y="95"/>
                  </a:cubicBezTo>
                  <a:cubicBezTo>
                    <a:pt x="35" y="95"/>
                    <a:pt x="18" y="100"/>
                    <a:pt x="9" y="111"/>
                  </a:cubicBezTo>
                  <a:cubicBezTo>
                    <a:pt x="8" y="111"/>
                    <a:pt x="8" y="112"/>
                    <a:pt x="7" y="112"/>
                  </a:cubicBezTo>
                  <a:cubicBezTo>
                    <a:pt x="8" y="91"/>
                    <a:pt x="10" y="72"/>
                    <a:pt x="21" y="45"/>
                  </a:cubicBezTo>
                  <a:close/>
                  <a:moveTo>
                    <a:pt x="7" y="130"/>
                  </a:moveTo>
                  <a:cubicBezTo>
                    <a:pt x="7" y="130"/>
                    <a:pt x="7" y="129"/>
                    <a:pt x="7" y="129"/>
                  </a:cubicBezTo>
                  <a:cubicBezTo>
                    <a:pt x="7" y="128"/>
                    <a:pt x="7" y="121"/>
                    <a:pt x="13" y="114"/>
                  </a:cubicBezTo>
                  <a:cubicBezTo>
                    <a:pt x="14" y="114"/>
                    <a:pt x="15" y="113"/>
                    <a:pt x="16" y="112"/>
                  </a:cubicBezTo>
                  <a:cubicBezTo>
                    <a:pt x="16" y="123"/>
                    <a:pt x="16" y="123"/>
                    <a:pt x="16" y="123"/>
                  </a:cubicBezTo>
                  <a:cubicBezTo>
                    <a:pt x="16" y="123"/>
                    <a:pt x="16" y="131"/>
                    <a:pt x="17" y="142"/>
                  </a:cubicBezTo>
                  <a:cubicBezTo>
                    <a:pt x="10" y="140"/>
                    <a:pt x="8" y="135"/>
                    <a:pt x="7" y="130"/>
                  </a:cubicBezTo>
                  <a:close/>
                  <a:moveTo>
                    <a:pt x="97" y="122"/>
                  </a:moveTo>
                  <a:cubicBezTo>
                    <a:pt x="97" y="123"/>
                    <a:pt x="96" y="153"/>
                    <a:pt x="93" y="174"/>
                  </a:cubicBezTo>
                  <a:cubicBezTo>
                    <a:pt x="89" y="208"/>
                    <a:pt x="77" y="224"/>
                    <a:pt x="59" y="224"/>
                  </a:cubicBezTo>
                  <a:cubicBezTo>
                    <a:pt x="41" y="224"/>
                    <a:pt x="29" y="208"/>
                    <a:pt x="25" y="174"/>
                  </a:cubicBezTo>
                  <a:cubicBezTo>
                    <a:pt x="22" y="153"/>
                    <a:pt x="22" y="123"/>
                    <a:pt x="22" y="122"/>
                  </a:cubicBezTo>
                  <a:cubicBezTo>
                    <a:pt x="22" y="122"/>
                    <a:pt x="21" y="108"/>
                    <a:pt x="21" y="108"/>
                  </a:cubicBezTo>
                  <a:cubicBezTo>
                    <a:pt x="21" y="108"/>
                    <a:pt x="21" y="108"/>
                    <a:pt x="21" y="108"/>
                  </a:cubicBezTo>
                  <a:cubicBezTo>
                    <a:pt x="30" y="103"/>
                    <a:pt x="43" y="101"/>
                    <a:pt x="59" y="101"/>
                  </a:cubicBezTo>
                  <a:cubicBezTo>
                    <a:pt x="75" y="101"/>
                    <a:pt x="88" y="103"/>
                    <a:pt x="97" y="108"/>
                  </a:cubicBezTo>
                  <a:cubicBezTo>
                    <a:pt x="97" y="108"/>
                    <a:pt x="97" y="108"/>
                    <a:pt x="97" y="108"/>
                  </a:cubicBezTo>
                  <a:lnTo>
                    <a:pt x="97" y="122"/>
                  </a:lnTo>
                  <a:close/>
                  <a:moveTo>
                    <a:pt x="102" y="142"/>
                  </a:moveTo>
                  <a:cubicBezTo>
                    <a:pt x="102" y="131"/>
                    <a:pt x="102" y="123"/>
                    <a:pt x="102" y="122"/>
                  </a:cubicBezTo>
                  <a:cubicBezTo>
                    <a:pt x="102" y="122"/>
                    <a:pt x="102" y="116"/>
                    <a:pt x="103" y="112"/>
                  </a:cubicBezTo>
                  <a:cubicBezTo>
                    <a:pt x="104" y="113"/>
                    <a:pt x="104" y="114"/>
                    <a:pt x="105" y="114"/>
                  </a:cubicBezTo>
                  <a:cubicBezTo>
                    <a:pt x="112" y="121"/>
                    <a:pt x="111" y="128"/>
                    <a:pt x="111" y="129"/>
                  </a:cubicBezTo>
                  <a:cubicBezTo>
                    <a:pt x="111" y="129"/>
                    <a:pt x="111" y="130"/>
                    <a:pt x="111" y="130"/>
                  </a:cubicBezTo>
                  <a:cubicBezTo>
                    <a:pt x="110" y="135"/>
                    <a:pt x="108" y="140"/>
                    <a:pt x="102" y="142"/>
                  </a:cubicBezTo>
                  <a:close/>
                </a:path>
              </a:pathLst>
            </a:custGeom>
            <a:solidFill>
              <a:schemeClr val="bg1"/>
            </a:solidFill>
            <a:ln>
              <a:solidFill>
                <a:schemeClr val="tx1"/>
              </a:solid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7" name="Freeform 826"/>
            <p:cNvSpPr>
              <a:spLocks noEditPoints="1"/>
            </p:cNvSpPr>
            <p:nvPr/>
          </p:nvSpPr>
          <p:spPr bwMode="auto">
            <a:xfrm>
              <a:off x="7396038" y="1393968"/>
              <a:ext cx="379468" cy="737252"/>
            </a:xfrm>
            <a:custGeom>
              <a:avLst/>
              <a:gdLst>
                <a:gd name="T0" fmla="*/ 103 w 118"/>
                <a:gd name="T1" fmla="*/ 43 h 230"/>
                <a:gd name="T2" fmla="*/ 59 w 118"/>
                <a:gd name="T3" fmla="*/ 0 h 230"/>
                <a:gd name="T4" fmla="*/ 15 w 118"/>
                <a:gd name="T5" fmla="*/ 43 h 230"/>
                <a:gd name="T6" fmla="*/ 1 w 118"/>
                <a:gd name="T7" fmla="*/ 122 h 230"/>
                <a:gd name="T8" fmla="*/ 17 w 118"/>
                <a:gd name="T9" fmla="*/ 148 h 230"/>
                <a:gd name="T10" fmla="*/ 19 w 118"/>
                <a:gd name="T11" fmla="*/ 175 h 230"/>
                <a:gd name="T12" fmla="*/ 59 w 118"/>
                <a:gd name="T13" fmla="*/ 230 h 230"/>
                <a:gd name="T14" fmla="*/ 99 w 118"/>
                <a:gd name="T15" fmla="*/ 175 h 230"/>
                <a:gd name="T16" fmla="*/ 101 w 118"/>
                <a:gd name="T17" fmla="*/ 148 h 230"/>
                <a:gd name="T18" fmla="*/ 117 w 118"/>
                <a:gd name="T19" fmla="*/ 122 h 230"/>
                <a:gd name="T20" fmla="*/ 103 w 118"/>
                <a:gd name="T21" fmla="*/ 43 h 230"/>
                <a:gd name="T22" fmla="*/ 21 w 118"/>
                <a:gd name="T23" fmla="*/ 45 h 230"/>
                <a:gd name="T24" fmla="*/ 59 w 118"/>
                <a:gd name="T25" fmla="*/ 6 h 230"/>
                <a:gd name="T26" fmla="*/ 59 w 118"/>
                <a:gd name="T27" fmla="*/ 6 h 230"/>
                <a:gd name="T28" fmla="*/ 98 w 118"/>
                <a:gd name="T29" fmla="*/ 45 h 230"/>
                <a:gd name="T30" fmla="*/ 111 w 118"/>
                <a:gd name="T31" fmla="*/ 112 h 230"/>
                <a:gd name="T32" fmla="*/ 110 w 118"/>
                <a:gd name="T33" fmla="*/ 111 h 230"/>
                <a:gd name="T34" fmla="*/ 59 w 118"/>
                <a:gd name="T35" fmla="*/ 95 h 230"/>
                <a:gd name="T36" fmla="*/ 9 w 118"/>
                <a:gd name="T37" fmla="*/ 111 h 230"/>
                <a:gd name="T38" fmla="*/ 7 w 118"/>
                <a:gd name="T39" fmla="*/ 112 h 230"/>
                <a:gd name="T40" fmla="*/ 21 w 118"/>
                <a:gd name="T41" fmla="*/ 45 h 230"/>
                <a:gd name="T42" fmla="*/ 7 w 118"/>
                <a:gd name="T43" fmla="*/ 130 h 230"/>
                <a:gd name="T44" fmla="*/ 7 w 118"/>
                <a:gd name="T45" fmla="*/ 129 h 230"/>
                <a:gd name="T46" fmla="*/ 13 w 118"/>
                <a:gd name="T47" fmla="*/ 114 h 230"/>
                <a:gd name="T48" fmla="*/ 16 w 118"/>
                <a:gd name="T49" fmla="*/ 112 h 230"/>
                <a:gd name="T50" fmla="*/ 16 w 118"/>
                <a:gd name="T51" fmla="*/ 123 h 230"/>
                <a:gd name="T52" fmla="*/ 17 w 118"/>
                <a:gd name="T53" fmla="*/ 142 h 230"/>
                <a:gd name="T54" fmla="*/ 7 w 118"/>
                <a:gd name="T55" fmla="*/ 130 h 230"/>
                <a:gd name="T56" fmla="*/ 97 w 118"/>
                <a:gd name="T57" fmla="*/ 122 h 230"/>
                <a:gd name="T58" fmla="*/ 93 w 118"/>
                <a:gd name="T59" fmla="*/ 174 h 230"/>
                <a:gd name="T60" fmla="*/ 59 w 118"/>
                <a:gd name="T61" fmla="*/ 224 h 230"/>
                <a:gd name="T62" fmla="*/ 25 w 118"/>
                <a:gd name="T63" fmla="*/ 174 h 230"/>
                <a:gd name="T64" fmla="*/ 22 w 118"/>
                <a:gd name="T65" fmla="*/ 122 h 230"/>
                <a:gd name="T66" fmla="*/ 21 w 118"/>
                <a:gd name="T67" fmla="*/ 108 h 230"/>
                <a:gd name="T68" fmla="*/ 21 w 118"/>
                <a:gd name="T69" fmla="*/ 108 h 230"/>
                <a:gd name="T70" fmla="*/ 59 w 118"/>
                <a:gd name="T71" fmla="*/ 101 h 230"/>
                <a:gd name="T72" fmla="*/ 97 w 118"/>
                <a:gd name="T73" fmla="*/ 108 h 230"/>
                <a:gd name="T74" fmla="*/ 97 w 118"/>
                <a:gd name="T75" fmla="*/ 108 h 230"/>
                <a:gd name="T76" fmla="*/ 97 w 118"/>
                <a:gd name="T77" fmla="*/ 122 h 230"/>
                <a:gd name="T78" fmla="*/ 102 w 118"/>
                <a:gd name="T79" fmla="*/ 142 h 230"/>
                <a:gd name="T80" fmla="*/ 102 w 118"/>
                <a:gd name="T81" fmla="*/ 122 h 230"/>
                <a:gd name="T82" fmla="*/ 103 w 118"/>
                <a:gd name="T83" fmla="*/ 112 h 230"/>
                <a:gd name="T84" fmla="*/ 105 w 118"/>
                <a:gd name="T85" fmla="*/ 114 h 230"/>
                <a:gd name="T86" fmla="*/ 111 w 118"/>
                <a:gd name="T87" fmla="*/ 129 h 230"/>
                <a:gd name="T88" fmla="*/ 111 w 118"/>
                <a:gd name="T89" fmla="*/ 130 h 230"/>
                <a:gd name="T90" fmla="*/ 102 w 118"/>
                <a:gd name="T9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230">
                  <a:moveTo>
                    <a:pt x="103" y="43"/>
                  </a:moveTo>
                  <a:cubicBezTo>
                    <a:pt x="87" y="0"/>
                    <a:pt x="62" y="0"/>
                    <a:pt x="59" y="0"/>
                  </a:cubicBezTo>
                  <a:cubicBezTo>
                    <a:pt x="56" y="0"/>
                    <a:pt x="31" y="0"/>
                    <a:pt x="15" y="43"/>
                  </a:cubicBezTo>
                  <a:cubicBezTo>
                    <a:pt x="3" y="74"/>
                    <a:pt x="2" y="96"/>
                    <a:pt x="1" y="122"/>
                  </a:cubicBezTo>
                  <a:cubicBezTo>
                    <a:pt x="0" y="130"/>
                    <a:pt x="2" y="145"/>
                    <a:pt x="17" y="148"/>
                  </a:cubicBezTo>
                  <a:cubicBezTo>
                    <a:pt x="17" y="157"/>
                    <a:pt x="18" y="167"/>
                    <a:pt x="19" y="175"/>
                  </a:cubicBezTo>
                  <a:cubicBezTo>
                    <a:pt x="24" y="212"/>
                    <a:pt x="38" y="230"/>
                    <a:pt x="59" y="230"/>
                  </a:cubicBezTo>
                  <a:cubicBezTo>
                    <a:pt x="81" y="230"/>
                    <a:pt x="94" y="212"/>
                    <a:pt x="99" y="175"/>
                  </a:cubicBezTo>
                  <a:cubicBezTo>
                    <a:pt x="100" y="167"/>
                    <a:pt x="101" y="157"/>
                    <a:pt x="101" y="148"/>
                  </a:cubicBezTo>
                  <a:cubicBezTo>
                    <a:pt x="116" y="145"/>
                    <a:pt x="118" y="130"/>
                    <a:pt x="117" y="122"/>
                  </a:cubicBezTo>
                  <a:cubicBezTo>
                    <a:pt x="116" y="96"/>
                    <a:pt x="115" y="74"/>
                    <a:pt x="103" y="43"/>
                  </a:cubicBezTo>
                  <a:close/>
                  <a:moveTo>
                    <a:pt x="21" y="45"/>
                  </a:moveTo>
                  <a:cubicBezTo>
                    <a:pt x="36" y="4"/>
                    <a:pt x="58" y="6"/>
                    <a:pt x="59" y="6"/>
                  </a:cubicBezTo>
                  <a:cubicBezTo>
                    <a:pt x="59" y="6"/>
                    <a:pt x="59" y="6"/>
                    <a:pt x="59" y="6"/>
                  </a:cubicBezTo>
                  <a:cubicBezTo>
                    <a:pt x="60" y="6"/>
                    <a:pt x="83" y="4"/>
                    <a:pt x="98" y="45"/>
                  </a:cubicBezTo>
                  <a:cubicBezTo>
                    <a:pt x="108" y="72"/>
                    <a:pt x="110" y="91"/>
                    <a:pt x="111" y="112"/>
                  </a:cubicBezTo>
                  <a:cubicBezTo>
                    <a:pt x="111" y="112"/>
                    <a:pt x="110" y="111"/>
                    <a:pt x="110" y="111"/>
                  </a:cubicBezTo>
                  <a:cubicBezTo>
                    <a:pt x="100" y="100"/>
                    <a:pt x="83" y="95"/>
                    <a:pt x="59" y="95"/>
                  </a:cubicBezTo>
                  <a:cubicBezTo>
                    <a:pt x="35" y="95"/>
                    <a:pt x="18" y="100"/>
                    <a:pt x="9" y="111"/>
                  </a:cubicBezTo>
                  <a:cubicBezTo>
                    <a:pt x="8" y="111"/>
                    <a:pt x="8" y="112"/>
                    <a:pt x="7" y="112"/>
                  </a:cubicBezTo>
                  <a:cubicBezTo>
                    <a:pt x="8" y="91"/>
                    <a:pt x="10" y="72"/>
                    <a:pt x="21" y="45"/>
                  </a:cubicBezTo>
                  <a:close/>
                  <a:moveTo>
                    <a:pt x="7" y="130"/>
                  </a:moveTo>
                  <a:cubicBezTo>
                    <a:pt x="7" y="130"/>
                    <a:pt x="7" y="129"/>
                    <a:pt x="7" y="129"/>
                  </a:cubicBezTo>
                  <a:cubicBezTo>
                    <a:pt x="7" y="128"/>
                    <a:pt x="7" y="121"/>
                    <a:pt x="13" y="114"/>
                  </a:cubicBezTo>
                  <a:cubicBezTo>
                    <a:pt x="14" y="114"/>
                    <a:pt x="15" y="113"/>
                    <a:pt x="16" y="112"/>
                  </a:cubicBezTo>
                  <a:cubicBezTo>
                    <a:pt x="16" y="123"/>
                    <a:pt x="16" y="123"/>
                    <a:pt x="16" y="123"/>
                  </a:cubicBezTo>
                  <a:cubicBezTo>
                    <a:pt x="16" y="123"/>
                    <a:pt x="16" y="131"/>
                    <a:pt x="17" y="142"/>
                  </a:cubicBezTo>
                  <a:cubicBezTo>
                    <a:pt x="10" y="140"/>
                    <a:pt x="8" y="135"/>
                    <a:pt x="7" y="130"/>
                  </a:cubicBezTo>
                  <a:close/>
                  <a:moveTo>
                    <a:pt x="97" y="122"/>
                  </a:moveTo>
                  <a:cubicBezTo>
                    <a:pt x="97" y="123"/>
                    <a:pt x="96" y="153"/>
                    <a:pt x="93" y="174"/>
                  </a:cubicBezTo>
                  <a:cubicBezTo>
                    <a:pt x="89" y="208"/>
                    <a:pt x="77" y="224"/>
                    <a:pt x="59" y="224"/>
                  </a:cubicBezTo>
                  <a:cubicBezTo>
                    <a:pt x="41" y="224"/>
                    <a:pt x="29" y="208"/>
                    <a:pt x="25" y="174"/>
                  </a:cubicBezTo>
                  <a:cubicBezTo>
                    <a:pt x="22" y="153"/>
                    <a:pt x="22" y="123"/>
                    <a:pt x="22" y="122"/>
                  </a:cubicBezTo>
                  <a:cubicBezTo>
                    <a:pt x="22" y="122"/>
                    <a:pt x="21" y="108"/>
                    <a:pt x="21" y="108"/>
                  </a:cubicBezTo>
                  <a:cubicBezTo>
                    <a:pt x="21" y="108"/>
                    <a:pt x="21" y="108"/>
                    <a:pt x="21" y="108"/>
                  </a:cubicBezTo>
                  <a:cubicBezTo>
                    <a:pt x="30" y="103"/>
                    <a:pt x="43" y="101"/>
                    <a:pt x="59" y="101"/>
                  </a:cubicBezTo>
                  <a:cubicBezTo>
                    <a:pt x="75" y="101"/>
                    <a:pt x="88" y="103"/>
                    <a:pt x="97" y="108"/>
                  </a:cubicBezTo>
                  <a:cubicBezTo>
                    <a:pt x="97" y="108"/>
                    <a:pt x="97" y="108"/>
                    <a:pt x="97" y="108"/>
                  </a:cubicBezTo>
                  <a:lnTo>
                    <a:pt x="97" y="122"/>
                  </a:lnTo>
                  <a:close/>
                  <a:moveTo>
                    <a:pt x="102" y="142"/>
                  </a:moveTo>
                  <a:cubicBezTo>
                    <a:pt x="102" y="131"/>
                    <a:pt x="102" y="123"/>
                    <a:pt x="102" y="122"/>
                  </a:cubicBezTo>
                  <a:cubicBezTo>
                    <a:pt x="102" y="122"/>
                    <a:pt x="102" y="116"/>
                    <a:pt x="103" y="112"/>
                  </a:cubicBezTo>
                  <a:cubicBezTo>
                    <a:pt x="104" y="113"/>
                    <a:pt x="104" y="114"/>
                    <a:pt x="105" y="114"/>
                  </a:cubicBezTo>
                  <a:cubicBezTo>
                    <a:pt x="112" y="121"/>
                    <a:pt x="111" y="128"/>
                    <a:pt x="111" y="129"/>
                  </a:cubicBezTo>
                  <a:cubicBezTo>
                    <a:pt x="111" y="129"/>
                    <a:pt x="111" y="130"/>
                    <a:pt x="111" y="130"/>
                  </a:cubicBezTo>
                  <a:cubicBezTo>
                    <a:pt x="110" y="135"/>
                    <a:pt x="108" y="140"/>
                    <a:pt x="102" y="142"/>
                  </a:cubicBezTo>
                  <a:close/>
                </a:path>
              </a:pathLst>
            </a:custGeom>
            <a:solidFill>
              <a:schemeClr val="bg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58" name="组合 57"/>
            <p:cNvGrpSpPr/>
            <p:nvPr/>
          </p:nvGrpSpPr>
          <p:grpSpPr>
            <a:xfrm>
              <a:off x="9003203" y="1351759"/>
              <a:ext cx="558800" cy="931862"/>
              <a:chOff x="1457567" y="5087915"/>
              <a:chExt cx="558800" cy="931862"/>
            </a:xfrm>
            <a:solidFill>
              <a:schemeClr val="bg1"/>
            </a:solidFill>
          </p:grpSpPr>
          <p:sp>
            <p:nvSpPr>
              <p:cNvPr id="59" name="Freeform 142"/>
              <p:cNvSpPr/>
              <p:nvPr/>
            </p:nvSpPr>
            <p:spPr bwMode="auto">
              <a:xfrm>
                <a:off x="1457567" y="5087915"/>
                <a:ext cx="296863" cy="879475"/>
              </a:xfrm>
              <a:custGeom>
                <a:avLst/>
                <a:gdLst>
                  <a:gd name="T0" fmla="*/ 4 w 79"/>
                  <a:gd name="T1" fmla="*/ 234 h 234"/>
                  <a:gd name="T2" fmla="*/ 0 w 79"/>
                  <a:gd name="T3" fmla="*/ 230 h 234"/>
                  <a:gd name="T4" fmla="*/ 0 w 79"/>
                  <a:gd name="T5" fmla="*/ 207 h 234"/>
                  <a:gd name="T6" fmla="*/ 11 w 79"/>
                  <a:gd name="T7" fmla="*/ 155 h 234"/>
                  <a:gd name="T8" fmla="*/ 24 w 79"/>
                  <a:gd name="T9" fmla="*/ 88 h 234"/>
                  <a:gd name="T10" fmla="*/ 4 w 79"/>
                  <a:gd name="T11" fmla="*/ 8 h 234"/>
                  <a:gd name="T12" fmla="*/ 5 w 79"/>
                  <a:gd name="T13" fmla="*/ 4 h 234"/>
                  <a:gd name="T14" fmla="*/ 9 w 79"/>
                  <a:gd name="T15" fmla="*/ 3 h 234"/>
                  <a:gd name="T16" fmla="*/ 33 w 79"/>
                  <a:gd name="T17" fmla="*/ 1 h 234"/>
                  <a:gd name="T18" fmla="*/ 38 w 79"/>
                  <a:gd name="T19" fmla="*/ 2 h 234"/>
                  <a:gd name="T20" fmla="*/ 75 w 79"/>
                  <a:gd name="T21" fmla="*/ 27 h 234"/>
                  <a:gd name="T22" fmla="*/ 79 w 79"/>
                  <a:gd name="T23" fmla="*/ 31 h 234"/>
                  <a:gd name="T24" fmla="*/ 75 w 79"/>
                  <a:gd name="T25" fmla="*/ 35 h 234"/>
                  <a:gd name="T26" fmla="*/ 34 w 79"/>
                  <a:gd name="T27" fmla="*/ 10 h 234"/>
                  <a:gd name="T28" fmla="*/ 14 w 79"/>
                  <a:gd name="T29" fmla="*/ 11 h 234"/>
                  <a:gd name="T30" fmla="*/ 32 w 79"/>
                  <a:gd name="T31" fmla="*/ 88 h 234"/>
                  <a:gd name="T32" fmla="*/ 18 w 79"/>
                  <a:gd name="T33" fmla="*/ 157 h 234"/>
                  <a:gd name="T34" fmla="*/ 8 w 79"/>
                  <a:gd name="T35" fmla="*/ 207 h 234"/>
                  <a:gd name="T36" fmla="*/ 8 w 79"/>
                  <a:gd name="T37" fmla="*/ 230 h 234"/>
                  <a:gd name="T38" fmla="*/ 4 w 79"/>
                  <a:gd name="T3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234">
                    <a:moveTo>
                      <a:pt x="4" y="234"/>
                    </a:moveTo>
                    <a:cubicBezTo>
                      <a:pt x="1" y="234"/>
                      <a:pt x="0" y="232"/>
                      <a:pt x="0" y="230"/>
                    </a:cubicBezTo>
                    <a:cubicBezTo>
                      <a:pt x="0" y="207"/>
                      <a:pt x="0" y="207"/>
                      <a:pt x="0" y="207"/>
                    </a:cubicBezTo>
                    <a:cubicBezTo>
                      <a:pt x="0" y="196"/>
                      <a:pt x="5" y="177"/>
                      <a:pt x="11" y="155"/>
                    </a:cubicBezTo>
                    <a:cubicBezTo>
                      <a:pt x="17" y="131"/>
                      <a:pt x="24" y="104"/>
                      <a:pt x="24" y="88"/>
                    </a:cubicBezTo>
                    <a:cubicBezTo>
                      <a:pt x="24" y="57"/>
                      <a:pt x="4" y="8"/>
                      <a:pt x="4" y="8"/>
                    </a:cubicBezTo>
                    <a:cubicBezTo>
                      <a:pt x="4" y="7"/>
                      <a:pt x="4" y="5"/>
                      <a:pt x="5" y="4"/>
                    </a:cubicBezTo>
                    <a:cubicBezTo>
                      <a:pt x="6" y="3"/>
                      <a:pt x="7" y="2"/>
                      <a:pt x="9" y="3"/>
                    </a:cubicBezTo>
                    <a:cubicBezTo>
                      <a:pt x="9" y="3"/>
                      <a:pt x="23" y="5"/>
                      <a:pt x="33" y="1"/>
                    </a:cubicBezTo>
                    <a:cubicBezTo>
                      <a:pt x="35" y="0"/>
                      <a:pt x="37" y="1"/>
                      <a:pt x="38" y="2"/>
                    </a:cubicBezTo>
                    <a:cubicBezTo>
                      <a:pt x="38" y="3"/>
                      <a:pt x="58" y="27"/>
                      <a:pt x="75" y="27"/>
                    </a:cubicBezTo>
                    <a:cubicBezTo>
                      <a:pt x="77" y="27"/>
                      <a:pt x="79" y="29"/>
                      <a:pt x="79" y="31"/>
                    </a:cubicBezTo>
                    <a:cubicBezTo>
                      <a:pt x="79" y="33"/>
                      <a:pt x="77" y="35"/>
                      <a:pt x="75" y="35"/>
                    </a:cubicBezTo>
                    <a:cubicBezTo>
                      <a:pt x="57" y="35"/>
                      <a:pt x="39" y="16"/>
                      <a:pt x="34" y="10"/>
                    </a:cubicBezTo>
                    <a:cubicBezTo>
                      <a:pt x="27" y="12"/>
                      <a:pt x="19" y="12"/>
                      <a:pt x="14" y="11"/>
                    </a:cubicBezTo>
                    <a:cubicBezTo>
                      <a:pt x="20" y="26"/>
                      <a:pt x="32" y="62"/>
                      <a:pt x="32" y="88"/>
                    </a:cubicBezTo>
                    <a:cubicBezTo>
                      <a:pt x="32" y="105"/>
                      <a:pt x="25" y="132"/>
                      <a:pt x="18" y="157"/>
                    </a:cubicBezTo>
                    <a:cubicBezTo>
                      <a:pt x="13" y="178"/>
                      <a:pt x="8" y="197"/>
                      <a:pt x="8" y="207"/>
                    </a:cubicBezTo>
                    <a:cubicBezTo>
                      <a:pt x="8" y="230"/>
                      <a:pt x="8" y="230"/>
                      <a:pt x="8" y="230"/>
                    </a:cubicBezTo>
                    <a:cubicBezTo>
                      <a:pt x="8" y="232"/>
                      <a:pt x="6" y="234"/>
                      <a:pt x="4" y="2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0" name="Freeform 143"/>
              <p:cNvSpPr/>
              <p:nvPr/>
            </p:nvSpPr>
            <p:spPr bwMode="auto">
              <a:xfrm>
                <a:off x="1724267" y="5087915"/>
                <a:ext cx="292100" cy="879475"/>
              </a:xfrm>
              <a:custGeom>
                <a:avLst/>
                <a:gdLst>
                  <a:gd name="T0" fmla="*/ 74 w 78"/>
                  <a:gd name="T1" fmla="*/ 234 h 234"/>
                  <a:gd name="T2" fmla="*/ 70 w 78"/>
                  <a:gd name="T3" fmla="*/ 230 h 234"/>
                  <a:gd name="T4" fmla="*/ 70 w 78"/>
                  <a:gd name="T5" fmla="*/ 207 h 234"/>
                  <a:gd name="T6" fmla="*/ 59 w 78"/>
                  <a:gd name="T7" fmla="*/ 157 h 234"/>
                  <a:gd name="T8" fmla="*/ 45 w 78"/>
                  <a:gd name="T9" fmla="*/ 88 h 234"/>
                  <a:gd name="T10" fmla="*/ 63 w 78"/>
                  <a:gd name="T11" fmla="*/ 11 h 234"/>
                  <a:gd name="T12" fmla="*/ 44 w 78"/>
                  <a:gd name="T13" fmla="*/ 10 h 234"/>
                  <a:gd name="T14" fmla="*/ 4 w 78"/>
                  <a:gd name="T15" fmla="*/ 35 h 234"/>
                  <a:gd name="T16" fmla="*/ 0 w 78"/>
                  <a:gd name="T17" fmla="*/ 31 h 234"/>
                  <a:gd name="T18" fmla="*/ 4 w 78"/>
                  <a:gd name="T19" fmla="*/ 27 h 234"/>
                  <a:gd name="T20" fmla="*/ 39 w 78"/>
                  <a:gd name="T21" fmla="*/ 2 h 234"/>
                  <a:gd name="T22" fmla="*/ 44 w 78"/>
                  <a:gd name="T23" fmla="*/ 1 h 234"/>
                  <a:gd name="T24" fmla="*/ 69 w 78"/>
                  <a:gd name="T25" fmla="*/ 3 h 234"/>
                  <a:gd name="T26" fmla="*/ 73 w 78"/>
                  <a:gd name="T27" fmla="*/ 4 h 234"/>
                  <a:gd name="T28" fmla="*/ 73 w 78"/>
                  <a:gd name="T29" fmla="*/ 8 h 234"/>
                  <a:gd name="T30" fmla="*/ 53 w 78"/>
                  <a:gd name="T31" fmla="*/ 88 h 234"/>
                  <a:gd name="T32" fmla="*/ 67 w 78"/>
                  <a:gd name="T33" fmla="*/ 155 h 234"/>
                  <a:gd name="T34" fmla="*/ 78 w 78"/>
                  <a:gd name="T35" fmla="*/ 207 h 234"/>
                  <a:gd name="T36" fmla="*/ 78 w 78"/>
                  <a:gd name="T37" fmla="*/ 230 h 234"/>
                  <a:gd name="T38" fmla="*/ 74 w 78"/>
                  <a:gd name="T3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234">
                    <a:moveTo>
                      <a:pt x="74" y="234"/>
                    </a:moveTo>
                    <a:cubicBezTo>
                      <a:pt x="72" y="234"/>
                      <a:pt x="70" y="232"/>
                      <a:pt x="70" y="230"/>
                    </a:cubicBezTo>
                    <a:cubicBezTo>
                      <a:pt x="70" y="207"/>
                      <a:pt x="70" y="207"/>
                      <a:pt x="70" y="207"/>
                    </a:cubicBezTo>
                    <a:cubicBezTo>
                      <a:pt x="70" y="197"/>
                      <a:pt x="65" y="178"/>
                      <a:pt x="59" y="157"/>
                    </a:cubicBezTo>
                    <a:cubicBezTo>
                      <a:pt x="52" y="132"/>
                      <a:pt x="45" y="105"/>
                      <a:pt x="45" y="88"/>
                    </a:cubicBezTo>
                    <a:cubicBezTo>
                      <a:pt x="45" y="62"/>
                      <a:pt x="58" y="26"/>
                      <a:pt x="63" y="11"/>
                    </a:cubicBezTo>
                    <a:cubicBezTo>
                      <a:pt x="58" y="12"/>
                      <a:pt x="51" y="12"/>
                      <a:pt x="44" y="10"/>
                    </a:cubicBezTo>
                    <a:cubicBezTo>
                      <a:pt x="38" y="16"/>
                      <a:pt x="21" y="35"/>
                      <a:pt x="4" y="35"/>
                    </a:cubicBezTo>
                    <a:cubicBezTo>
                      <a:pt x="2" y="35"/>
                      <a:pt x="0" y="33"/>
                      <a:pt x="0" y="31"/>
                    </a:cubicBezTo>
                    <a:cubicBezTo>
                      <a:pt x="0" y="29"/>
                      <a:pt x="2" y="27"/>
                      <a:pt x="4" y="27"/>
                    </a:cubicBezTo>
                    <a:cubicBezTo>
                      <a:pt x="18" y="27"/>
                      <a:pt x="34" y="9"/>
                      <a:pt x="39" y="2"/>
                    </a:cubicBezTo>
                    <a:cubicBezTo>
                      <a:pt x="40" y="1"/>
                      <a:pt x="42" y="0"/>
                      <a:pt x="44" y="1"/>
                    </a:cubicBezTo>
                    <a:cubicBezTo>
                      <a:pt x="54" y="5"/>
                      <a:pt x="69" y="3"/>
                      <a:pt x="69" y="3"/>
                    </a:cubicBezTo>
                    <a:cubicBezTo>
                      <a:pt x="70" y="2"/>
                      <a:pt x="72" y="3"/>
                      <a:pt x="73" y="4"/>
                    </a:cubicBezTo>
                    <a:cubicBezTo>
                      <a:pt x="74" y="5"/>
                      <a:pt x="74" y="7"/>
                      <a:pt x="73" y="8"/>
                    </a:cubicBezTo>
                    <a:cubicBezTo>
                      <a:pt x="73" y="8"/>
                      <a:pt x="53" y="57"/>
                      <a:pt x="53" y="88"/>
                    </a:cubicBezTo>
                    <a:cubicBezTo>
                      <a:pt x="53" y="104"/>
                      <a:pt x="61" y="131"/>
                      <a:pt x="67" y="155"/>
                    </a:cubicBezTo>
                    <a:cubicBezTo>
                      <a:pt x="73" y="177"/>
                      <a:pt x="78" y="196"/>
                      <a:pt x="78" y="207"/>
                    </a:cubicBezTo>
                    <a:cubicBezTo>
                      <a:pt x="78" y="230"/>
                      <a:pt x="78" y="230"/>
                      <a:pt x="78" y="230"/>
                    </a:cubicBezTo>
                    <a:cubicBezTo>
                      <a:pt x="78" y="232"/>
                      <a:pt x="76" y="234"/>
                      <a:pt x="74" y="23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1" name="Freeform 144"/>
              <p:cNvSpPr/>
              <p:nvPr/>
            </p:nvSpPr>
            <p:spPr bwMode="auto">
              <a:xfrm>
                <a:off x="1554404" y="5478440"/>
                <a:ext cx="360363" cy="98425"/>
              </a:xfrm>
              <a:custGeom>
                <a:avLst/>
                <a:gdLst>
                  <a:gd name="T0" fmla="*/ 48 w 96"/>
                  <a:gd name="T1" fmla="*/ 24 h 26"/>
                  <a:gd name="T2" fmla="*/ 1 w 96"/>
                  <a:gd name="T3" fmla="*/ 4 h 26"/>
                  <a:gd name="T4" fmla="*/ 1 w 96"/>
                  <a:gd name="T5" fmla="*/ 1 h 26"/>
                  <a:gd name="T6" fmla="*/ 4 w 96"/>
                  <a:gd name="T7" fmla="*/ 1 h 26"/>
                  <a:gd name="T8" fmla="*/ 92 w 96"/>
                  <a:gd name="T9" fmla="*/ 1 h 26"/>
                  <a:gd name="T10" fmla="*/ 95 w 96"/>
                  <a:gd name="T11" fmla="*/ 1 h 26"/>
                  <a:gd name="T12" fmla="*/ 95 w 96"/>
                  <a:gd name="T13" fmla="*/ 4 h 26"/>
                  <a:gd name="T14" fmla="*/ 48 w 96"/>
                  <a:gd name="T15" fmla="*/ 2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6">
                    <a:moveTo>
                      <a:pt x="48" y="24"/>
                    </a:moveTo>
                    <a:cubicBezTo>
                      <a:pt x="31" y="24"/>
                      <a:pt x="14" y="17"/>
                      <a:pt x="1" y="4"/>
                    </a:cubicBezTo>
                    <a:cubicBezTo>
                      <a:pt x="0" y="3"/>
                      <a:pt x="0" y="2"/>
                      <a:pt x="1" y="1"/>
                    </a:cubicBezTo>
                    <a:cubicBezTo>
                      <a:pt x="2" y="0"/>
                      <a:pt x="3" y="0"/>
                      <a:pt x="4" y="1"/>
                    </a:cubicBezTo>
                    <a:cubicBezTo>
                      <a:pt x="28" y="26"/>
                      <a:pt x="68" y="26"/>
                      <a:pt x="92" y="1"/>
                    </a:cubicBezTo>
                    <a:cubicBezTo>
                      <a:pt x="93" y="0"/>
                      <a:pt x="95" y="0"/>
                      <a:pt x="95" y="1"/>
                    </a:cubicBezTo>
                    <a:cubicBezTo>
                      <a:pt x="96" y="2"/>
                      <a:pt x="96" y="3"/>
                      <a:pt x="95" y="4"/>
                    </a:cubicBezTo>
                    <a:cubicBezTo>
                      <a:pt x="82" y="17"/>
                      <a:pt x="65" y="24"/>
                      <a:pt x="48"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2" name="Freeform 145"/>
              <p:cNvSpPr/>
              <p:nvPr/>
            </p:nvSpPr>
            <p:spPr bwMode="auto">
              <a:xfrm>
                <a:off x="1457567" y="5937227"/>
                <a:ext cx="134938" cy="82550"/>
              </a:xfrm>
              <a:custGeom>
                <a:avLst/>
                <a:gdLst>
                  <a:gd name="T0" fmla="*/ 18 w 36"/>
                  <a:gd name="T1" fmla="*/ 22 h 22"/>
                  <a:gd name="T2" fmla="*/ 0 w 36"/>
                  <a:gd name="T3" fmla="*/ 4 h 22"/>
                  <a:gd name="T4" fmla="*/ 4 w 36"/>
                  <a:gd name="T5" fmla="*/ 0 h 22"/>
                  <a:gd name="T6" fmla="*/ 8 w 36"/>
                  <a:gd name="T7" fmla="*/ 4 h 22"/>
                  <a:gd name="T8" fmla="*/ 18 w 36"/>
                  <a:gd name="T9" fmla="*/ 14 h 22"/>
                  <a:gd name="T10" fmla="*/ 28 w 36"/>
                  <a:gd name="T11" fmla="*/ 4 h 22"/>
                  <a:gd name="T12" fmla="*/ 32 w 36"/>
                  <a:gd name="T13" fmla="*/ 0 h 22"/>
                  <a:gd name="T14" fmla="*/ 36 w 36"/>
                  <a:gd name="T15" fmla="*/ 4 h 22"/>
                  <a:gd name="T16" fmla="*/ 18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18" y="22"/>
                    </a:moveTo>
                    <a:cubicBezTo>
                      <a:pt x="8" y="22"/>
                      <a:pt x="0" y="14"/>
                      <a:pt x="0" y="4"/>
                    </a:cubicBezTo>
                    <a:cubicBezTo>
                      <a:pt x="0" y="2"/>
                      <a:pt x="1" y="0"/>
                      <a:pt x="4" y="0"/>
                    </a:cubicBezTo>
                    <a:cubicBezTo>
                      <a:pt x="6" y="0"/>
                      <a:pt x="8" y="2"/>
                      <a:pt x="8" y="4"/>
                    </a:cubicBezTo>
                    <a:cubicBezTo>
                      <a:pt x="8" y="10"/>
                      <a:pt x="12" y="14"/>
                      <a:pt x="18" y="14"/>
                    </a:cubicBezTo>
                    <a:cubicBezTo>
                      <a:pt x="23" y="14"/>
                      <a:pt x="28" y="10"/>
                      <a:pt x="28" y="4"/>
                    </a:cubicBezTo>
                    <a:cubicBezTo>
                      <a:pt x="28" y="2"/>
                      <a:pt x="29" y="0"/>
                      <a:pt x="32" y="0"/>
                    </a:cubicBezTo>
                    <a:cubicBezTo>
                      <a:pt x="34" y="0"/>
                      <a:pt x="36" y="2"/>
                      <a:pt x="36" y="4"/>
                    </a:cubicBezTo>
                    <a:cubicBezTo>
                      <a:pt x="36" y="14"/>
                      <a:pt x="28" y="22"/>
                      <a:pt x="18"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3" name="Freeform 146"/>
              <p:cNvSpPr/>
              <p:nvPr/>
            </p:nvSpPr>
            <p:spPr bwMode="auto">
              <a:xfrm>
                <a:off x="1562342" y="5937227"/>
                <a:ext cx="134938" cy="82550"/>
              </a:xfrm>
              <a:custGeom>
                <a:avLst/>
                <a:gdLst>
                  <a:gd name="T0" fmla="*/ 18 w 36"/>
                  <a:gd name="T1" fmla="*/ 22 h 22"/>
                  <a:gd name="T2" fmla="*/ 0 w 36"/>
                  <a:gd name="T3" fmla="*/ 4 h 22"/>
                  <a:gd name="T4" fmla="*/ 4 w 36"/>
                  <a:gd name="T5" fmla="*/ 0 h 22"/>
                  <a:gd name="T6" fmla="*/ 8 w 36"/>
                  <a:gd name="T7" fmla="*/ 4 h 22"/>
                  <a:gd name="T8" fmla="*/ 18 w 36"/>
                  <a:gd name="T9" fmla="*/ 14 h 22"/>
                  <a:gd name="T10" fmla="*/ 28 w 36"/>
                  <a:gd name="T11" fmla="*/ 4 h 22"/>
                  <a:gd name="T12" fmla="*/ 32 w 36"/>
                  <a:gd name="T13" fmla="*/ 0 h 22"/>
                  <a:gd name="T14" fmla="*/ 36 w 36"/>
                  <a:gd name="T15" fmla="*/ 4 h 22"/>
                  <a:gd name="T16" fmla="*/ 18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18" y="22"/>
                    </a:moveTo>
                    <a:cubicBezTo>
                      <a:pt x="8" y="22"/>
                      <a:pt x="0" y="14"/>
                      <a:pt x="0" y="4"/>
                    </a:cubicBezTo>
                    <a:cubicBezTo>
                      <a:pt x="0" y="2"/>
                      <a:pt x="1" y="0"/>
                      <a:pt x="4" y="0"/>
                    </a:cubicBezTo>
                    <a:cubicBezTo>
                      <a:pt x="6" y="0"/>
                      <a:pt x="8" y="2"/>
                      <a:pt x="8" y="4"/>
                    </a:cubicBezTo>
                    <a:cubicBezTo>
                      <a:pt x="8" y="10"/>
                      <a:pt x="12" y="14"/>
                      <a:pt x="18" y="14"/>
                    </a:cubicBezTo>
                    <a:cubicBezTo>
                      <a:pt x="23" y="14"/>
                      <a:pt x="28" y="10"/>
                      <a:pt x="28" y="4"/>
                    </a:cubicBezTo>
                    <a:cubicBezTo>
                      <a:pt x="28" y="2"/>
                      <a:pt x="29" y="0"/>
                      <a:pt x="32" y="0"/>
                    </a:cubicBezTo>
                    <a:cubicBezTo>
                      <a:pt x="34" y="0"/>
                      <a:pt x="36" y="2"/>
                      <a:pt x="36" y="4"/>
                    </a:cubicBezTo>
                    <a:cubicBezTo>
                      <a:pt x="36" y="14"/>
                      <a:pt x="28" y="22"/>
                      <a:pt x="18"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4" name="Freeform 147"/>
              <p:cNvSpPr/>
              <p:nvPr/>
            </p:nvSpPr>
            <p:spPr bwMode="auto">
              <a:xfrm>
                <a:off x="1671879" y="5937227"/>
                <a:ext cx="134938" cy="82550"/>
              </a:xfrm>
              <a:custGeom>
                <a:avLst/>
                <a:gdLst>
                  <a:gd name="T0" fmla="*/ 18 w 36"/>
                  <a:gd name="T1" fmla="*/ 22 h 22"/>
                  <a:gd name="T2" fmla="*/ 0 w 36"/>
                  <a:gd name="T3" fmla="*/ 4 h 22"/>
                  <a:gd name="T4" fmla="*/ 4 w 36"/>
                  <a:gd name="T5" fmla="*/ 0 h 22"/>
                  <a:gd name="T6" fmla="*/ 8 w 36"/>
                  <a:gd name="T7" fmla="*/ 4 h 22"/>
                  <a:gd name="T8" fmla="*/ 18 w 36"/>
                  <a:gd name="T9" fmla="*/ 14 h 22"/>
                  <a:gd name="T10" fmla="*/ 28 w 36"/>
                  <a:gd name="T11" fmla="*/ 4 h 22"/>
                  <a:gd name="T12" fmla="*/ 32 w 36"/>
                  <a:gd name="T13" fmla="*/ 0 h 22"/>
                  <a:gd name="T14" fmla="*/ 36 w 36"/>
                  <a:gd name="T15" fmla="*/ 4 h 22"/>
                  <a:gd name="T16" fmla="*/ 18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18" y="22"/>
                    </a:moveTo>
                    <a:cubicBezTo>
                      <a:pt x="8" y="22"/>
                      <a:pt x="0" y="14"/>
                      <a:pt x="0" y="4"/>
                    </a:cubicBezTo>
                    <a:cubicBezTo>
                      <a:pt x="0" y="2"/>
                      <a:pt x="2" y="0"/>
                      <a:pt x="4" y="0"/>
                    </a:cubicBezTo>
                    <a:cubicBezTo>
                      <a:pt x="6" y="0"/>
                      <a:pt x="8" y="2"/>
                      <a:pt x="8" y="4"/>
                    </a:cubicBezTo>
                    <a:cubicBezTo>
                      <a:pt x="8" y="10"/>
                      <a:pt x="12" y="14"/>
                      <a:pt x="18" y="14"/>
                    </a:cubicBezTo>
                    <a:cubicBezTo>
                      <a:pt x="23" y="14"/>
                      <a:pt x="28" y="10"/>
                      <a:pt x="28" y="4"/>
                    </a:cubicBezTo>
                    <a:cubicBezTo>
                      <a:pt x="28" y="2"/>
                      <a:pt x="30" y="0"/>
                      <a:pt x="32" y="0"/>
                    </a:cubicBezTo>
                    <a:cubicBezTo>
                      <a:pt x="34" y="0"/>
                      <a:pt x="36" y="2"/>
                      <a:pt x="36" y="4"/>
                    </a:cubicBezTo>
                    <a:cubicBezTo>
                      <a:pt x="36" y="14"/>
                      <a:pt x="28" y="22"/>
                      <a:pt x="18"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5" name="Freeform 148"/>
              <p:cNvSpPr/>
              <p:nvPr/>
            </p:nvSpPr>
            <p:spPr bwMode="auto">
              <a:xfrm>
                <a:off x="1776654" y="5937227"/>
                <a:ext cx="134938" cy="82550"/>
              </a:xfrm>
              <a:custGeom>
                <a:avLst/>
                <a:gdLst>
                  <a:gd name="T0" fmla="*/ 18 w 36"/>
                  <a:gd name="T1" fmla="*/ 22 h 22"/>
                  <a:gd name="T2" fmla="*/ 0 w 36"/>
                  <a:gd name="T3" fmla="*/ 4 h 22"/>
                  <a:gd name="T4" fmla="*/ 4 w 36"/>
                  <a:gd name="T5" fmla="*/ 0 h 22"/>
                  <a:gd name="T6" fmla="*/ 8 w 36"/>
                  <a:gd name="T7" fmla="*/ 4 h 22"/>
                  <a:gd name="T8" fmla="*/ 18 w 36"/>
                  <a:gd name="T9" fmla="*/ 14 h 22"/>
                  <a:gd name="T10" fmla="*/ 28 w 36"/>
                  <a:gd name="T11" fmla="*/ 4 h 22"/>
                  <a:gd name="T12" fmla="*/ 32 w 36"/>
                  <a:gd name="T13" fmla="*/ 0 h 22"/>
                  <a:gd name="T14" fmla="*/ 36 w 36"/>
                  <a:gd name="T15" fmla="*/ 4 h 22"/>
                  <a:gd name="T16" fmla="*/ 18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18" y="22"/>
                    </a:moveTo>
                    <a:cubicBezTo>
                      <a:pt x="8" y="22"/>
                      <a:pt x="0" y="14"/>
                      <a:pt x="0" y="4"/>
                    </a:cubicBezTo>
                    <a:cubicBezTo>
                      <a:pt x="0" y="2"/>
                      <a:pt x="2" y="0"/>
                      <a:pt x="4" y="0"/>
                    </a:cubicBezTo>
                    <a:cubicBezTo>
                      <a:pt x="6" y="0"/>
                      <a:pt x="8" y="2"/>
                      <a:pt x="8" y="4"/>
                    </a:cubicBezTo>
                    <a:cubicBezTo>
                      <a:pt x="8" y="10"/>
                      <a:pt x="12" y="14"/>
                      <a:pt x="18" y="14"/>
                    </a:cubicBezTo>
                    <a:cubicBezTo>
                      <a:pt x="23" y="14"/>
                      <a:pt x="28" y="10"/>
                      <a:pt x="28" y="4"/>
                    </a:cubicBezTo>
                    <a:cubicBezTo>
                      <a:pt x="28" y="2"/>
                      <a:pt x="30" y="0"/>
                      <a:pt x="32" y="0"/>
                    </a:cubicBezTo>
                    <a:cubicBezTo>
                      <a:pt x="34" y="0"/>
                      <a:pt x="36" y="2"/>
                      <a:pt x="36" y="4"/>
                    </a:cubicBezTo>
                    <a:cubicBezTo>
                      <a:pt x="36" y="14"/>
                      <a:pt x="28" y="22"/>
                      <a:pt x="18"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6" name="Freeform 149"/>
              <p:cNvSpPr/>
              <p:nvPr/>
            </p:nvSpPr>
            <p:spPr bwMode="auto">
              <a:xfrm>
                <a:off x="1881429" y="5937227"/>
                <a:ext cx="134938" cy="82550"/>
              </a:xfrm>
              <a:custGeom>
                <a:avLst/>
                <a:gdLst>
                  <a:gd name="T0" fmla="*/ 18 w 36"/>
                  <a:gd name="T1" fmla="*/ 22 h 22"/>
                  <a:gd name="T2" fmla="*/ 0 w 36"/>
                  <a:gd name="T3" fmla="*/ 4 h 22"/>
                  <a:gd name="T4" fmla="*/ 4 w 36"/>
                  <a:gd name="T5" fmla="*/ 0 h 22"/>
                  <a:gd name="T6" fmla="*/ 8 w 36"/>
                  <a:gd name="T7" fmla="*/ 4 h 22"/>
                  <a:gd name="T8" fmla="*/ 18 w 36"/>
                  <a:gd name="T9" fmla="*/ 14 h 22"/>
                  <a:gd name="T10" fmla="*/ 28 w 36"/>
                  <a:gd name="T11" fmla="*/ 4 h 22"/>
                  <a:gd name="T12" fmla="*/ 32 w 36"/>
                  <a:gd name="T13" fmla="*/ 0 h 22"/>
                  <a:gd name="T14" fmla="*/ 36 w 36"/>
                  <a:gd name="T15" fmla="*/ 4 h 22"/>
                  <a:gd name="T16" fmla="*/ 18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18" y="22"/>
                    </a:moveTo>
                    <a:cubicBezTo>
                      <a:pt x="8" y="22"/>
                      <a:pt x="0" y="14"/>
                      <a:pt x="0" y="4"/>
                    </a:cubicBezTo>
                    <a:cubicBezTo>
                      <a:pt x="0" y="2"/>
                      <a:pt x="2" y="0"/>
                      <a:pt x="4" y="0"/>
                    </a:cubicBezTo>
                    <a:cubicBezTo>
                      <a:pt x="6" y="0"/>
                      <a:pt x="8" y="2"/>
                      <a:pt x="8" y="4"/>
                    </a:cubicBezTo>
                    <a:cubicBezTo>
                      <a:pt x="8" y="10"/>
                      <a:pt x="12" y="14"/>
                      <a:pt x="18" y="14"/>
                    </a:cubicBezTo>
                    <a:cubicBezTo>
                      <a:pt x="23" y="14"/>
                      <a:pt x="28" y="10"/>
                      <a:pt x="28" y="4"/>
                    </a:cubicBezTo>
                    <a:cubicBezTo>
                      <a:pt x="28" y="2"/>
                      <a:pt x="30" y="0"/>
                      <a:pt x="32" y="0"/>
                    </a:cubicBezTo>
                    <a:cubicBezTo>
                      <a:pt x="34" y="0"/>
                      <a:pt x="36" y="2"/>
                      <a:pt x="36" y="4"/>
                    </a:cubicBezTo>
                    <a:cubicBezTo>
                      <a:pt x="36" y="14"/>
                      <a:pt x="28" y="22"/>
                      <a:pt x="18"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sp>
        <p:nvSpPr>
          <p:cNvPr id="95" name="Text Placeholder 3"/>
          <p:cNvSpPr>
            <a:spLocks noChangeArrowheads="1"/>
          </p:cNvSpPr>
          <p:nvPr/>
        </p:nvSpPr>
        <p:spPr bwMode="auto">
          <a:xfrm>
            <a:off x="7463440" y="3800966"/>
            <a:ext cx="3019637"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a:t>
            </a:r>
            <a:r>
              <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3</a:t>
            </a: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6" name="Text Placeholder 3"/>
          <p:cNvSpPr>
            <a:spLocks noChangeArrowheads="1"/>
          </p:cNvSpPr>
          <p:nvPr/>
        </p:nvSpPr>
        <p:spPr bwMode="auto">
          <a:xfrm>
            <a:off x="7463440" y="4573334"/>
            <a:ext cx="3019637"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a:t>
            </a:r>
            <a:r>
              <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4</a:t>
            </a: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7" name="Text Placeholder 3"/>
          <p:cNvSpPr>
            <a:spLocks noChangeArrowheads="1"/>
          </p:cNvSpPr>
          <p:nvPr/>
        </p:nvSpPr>
        <p:spPr bwMode="auto">
          <a:xfrm>
            <a:off x="7463440" y="5345703"/>
            <a:ext cx="3019637" cy="6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defTabSz="1031875"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品牌</a:t>
            </a:r>
            <a:r>
              <a:rPr lang="en-US" altLang="zh-CN" sz="1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5</a:t>
            </a:r>
          </a:p>
          <a:p>
            <a:pPr eaLnBrk="1" hangingPunct="1">
              <a:spcBef>
                <a:spcPct val="20000"/>
              </a:spcBef>
            </a:pPr>
            <a:r>
              <a:rPr lang="zh-CN" altLang="en-US" sz="1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99" name="组合 98"/>
          <p:cNvGrpSpPr/>
          <p:nvPr/>
        </p:nvGrpSpPr>
        <p:grpSpPr>
          <a:xfrm>
            <a:off x="0" y="26849"/>
            <a:ext cx="2592423" cy="853265"/>
            <a:chOff x="0" y="26849"/>
            <a:chExt cx="2592423" cy="853265"/>
          </a:xfrm>
        </p:grpSpPr>
        <p:sp>
          <p:nvSpPr>
            <p:cNvPr id="10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1" name="矩形 100"/>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8" presetClass="emph" presetSubtype="0" fill="hold" grpId="1" nodeType="withEffect">
                                  <p:stCondLst>
                                    <p:cond delay="0"/>
                                  </p:stCondLst>
                                  <p:childTnLst>
                                    <p:animRot by="21600000">
                                      <p:cBhvr>
                                        <p:cTn id="9" dur="500" fill="hold"/>
                                        <p:tgtEl>
                                          <p:spTgt spid="31"/>
                                        </p:tgtEl>
                                        <p:attrNameLst>
                                          <p:attrName>r</p:attrName>
                                        </p:attrNameLst>
                                      </p:cBhvr>
                                    </p:animRo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2000"/>
                                        <p:tgtEl>
                                          <p:spTgt spid="32"/>
                                        </p:tgtEl>
                                      </p:cBhvr>
                                    </p:animEffect>
                                  </p:childTnLst>
                                </p:cTn>
                              </p:par>
                            </p:childTnLst>
                          </p:cTn>
                        </p:par>
                        <p:par>
                          <p:cTn id="14" fill="hold">
                            <p:stCondLst>
                              <p:cond delay="25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300" fill="hold"/>
                                        <p:tgtEl>
                                          <p:spTgt spid="18"/>
                                        </p:tgtEl>
                                        <p:attrNameLst>
                                          <p:attrName>ppt_w</p:attrName>
                                        </p:attrNameLst>
                                      </p:cBhvr>
                                      <p:tavLst>
                                        <p:tav tm="0">
                                          <p:val>
                                            <p:fltVal val="0"/>
                                          </p:val>
                                        </p:tav>
                                        <p:tav tm="100000">
                                          <p:val>
                                            <p:strVal val="#ppt_w"/>
                                          </p:val>
                                        </p:tav>
                                      </p:tavLst>
                                    </p:anim>
                                    <p:anim calcmode="lin" valueType="num">
                                      <p:cBhvr>
                                        <p:cTn id="18" dur="3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367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484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95"/>
                                        </p:tgtEl>
                                        <p:attrNameLst>
                                          <p:attrName>style.visibility</p:attrName>
                                        </p:attrNameLst>
                                      </p:cBhvr>
                                      <p:to>
                                        <p:strVal val="visible"/>
                                      </p:to>
                                    </p:set>
                                    <p:anim calcmode="lin" valueType="num">
                                      <p:cBhvr>
                                        <p:cTn id="27" dur="300" fill="hold"/>
                                        <p:tgtEl>
                                          <p:spTgt spid="95"/>
                                        </p:tgtEl>
                                        <p:attrNameLst>
                                          <p:attrName>ppt_w</p:attrName>
                                        </p:attrNameLst>
                                      </p:cBhvr>
                                      <p:tavLst>
                                        <p:tav tm="0">
                                          <p:val>
                                            <p:fltVal val="0"/>
                                          </p:val>
                                        </p:tav>
                                        <p:tav tm="100000">
                                          <p:val>
                                            <p:strVal val="#ppt_w"/>
                                          </p:val>
                                        </p:tav>
                                      </p:tavLst>
                                    </p:anim>
                                    <p:anim calcmode="lin" valueType="num">
                                      <p:cBhvr>
                                        <p:cTn id="28" dur="300" fill="hold"/>
                                        <p:tgtEl>
                                          <p:spTgt spid="95"/>
                                        </p:tgtEl>
                                        <p:attrNameLst>
                                          <p:attrName>ppt_h</p:attrName>
                                        </p:attrNameLst>
                                      </p:cBhvr>
                                      <p:tavLst>
                                        <p:tav tm="0">
                                          <p:val>
                                            <p:fltVal val="0"/>
                                          </p:val>
                                        </p:tav>
                                        <p:tav tm="100000">
                                          <p:val>
                                            <p:strVal val="#ppt_h"/>
                                          </p:val>
                                        </p:tav>
                                      </p:tavLst>
                                    </p:anim>
                                  </p:childTnLst>
                                </p:cTn>
                              </p:par>
                            </p:childTnLst>
                          </p:cTn>
                        </p:par>
                        <p:par>
                          <p:cTn id="29" fill="hold">
                            <p:stCondLst>
                              <p:cond delay="6010"/>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96"/>
                                        </p:tgtEl>
                                        <p:attrNameLst>
                                          <p:attrName>style.visibility</p:attrName>
                                        </p:attrNameLst>
                                      </p:cBhvr>
                                      <p:to>
                                        <p:strVal val="visible"/>
                                      </p:to>
                                    </p:set>
                                    <p:anim calcmode="lin" valueType="num">
                                      <p:cBhvr>
                                        <p:cTn id="32" dur="300" fill="hold"/>
                                        <p:tgtEl>
                                          <p:spTgt spid="96"/>
                                        </p:tgtEl>
                                        <p:attrNameLst>
                                          <p:attrName>ppt_w</p:attrName>
                                        </p:attrNameLst>
                                      </p:cBhvr>
                                      <p:tavLst>
                                        <p:tav tm="0">
                                          <p:val>
                                            <p:fltVal val="0"/>
                                          </p:val>
                                        </p:tav>
                                        <p:tav tm="100000">
                                          <p:val>
                                            <p:strVal val="#ppt_w"/>
                                          </p:val>
                                        </p:tav>
                                      </p:tavLst>
                                    </p:anim>
                                    <p:anim calcmode="lin" valueType="num">
                                      <p:cBhvr>
                                        <p:cTn id="33" dur="300" fill="hold"/>
                                        <p:tgtEl>
                                          <p:spTgt spid="96"/>
                                        </p:tgtEl>
                                        <p:attrNameLst>
                                          <p:attrName>ppt_h</p:attrName>
                                        </p:attrNameLst>
                                      </p:cBhvr>
                                      <p:tavLst>
                                        <p:tav tm="0">
                                          <p:val>
                                            <p:fltVal val="0"/>
                                          </p:val>
                                        </p:tav>
                                        <p:tav tm="100000">
                                          <p:val>
                                            <p:strVal val="#ppt_h"/>
                                          </p:val>
                                        </p:tav>
                                      </p:tavLst>
                                    </p:anim>
                                  </p:childTnLst>
                                </p:cTn>
                              </p:par>
                            </p:childTnLst>
                          </p:cTn>
                        </p:par>
                        <p:par>
                          <p:cTn id="34" fill="hold">
                            <p:stCondLst>
                              <p:cond delay="718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97"/>
                                        </p:tgtEl>
                                        <p:attrNameLst>
                                          <p:attrName>style.visibility</p:attrName>
                                        </p:attrNameLst>
                                      </p:cBhvr>
                                      <p:to>
                                        <p:strVal val="visible"/>
                                      </p:to>
                                    </p:set>
                                    <p:anim calcmode="lin" valueType="num">
                                      <p:cBhvr>
                                        <p:cTn id="37" dur="300" fill="hold"/>
                                        <p:tgtEl>
                                          <p:spTgt spid="97"/>
                                        </p:tgtEl>
                                        <p:attrNameLst>
                                          <p:attrName>ppt_w</p:attrName>
                                        </p:attrNameLst>
                                      </p:cBhvr>
                                      <p:tavLst>
                                        <p:tav tm="0">
                                          <p:val>
                                            <p:fltVal val="0"/>
                                          </p:val>
                                        </p:tav>
                                        <p:tav tm="100000">
                                          <p:val>
                                            <p:strVal val="#ppt_w"/>
                                          </p:val>
                                        </p:tav>
                                      </p:tavLst>
                                    </p:anim>
                                    <p:anim calcmode="lin" valueType="num">
                                      <p:cBhvr>
                                        <p:cTn id="38" dur="300" fill="hold"/>
                                        <p:tgtEl>
                                          <p:spTgt spid="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1" grpId="1"/>
      <p:bldP spid="95" grpId="0"/>
      <p:bldP spid="96" grpId="0"/>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50"/>
          <p:cNvSpPr>
            <a:spLocks noChangeArrowheads="1"/>
          </p:cNvSpPr>
          <p:nvPr/>
        </p:nvSpPr>
        <p:spPr bwMode="auto">
          <a:xfrm>
            <a:off x="135890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专注专业 </a:t>
            </a:r>
            <a:endParaRPr lang="zh-CN" altLang="en-US" sz="2400" b="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5" name="矩形 17"/>
          <p:cNvSpPr>
            <a:spLocks noChangeArrowheads="1"/>
          </p:cNvSpPr>
          <p:nvPr/>
        </p:nvSpPr>
        <p:spPr bwMode="auto">
          <a:xfrm>
            <a:off x="1814513" y="4435475"/>
            <a:ext cx="2139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在此录入上述图片的综合分析说明，在此录入上述图片的综合分析说明，在此录入上述图片的综合分析说明。</a:t>
            </a:r>
            <a:endParaRPr lang="zh-CN" altLang="en-US" sz="18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6" name="矩形 59"/>
          <p:cNvSpPr>
            <a:spLocks noChangeArrowheads="1"/>
          </p:cNvSpPr>
          <p:nvPr/>
        </p:nvSpPr>
        <p:spPr bwMode="auto">
          <a:xfrm>
            <a:off x="459105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精诚协作</a:t>
            </a:r>
          </a:p>
        </p:txBody>
      </p:sp>
      <p:sp>
        <p:nvSpPr>
          <p:cNvPr id="117" name="矩形 62"/>
          <p:cNvSpPr>
            <a:spLocks noChangeArrowheads="1"/>
          </p:cNvSpPr>
          <p:nvPr/>
        </p:nvSpPr>
        <p:spPr bwMode="auto">
          <a:xfrm>
            <a:off x="7823200" y="2809875"/>
            <a:ext cx="300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开放成长</a:t>
            </a:r>
          </a:p>
        </p:txBody>
      </p:sp>
      <p:sp>
        <p:nvSpPr>
          <p:cNvPr id="118" name="矩形 17"/>
          <p:cNvSpPr>
            <a:spLocks noChangeArrowheads="1"/>
          </p:cNvSpPr>
          <p:nvPr/>
        </p:nvSpPr>
        <p:spPr bwMode="auto">
          <a:xfrm>
            <a:off x="5016500" y="4435475"/>
            <a:ext cx="215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在此录入上述图片的综合分析说明，在此录入上述图片的综合分析说明，在此录入上述图片的综合分析说明。</a:t>
            </a:r>
            <a:endParaRPr lang="zh-CN" altLang="en-US" sz="18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9" name="矩形 17"/>
          <p:cNvSpPr>
            <a:spLocks noChangeArrowheads="1"/>
          </p:cNvSpPr>
          <p:nvPr/>
        </p:nvSpPr>
        <p:spPr bwMode="auto">
          <a:xfrm>
            <a:off x="8181975" y="4435475"/>
            <a:ext cx="2255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在此录入上述图片的综合分析说明，在此录入上述图片的综合分析说明，在此录入上述图片的综合分析说明。</a:t>
            </a:r>
            <a:endParaRPr lang="zh-CN" altLang="en-US" sz="18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125" name="组合 40"/>
          <p:cNvGrpSpPr/>
          <p:nvPr/>
        </p:nvGrpSpPr>
        <p:grpSpPr bwMode="auto">
          <a:xfrm>
            <a:off x="4946650" y="1862138"/>
            <a:ext cx="2298700" cy="2289175"/>
            <a:chOff x="0" y="0"/>
            <a:chExt cx="2882188" cy="2872143"/>
          </a:xfrm>
          <a:solidFill>
            <a:schemeClr val="accent2"/>
          </a:solidFill>
        </p:grpSpPr>
        <p:sp>
          <p:nvSpPr>
            <p:cNvPr id="126" name="新月形 41"/>
            <p:cNvSpPr>
              <a:spLocks noChangeArrowheads="1"/>
            </p:cNvSpPr>
            <p:nvPr/>
          </p:nvSpPr>
          <p:spPr bwMode="auto">
            <a:xfrm rot="-848703">
              <a:off x="0" y="201607"/>
              <a:ext cx="1331655" cy="2663312"/>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27" name="新月形 42"/>
            <p:cNvSpPr>
              <a:spLocks noChangeArrowheads="1"/>
            </p:cNvSpPr>
            <p:nvPr/>
          </p:nvSpPr>
          <p:spPr bwMode="auto">
            <a:xfrm rot="4551297">
              <a:off x="681991" y="-665827"/>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28" name="新月形 43"/>
            <p:cNvSpPr>
              <a:spLocks noChangeArrowheads="1"/>
            </p:cNvSpPr>
            <p:nvPr/>
          </p:nvSpPr>
          <p:spPr bwMode="auto">
            <a:xfrm rot="9951297">
              <a:off x="1550533" y="16873"/>
              <a:ext cx="1331655" cy="2663311"/>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29" name="新月形 44"/>
            <p:cNvSpPr>
              <a:spLocks noChangeArrowheads="1"/>
            </p:cNvSpPr>
            <p:nvPr/>
          </p:nvSpPr>
          <p:spPr bwMode="auto">
            <a:xfrm rot="-6248703">
              <a:off x="879962" y="874661"/>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130" name="组合 45"/>
          <p:cNvGrpSpPr/>
          <p:nvPr/>
        </p:nvGrpSpPr>
        <p:grpSpPr bwMode="auto">
          <a:xfrm>
            <a:off x="1736725" y="1862138"/>
            <a:ext cx="2297113" cy="2289175"/>
            <a:chOff x="0" y="0"/>
            <a:chExt cx="2882188" cy="2872143"/>
          </a:xfrm>
          <a:solidFill>
            <a:schemeClr val="accent1"/>
          </a:solidFill>
        </p:grpSpPr>
        <p:sp>
          <p:nvSpPr>
            <p:cNvPr id="131" name="新月形 46"/>
            <p:cNvSpPr>
              <a:spLocks noChangeArrowheads="1"/>
            </p:cNvSpPr>
            <p:nvPr/>
          </p:nvSpPr>
          <p:spPr bwMode="auto">
            <a:xfrm rot="-848703">
              <a:off x="0" y="201607"/>
              <a:ext cx="1331655" cy="2663312"/>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2" name="新月形 47"/>
            <p:cNvSpPr>
              <a:spLocks noChangeArrowheads="1"/>
            </p:cNvSpPr>
            <p:nvPr/>
          </p:nvSpPr>
          <p:spPr bwMode="auto">
            <a:xfrm rot="4551297">
              <a:off x="681991" y="-665827"/>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3" name="新月形 48"/>
            <p:cNvSpPr>
              <a:spLocks noChangeArrowheads="1"/>
            </p:cNvSpPr>
            <p:nvPr/>
          </p:nvSpPr>
          <p:spPr bwMode="auto">
            <a:xfrm rot="9951297">
              <a:off x="1550533" y="16873"/>
              <a:ext cx="1331655" cy="2663311"/>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4" name="新月形 49"/>
            <p:cNvSpPr>
              <a:spLocks noChangeArrowheads="1"/>
            </p:cNvSpPr>
            <p:nvPr/>
          </p:nvSpPr>
          <p:spPr bwMode="auto">
            <a:xfrm rot="-6248703">
              <a:off x="879962" y="874661"/>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135" name="组合 50"/>
          <p:cNvGrpSpPr/>
          <p:nvPr/>
        </p:nvGrpSpPr>
        <p:grpSpPr bwMode="auto">
          <a:xfrm>
            <a:off x="8159750" y="1862138"/>
            <a:ext cx="2298700" cy="2289175"/>
            <a:chOff x="0" y="0"/>
            <a:chExt cx="2882188" cy="2872143"/>
          </a:xfrm>
          <a:solidFill>
            <a:schemeClr val="accent3"/>
          </a:solidFill>
        </p:grpSpPr>
        <p:sp>
          <p:nvSpPr>
            <p:cNvPr id="136" name="新月形 51"/>
            <p:cNvSpPr>
              <a:spLocks noChangeArrowheads="1"/>
            </p:cNvSpPr>
            <p:nvPr/>
          </p:nvSpPr>
          <p:spPr bwMode="auto">
            <a:xfrm rot="-848703">
              <a:off x="0" y="201607"/>
              <a:ext cx="1331655" cy="2663312"/>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7" name="新月形 52"/>
            <p:cNvSpPr>
              <a:spLocks noChangeArrowheads="1"/>
            </p:cNvSpPr>
            <p:nvPr/>
          </p:nvSpPr>
          <p:spPr bwMode="auto">
            <a:xfrm rot="4551297">
              <a:off x="681991" y="-665827"/>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8" name="新月形 53"/>
            <p:cNvSpPr>
              <a:spLocks noChangeArrowheads="1"/>
            </p:cNvSpPr>
            <p:nvPr/>
          </p:nvSpPr>
          <p:spPr bwMode="auto">
            <a:xfrm rot="9951297">
              <a:off x="1550533" y="16873"/>
              <a:ext cx="1331655" cy="2663311"/>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39" name="新月形 54"/>
            <p:cNvSpPr>
              <a:spLocks noChangeArrowheads="1"/>
            </p:cNvSpPr>
            <p:nvPr/>
          </p:nvSpPr>
          <p:spPr bwMode="auto">
            <a:xfrm rot="-6248703">
              <a:off x="879962" y="874661"/>
              <a:ext cx="1331655" cy="2663310"/>
            </a:xfrm>
            <a:prstGeom prst="moon">
              <a:avLst>
                <a:gd name="adj" fmla="val 15190"/>
              </a:avLst>
            </a:prstGeom>
            <a:grpFill/>
            <a:ln w="12700">
              <a:solidFill>
                <a:srgbClr val="FFFFFF"/>
              </a:solidFill>
              <a:beve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b="1" i="1">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29" name="组合 28"/>
          <p:cNvGrpSpPr/>
          <p:nvPr/>
        </p:nvGrpSpPr>
        <p:grpSpPr>
          <a:xfrm>
            <a:off x="0" y="26849"/>
            <a:ext cx="2592423" cy="853265"/>
            <a:chOff x="0" y="26849"/>
            <a:chExt cx="2592423" cy="853265"/>
          </a:xfrm>
        </p:grpSpPr>
        <p:sp>
          <p:nvSpPr>
            <p:cNvPr id="3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1" name="矩形 30"/>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p:cBhvr>
                                        <p:cTn id="7" dur="750"/>
                                        <p:tgtEl>
                                          <p:spTgt spid="125"/>
                                        </p:tgtEl>
                                      </p:cBhvr>
                                    </p:animEffect>
                                    <p:anim calcmode="lin" valueType="num">
                                      <p:cBhvr>
                                        <p:cTn id="8" dur="750" fill="hold"/>
                                        <p:tgtEl>
                                          <p:spTgt spid="125"/>
                                        </p:tgtEl>
                                        <p:attrNameLst>
                                          <p:attrName>ppt_x</p:attrName>
                                        </p:attrNameLst>
                                      </p:cBhvr>
                                      <p:tavLst>
                                        <p:tav tm="0">
                                          <p:val>
                                            <p:strVal val="#ppt_x"/>
                                          </p:val>
                                        </p:tav>
                                        <p:tav tm="100000">
                                          <p:val>
                                            <p:strVal val="#ppt_x"/>
                                          </p:val>
                                        </p:tav>
                                      </p:tavLst>
                                    </p:anim>
                                    <p:anim calcmode="lin" valueType="num">
                                      <p:cBhvr>
                                        <p:cTn id="9" dur="750" fill="hold"/>
                                        <p:tgtEl>
                                          <p:spTgt spid="125"/>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125"/>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ppt_x</p:attrName>
                                        </p:attrNameLst>
                                      </p:cBhvr>
                                      <p:tavLst>
                                        <p:tav tm="0">
                                          <p:val>
                                            <p:strVal val="1+#ppt_w/2"/>
                                          </p:val>
                                        </p:tav>
                                        <p:tav tm="100000">
                                          <p:val>
                                            <p:strVal val="#ppt_x"/>
                                          </p:val>
                                        </p:tav>
                                      </p:tavLst>
                                    </p:anim>
                                    <p:anim calcmode="lin" valueType="num">
                                      <p:cBhvr>
                                        <p:cTn id="16" dur="1000" fill="hold"/>
                                        <p:tgtEl>
                                          <p:spTgt spid="130"/>
                                        </p:tgtEl>
                                        <p:attrNameLst>
                                          <p:attrName>ppt_y</p:attrName>
                                        </p:attrNameLst>
                                      </p:cBhvr>
                                      <p:tavLst>
                                        <p:tav tm="0">
                                          <p:val>
                                            <p:strVal val="#ppt_y"/>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130"/>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anim calcmode="lin" valueType="num">
                                      <p:cBhvr>
                                        <p:cTn id="21" dur="1000" fill="hold"/>
                                        <p:tgtEl>
                                          <p:spTgt spid="135"/>
                                        </p:tgtEl>
                                        <p:attrNameLst>
                                          <p:attrName>ppt_x</p:attrName>
                                        </p:attrNameLst>
                                      </p:cBhvr>
                                      <p:tavLst>
                                        <p:tav tm="0">
                                          <p:val>
                                            <p:strVal val="0-#ppt_w/2"/>
                                          </p:val>
                                        </p:tav>
                                        <p:tav tm="100000">
                                          <p:val>
                                            <p:strVal val="#ppt_x"/>
                                          </p:val>
                                        </p:tav>
                                      </p:tavLst>
                                    </p:anim>
                                    <p:anim calcmode="lin" valueType="num">
                                      <p:cBhvr>
                                        <p:cTn id="22" dur="1000" fill="hold"/>
                                        <p:tgtEl>
                                          <p:spTgt spid="135"/>
                                        </p:tgtEl>
                                        <p:attrNameLst>
                                          <p:attrName>ppt_y</p:attrName>
                                        </p:attrNameLst>
                                      </p:cBhvr>
                                      <p:tavLst>
                                        <p:tav tm="0">
                                          <p:val>
                                            <p:strVal val="#ppt_y"/>
                                          </p:val>
                                        </p:tav>
                                        <p:tav tm="100000">
                                          <p:val>
                                            <p:strVal val="#ppt_y"/>
                                          </p:val>
                                        </p:tav>
                                      </p:tavLst>
                                    </p:anim>
                                  </p:childTnLst>
                                </p:cTn>
                              </p:par>
                              <p:par>
                                <p:cTn id="23" presetID="8" presetClass="emph" presetSubtype="0" repeatCount="indefinite" fill="hold" nodeType="withEffect">
                                  <p:stCondLst>
                                    <p:cond delay="0"/>
                                  </p:stCondLst>
                                  <p:childTnLst>
                                    <p:animRot by="21600000">
                                      <p:cBhvr>
                                        <p:cTn id="24" dur="2000" fill="hold"/>
                                        <p:tgtEl>
                                          <p:spTgt spid="135"/>
                                        </p:tgtEl>
                                        <p:attrNameLst>
                                          <p:attrName>r</p:attrName>
                                        </p:attrNameLst>
                                      </p:cBhvr>
                                    </p:animRo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14"/>
                                        </p:tgtEl>
                                        <p:attrNameLst>
                                          <p:attrName>style.visibility</p:attrName>
                                        </p:attrNameLst>
                                      </p:cBhvr>
                                      <p:to>
                                        <p:strVal val="visible"/>
                                      </p:to>
                                    </p:set>
                                    <p:animEffect>
                                      <p:cBhvr>
                                        <p:cTn id="28" dur="750"/>
                                        <p:tgtEl>
                                          <p:spTgt spid="114"/>
                                        </p:tgtEl>
                                      </p:cBhvr>
                                    </p:animEffect>
                                    <p:anim calcmode="lin" valueType="num">
                                      <p:cBhvr>
                                        <p:cTn id="29" dur="750" fill="hold"/>
                                        <p:tgtEl>
                                          <p:spTgt spid="114"/>
                                        </p:tgtEl>
                                        <p:attrNameLst>
                                          <p:attrName>ppt_x</p:attrName>
                                        </p:attrNameLst>
                                      </p:cBhvr>
                                      <p:tavLst>
                                        <p:tav tm="0">
                                          <p:val>
                                            <p:strVal val="#ppt_x"/>
                                          </p:val>
                                        </p:tav>
                                        <p:tav tm="100000">
                                          <p:val>
                                            <p:strVal val="#ppt_x"/>
                                          </p:val>
                                        </p:tav>
                                      </p:tavLst>
                                    </p:anim>
                                    <p:anim calcmode="lin" valueType="num">
                                      <p:cBhvr>
                                        <p:cTn id="30" dur="750" fill="hold"/>
                                        <p:tgtEl>
                                          <p:spTgt spid="1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p:cBhvr>
                                        <p:cTn id="33" dur="750"/>
                                        <p:tgtEl>
                                          <p:spTgt spid="115"/>
                                        </p:tgtEl>
                                      </p:cBhvr>
                                    </p:animEffect>
                                    <p:anim calcmode="lin" valueType="num">
                                      <p:cBhvr>
                                        <p:cTn id="34" dur="750" fill="hold"/>
                                        <p:tgtEl>
                                          <p:spTgt spid="115"/>
                                        </p:tgtEl>
                                        <p:attrNameLst>
                                          <p:attrName>ppt_x</p:attrName>
                                        </p:attrNameLst>
                                      </p:cBhvr>
                                      <p:tavLst>
                                        <p:tav tm="0">
                                          <p:val>
                                            <p:strVal val="#ppt_x"/>
                                          </p:val>
                                        </p:tav>
                                        <p:tav tm="100000">
                                          <p:val>
                                            <p:strVal val="#ppt_x"/>
                                          </p:val>
                                        </p:tav>
                                      </p:tavLst>
                                    </p:anim>
                                    <p:anim calcmode="lin" valueType="num">
                                      <p:cBhvr>
                                        <p:cTn id="35" dur="750" fill="hold"/>
                                        <p:tgtEl>
                                          <p:spTgt spid="11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p:cBhvr>
                                        <p:cTn id="39" dur="750"/>
                                        <p:tgtEl>
                                          <p:spTgt spid="116"/>
                                        </p:tgtEl>
                                      </p:cBhvr>
                                    </p:animEffect>
                                    <p:anim calcmode="lin" valueType="num">
                                      <p:cBhvr>
                                        <p:cTn id="40" dur="750" fill="hold"/>
                                        <p:tgtEl>
                                          <p:spTgt spid="116"/>
                                        </p:tgtEl>
                                        <p:attrNameLst>
                                          <p:attrName>ppt_x</p:attrName>
                                        </p:attrNameLst>
                                      </p:cBhvr>
                                      <p:tavLst>
                                        <p:tav tm="0">
                                          <p:val>
                                            <p:strVal val="#ppt_x"/>
                                          </p:val>
                                        </p:tav>
                                        <p:tav tm="100000">
                                          <p:val>
                                            <p:strVal val="#ppt_x"/>
                                          </p:val>
                                        </p:tav>
                                      </p:tavLst>
                                    </p:anim>
                                    <p:anim calcmode="lin" valueType="num">
                                      <p:cBhvr>
                                        <p:cTn id="41" dur="750" fill="hold"/>
                                        <p:tgtEl>
                                          <p:spTgt spid="1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8"/>
                                        </p:tgtEl>
                                        <p:attrNameLst>
                                          <p:attrName>style.visibility</p:attrName>
                                        </p:attrNameLst>
                                      </p:cBhvr>
                                      <p:to>
                                        <p:strVal val="visible"/>
                                      </p:to>
                                    </p:set>
                                    <p:animEffect>
                                      <p:cBhvr>
                                        <p:cTn id="44" dur="750"/>
                                        <p:tgtEl>
                                          <p:spTgt spid="118"/>
                                        </p:tgtEl>
                                      </p:cBhvr>
                                    </p:animEffect>
                                    <p:anim calcmode="lin" valueType="num">
                                      <p:cBhvr>
                                        <p:cTn id="45" dur="750" fill="hold"/>
                                        <p:tgtEl>
                                          <p:spTgt spid="118"/>
                                        </p:tgtEl>
                                        <p:attrNameLst>
                                          <p:attrName>ppt_x</p:attrName>
                                        </p:attrNameLst>
                                      </p:cBhvr>
                                      <p:tavLst>
                                        <p:tav tm="0">
                                          <p:val>
                                            <p:strVal val="#ppt_x"/>
                                          </p:val>
                                        </p:tav>
                                        <p:tav tm="100000">
                                          <p:val>
                                            <p:strVal val="#ppt_x"/>
                                          </p:val>
                                        </p:tav>
                                      </p:tavLst>
                                    </p:anim>
                                    <p:anim calcmode="lin" valueType="num">
                                      <p:cBhvr>
                                        <p:cTn id="46" dur="750" fill="hold"/>
                                        <p:tgtEl>
                                          <p:spTgt spid="11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17"/>
                                        </p:tgtEl>
                                        <p:attrNameLst>
                                          <p:attrName>style.visibility</p:attrName>
                                        </p:attrNameLst>
                                      </p:cBhvr>
                                      <p:to>
                                        <p:strVal val="visible"/>
                                      </p:to>
                                    </p:set>
                                    <p:animEffect>
                                      <p:cBhvr>
                                        <p:cTn id="50" dur="750"/>
                                        <p:tgtEl>
                                          <p:spTgt spid="117"/>
                                        </p:tgtEl>
                                      </p:cBhvr>
                                    </p:animEffect>
                                    <p:anim calcmode="lin" valueType="num">
                                      <p:cBhvr>
                                        <p:cTn id="51" dur="750" fill="hold"/>
                                        <p:tgtEl>
                                          <p:spTgt spid="117"/>
                                        </p:tgtEl>
                                        <p:attrNameLst>
                                          <p:attrName>ppt_x</p:attrName>
                                        </p:attrNameLst>
                                      </p:cBhvr>
                                      <p:tavLst>
                                        <p:tav tm="0">
                                          <p:val>
                                            <p:strVal val="#ppt_x"/>
                                          </p:val>
                                        </p:tav>
                                        <p:tav tm="100000">
                                          <p:val>
                                            <p:strVal val="#ppt_x"/>
                                          </p:val>
                                        </p:tav>
                                      </p:tavLst>
                                    </p:anim>
                                    <p:anim calcmode="lin" valueType="num">
                                      <p:cBhvr>
                                        <p:cTn id="52" dur="75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p:cBhvr>
                                        <p:cTn id="55" dur="750"/>
                                        <p:tgtEl>
                                          <p:spTgt spid="119"/>
                                        </p:tgtEl>
                                      </p:cBhvr>
                                    </p:animEffect>
                                    <p:anim calcmode="lin" valueType="num">
                                      <p:cBhvr>
                                        <p:cTn id="56" dur="750" fill="hold"/>
                                        <p:tgtEl>
                                          <p:spTgt spid="119"/>
                                        </p:tgtEl>
                                        <p:attrNameLst>
                                          <p:attrName>ppt_x</p:attrName>
                                        </p:attrNameLst>
                                      </p:cBhvr>
                                      <p:tavLst>
                                        <p:tav tm="0">
                                          <p:val>
                                            <p:strVal val="#ppt_x"/>
                                          </p:val>
                                        </p:tav>
                                        <p:tav tm="100000">
                                          <p:val>
                                            <p:strVal val="#ppt_x"/>
                                          </p:val>
                                        </p:tav>
                                      </p:tavLst>
                                    </p:anim>
                                    <p:anim calcmode="lin" valueType="num">
                                      <p:cBhvr>
                                        <p:cTn id="57" dur="75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ldLvl="0" autoUpdateAnimBg="0"/>
      <p:bldP spid="115" grpId="0" bldLvl="0" autoUpdateAnimBg="0"/>
      <p:bldP spid="116" grpId="0" bldLvl="0" autoUpdateAnimBg="0"/>
      <p:bldP spid="117" grpId="0" bldLvl="0" autoUpdateAnimBg="0"/>
      <p:bldP spid="118" grpId="0" bldLvl="0" autoUpdateAnimBg="0"/>
      <p:bldP spid="11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0" y="26849"/>
            <a:ext cx="2592423" cy="853265"/>
            <a:chOff x="0" y="26849"/>
            <a:chExt cx="2592423" cy="853265"/>
          </a:xfrm>
        </p:grpSpPr>
        <p:sp>
          <p:nvSpPr>
            <p:cNvPr id="9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1" name="矩形 90"/>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服务项目</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87" name="组合 86"/>
          <p:cNvGrpSpPr/>
          <p:nvPr/>
        </p:nvGrpSpPr>
        <p:grpSpPr>
          <a:xfrm>
            <a:off x="7392145" y="2132936"/>
            <a:ext cx="3645823" cy="720000"/>
            <a:chOff x="6083300" y="2351198"/>
            <a:chExt cx="3645823" cy="720000"/>
          </a:xfrm>
        </p:grpSpPr>
        <p:grpSp>
          <p:nvGrpSpPr>
            <p:cNvPr id="88" name="组合 87"/>
            <p:cNvGrpSpPr/>
            <p:nvPr/>
          </p:nvGrpSpPr>
          <p:grpSpPr>
            <a:xfrm>
              <a:off x="6083300" y="2351198"/>
              <a:ext cx="3645823" cy="720000"/>
              <a:chOff x="3421177" y="3234567"/>
              <a:chExt cx="3645823" cy="720000"/>
            </a:xfrm>
          </p:grpSpPr>
          <p:sp>
            <p:nvSpPr>
              <p:cNvPr id="93" name="圆角矩形 54"/>
              <p:cNvSpPr/>
              <p:nvPr/>
            </p:nvSpPr>
            <p:spPr>
              <a:xfrm>
                <a:off x="3421177" y="3234567"/>
                <a:ext cx="3645823" cy="72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94" name="椭圆 93"/>
              <p:cNvSpPr/>
              <p:nvPr/>
            </p:nvSpPr>
            <p:spPr>
              <a:xfrm>
                <a:off x="6404236" y="3288567"/>
                <a:ext cx="612000" cy="6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cs typeface="+mn-ea"/>
                    <a:sym typeface="+mn-lt"/>
                  </a:rPr>
                  <a:t>1</a:t>
                </a:r>
                <a:endParaRPr lang="zh-CN" altLang="en-US" sz="2800" dirty="0">
                  <a:solidFill>
                    <a:schemeClr val="tx1"/>
                  </a:solidFill>
                  <a:cs typeface="+mn-ea"/>
                  <a:sym typeface="+mn-lt"/>
                </a:endParaRPr>
              </a:p>
            </p:txBody>
          </p:sp>
        </p:grpSp>
        <p:sp>
          <p:nvSpPr>
            <p:cNvPr id="92" name="矩形 91"/>
            <p:cNvSpPr/>
            <p:nvPr/>
          </p:nvSpPr>
          <p:spPr>
            <a:xfrm>
              <a:off x="7019404" y="2383593"/>
              <a:ext cx="1944216" cy="526811"/>
            </a:xfrm>
            <a:prstGeom prst="rect">
              <a:avLst/>
            </a:prstGeom>
          </p:spPr>
          <p:txBody>
            <a:bodyPr wrap="square">
              <a:spAutoFit/>
            </a:bodyPr>
            <a:lstStyle/>
            <a:p>
              <a:pPr algn="ctr">
                <a:lnSpc>
                  <a:spcPct val="150000"/>
                </a:lnSpc>
                <a:spcAft>
                  <a:spcPts val="1200"/>
                </a:spcAft>
              </a:pPr>
              <a:r>
                <a:rPr lang="zh-CN" altLang="en-US" sz="1000" dirty="0">
                  <a:cs typeface="+mn-ea"/>
                  <a:sym typeface="+mn-lt"/>
                </a:rPr>
                <a:t>点击添加主要文字内容点击添加主要文字内容点击添加文字</a:t>
              </a:r>
            </a:p>
          </p:txBody>
        </p:sp>
      </p:grpSp>
      <p:grpSp>
        <p:nvGrpSpPr>
          <p:cNvPr id="95" name="组合 94"/>
          <p:cNvGrpSpPr/>
          <p:nvPr/>
        </p:nvGrpSpPr>
        <p:grpSpPr>
          <a:xfrm>
            <a:off x="7392145" y="2925024"/>
            <a:ext cx="3645823" cy="720000"/>
            <a:chOff x="6083300" y="2351198"/>
            <a:chExt cx="3645823" cy="720000"/>
          </a:xfrm>
        </p:grpSpPr>
        <p:grpSp>
          <p:nvGrpSpPr>
            <p:cNvPr id="96" name="组合 95"/>
            <p:cNvGrpSpPr/>
            <p:nvPr/>
          </p:nvGrpSpPr>
          <p:grpSpPr>
            <a:xfrm>
              <a:off x="6083300" y="2351198"/>
              <a:ext cx="3645823" cy="720000"/>
              <a:chOff x="3421177" y="3234567"/>
              <a:chExt cx="3645823" cy="720000"/>
            </a:xfrm>
          </p:grpSpPr>
          <p:sp>
            <p:nvSpPr>
              <p:cNvPr id="98" name="圆角矩形 79"/>
              <p:cNvSpPr/>
              <p:nvPr/>
            </p:nvSpPr>
            <p:spPr>
              <a:xfrm>
                <a:off x="3421177" y="3234567"/>
                <a:ext cx="3645823" cy="72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99" name="椭圆 98"/>
              <p:cNvSpPr/>
              <p:nvPr/>
            </p:nvSpPr>
            <p:spPr>
              <a:xfrm>
                <a:off x="6404236" y="3288567"/>
                <a:ext cx="612000" cy="6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cs typeface="+mn-ea"/>
                    <a:sym typeface="+mn-lt"/>
                  </a:rPr>
                  <a:t>2</a:t>
                </a:r>
                <a:endParaRPr lang="zh-CN" altLang="en-US" sz="2800" dirty="0">
                  <a:solidFill>
                    <a:schemeClr val="tx1"/>
                  </a:solidFill>
                  <a:cs typeface="+mn-ea"/>
                  <a:sym typeface="+mn-lt"/>
                </a:endParaRPr>
              </a:p>
            </p:txBody>
          </p:sp>
        </p:grpSp>
        <p:sp>
          <p:nvSpPr>
            <p:cNvPr id="97" name="矩形 96"/>
            <p:cNvSpPr/>
            <p:nvPr/>
          </p:nvSpPr>
          <p:spPr>
            <a:xfrm>
              <a:off x="7019404" y="2383593"/>
              <a:ext cx="1944216" cy="526811"/>
            </a:xfrm>
            <a:prstGeom prst="rect">
              <a:avLst/>
            </a:prstGeom>
          </p:spPr>
          <p:txBody>
            <a:bodyPr wrap="square">
              <a:spAutoFit/>
            </a:bodyPr>
            <a:lstStyle/>
            <a:p>
              <a:pPr algn="ctr">
                <a:lnSpc>
                  <a:spcPct val="150000"/>
                </a:lnSpc>
                <a:spcAft>
                  <a:spcPts val="1200"/>
                </a:spcAft>
              </a:pPr>
              <a:r>
                <a:rPr lang="zh-CN" altLang="en-US" sz="1000" dirty="0">
                  <a:cs typeface="+mn-ea"/>
                  <a:sym typeface="+mn-lt"/>
                </a:rPr>
                <a:t>点击添加主要文字内容点击添加主要文字内容点击添加文字</a:t>
              </a:r>
            </a:p>
          </p:txBody>
        </p:sp>
      </p:grpSp>
      <p:grpSp>
        <p:nvGrpSpPr>
          <p:cNvPr id="100" name="组合 99"/>
          <p:cNvGrpSpPr/>
          <p:nvPr/>
        </p:nvGrpSpPr>
        <p:grpSpPr>
          <a:xfrm>
            <a:off x="7392145" y="3717112"/>
            <a:ext cx="3645823" cy="720000"/>
            <a:chOff x="6083300" y="2351198"/>
            <a:chExt cx="3645823" cy="720000"/>
          </a:xfrm>
        </p:grpSpPr>
        <p:grpSp>
          <p:nvGrpSpPr>
            <p:cNvPr id="101" name="组合 100"/>
            <p:cNvGrpSpPr/>
            <p:nvPr/>
          </p:nvGrpSpPr>
          <p:grpSpPr>
            <a:xfrm>
              <a:off x="6083300" y="2351198"/>
              <a:ext cx="3645823" cy="720000"/>
              <a:chOff x="3421177" y="3234567"/>
              <a:chExt cx="3645823" cy="720000"/>
            </a:xfrm>
          </p:grpSpPr>
          <p:sp>
            <p:nvSpPr>
              <p:cNvPr id="103" name="圆角矩形 84"/>
              <p:cNvSpPr/>
              <p:nvPr/>
            </p:nvSpPr>
            <p:spPr>
              <a:xfrm>
                <a:off x="3421177" y="3234567"/>
                <a:ext cx="3645823" cy="72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104" name="椭圆 103"/>
              <p:cNvSpPr/>
              <p:nvPr/>
            </p:nvSpPr>
            <p:spPr>
              <a:xfrm>
                <a:off x="6404236" y="3288567"/>
                <a:ext cx="612000" cy="6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cs typeface="+mn-ea"/>
                    <a:sym typeface="+mn-lt"/>
                  </a:rPr>
                  <a:t>3</a:t>
                </a:r>
                <a:endParaRPr lang="zh-CN" altLang="en-US" sz="2800" dirty="0">
                  <a:solidFill>
                    <a:schemeClr val="tx1"/>
                  </a:solidFill>
                  <a:cs typeface="+mn-ea"/>
                  <a:sym typeface="+mn-lt"/>
                </a:endParaRPr>
              </a:p>
            </p:txBody>
          </p:sp>
        </p:grpSp>
        <p:sp>
          <p:nvSpPr>
            <p:cNvPr id="102" name="矩形 101"/>
            <p:cNvSpPr/>
            <p:nvPr/>
          </p:nvSpPr>
          <p:spPr>
            <a:xfrm>
              <a:off x="7019404" y="2383593"/>
              <a:ext cx="1944216" cy="526811"/>
            </a:xfrm>
            <a:prstGeom prst="rect">
              <a:avLst/>
            </a:prstGeom>
          </p:spPr>
          <p:txBody>
            <a:bodyPr wrap="square">
              <a:spAutoFit/>
            </a:bodyPr>
            <a:lstStyle/>
            <a:p>
              <a:pPr algn="ctr">
                <a:lnSpc>
                  <a:spcPct val="150000"/>
                </a:lnSpc>
                <a:spcAft>
                  <a:spcPts val="1200"/>
                </a:spcAft>
              </a:pPr>
              <a:r>
                <a:rPr lang="zh-CN" altLang="en-US" sz="1000" dirty="0">
                  <a:cs typeface="+mn-ea"/>
                  <a:sym typeface="+mn-lt"/>
                </a:rPr>
                <a:t>点击添加主要文字内容点击添加主要文字内容点击添加文字</a:t>
              </a:r>
            </a:p>
          </p:txBody>
        </p:sp>
      </p:grpSp>
      <p:grpSp>
        <p:nvGrpSpPr>
          <p:cNvPr id="105" name="组合 104"/>
          <p:cNvGrpSpPr/>
          <p:nvPr/>
        </p:nvGrpSpPr>
        <p:grpSpPr>
          <a:xfrm>
            <a:off x="7392145" y="4509200"/>
            <a:ext cx="3645823" cy="720000"/>
            <a:chOff x="6083300" y="2351198"/>
            <a:chExt cx="3645823" cy="720000"/>
          </a:xfrm>
        </p:grpSpPr>
        <p:grpSp>
          <p:nvGrpSpPr>
            <p:cNvPr id="106" name="组合 105"/>
            <p:cNvGrpSpPr/>
            <p:nvPr/>
          </p:nvGrpSpPr>
          <p:grpSpPr>
            <a:xfrm>
              <a:off x="6083300" y="2351198"/>
              <a:ext cx="3645823" cy="720000"/>
              <a:chOff x="3421177" y="3234567"/>
              <a:chExt cx="3645823" cy="720000"/>
            </a:xfrm>
          </p:grpSpPr>
          <p:sp>
            <p:nvSpPr>
              <p:cNvPr id="108" name="圆角矩形 89"/>
              <p:cNvSpPr/>
              <p:nvPr/>
            </p:nvSpPr>
            <p:spPr>
              <a:xfrm>
                <a:off x="3421177" y="3234567"/>
                <a:ext cx="3645823" cy="72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cs typeface="+mn-ea"/>
                  <a:sym typeface="+mn-lt"/>
                </a:endParaRPr>
              </a:p>
            </p:txBody>
          </p:sp>
          <p:sp>
            <p:nvSpPr>
              <p:cNvPr id="109" name="椭圆 108"/>
              <p:cNvSpPr/>
              <p:nvPr/>
            </p:nvSpPr>
            <p:spPr>
              <a:xfrm>
                <a:off x="6404236" y="3288567"/>
                <a:ext cx="612000" cy="6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cs typeface="+mn-ea"/>
                    <a:sym typeface="+mn-lt"/>
                  </a:rPr>
                  <a:t>4</a:t>
                </a:r>
                <a:endParaRPr lang="zh-CN" altLang="en-US" sz="2800" dirty="0">
                  <a:solidFill>
                    <a:schemeClr val="tx1"/>
                  </a:solidFill>
                  <a:cs typeface="+mn-ea"/>
                  <a:sym typeface="+mn-lt"/>
                </a:endParaRPr>
              </a:p>
            </p:txBody>
          </p:sp>
        </p:grpSp>
        <p:sp>
          <p:nvSpPr>
            <p:cNvPr id="107" name="矩形 106"/>
            <p:cNvSpPr/>
            <p:nvPr/>
          </p:nvSpPr>
          <p:spPr>
            <a:xfrm>
              <a:off x="7019404" y="2383593"/>
              <a:ext cx="1944216" cy="526811"/>
            </a:xfrm>
            <a:prstGeom prst="rect">
              <a:avLst/>
            </a:prstGeom>
          </p:spPr>
          <p:txBody>
            <a:bodyPr wrap="square">
              <a:spAutoFit/>
            </a:bodyPr>
            <a:lstStyle/>
            <a:p>
              <a:pPr algn="ctr">
                <a:lnSpc>
                  <a:spcPct val="150000"/>
                </a:lnSpc>
                <a:spcAft>
                  <a:spcPts val="1200"/>
                </a:spcAft>
              </a:pPr>
              <a:r>
                <a:rPr lang="zh-CN" altLang="en-US" sz="1000" dirty="0">
                  <a:cs typeface="+mn-ea"/>
                  <a:sym typeface="+mn-lt"/>
                </a:rPr>
                <a:t>点击添加主要文字内容点击添加主要文字内容点击添加文字</a:t>
              </a:r>
            </a:p>
          </p:txBody>
        </p:sp>
      </p:grpSp>
      <p:grpSp>
        <p:nvGrpSpPr>
          <p:cNvPr id="110" name="组合 109"/>
          <p:cNvGrpSpPr/>
          <p:nvPr/>
        </p:nvGrpSpPr>
        <p:grpSpPr>
          <a:xfrm>
            <a:off x="5905660" y="1445037"/>
            <a:ext cx="2604134" cy="4780254"/>
            <a:chOff x="5968366" y="1881183"/>
            <a:chExt cx="2410826" cy="4425410"/>
          </a:xfrm>
        </p:grpSpPr>
        <p:pic>
          <p:nvPicPr>
            <p:cNvPr id="111" name="图片 110"/>
            <p:cNvPicPr>
              <a:picLocks noChangeAspect="1"/>
            </p:cNvPicPr>
            <p:nvPr/>
          </p:nvPicPr>
          <p:blipFill>
            <a:blip r:embed="rId3" cstate="email"/>
            <a:stretch>
              <a:fillRect/>
            </a:stretch>
          </p:blipFill>
          <p:spPr>
            <a:xfrm>
              <a:off x="5968366" y="1881183"/>
              <a:ext cx="2410826" cy="4425410"/>
            </a:xfrm>
            <a:prstGeom prst="rect">
              <a:avLst/>
            </a:prstGeom>
          </p:spPr>
        </p:pic>
        <p:sp>
          <p:nvSpPr>
            <p:cNvPr id="112" name="矩形 111"/>
            <p:cNvSpPr/>
            <p:nvPr/>
          </p:nvSpPr>
          <p:spPr>
            <a:xfrm>
              <a:off x="6248214" y="2335682"/>
              <a:ext cx="1817719" cy="3221448"/>
            </a:xfrm>
            <a:prstGeom prst="rect">
              <a:avLst/>
            </a:prstGeom>
            <a:solidFill>
              <a:schemeClr val="accent2"/>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3" name="任意多边形 49"/>
            <p:cNvSpPr/>
            <p:nvPr/>
          </p:nvSpPr>
          <p:spPr>
            <a:xfrm>
              <a:off x="6712941" y="3826677"/>
              <a:ext cx="888265" cy="964849"/>
            </a:xfrm>
            <a:custGeom>
              <a:avLst/>
              <a:gdLst>
                <a:gd name="connsiteX0" fmla="*/ 1229023 w 1790776"/>
                <a:gd name="connsiteY0" fmla="*/ 1683767 h 1945184"/>
                <a:gd name="connsiteX1" fmla="*/ 1229023 w 1790776"/>
                <a:gd name="connsiteY1" fmla="*/ 1781101 h 1945184"/>
                <a:gd name="connsiteX2" fmla="*/ 1266528 w 1790776"/>
                <a:gd name="connsiteY2" fmla="*/ 1781101 h 1945184"/>
                <a:gd name="connsiteX3" fmla="*/ 1292759 w 1790776"/>
                <a:gd name="connsiteY3" fmla="*/ 1777417 h 1945184"/>
                <a:gd name="connsiteX4" fmla="*/ 1311176 w 1790776"/>
                <a:gd name="connsiteY4" fmla="*/ 1767148 h 1945184"/>
                <a:gd name="connsiteX5" fmla="*/ 1322003 w 1790776"/>
                <a:gd name="connsiteY5" fmla="*/ 1751633 h 1945184"/>
                <a:gd name="connsiteX6" fmla="*/ 1325464 w 1790776"/>
                <a:gd name="connsiteY6" fmla="*/ 1732211 h 1945184"/>
                <a:gd name="connsiteX7" fmla="*/ 1317873 w 1790776"/>
                <a:gd name="connsiteY7" fmla="*/ 1703524 h 1945184"/>
                <a:gd name="connsiteX8" fmla="*/ 1292424 w 1790776"/>
                <a:gd name="connsiteY8" fmla="*/ 1686669 h 1945184"/>
                <a:gd name="connsiteX9" fmla="*/ 1279811 w 1790776"/>
                <a:gd name="connsiteY9" fmla="*/ 1684437 h 1945184"/>
                <a:gd name="connsiteX10" fmla="*/ 1261393 w 1790776"/>
                <a:gd name="connsiteY10" fmla="*/ 1683767 h 1945184"/>
                <a:gd name="connsiteX11" fmla="*/ 1452564 w 1790776"/>
                <a:gd name="connsiteY11" fmla="*/ 1652067 h 1945184"/>
                <a:gd name="connsiteX12" fmla="*/ 1589635 w 1790776"/>
                <a:gd name="connsiteY12" fmla="*/ 1652067 h 1945184"/>
                <a:gd name="connsiteX13" fmla="*/ 1592872 w 1790776"/>
                <a:gd name="connsiteY13" fmla="*/ 1652960 h 1945184"/>
                <a:gd name="connsiteX14" fmla="*/ 1595216 w 1790776"/>
                <a:gd name="connsiteY14" fmla="*/ 1655862 h 1945184"/>
                <a:gd name="connsiteX15" fmla="*/ 1596667 w 1790776"/>
                <a:gd name="connsiteY15" fmla="*/ 1660885 h 1945184"/>
                <a:gd name="connsiteX16" fmla="*/ 1597225 w 1790776"/>
                <a:gd name="connsiteY16" fmla="*/ 1668364 h 1945184"/>
                <a:gd name="connsiteX17" fmla="*/ 1596667 w 1790776"/>
                <a:gd name="connsiteY17" fmla="*/ 1675396 h 1945184"/>
                <a:gd name="connsiteX18" fmla="*/ 1595216 w 1790776"/>
                <a:gd name="connsiteY18" fmla="*/ 1680307 h 1945184"/>
                <a:gd name="connsiteX19" fmla="*/ 1592872 w 1790776"/>
                <a:gd name="connsiteY19" fmla="*/ 1683097 h 1945184"/>
                <a:gd name="connsiteX20" fmla="*/ 1589635 w 1790776"/>
                <a:gd name="connsiteY20" fmla="*/ 1683990 h 1945184"/>
                <a:gd name="connsiteX21" fmla="*/ 1476674 w 1790776"/>
                <a:gd name="connsiteY21" fmla="*/ 1683990 h 1945184"/>
                <a:gd name="connsiteX22" fmla="*/ 1476674 w 1790776"/>
                <a:gd name="connsiteY22" fmla="*/ 1774627 h 1945184"/>
                <a:gd name="connsiteX23" fmla="*/ 1573561 w 1790776"/>
                <a:gd name="connsiteY23" fmla="*/ 1774627 h 1945184"/>
                <a:gd name="connsiteX24" fmla="*/ 1576798 w 1790776"/>
                <a:gd name="connsiteY24" fmla="*/ 1775631 h 1945184"/>
                <a:gd name="connsiteX25" fmla="*/ 1579254 w 1790776"/>
                <a:gd name="connsiteY25" fmla="*/ 1778422 h 1945184"/>
                <a:gd name="connsiteX26" fmla="*/ 1580705 w 1790776"/>
                <a:gd name="connsiteY26" fmla="*/ 1783333 h 1945184"/>
                <a:gd name="connsiteX27" fmla="*/ 1581151 w 1790776"/>
                <a:gd name="connsiteY27" fmla="*/ 1790700 h 1945184"/>
                <a:gd name="connsiteX28" fmla="*/ 1580705 w 1790776"/>
                <a:gd name="connsiteY28" fmla="*/ 1797621 h 1945184"/>
                <a:gd name="connsiteX29" fmla="*/ 1579254 w 1790776"/>
                <a:gd name="connsiteY29" fmla="*/ 1802309 h 1945184"/>
                <a:gd name="connsiteX30" fmla="*/ 1576798 w 1790776"/>
                <a:gd name="connsiteY30" fmla="*/ 1804876 h 1945184"/>
                <a:gd name="connsiteX31" fmla="*/ 1573561 w 1790776"/>
                <a:gd name="connsiteY31" fmla="*/ 1805657 h 1945184"/>
                <a:gd name="connsiteX32" fmla="*/ 1476674 w 1790776"/>
                <a:gd name="connsiteY32" fmla="*/ 1805657 h 1945184"/>
                <a:gd name="connsiteX33" fmla="*/ 1476674 w 1790776"/>
                <a:gd name="connsiteY33" fmla="*/ 1909019 h 1945184"/>
                <a:gd name="connsiteX34" fmla="*/ 1591197 w 1790776"/>
                <a:gd name="connsiteY34" fmla="*/ 1909019 h 1945184"/>
                <a:gd name="connsiteX35" fmla="*/ 1594434 w 1790776"/>
                <a:gd name="connsiteY35" fmla="*/ 1909912 h 1945184"/>
                <a:gd name="connsiteX36" fmla="*/ 1597002 w 1790776"/>
                <a:gd name="connsiteY36" fmla="*/ 1912702 h 1945184"/>
                <a:gd name="connsiteX37" fmla="*/ 1598564 w 1790776"/>
                <a:gd name="connsiteY37" fmla="*/ 1917613 h 1945184"/>
                <a:gd name="connsiteX38" fmla="*/ 1599011 w 1790776"/>
                <a:gd name="connsiteY38" fmla="*/ 1925092 h 1945184"/>
                <a:gd name="connsiteX39" fmla="*/ 1598564 w 1790776"/>
                <a:gd name="connsiteY39" fmla="*/ 1932124 h 1945184"/>
                <a:gd name="connsiteX40" fmla="*/ 1597002 w 1790776"/>
                <a:gd name="connsiteY40" fmla="*/ 1937147 h 1945184"/>
                <a:gd name="connsiteX41" fmla="*/ 1594434 w 1790776"/>
                <a:gd name="connsiteY41" fmla="*/ 1940049 h 1945184"/>
                <a:gd name="connsiteX42" fmla="*/ 1591197 w 1790776"/>
                <a:gd name="connsiteY42" fmla="*/ 1940942 h 1945184"/>
                <a:gd name="connsiteX43" fmla="*/ 1452564 w 1790776"/>
                <a:gd name="connsiteY43" fmla="*/ 1940942 h 1945184"/>
                <a:gd name="connsiteX44" fmla="*/ 1442853 w 1790776"/>
                <a:gd name="connsiteY44" fmla="*/ 1937482 h 1945184"/>
                <a:gd name="connsiteX45" fmla="*/ 1438276 w 1790776"/>
                <a:gd name="connsiteY45" fmla="*/ 1925315 h 1945184"/>
                <a:gd name="connsiteX46" fmla="*/ 1438276 w 1790776"/>
                <a:gd name="connsiteY46" fmla="*/ 1667694 h 1945184"/>
                <a:gd name="connsiteX47" fmla="*/ 1442853 w 1790776"/>
                <a:gd name="connsiteY47" fmla="*/ 1655527 h 1945184"/>
                <a:gd name="connsiteX48" fmla="*/ 1452564 w 1790776"/>
                <a:gd name="connsiteY48" fmla="*/ 1652067 h 1945184"/>
                <a:gd name="connsiteX49" fmla="*/ 1204913 w 1790776"/>
                <a:gd name="connsiteY49" fmla="*/ 1652067 h 1945184"/>
                <a:gd name="connsiteX50" fmla="*/ 1266304 w 1790776"/>
                <a:gd name="connsiteY50" fmla="*/ 1652067 h 1945184"/>
                <a:gd name="connsiteX51" fmla="*/ 1284499 w 1790776"/>
                <a:gd name="connsiteY51" fmla="*/ 1652625 h 1945184"/>
                <a:gd name="connsiteX52" fmla="*/ 1297558 w 1790776"/>
                <a:gd name="connsiteY52" fmla="*/ 1653853 h 1945184"/>
                <a:gd name="connsiteX53" fmla="*/ 1327138 w 1790776"/>
                <a:gd name="connsiteY53" fmla="*/ 1663006 h 1945184"/>
                <a:gd name="connsiteX54" fmla="*/ 1348681 w 1790776"/>
                <a:gd name="connsiteY54" fmla="*/ 1678856 h 1945184"/>
                <a:gd name="connsiteX55" fmla="*/ 1361741 w 1790776"/>
                <a:gd name="connsiteY55" fmla="*/ 1700845 h 1945184"/>
                <a:gd name="connsiteX56" fmla="*/ 1366094 w 1790776"/>
                <a:gd name="connsiteY56" fmla="*/ 1728192 h 1945184"/>
                <a:gd name="connsiteX57" fmla="*/ 1362187 w 1790776"/>
                <a:gd name="connsiteY57" fmla="*/ 1754200 h 1945184"/>
                <a:gd name="connsiteX58" fmla="*/ 1350913 w 1790776"/>
                <a:gd name="connsiteY58" fmla="*/ 1774515 h 1945184"/>
                <a:gd name="connsiteX59" fmla="*/ 1333277 w 1790776"/>
                <a:gd name="connsiteY59" fmla="*/ 1789807 h 1945184"/>
                <a:gd name="connsiteX60" fmla="*/ 1310283 w 1790776"/>
                <a:gd name="connsiteY60" fmla="*/ 1800746 h 1945184"/>
                <a:gd name="connsiteX61" fmla="*/ 1323231 w 1790776"/>
                <a:gd name="connsiteY61" fmla="*/ 1808671 h 1945184"/>
                <a:gd name="connsiteX62" fmla="*/ 1334058 w 1790776"/>
                <a:gd name="connsiteY62" fmla="*/ 1820168 h 1945184"/>
                <a:gd name="connsiteX63" fmla="*/ 1343546 w 1790776"/>
                <a:gd name="connsiteY63" fmla="*/ 1835572 h 1945184"/>
                <a:gd name="connsiteX64" fmla="*/ 1352476 w 1790776"/>
                <a:gd name="connsiteY64" fmla="*/ 1855217 h 1945184"/>
                <a:gd name="connsiteX65" fmla="*/ 1378372 w 1790776"/>
                <a:gd name="connsiteY65" fmla="*/ 1918841 h 1945184"/>
                <a:gd name="connsiteX66" fmla="*/ 1382390 w 1790776"/>
                <a:gd name="connsiteY66" fmla="*/ 1930115 h 1945184"/>
                <a:gd name="connsiteX67" fmla="*/ 1383283 w 1790776"/>
                <a:gd name="connsiteY67" fmla="*/ 1935138 h 1945184"/>
                <a:gd name="connsiteX68" fmla="*/ 1382614 w 1790776"/>
                <a:gd name="connsiteY68" fmla="*/ 1938263 h 1945184"/>
                <a:gd name="connsiteX69" fmla="*/ 1379711 w 1790776"/>
                <a:gd name="connsiteY69" fmla="*/ 1940496 h 1945184"/>
                <a:gd name="connsiteX70" fmla="*/ 1373461 w 1790776"/>
                <a:gd name="connsiteY70" fmla="*/ 1941835 h 1945184"/>
                <a:gd name="connsiteX71" fmla="*/ 1362745 w 1790776"/>
                <a:gd name="connsiteY71" fmla="*/ 1942282 h 1945184"/>
                <a:gd name="connsiteX72" fmla="*/ 1353257 w 1790776"/>
                <a:gd name="connsiteY72" fmla="*/ 1941835 h 1945184"/>
                <a:gd name="connsiteX73" fmla="*/ 1347341 w 1790776"/>
                <a:gd name="connsiteY73" fmla="*/ 1940384 h 1945184"/>
                <a:gd name="connsiteX74" fmla="*/ 1343881 w 1790776"/>
                <a:gd name="connsiteY74" fmla="*/ 1937594 h 1945184"/>
                <a:gd name="connsiteX75" fmla="*/ 1341760 w 1790776"/>
                <a:gd name="connsiteY75" fmla="*/ 1933129 h 1945184"/>
                <a:gd name="connsiteX76" fmla="*/ 1315195 w 1790776"/>
                <a:gd name="connsiteY76" fmla="*/ 1865040 h 1945184"/>
                <a:gd name="connsiteX77" fmla="*/ 1305483 w 1790776"/>
                <a:gd name="connsiteY77" fmla="*/ 1843720 h 1945184"/>
                <a:gd name="connsiteX78" fmla="*/ 1293540 w 1790776"/>
                <a:gd name="connsiteY78" fmla="*/ 1826977 h 1945184"/>
                <a:gd name="connsiteX79" fmla="*/ 1277243 w 1790776"/>
                <a:gd name="connsiteY79" fmla="*/ 1816038 h 1945184"/>
                <a:gd name="connsiteX80" fmla="*/ 1254696 w 1790776"/>
                <a:gd name="connsiteY80" fmla="*/ 1812131 h 1945184"/>
                <a:gd name="connsiteX81" fmla="*/ 1229023 w 1790776"/>
                <a:gd name="connsiteY81" fmla="*/ 1812131 h 1945184"/>
                <a:gd name="connsiteX82" fmla="*/ 1229023 w 1790776"/>
                <a:gd name="connsiteY82" fmla="*/ 1935138 h 1945184"/>
                <a:gd name="connsiteX83" fmla="*/ 1228018 w 1790776"/>
                <a:gd name="connsiteY83" fmla="*/ 1938263 h 1945184"/>
                <a:gd name="connsiteX84" fmla="*/ 1224893 w 1790776"/>
                <a:gd name="connsiteY84" fmla="*/ 1940384 h 1945184"/>
                <a:gd name="connsiteX85" fmla="*/ 1219089 w 1790776"/>
                <a:gd name="connsiteY85" fmla="*/ 1941724 h 1945184"/>
                <a:gd name="connsiteX86" fmla="*/ 1209824 w 1790776"/>
                <a:gd name="connsiteY86" fmla="*/ 1942282 h 1945184"/>
                <a:gd name="connsiteX87" fmla="*/ 1200560 w 1790776"/>
                <a:gd name="connsiteY87" fmla="*/ 1941724 h 1945184"/>
                <a:gd name="connsiteX88" fmla="*/ 1194644 w 1790776"/>
                <a:gd name="connsiteY88" fmla="*/ 1940384 h 1945184"/>
                <a:gd name="connsiteX89" fmla="*/ 1191518 w 1790776"/>
                <a:gd name="connsiteY89" fmla="*/ 1938263 h 1945184"/>
                <a:gd name="connsiteX90" fmla="*/ 1190625 w 1790776"/>
                <a:gd name="connsiteY90" fmla="*/ 1935138 h 1945184"/>
                <a:gd name="connsiteX91" fmla="*/ 1190625 w 1790776"/>
                <a:gd name="connsiteY91" fmla="*/ 1667694 h 1945184"/>
                <a:gd name="connsiteX92" fmla="*/ 1195202 w 1790776"/>
                <a:gd name="connsiteY92" fmla="*/ 1655527 h 1945184"/>
                <a:gd name="connsiteX93" fmla="*/ 1204913 w 1790776"/>
                <a:gd name="connsiteY93" fmla="*/ 1652067 h 1945184"/>
                <a:gd name="connsiteX94" fmla="*/ 648818 w 1790776"/>
                <a:gd name="connsiteY94" fmla="*/ 1652067 h 1945184"/>
                <a:gd name="connsiteX95" fmla="*/ 849736 w 1790776"/>
                <a:gd name="connsiteY95" fmla="*/ 1652067 h 1945184"/>
                <a:gd name="connsiteX96" fmla="*/ 852973 w 1790776"/>
                <a:gd name="connsiteY96" fmla="*/ 1652960 h 1945184"/>
                <a:gd name="connsiteX97" fmla="*/ 855428 w 1790776"/>
                <a:gd name="connsiteY97" fmla="*/ 1655862 h 1945184"/>
                <a:gd name="connsiteX98" fmla="*/ 856879 w 1790776"/>
                <a:gd name="connsiteY98" fmla="*/ 1661108 h 1945184"/>
                <a:gd name="connsiteX99" fmla="*/ 857326 w 1790776"/>
                <a:gd name="connsiteY99" fmla="*/ 1668587 h 1945184"/>
                <a:gd name="connsiteX100" fmla="*/ 856879 w 1790776"/>
                <a:gd name="connsiteY100" fmla="*/ 1675954 h 1945184"/>
                <a:gd name="connsiteX101" fmla="*/ 855428 w 1790776"/>
                <a:gd name="connsiteY101" fmla="*/ 1680977 h 1945184"/>
                <a:gd name="connsiteX102" fmla="*/ 852973 w 1790776"/>
                <a:gd name="connsiteY102" fmla="*/ 1683767 h 1945184"/>
                <a:gd name="connsiteX103" fmla="*/ 849736 w 1790776"/>
                <a:gd name="connsiteY103" fmla="*/ 1684660 h 1945184"/>
                <a:gd name="connsiteX104" fmla="*/ 768475 w 1790776"/>
                <a:gd name="connsiteY104" fmla="*/ 1684660 h 1945184"/>
                <a:gd name="connsiteX105" fmla="*/ 768475 w 1790776"/>
                <a:gd name="connsiteY105" fmla="*/ 1935138 h 1945184"/>
                <a:gd name="connsiteX106" fmla="*/ 767582 w 1790776"/>
                <a:gd name="connsiteY106" fmla="*/ 1938263 h 1945184"/>
                <a:gd name="connsiteX107" fmla="*/ 764457 w 1790776"/>
                <a:gd name="connsiteY107" fmla="*/ 1940384 h 1945184"/>
                <a:gd name="connsiteX108" fmla="*/ 758541 w 1790776"/>
                <a:gd name="connsiteY108" fmla="*/ 1941724 h 1945184"/>
                <a:gd name="connsiteX109" fmla="*/ 749277 w 1790776"/>
                <a:gd name="connsiteY109" fmla="*/ 1942282 h 1945184"/>
                <a:gd name="connsiteX110" fmla="*/ 740124 w 1790776"/>
                <a:gd name="connsiteY110" fmla="*/ 1941724 h 1945184"/>
                <a:gd name="connsiteX111" fmla="*/ 734096 w 1790776"/>
                <a:gd name="connsiteY111" fmla="*/ 1940384 h 1945184"/>
                <a:gd name="connsiteX112" fmla="*/ 730971 w 1790776"/>
                <a:gd name="connsiteY112" fmla="*/ 1938263 h 1945184"/>
                <a:gd name="connsiteX113" fmla="*/ 730078 w 1790776"/>
                <a:gd name="connsiteY113" fmla="*/ 1935138 h 1945184"/>
                <a:gd name="connsiteX114" fmla="*/ 730078 w 1790776"/>
                <a:gd name="connsiteY114" fmla="*/ 1684660 h 1945184"/>
                <a:gd name="connsiteX115" fmla="*/ 648818 w 1790776"/>
                <a:gd name="connsiteY115" fmla="*/ 1684660 h 1945184"/>
                <a:gd name="connsiteX116" fmla="*/ 645581 w 1790776"/>
                <a:gd name="connsiteY116" fmla="*/ 1683767 h 1945184"/>
                <a:gd name="connsiteX117" fmla="*/ 643236 w 1790776"/>
                <a:gd name="connsiteY117" fmla="*/ 1680977 h 1945184"/>
                <a:gd name="connsiteX118" fmla="*/ 641785 w 1790776"/>
                <a:gd name="connsiteY118" fmla="*/ 1675954 h 1945184"/>
                <a:gd name="connsiteX119" fmla="*/ 641227 w 1790776"/>
                <a:gd name="connsiteY119" fmla="*/ 1668587 h 1945184"/>
                <a:gd name="connsiteX120" fmla="*/ 641785 w 1790776"/>
                <a:gd name="connsiteY120" fmla="*/ 1661108 h 1945184"/>
                <a:gd name="connsiteX121" fmla="*/ 643236 w 1790776"/>
                <a:gd name="connsiteY121" fmla="*/ 1655862 h 1945184"/>
                <a:gd name="connsiteX122" fmla="*/ 645581 w 1790776"/>
                <a:gd name="connsiteY122" fmla="*/ 1652960 h 1945184"/>
                <a:gd name="connsiteX123" fmla="*/ 648818 w 1790776"/>
                <a:gd name="connsiteY123" fmla="*/ 1652067 h 1945184"/>
                <a:gd name="connsiteX124" fmla="*/ 185739 w 1790776"/>
                <a:gd name="connsiteY124" fmla="*/ 1652067 h 1945184"/>
                <a:gd name="connsiteX125" fmla="*/ 315666 w 1790776"/>
                <a:gd name="connsiteY125" fmla="*/ 1652067 h 1945184"/>
                <a:gd name="connsiteX126" fmla="*/ 318680 w 1790776"/>
                <a:gd name="connsiteY126" fmla="*/ 1652960 h 1945184"/>
                <a:gd name="connsiteX127" fmla="*/ 321247 w 1790776"/>
                <a:gd name="connsiteY127" fmla="*/ 1655862 h 1945184"/>
                <a:gd name="connsiteX128" fmla="*/ 322810 w 1790776"/>
                <a:gd name="connsiteY128" fmla="*/ 1661108 h 1945184"/>
                <a:gd name="connsiteX129" fmla="*/ 323256 w 1790776"/>
                <a:gd name="connsiteY129" fmla="*/ 1668587 h 1945184"/>
                <a:gd name="connsiteX130" fmla="*/ 322810 w 1790776"/>
                <a:gd name="connsiteY130" fmla="*/ 1675954 h 1945184"/>
                <a:gd name="connsiteX131" fmla="*/ 321247 w 1790776"/>
                <a:gd name="connsiteY131" fmla="*/ 1680977 h 1945184"/>
                <a:gd name="connsiteX132" fmla="*/ 318680 w 1790776"/>
                <a:gd name="connsiteY132" fmla="*/ 1683767 h 1945184"/>
                <a:gd name="connsiteX133" fmla="*/ 315666 w 1790776"/>
                <a:gd name="connsiteY133" fmla="*/ 1684660 h 1945184"/>
                <a:gd name="connsiteX134" fmla="*/ 209849 w 1790776"/>
                <a:gd name="connsiteY134" fmla="*/ 1684660 h 1945184"/>
                <a:gd name="connsiteX135" fmla="*/ 209849 w 1790776"/>
                <a:gd name="connsiteY135" fmla="*/ 1782887 h 1945184"/>
                <a:gd name="connsiteX136" fmla="*/ 309861 w 1790776"/>
                <a:gd name="connsiteY136" fmla="*/ 1782887 h 1945184"/>
                <a:gd name="connsiteX137" fmla="*/ 312875 w 1790776"/>
                <a:gd name="connsiteY137" fmla="*/ 1783668 h 1945184"/>
                <a:gd name="connsiteX138" fmla="*/ 315443 w 1790776"/>
                <a:gd name="connsiteY138" fmla="*/ 1786235 h 1945184"/>
                <a:gd name="connsiteX139" fmla="*/ 317005 w 1790776"/>
                <a:gd name="connsiteY139" fmla="*/ 1791035 h 1945184"/>
                <a:gd name="connsiteX140" fmla="*/ 317452 w 1790776"/>
                <a:gd name="connsiteY140" fmla="*/ 1798737 h 1945184"/>
                <a:gd name="connsiteX141" fmla="*/ 317005 w 1790776"/>
                <a:gd name="connsiteY141" fmla="*/ 1805992 h 1945184"/>
                <a:gd name="connsiteX142" fmla="*/ 315443 w 1790776"/>
                <a:gd name="connsiteY142" fmla="*/ 1810904 h 1945184"/>
                <a:gd name="connsiteX143" fmla="*/ 312875 w 1790776"/>
                <a:gd name="connsiteY143" fmla="*/ 1813806 h 1945184"/>
                <a:gd name="connsiteX144" fmla="*/ 309861 w 1790776"/>
                <a:gd name="connsiteY144" fmla="*/ 1814810 h 1945184"/>
                <a:gd name="connsiteX145" fmla="*/ 209849 w 1790776"/>
                <a:gd name="connsiteY145" fmla="*/ 1814810 h 1945184"/>
                <a:gd name="connsiteX146" fmla="*/ 209849 w 1790776"/>
                <a:gd name="connsiteY146" fmla="*/ 1935138 h 1945184"/>
                <a:gd name="connsiteX147" fmla="*/ 208956 w 1790776"/>
                <a:gd name="connsiteY147" fmla="*/ 1938152 h 1945184"/>
                <a:gd name="connsiteX148" fmla="*/ 205831 w 1790776"/>
                <a:gd name="connsiteY148" fmla="*/ 1940384 h 1945184"/>
                <a:gd name="connsiteX149" fmla="*/ 200026 w 1790776"/>
                <a:gd name="connsiteY149" fmla="*/ 1941724 h 1945184"/>
                <a:gd name="connsiteX150" fmla="*/ 190650 w 1790776"/>
                <a:gd name="connsiteY150" fmla="*/ 1942282 h 1945184"/>
                <a:gd name="connsiteX151" fmla="*/ 181497 w 1790776"/>
                <a:gd name="connsiteY151" fmla="*/ 1941724 h 1945184"/>
                <a:gd name="connsiteX152" fmla="*/ 175470 w 1790776"/>
                <a:gd name="connsiteY152" fmla="*/ 1940384 h 1945184"/>
                <a:gd name="connsiteX153" fmla="*/ 172344 w 1790776"/>
                <a:gd name="connsiteY153" fmla="*/ 1938152 h 1945184"/>
                <a:gd name="connsiteX154" fmla="*/ 171451 w 1790776"/>
                <a:gd name="connsiteY154" fmla="*/ 1935138 h 1945184"/>
                <a:gd name="connsiteX155" fmla="*/ 171451 w 1790776"/>
                <a:gd name="connsiteY155" fmla="*/ 1667694 h 1945184"/>
                <a:gd name="connsiteX156" fmla="*/ 176028 w 1790776"/>
                <a:gd name="connsiteY156" fmla="*/ 1655527 h 1945184"/>
                <a:gd name="connsiteX157" fmla="*/ 185739 w 1790776"/>
                <a:gd name="connsiteY157" fmla="*/ 1652067 h 1945184"/>
                <a:gd name="connsiteX158" fmla="*/ 914104 w 1790776"/>
                <a:gd name="connsiteY158" fmla="*/ 1650727 h 1945184"/>
                <a:gd name="connsiteX159" fmla="*/ 923257 w 1790776"/>
                <a:gd name="connsiteY159" fmla="*/ 1651285 h 1945184"/>
                <a:gd name="connsiteX160" fmla="*/ 929173 w 1790776"/>
                <a:gd name="connsiteY160" fmla="*/ 1652625 h 1945184"/>
                <a:gd name="connsiteX161" fmla="*/ 932186 w 1790776"/>
                <a:gd name="connsiteY161" fmla="*/ 1654746 h 1945184"/>
                <a:gd name="connsiteX162" fmla="*/ 933079 w 1790776"/>
                <a:gd name="connsiteY162" fmla="*/ 1657871 h 1945184"/>
                <a:gd name="connsiteX163" fmla="*/ 933079 w 1790776"/>
                <a:gd name="connsiteY163" fmla="*/ 1832447 h 1945184"/>
                <a:gd name="connsiteX164" fmla="*/ 937991 w 1790776"/>
                <a:gd name="connsiteY164" fmla="*/ 1867496 h 1945184"/>
                <a:gd name="connsiteX165" fmla="*/ 952167 w 1790776"/>
                <a:gd name="connsiteY165" fmla="*/ 1892387 h 1945184"/>
                <a:gd name="connsiteX166" fmla="*/ 974491 w 1790776"/>
                <a:gd name="connsiteY166" fmla="*/ 1907344 h 1945184"/>
                <a:gd name="connsiteX167" fmla="*/ 1003847 w 1790776"/>
                <a:gd name="connsiteY167" fmla="*/ 1912367 h 1945184"/>
                <a:gd name="connsiteX168" fmla="*/ 1033650 w 1790776"/>
                <a:gd name="connsiteY168" fmla="*/ 1907456 h 1945184"/>
                <a:gd name="connsiteX169" fmla="*/ 1055751 w 1790776"/>
                <a:gd name="connsiteY169" fmla="*/ 1892722 h 1945184"/>
                <a:gd name="connsiteX170" fmla="*/ 1069592 w 1790776"/>
                <a:gd name="connsiteY170" fmla="*/ 1868389 h 1945184"/>
                <a:gd name="connsiteX171" fmla="*/ 1074392 w 1790776"/>
                <a:gd name="connsiteY171" fmla="*/ 1834456 h 1945184"/>
                <a:gd name="connsiteX172" fmla="*/ 1074392 w 1790776"/>
                <a:gd name="connsiteY172" fmla="*/ 1657871 h 1945184"/>
                <a:gd name="connsiteX173" fmla="*/ 1075285 w 1790776"/>
                <a:gd name="connsiteY173" fmla="*/ 1654746 h 1945184"/>
                <a:gd name="connsiteX174" fmla="*/ 1078410 w 1790776"/>
                <a:gd name="connsiteY174" fmla="*/ 1652625 h 1945184"/>
                <a:gd name="connsiteX175" fmla="*/ 1084326 w 1790776"/>
                <a:gd name="connsiteY175" fmla="*/ 1651285 h 1945184"/>
                <a:gd name="connsiteX176" fmla="*/ 1093590 w 1790776"/>
                <a:gd name="connsiteY176" fmla="*/ 1650727 h 1945184"/>
                <a:gd name="connsiteX177" fmla="*/ 1102632 w 1790776"/>
                <a:gd name="connsiteY177" fmla="*/ 1651285 h 1945184"/>
                <a:gd name="connsiteX178" fmla="*/ 1108436 w 1790776"/>
                <a:gd name="connsiteY178" fmla="*/ 1652625 h 1945184"/>
                <a:gd name="connsiteX179" fmla="*/ 1111561 w 1790776"/>
                <a:gd name="connsiteY179" fmla="*/ 1654746 h 1945184"/>
                <a:gd name="connsiteX180" fmla="*/ 1112566 w 1790776"/>
                <a:gd name="connsiteY180" fmla="*/ 1657871 h 1945184"/>
                <a:gd name="connsiteX181" fmla="*/ 1112566 w 1790776"/>
                <a:gd name="connsiteY181" fmla="*/ 1834232 h 1945184"/>
                <a:gd name="connsiteX182" fmla="*/ 1104864 w 1790776"/>
                <a:gd name="connsiteY182" fmla="*/ 1881225 h 1945184"/>
                <a:gd name="connsiteX183" fmla="*/ 1082875 w 1790776"/>
                <a:gd name="connsiteY183" fmla="*/ 1916162 h 1945184"/>
                <a:gd name="connsiteX184" fmla="*/ 1048049 w 1790776"/>
                <a:gd name="connsiteY184" fmla="*/ 1937817 h 1945184"/>
                <a:gd name="connsiteX185" fmla="*/ 1001391 w 1790776"/>
                <a:gd name="connsiteY185" fmla="*/ 1945184 h 1945184"/>
                <a:gd name="connsiteX186" fmla="*/ 957859 w 1790776"/>
                <a:gd name="connsiteY186" fmla="*/ 1938263 h 1945184"/>
                <a:gd name="connsiteX187" fmla="*/ 924150 w 1790776"/>
                <a:gd name="connsiteY187" fmla="*/ 1917837 h 1945184"/>
                <a:gd name="connsiteX188" fmla="*/ 902495 w 1790776"/>
                <a:gd name="connsiteY188" fmla="*/ 1884015 h 1945184"/>
                <a:gd name="connsiteX189" fmla="*/ 894905 w 1790776"/>
                <a:gd name="connsiteY189" fmla="*/ 1837135 h 1945184"/>
                <a:gd name="connsiteX190" fmla="*/ 894905 w 1790776"/>
                <a:gd name="connsiteY190" fmla="*/ 1657871 h 1945184"/>
                <a:gd name="connsiteX191" fmla="*/ 895798 w 1790776"/>
                <a:gd name="connsiteY191" fmla="*/ 1654746 h 1945184"/>
                <a:gd name="connsiteX192" fmla="*/ 898923 w 1790776"/>
                <a:gd name="connsiteY192" fmla="*/ 1652625 h 1945184"/>
                <a:gd name="connsiteX193" fmla="*/ 904728 w 1790776"/>
                <a:gd name="connsiteY193" fmla="*/ 1651285 h 1945184"/>
                <a:gd name="connsiteX194" fmla="*/ 914104 w 1790776"/>
                <a:gd name="connsiteY194" fmla="*/ 1650727 h 1945184"/>
                <a:gd name="connsiteX195" fmla="*/ 399754 w 1790776"/>
                <a:gd name="connsiteY195" fmla="*/ 1650727 h 1945184"/>
                <a:gd name="connsiteX196" fmla="*/ 408907 w 1790776"/>
                <a:gd name="connsiteY196" fmla="*/ 1651285 h 1945184"/>
                <a:gd name="connsiteX197" fmla="*/ 414823 w 1790776"/>
                <a:gd name="connsiteY197" fmla="*/ 1652625 h 1945184"/>
                <a:gd name="connsiteX198" fmla="*/ 417836 w 1790776"/>
                <a:gd name="connsiteY198" fmla="*/ 1654746 h 1945184"/>
                <a:gd name="connsiteX199" fmla="*/ 418729 w 1790776"/>
                <a:gd name="connsiteY199" fmla="*/ 1657871 h 1945184"/>
                <a:gd name="connsiteX200" fmla="*/ 418729 w 1790776"/>
                <a:gd name="connsiteY200" fmla="*/ 1832447 h 1945184"/>
                <a:gd name="connsiteX201" fmla="*/ 423641 w 1790776"/>
                <a:gd name="connsiteY201" fmla="*/ 1867496 h 1945184"/>
                <a:gd name="connsiteX202" fmla="*/ 437816 w 1790776"/>
                <a:gd name="connsiteY202" fmla="*/ 1892387 h 1945184"/>
                <a:gd name="connsiteX203" fmla="*/ 460141 w 1790776"/>
                <a:gd name="connsiteY203" fmla="*/ 1907344 h 1945184"/>
                <a:gd name="connsiteX204" fmla="*/ 489497 w 1790776"/>
                <a:gd name="connsiteY204" fmla="*/ 1912367 h 1945184"/>
                <a:gd name="connsiteX205" fmla="*/ 519300 w 1790776"/>
                <a:gd name="connsiteY205" fmla="*/ 1907456 h 1945184"/>
                <a:gd name="connsiteX206" fmla="*/ 541401 w 1790776"/>
                <a:gd name="connsiteY206" fmla="*/ 1892722 h 1945184"/>
                <a:gd name="connsiteX207" fmla="*/ 555242 w 1790776"/>
                <a:gd name="connsiteY207" fmla="*/ 1868389 h 1945184"/>
                <a:gd name="connsiteX208" fmla="*/ 560042 w 1790776"/>
                <a:gd name="connsiteY208" fmla="*/ 1834456 h 1945184"/>
                <a:gd name="connsiteX209" fmla="*/ 560042 w 1790776"/>
                <a:gd name="connsiteY209" fmla="*/ 1657871 h 1945184"/>
                <a:gd name="connsiteX210" fmla="*/ 560935 w 1790776"/>
                <a:gd name="connsiteY210" fmla="*/ 1654746 h 1945184"/>
                <a:gd name="connsiteX211" fmla="*/ 564060 w 1790776"/>
                <a:gd name="connsiteY211" fmla="*/ 1652625 h 1945184"/>
                <a:gd name="connsiteX212" fmla="*/ 569976 w 1790776"/>
                <a:gd name="connsiteY212" fmla="*/ 1651285 h 1945184"/>
                <a:gd name="connsiteX213" fmla="*/ 579240 w 1790776"/>
                <a:gd name="connsiteY213" fmla="*/ 1650727 h 1945184"/>
                <a:gd name="connsiteX214" fmla="*/ 588282 w 1790776"/>
                <a:gd name="connsiteY214" fmla="*/ 1651285 h 1945184"/>
                <a:gd name="connsiteX215" fmla="*/ 594086 w 1790776"/>
                <a:gd name="connsiteY215" fmla="*/ 1652625 h 1945184"/>
                <a:gd name="connsiteX216" fmla="*/ 597211 w 1790776"/>
                <a:gd name="connsiteY216" fmla="*/ 1654746 h 1945184"/>
                <a:gd name="connsiteX217" fmla="*/ 598216 w 1790776"/>
                <a:gd name="connsiteY217" fmla="*/ 1657871 h 1945184"/>
                <a:gd name="connsiteX218" fmla="*/ 598216 w 1790776"/>
                <a:gd name="connsiteY218" fmla="*/ 1834232 h 1945184"/>
                <a:gd name="connsiteX219" fmla="*/ 590514 w 1790776"/>
                <a:gd name="connsiteY219" fmla="*/ 1881225 h 1945184"/>
                <a:gd name="connsiteX220" fmla="*/ 568525 w 1790776"/>
                <a:gd name="connsiteY220" fmla="*/ 1916162 h 1945184"/>
                <a:gd name="connsiteX221" fmla="*/ 533699 w 1790776"/>
                <a:gd name="connsiteY221" fmla="*/ 1937817 h 1945184"/>
                <a:gd name="connsiteX222" fmla="*/ 487041 w 1790776"/>
                <a:gd name="connsiteY222" fmla="*/ 1945184 h 1945184"/>
                <a:gd name="connsiteX223" fmla="*/ 443509 w 1790776"/>
                <a:gd name="connsiteY223" fmla="*/ 1938263 h 1945184"/>
                <a:gd name="connsiteX224" fmla="*/ 409800 w 1790776"/>
                <a:gd name="connsiteY224" fmla="*/ 1917837 h 1945184"/>
                <a:gd name="connsiteX225" fmla="*/ 388145 w 1790776"/>
                <a:gd name="connsiteY225" fmla="*/ 1884015 h 1945184"/>
                <a:gd name="connsiteX226" fmla="*/ 380555 w 1790776"/>
                <a:gd name="connsiteY226" fmla="*/ 1837135 h 1945184"/>
                <a:gd name="connsiteX227" fmla="*/ 380555 w 1790776"/>
                <a:gd name="connsiteY227" fmla="*/ 1657871 h 1945184"/>
                <a:gd name="connsiteX228" fmla="*/ 381448 w 1790776"/>
                <a:gd name="connsiteY228" fmla="*/ 1654746 h 1945184"/>
                <a:gd name="connsiteX229" fmla="*/ 384573 w 1790776"/>
                <a:gd name="connsiteY229" fmla="*/ 1652625 h 1945184"/>
                <a:gd name="connsiteX230" fmla="*/ 390378 w 1790776"/>
                <a:gd name="connsiteY230" fmla="*/ 1651285 h 1945184"/>
                <a:gd name="connsiteX231" fmla="*/ 399754 w 1790776"/>
                <a:gd name="connsiteY231" fmla="*/ 1650727 h 1945184"/>
                <a:gd name="connsiteX232" fmla="*/ 1281114 w 1790776"/>
                <a:gd name="connsiteY232" fmla="*/ 1099617 h 1945184"/>
                <a:gd name="connsiteX233" fmla="*/ 1418185 w 1790776"/>
                <a:gd name="connsiteY233" fmla="*/ 1099617 h 1945184"/>
                <a:gd name="connsiteX234" fmla="*/ 1421422 w 1790776"/>
                <a:gd name="connsiteY234" fmla="*/ 1100510 h 1945184"/>
                <a:gd name="connsiteX235" fmla="*/ 1423766 w 1790776"/>
                <a:gd name="connsiteY235" fmla="*/ 1103412 h 1945184"/>
                <a:gd name="connsiteX236" fmla="*/ 1425217 w 1790776"/>
                <a:gd name="connsiteY236" fmla="*/ 1108435 h 1945184"/>
                <a:gd name="connsiteX237" fmla="*/ 1425775 w 1790776"/>
                <a:gd name="connsiteY237" fmla="*/ 1115914 h 1945184"/>
                <a:gd name="connsiteX238" fmla="*/ 1425217 w 1790776"/>
                <a:gd name="connsiteY238" fmla="*/ 1122946 h 1945184"/>
                <a:gd name="connsiteX239" fmla="*/ 1423766 w 1790776"/>
                <a:gd name="connsiteY239" fmla="*/ 1127857 h 1945184"/>
                <a:gd name="connsiteX240" fmla="*/ 1421422 w 1790776"/>
                <a:gd name="connsiteY240" fmla="*/ 1130647 h 1945184"/>
                <a:gd name="connsiteX241" fmla="*/ 1418185 w 1790776"/>
                <a:gd name="connsiteY241" fmla="*/ 1131540 h 1945184"/>
                <a:gd name="connsiteX242" fmla="*/ 1305224 w 1790776"/>
                <a:gd name="connsiteY242" fmla="*/ 1131540 h 1945184"/>
                <a:gd name="connsiteX243" fmla="*/ 1305224 w 1790776"/>
                <a:gd name="connsiteY243" fmla="*/ 1222177 h 1945184"/>
                <a:gd name="connsiteX244" fmla="*/ 1402111 w 1790776"/>
                <a:gd name="connsiteY244" fmla="*/ 1222177 h 1945184"/>
                <a:gd name="connsiteX245" fmla="*/ 1405348 w 1790776"/>
                <a:gd name="connsiteY245" fmla="*/ 1223181 h 1945184"/>
                <a:gd name="connsiteX246" fmla="*/ 1407804 w 1790776"/>
                <a:gd name="connsiteY246" fmla="*/ 1225972 h 1945184"/>
                <a:gd name="connsiteX247" fmla="*/ 1409255 w 1790776"/>
                <a:gd name="connsiteY247" fmla="*/ 1230883 h 1945184"/>
                <a:gd name="connsiteX248" fmla="*/ 1409701 w 1790776"/>
                <a:gd name="connsiteY248" fmla="*/ 1238250 h 1945184"/>
                <a:gd name="connsiteX249" fmla="*/ 1409255 w 1790776"/>
                <a:gd name="connsiteY249" fmla="*/ 1245171 h 1945184"/>
                <a:gd name="connsiteX250" fmla="*/ 1407804 w 1790776"/>
                <a:gd name="connsiteY250" fmla="*/ 1249859 h 1945184"/>
                <a:gd name="connsiteX251" fmla="*/ 1405348 w 1790776"/>
                <a:gd name="connsiteY251" fmla="*/ 1252426 h 1945184"/>
                <a:gd name="connsiteX252" fmla="*/ 1402111 w 1790776"/>
                <a:gd name="connsiteY252" fmla="*/ 1253207 h 1945184"/>
                <a:gd name="connsiteX253" fmla="*/ 1305224 w 1790776"/>
                <a:gd name="connsiteY253" fmla="*/ 1253207 h 1945184"/>
                <a:gd name="connsiteX254" fmla="*/ 1305224 w 1790776"/>
                <a:gd name="connsiteY254" fmla="*/ 1356569 h 1945184"/>
                <a:gd name="connsiteX255" fmla="*/ 1419747 w 1790776"/>
                <a:gd name="connsiteY255" fmla="*/ 1356569 h 1945184"/>
                <a:gd name="connsiteX256" fmla="*/ 1422984 w 1790776"/>
                <a:gd name="connsiteY256" fmla="*/ 1357462 h 1945184"/>
                <a:gd name="connsiteX257" fmla="*/ 1425552 w 1790776"/>
                <a:gd name="connsiteY257" fmla="*/ 1360252 h 1945184"/>
                <a:gd name="connsiteX258" fmla="*/ 1427114 w 1790776"/>
                <a:gd name="connsiteY258" fmla="*/ 1365163 h 1945184"/>
                <a:gd name="connsiteX259" fmla="*/ 1427561 w 1790776"/>
                <a:gd name="connsiteY259" fmla="*/ 1372642 h 1945184"/>
                <a:gd name="connsiteX260" fmla="*/ 1427114 w 1790776"/>
                <a:gd name="connsiteY260" fmla="*/ 1379674 h 1945184"/>
                <a:gd name="connsiteX261" fmla="*/ 1425552 w 1790776"/>
                <a:gd name="connsiteY261" fmla="*/ 1384697 h 1945184"/>
                <a:gd name="connsiteX262" fmla="*/ 1422984 w 1790776"/>
                <a:gd name="connsiteY262" fmla="*/ 1387599 h 1945184"/>
                <a:gd name="connsiteX263" fmla="*/ 1419747 w 1790776"/>
                <a:gd name="connsiteY263" fmla="*/ 1388492 h 1945184"/>
                <a:gd name="connsiteX264" fmla="*/ 1281114 w 1790776"/>
                <a:gd name="connsiteY264" fmla="*/ 1388492 h 1945184"/>
                <a:gd name="connsiteX265" fmla="*/ 1271403 w 1790776"/>
                <a:gd name="connsiteY265" fmla="*/ 1385032 h 1945184"/>
                <a:gd name="connsiteX266" fmla="*/ 1266826 w 1790776"/>
                <a:gd name="connsiteY266" fmla="*/ 1372865 h 1945184"/>
                <a:gd name="connsiteX267" fmla="*/ 1266826 w 1790776"/>
                <a:gd name="connsiteY267" fmla="*/ 1115244 h 1945184"/>
                <a:gd name="connsiteX268" fmla="*/ 1271403 w 1790776"/>
                <a:gd name="connsiteY268" fmla="*/ 1103077 h 1945184"/>
                <a:gd name="connsiteX269" fmla="*/ 1281114 w 1790776"/>
                <a:gd name="connsiteY269" fmla="*/ 1099617 h 1945184"/>
                <a:gd name="connsiteX270" fmla="*/ 734543 w 1790776"/>
                <a:gd name="connsiteY270" fmla="*/ 1099617 h 1945184"/>
                <a:gd name="connsiteX271" fmla="*/ 935461 w 1790776"/>
                <a:gd name="connsiteY271" fmla="*/ 1099617 h 1945184"/>
                <a:gd name="connsiteX272" fmla="*/ 938698 w 1790776"/>
                <a:gd name="connsiteY272" fmla="*/ 1100510 h 1945184"/>
                <a:gd name="connsiteX273" fmla="*/ 941153 w 1790776"/>
                <a:gd name="connsiteY273" fmla="*/ 1103412 h 1945184"/>
                <a:gd name="connsiteX274" fmla="*/ 942604 w 1790776"/>
                <a:gd name="connsiteY274" fmla="*/ 1108658 h 1945184"/>
                <a:gd name="connsiteX275" fmla="*/ 943051 w 1790776"/>
                <a:gd name="connsiteY275" fmla="*/ 1116137 h 1945184"/>
                <a:gd name="connsiteX276" fmla="*/ 942604 w 1790776"/>
                <a:gd name="connsiteY276" fmla="*/ 1123504 h 1945184"/>
                <a:gd name="connsiteX277" fmla="*/ 941153 w 1790776"/>
                <a:gd name="connsiteY277" fmla="*/ 1128527 h 1945184"/>
                <a:gd name="connsiteX278" fmla="*/ 938698 w 1790776"/>
                <a:gd name="connsiteY278" fmla="*/ 1131317 h 1945184"/>
                <a:gd name="connsiteX279" fmla="*/ 935461 w 1790776"/>
                <a:gd name="connsiteY279" fmla="*/ 1132210 h 1945184"/>
                <a:gd name="connsiteX280" fmla="*/ 854200 w 1790776"/>
                <a:gd name="connsiteY280" fmla="*/ 1132210 h 1945184"/>
                <a:gd name="connsiteX281" fmla="*/ 854200 w 1790776"/>
                <a:gd name="connsiteY281" fmla="*/ 1382688 h 1945184"/>
                <a:gd name="connsiteX282" fmla="*/ 853307 w 1790776"/>
                <a:gd name="connsiteY282" fmla="*/ 1385813 h 1945184"/>
                <a:gd name="connsiteX283" fmla="*/ 850182 w 1790776"/>
                <a:gd name="connsiteY283" fmla="*/ 1387934 h 1945184"/>
                <a:gd name="connsiteX284" fmla="*/ 844266 w 1790776"/>
                <a:gd name="connsiteY284" fmla="*/ 1389274 h 1945184"/>
                <a:gd name="connsiteX285" fmla="*/ 835002 w 1790776"/>
                <a:gd name="connsiteY285" fmla="*/ 1389832 h 1945184"/>
                <a:gd name="connsiteX286" fmla="*/ 825849 w 1790776"/>
                <a:gd name="connsiteY286" fmla="*/ 1389274 h 1945184"/>
                <a:gd name="connsiteX287" fmla="*/ 819821 w 1790776"/>
                <a:gd name="connsiteY287" fmla="*/ 1387934 h 1945184"/>
                <a:gd name="connsiteX288" fmla="*/ 816696 w 1790776"/>
                <a:gd name="connsiteY288" fmla="*/ 1385813 h 1945184"/>
                <a:gd name="connsiteX289" fmla="*/ 815803 w 1790776"/>
                <a:gd name="connsiteY289" fmla="*/ 1382688 h 1945184"/>
                <a:gd name="connsiteX290" fmla="*/ 815803 w 1790776"/>
                <a:gd name="connsiteY290" fmla="*/ 1132210 h 1945184"/>
                <a:gd name="connsiteX291" fmla="*/ 734543 w 1790776"/>
                <a:gd name="connsiteY291" fmla="*/ 1132210 h 1945184"/>
                <a:gd name="connsiteX292" fmla="*/ 731306 w 1790776"/>
                <a:gd name="connsiteY292" fmla="*/ 1131317 h 1945184"/>
                <a:gd name="connsiteX293" fmla="*/ 728961 w 1790776"/>
                <a:gd name="connsiteY293" fmla="*/ 1128527 h 1945184"/>
                <a:gd name="connsiteX294" fmla="*/ 727510 w 1790776"/>
                <a:gd name="connsiteY294" fmla="*/ 1123504 h 1945184"/>
                <a:gd name="connsiteX295" fmla="*/ 726952 w 1790776"/>
                <a:gd name="connsiteY295" fmla="*/ 1116137 h 1945184"/>
                <a:gd name="connsiteX296" fmla="*/ 727510 w 1790776"/>
                <a:gd name="connsiteY296" fmla="*/ 1108658 h 1945184"/>
                <a:gd name="connsiteX297" fmla="*/ 728961 w 1790776"/>
                <a:gd name="connsiteY297" fmla="*/ 1103412 h 1945184"/>
                <a:gd name="connsiteX298" fmla="*/ 731306 w 1790776"/>
                <a:gd name="connsiteY298" fmla="*/ 1100510 h 1945184"/>
                <a:gd name="connsiteX299" fmla="*/ 734543 w 1790776"/>
                <a:gd name="connsiteY299" fmla="*/ 1099617 h 1945184"/>
                <a:gd name="connsiteX300" fmla="*/ 1000274 w 1790776"/>
                <a:gd name="connsiteY300" fmla="*/ 1098277 h 1945184"/>
                <a:gd name="connsiteX301" fmla="*/ 1009539 w 1790776"/>
                <a:gd name="connsiteY301" fmla="*/ 1098835 h 1945184"/>
                <a:gd name="connsiteX302" fmla="*/ 1015455 w 1790776"/>
                <a:gd name="connsiteY302" fmla="*/ 1100175 h 1945184"/>
                <a:gd name="connsiteX303" fmla="*/ 1018580 w 1790776"/>
                <a:gd name="connsiteY303" fmla="*/ 1102296 h 1945184"/>
                <a:gd name="connsiteX304" fmla="*/ 1019473 w 1790776"/>
                <a:gd name="connsiteY304" fmla="*/ 1105421 h 1945184"/>
                <a:gd name="connsiteX305" fmla="*/ 1019473 w 1790776"/>
                <a:gd name="connsiteY305" fmla="*/ 1221061 h 1945184"/>
                <a:gd name="connsiteX306" fmla="*/ 1150963 w 1790776"/>
                <a:gd name="connsiteY306" fmla="*/ 1221061 h 1945184"/>
                <a:gd name="connsiteX307" fmla="*/ 1150963 w 1790776"/>
                <a:gd name="connsiteY307" fmla="*/ 1105421 h 1945184"/>
                <a:gd name="connsiteX308" fmla="*/ 1151856 w 1790776"/>
                <a:gd name="connsiteY308" fmla="*/ 1102296 h 1945184"/>
                <a:gd name="connsiteX309" fmla="*/ 1154981 w 1790776"/>
                <a:gd name="connsiteY309" fmla="*/ 1100175 h 1945184"/>
                <a:gd name="connsiteX310" fmla="*/ 1160785 w 1790776"/>
                <a:gd name="connsiteY310" fmla="*/ 1098835 h 1945184"/>
                <a:gd name="connsiteX311" fmla="*/ 1170161 w 1790776"/>
                <a:gd name="connsiteY311" fmla="*/ 1098277 h 1945184"/>
                <a:gd name="connsiteX312" fmla="*/ 1179203 w 1790776"/>
                <a:gd name="connsiteY312" fmla="*/ 1098835 h 1945184"/>
                <a:gd name="connsiteX313" fmla="*/ 1185119 w 1790776"/>
                <a:gd name="connsiteY313" fmla="*/ 1100175 h 1945184"/>
                <a:gd name="connsiteX314" fmla="*/ 1188244 w 1790776"/>
                <a:gd name="connsiteY314" fmla="*/ 1102296 h 1945184"/>
                <a:gd name="connsiteX315" fmla="*/ 1189137 w 1790776"/>
                <a:gd name="connsiteY315" fmla="*/ 1105421 h 1945184"/>
                <a:gd name="connsiteX316" fmla="*/ 1189137 w 1790776"/>
                <a:gd name="connsiteY316" fmla="*/ 1382688 h 1945184"/>
                <a:gd name="connsiteX317" fmla="*/ 1188244 w 1790776"/>
                <a:gd name="connsiteY317" fmla="*/ 1385813 h 1945184"/>
                <a:gd name="connsiteX318" fmla="*/ 1185119 w 1790776"/>
                <a:gd name="connsiteY318" fmla="*/ 1387934 h 1945184"/>
                <a:gd name="connsiteX319" fmla="*/ 1179203 w 1790776"/>
                <a:gd name="connsiteY319" fmla="*/ 1389274 h 1945184"/>
                <a:gd name="connsiteX320" fmla="*/ 1170161 w 1790776"/>
                <a:gd name="connsiteY320" fmla="*/ 1389832 h 1945184"/>
                <a:gd name="connsiteX321" fmla="*/ 1160785 w 1790776"/>
                <a:gd name="connsiteY321" fmla="*/ 1389274 h 1945184"/>
                <a:gd name="connsiteX322" fmla="*/ 1154981 w 1790776"/>
                <a:gd name="connsiteY322" fmla="*/ 1387934 h 1945184"/>
                <a:gd name="connsiteX323" fmla="*/ 1151856 w 1790776"/>
                <a:gd name="connsiteY323" fmla="*/ 1385813 h 1945184"/>
                <a:gd name="connsiteX324" fmla="*/ 1150963 w 1790776"/>
                <a:gd name="connsiteY324" fmla="*/ 1382688 h 1945184"/>
                <a:gd name="connsiteX325" fmla="*/ 1150963 w 1790776"/>
                <a:gd name="connsiteY325" fmla="*/ 1254547 h 1945184"/>
                <a:gd name="connsiteX326" fmla="*/ 1019473 w 1790776"/>
                <a:gd name="connsiteY326" fmla="*/ 1254547 h 1945184"/>
                <a:gd name="connsiteX327" fmla="*/ 1019473 w 1790776"/>
                <a:gd name="connsiteY327" fmla="*/ 1382688 h 1945184"/>
                <a:gd name="connsiteX328" fmla="*/ 1018580 w 1790776"/>
                <a:gd name="connsiteY328" fmla="*/ 1385813 h 1945184"/>
                <a:gd name="connsiteX329" fmla="*/ 1015455 w 1790776"/>
                <a:gd name="connsiteY329" fmla="*/ 1387934 h 1945184"/>
                <a:gd name="connsiteX330" fmla="*/ 1009539 w 1790776"/>
                <a:gd name="connsiteY330" fmla="*/ 1389274 h 1945184"/>
                <a:gd name="connsiteX331" fmla="*/ 1000274 w 1790776"/>
                <a:gd name="connsiteY331" fmla="*/ 1389832 h 1945184"/>
                <a:gd name="connsiteX332" fmla="*/ 991121 w 1790776"/>
                <a:gd name="connsiteY332" fmla="*/ 1389274 h 1945184"/>
                <a:gd name="connsiteX333" fmla="*/ 985094 w 1790776"/>
                <a:gd name="connsiteY333" fmla="*/ 1387934 h 1945184"/>
                <a:gd name="connsiteX334" fmla="*/ 981968 w 1790776"/>
                <a:gd name="connsiteY334" fmla="*/ 1385813 h 1945184"/>
                <a:gd name="connsiteX335" fmla="*/ 981075 w 1790776"/>
                <a:gd name="connsiteY335" fmla="*/ 1382688 h 1945184"/>
                <a:gd name="connsiteX336" fmla="*/ 981075 w 1790776"/>
                <a:gd name="connsiteY336" fmla="*/ 1105421 h 1945184"/>
                <a:gd name="connsiteX337" fmla="*/ 981968 w 1790776"/>
                <a:gd name="connsiteY337" fmla="*/ 1102296 h 1945184"/>
                <a:gd name="connsiteX338" fmla="*/ 985094 w 1790776"/>
                <a:gd name="connsiteY338" fmla="*/ 1100175 h 1945184"/>
                <a:gd name="connsiteX339" fmla="*/ 991121 w 1790776"/>
                <a:gd name="connsiteY339" fmla="*/ 1098835 h 1945184"/>
                <a:gd name="connsiteX340" fmla="*/ 1000274 w 1790776"/>
                <a:gd name="connsiteY340" fmla="*/ 1098277 h 1945184"/>
                <a:gd name="connsiteX341" fmla="*/ 352574 w 1790776"/>
                <a:gd name="connsiteY341" fmla="*/ 1098277 h 1945184"/>
                <a:gd name="connsiteX342" fmla="*/ 361839 w 1790776"/>
                <a:gd name="connsiteY342" fmla="*/ 1098835 h 1945184"/>
                <a:gd name="connsiteX343" fmla="*/ 367755 w 1790776"/>
                <a:gd name="connsiteY343" fmla="*/ 1100175 h 1945184"/>
                <a:gd name="connsiteX344" fmla="*/ 370880 w 1790776"/>
                <a:gd name="connsiteY344" fmla="*/ 1102296 h 1945184"/>
                <a:gd name="connsiteX345" fmla="*/ 371773 w 1790776"/>
                <a:gd name="connsiteY345" fmla="*/ 1105421 h 1945184"/>
                <a:gd name="connsiteX346" fmla="*/ 371773 w 1790776"/>
                <a:gd name="connsiteY346" fmla="*/ 1382688 h 1945184"/>
                <a:gd name="connsiteX347" fmla="*/ 370880 w 1790776"/>
                <a:gd name="connsiteY347" fmla="*/ 1385813 h 1945184"/>
                <a:gd name="connsiteX348" fmla="*/ 367755 w 1790776"/>
                <a:gd name="connsiteY348" fmla="*/ 1387934 h 1945184"/>
                <a:gd name="connsiteX349" fmla="*/ 361839 w 1790776"/>
                <a:gd name="connsiteY349" fmla="*/ 1389274 h 1945184"/>
                <a:gd name="connsiteX350" fmla="*/ 352574 w 1790776"/>
                <a:gd name="connsiteY350" fmla="*/ 1389832 h 1945184"/>
                <a:gd name="connsiteX351" fmla="*/ 343421 w 1790776"/>
                <a:gd name="connsiteY351" fmla="*/ 1389274 h 1945184"/>
                <a:gd name="connsiteX352" fmla="*/ 337394 w 1790776"/>
                <a:gd name="connsiteY352" fmla="*/ 1387934 h 1945184"/>
                <a:gd name="connsiteX353" fmla="*/ 334268 w 1790776"/>
                <a:gd name="connsiteY353" fmla="*/ 1385813 h 1945184"/>
                <a:gd name="connsiteX354" fmla="*/ 333375 w 1790776"/>
                <a:gd name="connsiteY354" fmla="*/ 1382688 h 1945184"/>
                <a:gd name="connsiteX355" fmla="*/ 333375 w 1790776"/>
                <a:gd name="connsiteY355" fmla="*/ 1105421 h 1945184"/>
                <a:gd name="connsiteX356" fmla="*/ 334380 w 1790776"/>
                <a:gd name="connsiteY356" fmla="*/ 1102296 h 1945184"/>
                <a:gd name="connsiteX357" fmla="*/ 337729 w 1790776"/>
                <a:gd name="connsiteY357" fmla="*/ 1100175 h 1945184"/>
                <a:gd name="connsiteX358" fmla="*/ 343756 w 1790776"/>
                <a:gd name="connsiteY358" fmla="*/ 1098835 h 1945184"/>
                <a:gd name="connsiteX359" fmla="*/ 352574 w 1790776"/>
                <a:gd name="connsiteY359" fmla="*/ 1098277 h 1945184"/>
                <a:gd name="connsiteX360" fmla="*/ 520007 w 1790776"/>
                <a:gd name="connsiteY360" fmla="*/ 1095375 h 1945184"/>
                <a:gd name="connsiteX361" fmla="*/ 539317 w 1790776"/>
                <a:gd name="connsiteY361" fmla="*/ 1097050 h 1945184"/>
                <a:gd name="connsiteX362" fmla="*/ 557623 w 1790776"/>
                <a:gd name="connsiteY362" fmla="*/ 1101514 h 1945184"/>
                <a:gd name="connsiteX363" fmla="*/ 572915 w 1790776"/>
                <a:gd name="connsiteY363" fmla="*/ 1107765 h 1945184"/>
                <a:gd name="connsiteX364" fmla="*/ 581733 w 1790776"/>
                <a:gd name="connsiteY364" fmla="*/ 1113346 h 1945184"/>
                <a:gd name="connsiteX365" fmla="*/ 584524 w 1790776"/>
                <a:gd name="connsiteY365" fmla="*/ 1116695 h 1945184"/>
                <a:gd name="connsiteX366" fmla="*/ 585640 w 1790776"/>
                <a:gd name="connsiteY366" fmla="*/ 1119820 h 1945184"/>
                <a:gd name="connsiteX367" fmla="*/ 586310 w 1790776"/>
                <a:gd name="connsiteY367" fmla="*/ 1124397 h 1945184"/>
                <a:gd name="connsiteX368" fmla="*/ 586533 w 1790776"/>
                <a:gd name="connsiteY368" fmla="*/ 1131317 h 1945184"/>
                <a:gd name="connsiteX369" fmla="*/ 586198 w 1790776"/>
                <a:gd name="connsiteY369" fmla="*/ 1138461 h 1945184"/>
                <a:gd name="connsiteX370" fmla="*/ 585194 w 1790776"/>
                <a:gd name="connsiteY370" fmla="*/ 1143707 h 1945184"/>
                <a:gd name="connsiteX371" fmla="*/ 583296 w 1790776"/>
                <a:gd name="connsiteY371" fmla="*/ 1146833 h 1945184"/>
                <a:gd name="connsiteX372" fmla="*/ 580505 w 1790776"/>
                <a:gd name="connsiteY372" fmla="*/ 1147837 h 1945184"/>
                <a:gd name="connsiteX373" fmla="*/ 572804 w 1790776"/>
                <a:gd name="connsiteY373" fmla="*/ 1144712 h 1945184"/>
                <a:gd name="connsiteX374" fmla="*/ 559967 w 1790776"/>
                <a:gd name="connsiteY374" fmla="*/ 1137680 h 1945184"/>
                <a:gd name="connsiteX375" fmla="*/ 541996 w 1790776"/>
                <a:gd name="connsiteY375" fmla="*/ 1130536 h 1945184"/>
                <a:gd name="connsiteX376" fmla="*/ 518667 w 1790776"/>
                <a:gd name="connsiteY376" fmla="*/ 1127299 h 1945184"/>
                <a:gd name="connsiteX377" fmla="*/ 497683 w 1790776"/>
                <a:gd name="connsiteY377" fmla="*/ 1130536 h 1945184"/>
                <a:gd name="connsiteX378" fmla="*/ 482949 w 1790776"/>
                <a:gd name="connsiteY378" fmla="*/ 1139131 h 1945184"/>
                <a:gd name="connsiteX379" fmla="*/ 474242 w 1790776"/>
                <a:gd name="connsiteY379" fmla="*/ 1151855 h 1945184"/>
                <a:gd name="connsiteX380" fmla="*/ 471340 w 1790776"/>
                <a:gd name="connsiteY380" fmla="*/ 1167482 h 1945184"/>
                <a:gd name="connsiteX381" fmla="*/ 476921 w 1790776"/>
                <a:gd name="connsiteY381" fmla="*/ 1188244 h 1945184"/>
                <a:gd name="connsiteX382" fmla="*/ 491767 w 1790776"/>
                <a:gd name="connsiteY382" fmla="*/ 1203648 h 1945184"/>
                <a:gd name="connsiteX383" fmla="*/ 512863 w 1790776"/>
                <a:gd name="connsiteY383" fmla="*/ 1215926 h 1945184"/>
                <a:gd name="connsiteX384" fmla="*/ 536973 w 1790776"/>
                <a:gd name="connsiteY384" fmla="*/ 1227200 h 1945184"/>
                <a:gd name="connsiteX385" fmla="*/ 561083 w 1790776"/>
                <a:gd name="connsiteY385" fmla="*/ 1239701 h 1945184"/>
                <a:gd name="connsiteX386" fmla="*/ 582180 w 1790776"/>
                <a:gd name="connsiteY386" fmla="*/ 1255775 h 1945184"/>
                <a:gd name="connsiteX387" fmla="*/ 597137 w 1790776"/>
                <a:gd name="connsiteY387" fmla="*/ 1277652 h 1945184"/>
                <a:gd name="connsiteX388" fmla="*/ 602830 w 1790776"/>
                <a:gd name="connsiteY388" fmla="*/ 1307455 h 1945184"/>
                <a:gd name="connsiteX389" fmla="*/ 595351 w 1790776"/>
                <a:gd name="connsiteY389" fmla="*/ 1343621 h 1945184"/>
                <a:gd name="connsiteX390" fmla="*/ 574590 w 1790776"/>
                <a:gd name="connsiteY390" fmla="*/ 1370521 h 1945184"/>
                <a:gd name="connsiteX391" fmla="*/ 543336 w 1790776"/>
                <a:gd name="connsiteY391" fmla="*/ 1387153 h 1945184"/>
                <a:gd name="connsiteX392" fmla="*/ 504603 w 1790776"/>
                <a:gd name="connsiteY392" fmla="*/ 1392734 h 1945184"/>
                <a:gd name="connsiteX393" fmla="*/ 477702 w 1790776"/>
                <a:gd name="connsiteY393" fmla="*/ 1390278 h 1945184"/>
                <a:gd name="connsiteX394" fmla="*/ 455601 w 1790776"/>
                <a:gd name="connsiteY394" fmla="*/ 1384251 h 1945184"/>
                <a:gd name="connsiteX395" fmla="*/ 439305 w 1790776"/>
                <a:gd name="connsiteY395" fmla="*/ 1376884 h 1945184"/>
                <a:gd name="connsiteX396" fmla="*/ 430152 w 1790776"/>
                <a:gd name="connsiteY396" fmla="*/ 1370410 h 1945184"/>
                <a:gd name="connsiteX397" fmla="*/ 426357 w 1790776"/>
                <a:gd name="connsiteY397" fmla="*/ 1363601 h 1945184"/>
                <a:gd name="connsiteX398" fmla="*/ 425129 w 1790776"/>
                <a:gd name="connsiteY398" fmla="*/ 1352550 h 1945184"/>
                <a:gd name="connsiteX399" fmla="*/ 425575 w 1790776"/>
                <a:gd name="connsiteY399" fmla="*/ 1344402 h 1945184"/>
                <a:gd name="connsiteX400" fmla="*/ 426915 w 1790776"/>
                <a:gd name="connsiteY400" fmla="*/ 1339156 h 1945184"/>
                <a:gd name="connsiteX401" fmla="*/ 429147 w 1790776"/>
                <a:gd name="connsiteY401" fmla="*/ 1336365 h 1945184"/>
                <a:gd name="connsiteX402" fmla="*/ 432273 w 1790776"/>
                <a:gd name="connsiteY402" fmla="*/ 1335584 h 1945184"/>
                <a:gd name="connsiteX403" fmla="*/ 441091 w 1790776"/>
                <a:gd name="connsiteY403" fmla="*/ 1339379 h 1945184"/>
                <a:gd name="connsiteX404" fmla="*/ 455713 w 1790776"/>
                <a:gd name="connsiteY404" fmla="*/ 1347639 h 1945184"/>
                <a:gd name="connsiteX405" fmla="*/ 477256 w 1790776"/>
                <a:gd name="connsiteY405" fmla="*/ 1356010 h 1945184"/>
                <a:gd name="connsiteX406" fmla="*/ 506389 w 1790776"/>
                <a:gd name="connsiteY406" fmla="*/ 1359917 h 1945184"/>
                <a:gd name="connsiteX407" fmla="*/ 529271 w 1790776"/>
                <a:gd name="connsiteY407" fmla="*/ 1356569 h 1945184"/>
                <a:gd name="connsiteX408" fmla="*/ 547131 w 1790776"/>
                <a:gd name="connsiteY408" fmla="*/ 1347081 h 1945184"/>
                <a:gd name="connsiteX409" fmla="*/ 558628 w 1790776"/>
                <a:gd name="connsiteY409" fmla="*/ 1332012 h 1945184"/>
                <a:gd name="connsiteX410" fmla="*/ 562646 w 1790776"/>
                <a:gd name="connsiteY410" fmla="*/ 1311697 h 1945184"/>
                <a:gd name="connsiteX411" fmla="*/ 557065 w 1790776"/>
                <a:gd name="connsiteY411" fmla="*/ 1290712 h 1945184"/>
                <a:gd name="connsiteX412" fmla="*/ 542331 w 1790776"/>
                <a:gd name="connsiteY412" fmla="*/ 1275420 h 1945184"/>
                <a:gd name="connsiteX413" fmla="*/ 521458 w 1790776"/>
                <a:gd name="connsiteY413" fmla="*/ 1263365 h 1945184"/>
                <a:gd name="connsiteX414" fmla="*/ 497459 w 1790776"/>
                <a:gd name="connsiteY414" fmla="*/ 1252203 h 1945184"/>
                <a:gd name="connsiteX415" fmla="*/ 473572 w 1790776"/>
                <a:gd name="connsiteY415" fmla="*/ 1239590 h 1945184"/>
                <a:gd name="connsiteX416" fmla="*/ 452811 w 1790776"/>
                <a:gd name="connsiteY416" fmla="*/ 1223293 h 1945184"/>
                <a:gd name="connsiteX417" fmla="*/ 437965 w 1790776"/>
                <a:gd name="connsiteY417" fmla="*/ 1201304 h 1945184"/>
                <a:gd name="connsiteX418" fmla="*/ 432273 w 1790776"/>
                <a:gd name="connsiteY418" fmla="*/ 1171054 h 1945184"/>
                <a:gd name="connsiteX419" fmla="*/ 438858 w 1790776"/>
                <a:gd name="connsiteY419" fmla="*/ 1138796 h 1945184"/>
                <a:gd name="connsiteX420" fmla="*/ 457164 w 1790776"/>
                <a:gd name="connsiteY420" fmla="*/ 1115021 h 1945184"/>
                <a:gd name="connsiteX421" fmla="*/ 485069 w 1790776"/>
                <a:gd name="connsiteY421" fmla="*/ 1100398 h 1945184"/>
                <a:gd name="connsiteX422" fmla="*/ 520007 w 1790776"/>
                <a:gd name="connsiteY422" fmla="*/ 1095375 h 1945184"/>
                <a:gd name="connsiteX423" fmla="*/ 886123 w 1790776"/>
                <a:gd name="connsiteY423" fmla="*/ 588392 h 1945184"/>
                <a:gd name="connsiteX424" fmla="*/ 886123 w 1790776"/>
                <a:gd name="connsiteY424" fmla="*/ 685726 h 1945184"/>
                <a:gd name="connsiteX425" fmla="*/ 923628 w 1790776"/>
                <a:gd name="connsiteY425" fmla="*/ 685726 h 1945184"/>
                <a:gd name="connsiteX426" fmla="*/ 949859 w 1790776"/>
                <a:gd name="connsiteY426" fmla="*/ 682042 h 1945184"/>
                <a:gd name="connsiteX427" fmla="*/ 968276 w 1790776"/>
                <a:gd name="connsiteY427" fmla="*/ 671773 h 1945184"/>
                <a:gd name="connsiteX428" fmla="*/ 979103 w 1790776"/>
                <a:gd name="connsiteY428" fmla="*/ 656258 h 1945184"/>
                <a:gd name="connsiteX429" fmla="*/ 982564 w 1790776"/>
                <a:gd name="connsiteY429" fmla="*/ 636836 h 1945184"/>
                <a:gd name="connsiteX430" fmla="*/ 974973 w 1790776"/>
                <a:gd name="connsiteY430" fmla="*/ 608149 h 1945184"/>
                <a:gd name="connsiteX431" fmla="*/ 949524 w 1790776"/>
                <a:gd name="connsiteY431" fmla="*/ 591294 h 1945184"/>
                <a:gd name="connsiteX432" fmla="*/ 936911 w 1790776"/>
                <a:gd name="connsiteY432" fmla="*/ 589062 h 1945184"/>
                <a:gd name="connsiteX433" fmla="*/ 918493 w 1790776"/>
                <a:gd name="connsiteY433" fmla="*/ 588392 h 1945184"/>
                <a:gd name="connsiteX434" fmla="*/ 1582268 w 1790776"/>
                <a:gd name="connsiteY434" fmla="*/ 556692 h 1945184"/>
                <a:gd name="connsiteX435" fmla="*/ 1783186 w 1790776"/>
                <a:gd name="connsiteY435" fmla="*/ 556692 h 1945184"/>
                <a:gd name="connsiteX436" fmla="*/ 1786423 w 1790776"/>
                <a:gd name="connsiteY436" fmla="*/ 557585 h 1945184"/>
                <a:gd name="connsiteX437" fmla="*/ 1788878 w 1790776"/>
                <a:gd name="connsiteY437" fmla="*/ 560487 h 1945184"/>
                <a:gd name="connsiteX438" fmla="*/ 1790329 w 1790776"/>
                <a:gd name="connsiteY438" fmla="*/ 565733 h 1945184"/>
                <a:gd name="connsiteX439" fmla="*/ 1790776 w 1790776"/>
                <a:gd name="connsiteY439" fmla="*/ 573212 h 1945184"/>
                <a:gd name="connsiteX440" fmla="*/ 1790329 w 1790776"/>
                <a:gd name="connsiteY440" fmla="*/ 580579 h 1945184"/>
                <a:gd name="connsiteX441" fmla="*/ 1788878 w 1790776"/>
                <a:gd name="connsiteY441" fmla="*/ 585602 h 1945184"/>
                <a:gd name="connsiteX442" fmla="*/ 1786423 w 1790776"/>
                <a:gd name="connsiteY442" fmla="*/ 588392 h 1945184"/>
                <a:gd name="connsiteX443" fmla="*/ 1783186 w 1790776"/>
                <a:gd name="connsiteY443" fmla="*/ 589285 h 1945184"/>
                <a:gd name="connsiteX444" fmla="*/ 1701925 w 1790776"/>
                <a:gd name="connsiteY444" fmla="*/ 589285 h 1945184"/>
                <a:gd name="connsiteX445" fmla="*/ 1701925 w 1790776"/>
                <a:gd name="connsiteY445" fmla="*/ 839763 h 1945184"/>
                <a:gd name="connsiteX446" fmla="*/ 1701032 w 1790776"/>
                <a:gd name="connsiteY446" fmla="*/ 842888 h 1945184"/>
                <a:gd name="connsiteX447" fmla="*/ 1697907 w 1790776"/>
                <a:gd name="connsiteY447" fmla="*/ 845009 h 1945184"/>
                <a:gd name="connsiteX448" fmla="*/ 1691991 w 1790776"/>
                <a:gd name="connsiteY448" fmla="*/ 846349 h 1945184"/>
                <a:gd name="connsiteX449" fmla="*/ 1682727 w 1790776"/>
                <a:gd name="connsiteY449" fmla="*/ 846907 h 1945184"/>
                <a:gd name="connsiteX450" fmla="*/ 1673574 w 1790776"/>
                <a:gd name="connsiteY450" fmla="*/ 846349 h 1945184"/>
                <a:gd name="connsiteX451" fmla="*/ 1667546 w 1790776"/>
                <a:gd name="connsiteY451" fmla="*/ 845009 h 1945184"/>
                <a:gd name="connsiteX452" fmla="*/ 1664421 w 1790776"/>
                <a:gd name="connsiteY452" fmla="*/ 842888 h 1945184"/>
                <a:gd name="connsiteX453" fmla="*/ 1663528 w 1790776"/>
                <a:gd name="connsiteY453" fmla="*/ 839763 h 1945184"/>
                <a:gd name="connsiteX454" fmla="*/ 1663528 w 1790776"/>
                <a:gd name="connsiteY454" fmla="*/ 589285 h 1945184"/>
                <a:gd name="connsiteX455" fmla="*/ 1582268 w 1790776"/>
                <a:gd name="connsiteY455" fmla="*/ 589285 h 1945184"/>
                <a:gd name="connsiteX456" fmla="*/ 1579031 w 1790776"/>
                <a:gd name="connsiteY456" fmla="*/ 588392 h 1945184"/>
                <a:gd name="connsiteX457" fmla="*/ 1576687 w 1790776"/>
                <a:gd name="connsiteY457" fmla="*/ 585602 h 1945184"/>
                <a:gd name="connsiteX458" fmla="*/ 1575235 w 1790776"/>
                <a:gd name="connsiteY458" fmla="*/ 580579 h 1945184"/>
                <a:gd name="connsiteX459" fmla="*/ 1574677 w 1790776"/>
                <a:gd name="connsiteY459" fmla="*/ 573212 h 1945184"/>
                <a:gd name="connsiteX460" fmla="*/ 1575235 w 1790776"/>
                <a:gd name="connsiteY460" fmla="*/ 565733 h 1945184"/>
                <a:gd name="connsiteX461" fmla="*/ 1576687 w 1790776"/>
                <a:gd name="connsiteY461" fmla="*/ 560487 h 1945184"/>
                <a:gd name="connsiteX462" fmla="*/ 1579031 w 1790776"/>
                <a:gd name="connsiteY462" fmla="*/ 557585 h 1945184"/>
                <a:gd name="connsiteX463" fmla="*/ 1582268 w 1790776"/>
                <a:gd name="connsiteY463" fmla="*/ 556692 h 1945184"/>
                <a:gd name="connsiteX464" fmla="*/ 1404939 w 1790776"/>
                <a:gd name="connsiteY464" fmla="*/ 556692 h 1945184"/>
                <a:gd name="connsiteX465" fmla="*/ 1542010 w 1790776"/>
                <a:gd name="connsiteY465" fmla="*/ 556692 h 1945184"/>
                <a:gd name="connsiteX466" fmla="*/ 1545247 w 1790776"/>
                <a:gd name="connsiteY466" fmla="*/ 557585 h 1945184"/>
                <a:gd name="connsiteX467" fmla="*/ 1547591 w 1790776"/>
                <a:gd name="connsiteY467" fmla="*/ 560487 h 1945184"/>
                <a:gd name="connsiteX468" fmla="*/ 1549042 w 1790776"/>
                <a:gd name="connsiteY468" fmla="*/ 565510 h 1945184"/>
                <a:gd name="connsiteX469" fmla="*/ 1549600 w 1790776"/>
                <a:gd name="connsiteY469" fmla="*/ 572988 h 1945184"/>
                <a:gd name="connsiteX470" fmla="*/ 1549042 w 1790776"/>
                <a:gd name="connsiteY470" fmla="*/ 580021 h 1945184"/>
                <a:gd name="connsiteX471" fmla="*/ 1547591 w 1790776"/>
                <a:gd name="connsiteY471" fmla="*/ 584932 h 1945184"/>
                <a:gd name="connsiteX472" fmla="*/ 1545247 w 1790776"/>
                <a:gd name="connsiteY472" fmla="*/ 587722 h 1945184"/>
                <a:gd name="connsiteX473" fmla="*/ 1542010 w 1790776"/>
                <a:gd name="connsiteY473" fmla="*/ 588615 h 1945184"/>
                <a:gd name="connsiteX474" fmla="*/ 1429049 w 1790776"/>
                <a:gd name="connsiteY474" fmla="*/ 588615 h 1945184"/>
                <a:gd name="connsiteX475" fmla="*/ 1429049 w 1790776"/>
                <a:gd name="connsiteY475" fmla="*/ 679252 h 1945184"/>
                <a:gd name="connsiteX476" fmla="*/ 1525936 w 1790776"/>
                <a:gd name="connsiteY476" fmla="*/ 679252 h 1945184"/>
                <a:gd name="connsiteX477" fmla="*/ 1529173 w 1790776"/>
                <a:gd name="connsiteY477" fmla="*/ 680256 h 1945184"/>
                <a:gd name="connsiteX478" fmla="*/ 1531629 w 1790776"/>
                <a:gd name="connsiteY478" fmla="*/ 683047 h 1945184"/>
                <a:gd name="connsiteX479" fmla="*/ 1533080 w 1790776"/>
                <a:gd name="connsiteY479" fmla="*/ 687958 h 1945184"/>
                <a:gd name="connsiteX480" fmla="*/ 1533526 w 1790776"/>
                <a:gd name="connsiteY480" fmla="*/ 695325 h 1945184"/>
                <a:gd name="connsiteX481" fmla="*/ 1533080 w 1790776"/>
                <a:gd name="connsiteY481" fmla="*/ 702246 h 1945184"/>
                <a:gd name="connsiteX482" fmla="*/ 1531629 w 1790776"/>
                <a:gd name="connsiteY482" fmla="*/ 706934 h 1945184"/>
                <a:gd name="connsiteX483" fmla="*/ 1529173 w 1790776"/>
                <a:gd name="connsiteY483" fmla="*/ 709501 h 1945184"/>
                <a:gd name="connsiteX484" fmla="*/ 1525936 w 1790776"/>
                <a:gd name="connsiteY484" fmla="*/ 710282 h 1945184"/>
                <a:gd name="connsiteX485" fmla="*/ 1429049 w 1790776"/>
                <a:gd name="connsiteY485" fmla="*/ 710282 h 1945184"/>
                <a:gd name="connsiteX486" fmla="*/ 1429049 w 1790776"/>
                <a:gd name="connsiteY486" fmla="*/ 813644 h 1945184"/>
                <a:gd name="connsiteX487" fmla="*/ 1543572 w 1790776"/>
                <a:gd name="connsiteY487" fmla="*/ 813644 h 1945184"/>
                <a:gd name="connsiteX488" fmla="*/ 1546809 w 1790776"/>
                <a:gd name="connsiteY488" fmla="*/ 814537 h 1945184"/>
                <a:gd name="connsiteX489" fmla="*/ 1549377 w 1790776"/>
                <a:gd name="connsiteY489" fmla="*/ 817327 h 1945184"/>
                <a:gd name="connsiteX490" fmla="*/ 1550939 w 1790776"/>
                <a:gd name="connsiteY490" fmla="*/ 822238 h 1945184"/>
                <a:gd name="connsiteX491" fmla="*/ 1551386 w 1790776"/>
                <a:gd name="connsiteY491" fmla="*/ 829717 h 1945184"/>
                <a:gd name="connsiteX492" fmla="*/ 1550939 w 1790776"/>
                <a:gd name="connsiteY492" fmla="*/ 836749 h 1945184"/>
                <a:gd name="connsiteX493" fmla="*/ 1549377 w 1790776"/>
                <a:gd name="connsiteY493" fmla="*/ 841772 h 1945184"/>
                <a:gd name="connsiteX494" fmla="*/ 1546809 w 1790776"/>
                <a:gd name="connsiteY494" fmla="*/ 844674 h 1945184"/>
                <a:gd name="connsiteX495" fmla="*/ 1543572 w 1790776"/>
                <a:gd name="connsiteY495" fmla="*/ 845567 h 1945184"/>
                <a:gd name="connsiteX496" fmla="*/ 1404939 w 1790776"/>
                <a:gd name="connsiteY496" fmla="*/ 845567 h 1945184"/>
                <a:gd name="connsiteX497" fmla="*/ 1395228 w 1790776"/>
                <a:gd name="connsiteY497" fmla="*/ 842107 h 1945184"/>
                <a:gd name="connsiteX498" fmla="*/ 1390651 w 1790776"/>
                <a:gd name="connsiteY498" fmla="*/ 829940 h 1945184"/>
                <a:gd name="connsiteX499" fmla="*/ 1390651 w 1790776"/>
                <a:gd name="connsiteY499" fmla="*/ 572319 h 1945184"/>
                <a:gd name="connsiteX500" fmla="*/ 1395228 w 1790776"/>
                <a:gd name="connsiteY500" fmla="*/ 560152 h 1945184"/>
                <a:gd name="connsiteX501" fmla="*/ 1404939 w 1790776"/>
                <a:gd name="connsiteY501" fmla="*/ 556692 h 1945184"/>
                <a:gd name="connsiteX502" fmla="*/ 862013 w 1790776"/>
                <a:gd name="connsiteY502" fmla="*/ 556692 h 1945184"/>
                <a:gd name="connsiteX503" fmla="*/ 923404 w 1790776"/>
                <a:gd name="connsiteY503" fmla="*/ 556692 h 1945184"/>
                <a:gd name="connsiteX504" fmla="*/ 941599 w 1790776"/>
                <a:gd name="connsiteY504" fmla="*/ 557250 h 1945184"/>
                <a:gd name="connsiteX505" fmla="*/ 954658 w 1790776"/>
                <a:gd name="connsiteY505" fmla="*/ 558478 h 1945184"/>
                <a:gd name="connsiteX506" fmla="*/ 984238 w 1790776"/>
                <a:gd name="connsiteY506" fmla="*/ 567631 h 1945184"/>
                <a:gd name="connsiteX507" fmla="*/ 1005781 w 1790776"/>
                <a:gd name="connsiteY507" fmla="*/ 583481 h 1945184"/>
                <a:gd name="connsiteX508" fmla="*/ 1018841 w 1790776"/>
                <a:gd name="connsiteY508" fmla="*/ 605470 h 1945184"/>
                <a:gd name="connsiteX509" fmla="*/ 1023194 w 1790776"/>
                <a:gd name="connsiteY509" fmla="*/ 632817 h 1945184"/>
                <a:gd name="connsiteX510" fmla="*/ 1019287 w 1790776"/>
                <a:gd name="connsiteY510" fmla="*/ 658825 h 1945184"/>
                <a:gd name="connsiteX511" fmla="*/ 1008013 w 1790776"/>
                <a:gd name="connsiteY511" fmla="*/ 679140 h 1945184"/>
                <a:gd name="connsiteX512" fmla="*/ 990377 w 1790776"/>
                <a:gd name="connsiteY512" fmla="*/ 694432 h 1945184"/>
                <a:gd name="connsiteX513" fmla="*/ 967383 w 1790776"/>
                <a:gd name="connsiteY513" fmla="*/ 705371 h 1945184"/>
                <a:gd name="connsiteX514" fmla="*/ 980331 w 1790776"/>
                <a:gd name="connsiteY514" fmla="*/ 713296 h 1945184"/>
                <a:gd name="connsiteX515" fmla="*/ 991158 w 1790776"/>
                <a:gd name="connsiteY515" fmla="*/ 724793 h 1945184"/>
                <a:gd name="connsiteX516" fmla="*/ 1000646 w 1790776"/>
                <a:gd name="connsiteY516" fmla="*/ 740197 h 1945184"/>
                <a:gd name="connsiteX517" fmla="*/ 1009576 w 1790776"/>
                <a:gd name="connsiteY517" fmla="*/ 759842 h 1945184"/>
                <a:gd name="connsiteX518" fmla="*/ 1035472 w 1790776"/>
                <a:gd name="connsiteY518" fmla="*/ 823466 h 1945184"/>
                <a:gd name="connsiteX519" fmla="*/ 1039490 w 1790776"/>
                <a:gd name="connsiteY519" fmla="*/ 834740 h 1945184"/>
                <a:gd name="connsiteX520" fmla="*/ 1040383 w 1790776"/>
                <a:gd name="connsiteY520" fmla="*/ 839763 h 1945184"/>
                <a:gd name="connsiteX521" fmla="*/ 1039714 w 1790776"/>
                <a:gd name="connsiteY521" fmla="*/ 842888 h 1945184"/>
                <a:gd name="connsiteX522" fmla="*/ 1036811 w 1790776"/>
                <a:gd name="connsiteY522" fmla="*/ 845121 h 1945184"/>
                <a:gd name="connsiteX523" fmla="*/ 1030561 w 1790776"/>
                <a:gd name="connsiteY523" fmla="*/ 846460 h 1945184"/>
                <a:gd name="connsiteX524" fmla="*/ 1019845 w 1790776"/>
                <a:gd name="connsiteY524" fmla="*/ 846907 h 1945184"/>
                <a:gd name="connsiteX525" fmla="*/ 1010357 w 1790776"/>
                <a:gd name="connsiteY525" fmla="*/ 846460 h 1945184"/>
                <a:gd name="connsiteX526" fmla="*/ 1004441 w 1790776"/>
                <a:gd name="connsiteY526" fmla="*/ 845009 h 1945184"/>
                <a:gd name="connsiteX527" fmla="*/ 1000981 w 1790776"/>
                <a:gd name="connsiteY527" fmla="*/ 842219 h 1945184"/>
                <a:gd name="connsiteX528" fmla="*/ 998860 w 1790776"/>
                <a:gd name="connsiteY528" fmla="*/ 837754 h 1945184"/>
                <a:gd name="connsiteX529" fmla="*/ 972295 w 1790776"/>
                <a:gd name="connsiteY529" fmla="*/ 769665 h 1945184"/>
                <a:gd name="connsiteX530" fmla="*/ 962583 w 1790776"/>
                <a:gd name="connsiteY530" fmla="*/ 748345 h 1945184"/>
                <a:gd name="connsiteX531" fmla="*/ 950640 w 1790776"/>
                <a:gd name="connsiteY531" fmla="*/ 731602 h 1945184"/>
                <a:gd name="connsiteX532" fmla="*/ 934343 w 1790776"/>
                <a:gd name="connsiteY532" fmla="*/ 720663 h 1945184"/>
                <a:gd name="connsiteX533" fmla="*/ 911796 w 1790776"/>
                <a:gd name="connsiteY533" fmla="*/ 716756 h 1945184"/>
                <a:gd name="connsiteX534" fmla="*/ 886123 w 1790776"/>
                <a:gd name="connsiteY534" fmla="*/ 716756 h 1945184"/>
                <a:gd name="connsiteX535" fmla="*/ 886123 w 1790776"/>
                <a:gd name="connsiteY535" fmla="*/ 839763 h 1945184"/>
                <a:gd name="connsiteX536" fmla="*/ 885118 w 1790776"/>
                <a:gd name="connsiteY536" fmla="*/ 842888 h 1945184"/>
                <a:gd name="connsiteX537" fmla="*/ 881993 w 1790776"/>
                <a:gd name="connsiteY537" fmla="*/ 845009 h 1945184"/>
                <a:gd name="connsiteX538" fmla="*/ 876189 w 1790776"/>
                <a:gd name="connsiteY538" fmla="*/ 846349 h 1945184"/>
                <a:gd name="connsiteX539" fmla="*/ 866924 w 1790776"/>
                <a:gd name="connsiteY539" fmla="*/ 846907 h 1945184"/>
                <a:gd name="connsiteX540" fmla="*/ 857660 w 1790776"/>
                <a:gd name="connsiteY540" fmla="*/ 846349 h 1945184"/>
                <a:gd name="connsiteX541" fmla="*/ 851744 w 1790776"/>
                <a:gd name="connsiteY541" fmla="*/ 845009 h 1945184"/>
                <a:gd name="connsiteX542" fmla="*/ 848618 w 1790776"/>
                <a:gd name="connsiteY542" fmla="*/ 842888 h 1945184"/>
                <a:gd name="connsiteX543" fmla="*/ 847725 w 1790776"/>
                <a:gd name="connsiteY543" fmla="*/ 839763 h 1945184"/>
                <a:gd name="connsiteX544" fmla="*/ 847725 w 1790776"/>
                <a:gd name="connsiteY544" fmla="*/ 572319 h 1945184"/>
                <a:gd name="connsiteX545" fmla="*/ 852302 w 1790776"/>
                <a:gd name="connsiteY545" fmla="*/ 560152 h 1945184"/>
                <a:gd name="connsiteX546" fmla="*/ 862013 w 1790776"/>
                <a:gd name="connsiteY546" fmla="*/ 556692 h 1945184"/>
                <a:gd name="connsiteX547" fmla="*/ 642939 w 1790776"/>
                <a:gd name="connsiteY547" fmla="*/ 556692 h 1945184"/>
                <a:gd name="connsiteX548" fmla="*/ 780010 w 1790776"/>
                <a:gd name="connsiteY548" fmla="*/ 556692 h 1945184"/>
                <a:gd name="connsiteX549" fmla="*/ 783247 w 1790776"/>
                <a:gd name="connsiteY549" fmla="*/ 557585 h 1945184"/>
                <a:gd name="connsiteX550" fmla="*/ 785591 w 1790776"/>
                <a:gd name="connsiteY550" fmla="*/ 560487 h 1945184"/>
                <a:gd name="connsiteX551" fmla="*/ 787042 w 1790776"/>
                <a:gd name="connsiteY551" fmla="*/ 565510 h 1945184"/>
                <a:gd name="connsiteX552" fmla="*/ 787600 w 1790776"/>
                <a:gd name="connsiteY552" fmla="*/ 572988 h 1945184"/>
                <a:gd name="connsiteX553" fmla="*/ 787042 w 1790776"/>
                <a:gd name="connsiteY553" fmla="*/ 580021 h 1945184"/>
                <a:gd name="connsiteX554" fmla="*/ 785591 w 1790776"/>
                <a:gd name="connsiteY554" fmla="*/ 584932 h 1945184"/>
                <a:gd name="connsiteX555" fmla="*/ 783247 w 1790776"/>
                <a:gd name="connsiteY555" fmla="*/ 587722 h 1945184"/>
                <a:gd name="connsiteX556" fmla="*/ 780010 w 1790776"/>
                <a:gd name="connsiteY556" fmla="*/ 588615 h 1945184"/>
                <a:gd name="connsiteX557" fmla="*/ 667049 w 1790776"/>
                <a:gd name="connsiteY557" fmla="*/ 588615 h 1945184"/>
                <a:gd name="connsiteX558" fmla="*/ 667049 w 1790776"/>
                <a:gd name="connsiteY558" fmla="*/ 679252 h 1945184"/>
                <a:gd name="connsiteX559" fmla="*/ 763936 w 1790776"/>
                <a:gd name="connsiteY559" fmla="*/ 679252 h 1945184"/>
                <a:gd name="connsiteX560" fmla="*/ 767173 w 1790776"/>
                <a:gd name="connsiteY560" fmla="*/ 680256 h 1945184"/>
                <a:gd name="connsiteX561" fmla="*/ 769629 w 1790776"/>
                <a:gd name="connsiteY561" fmla="*/ 683047 h 1945184"/>
                <a:gd name="connsiteX562" fmla="*/ 771080 w 1790776"/>
                <a:gd name="connsiteY562" fmla="*/ 687958 h 1945184"/>
                <a:gd name="connsiteX563" fmla="*/ 771526 w 1790776"/>
                <a:gd name="connsiteY563" fmla="*/ 695325 h 1945184"/>
                <a:gd name="connsiteX564" fmla="*/ 771080 w 1790776"/>
                <a:gd name="connsiteY564" fmla="*/ 702246 h 1945184"/>
                <a:gd name="connsiteX565" fmla="*/ 769629 w 1790776"/>
                <a:gd name="connsiteY565" fmla="*/ 706934 h 1945184"/>
                <a:gd name="connsiteX566" fmla="*/ 767173 w 1790776"/>
                <a:gd name="connsiteY566" fmla="*/ 709501 h 1945184"/>
                <a:gd name="connsiteX567" fmla="*/ 763936 w 1790776"/>
                <a:gd name="connsiteY567" fmla="*/ 710282 h 1945184"/>
                <a:gd name="connsiteX568" fmla="*/ 667049 w 1790776"/>
                <a:gd name="connsiteY568" fmla="*/ 710282 h 1945184"/>
                <a:gd name="connsiteX569" fmla="*/ 667049 w 1790776"/>
                <a:gd name="connsiteY569" fmla="*/ 813644 h 1945184"/>
                <a:gd name="connsiteX570" fmla="*/ 781572 w 1790776"/>
                <a:gd name="connsiteY570" fmla="*/ 813644 h 1945184"/>
                <a:gd name="connsiteX571" fmla="*/ 784809 w 1790776"/>
                <a:gd name="connsiteY571" fmla="*/ 814537 h 1945184"/>
                <a:gd name="connsiteX572" fmla="*/ 787377 w 1790776"/>
                <a:gd name="connsiteY572" fmla="*/ 817327 h 1945184"/>
                <a:gd name="connsiteX573" fmla="*/ 788939 w 1790776"/>
                <a:gd name="connsiteY573" fmla="*/ 822238 h 1945184"/>
                <a:gd name="connsiteX574" fmla="*/ 789386 w 1790776"/>
                <a:gd name="connsiteY574" fmla="*/ 829717 h 1945184"/>
                <a:gd name="connsiteX575" fmla="*/ 788939 w 1790776"/>
                <a:gd name="connsiteY575" fmla="*/ 836749 h 1945184"/>
                <a:gd name="connsiteX576" fmla="*/ 787377 w 1790776"/>
                <a:gd name="connsiteY576" fmla="*/ 841772 h 1945184"/>
                <a:gd name="connsiteX577" fmla="*/ 784809 w 1790776"/>
                <a:gd name="connsiteY577" fmla="*/ 844674 h 1945184"/>
                <a:gd name="connsiteX578" fmla="*/ 781572 w 1790776"/>
                <a:gd name="connsiteY578" fmla="*/ 845567 h 1945184"/>
                <a:gd name="connsiteX579" fmla="*/ 642939 w 1790776"/>
                <a:gd name="connsiteY579" fmla="*/ 845567 h 1945184"/>
                <a:gd name="connsiteX580" fmla="*/ 633228 w 1790776"/>
                <a:gd name="connsiteY580" fmla="*/ 842107 h 1945184"/>
                <a:gd name="connsiteX581" fmla="*/ 628651 w 1790776"/>
                <a:gd name="connsiteY581" fmla="*/ 829940 h 1945184"/>
                <a:gd name="connsiteX582" fmla="*/ 628651 w 1790776"/>
                <a:gd name="connsiteY582" fmla="*/ 572319 h 1945184"/>
                <a:gd name="connsiteX583" fmla="*/ 633228 w 1790776"/>
                <a:gd name="connsiteY583" fmla="*/ 560152 h 1945184"/>
                <a:gd name="connsiteX584" fmla="*/ 642939 w 1790776"/>
                <a:gd name="connsiteY584" fmla="*/ 556692 h 1945184"/>
                <a:gd name="connsiteX585" fmla="*/ 382118 w 1790776"/>
                <a:gd name="connsiteY585" fmla="*/ 556692 h 1945184"/>
                <a:gd name="connsiteX586" fmla="*/ 583036 w 1790776"/>
                <a:gd name="connsiteY586" fmla="*/ 556692 h 1945184"/>
                <a:gd name="connsiteX587" fmla="*/ 586273 w 1790776"/>
                <a:gd name="connsiteY587" fmla="*/ 557585 h 1945184"/>
                <a:gd name="connsiteX588" fmla="*/ 588728 w 1790776"/>
                <a:gd name="connsiteY588" fmla="*/ 560487 h 1945184"/>
                <a:gd name="connsiteX589" fmla="*/ 590179 w 1790776"/>
                <a:gd name="connsiteY589" fmla="*/ 565733 h 1945184"/>
                <a:gd name="connsiteX590" fmla="*/ 590626 w 1790776"/>
                <a:gd name="connsiteY590" fmla="*/ 573212 h 1945184"/>
                <a:gd name="connsiteX591" fmla="*/ 590179 w 1790776"/>
                <a:gd name="connsiteY591" fmla="*/ 580579 h 1945184"/>
                <a:gd name="connsiteX592" fmla="*/ 588728 w 1790776"/>
                <a:gd name="connsiteY592" fmla="*/ 585602 h 1945184"/>
                <a:gd name="connsiteX593" fmla="*/ 586273 w 1790776"/>
                <a:gd name="connsiteY593" fmla="*/ 588392 h 1945184"/>
                <a:gd name="connsiteX594" fmla="*/ 583036 w 1790776"/>
                <a:gd name="connsiteY594" fmla="*/ 589285 h 1945184"/>
                <a:gd name="connsiteX595" fmla="*/ 501775 w 1790776"/>
                <a:gd name="connsiteY595" fmla="*/ 589285 h 1945184"/>
                <a:gd name="connsiteX596" fmla="*/ 501775 w 1790776"/>
                <a:gd name="connsiteY596" fmla="*/ 839763 h 1945184"/>
                <a:gd name="connsiteX597" fmla="*/ 500882 w 1790776"/>
                <a:gd name="connsiteY597" fmla="*/ 842888 h 1945184"/>
                <a:gd name="connsiteX598" fmla="*/ 497757 w 1790776"/>
                <a:gd name="connsiteY598" fmla="*/ 845009 h 1945184"/>
                <a:gd name="connsiteX599" fmla="*/ 491841 w 1790776"/>
                <a:gd name="connsiteY599" fmla="*/ 846349 h 1945184"/>
                <a:gd name="connsiteX600" fmla="*/ 482577 w 1790776"/>
                <a:gd name="connsiteY600" fmla="*/ 846907 h 1945184"/>
                <a:gd name="connsiteX601" fmla="*/ 473424 w 1790776"/>
                <a:gd name="connsiteY601" fmla="*/ 846349 h 1945184"/>
                <a:gd name="connsiteX602" fmla="*/ 467396 w 1790776"/>
                <a:gd name="connsiteY602" fmla="*/ 845009 h 1945184"/>
                <a:gd name="connsiteX603" fmla="*/ 464271 w 1790776"/>
                <a:gd name="connsiteY603" fmla="*/ 842888 h 1945184"/>
                <a:gd name="connsiteX604" fmla="*/ 463378 w 1790776"/>
                <a:gd name="connsiteY604" fmla="*/ 839763 h 1945184"/>
                <a:gd name="connsiteX605" fmla="*/ 463378 w 1790776"/>
                <a:gd name="connsiteY605" fmla="*/ 589285 h 1945184"/>
                <a:gd name="connsiteX606" fmla="*/ 382118 w 1790776"/>
                <a:gd name="connsiteY606" fmla="*/ 589285 h 1945184"/>
                <a:gd name="connsiteX607" fmla="*/ 378881 w 1790776"/>
                <a:gd name="connsiteY607" fmla="*/ 588392 h 1945184"/>
                <a:gd name="connsiteX608" fmla="*/ 376536 w 1790776"/>
                <a:gd name="connsiteY608" fmla="*/ 585602 h 1945184"/>
                <a:gd name="connsiteX609" fmla="*/ 375085 w 1790776"/>
                <a:gd name="connsiteY609" fmla="*/ 580579 h 1945184"/>
                <a:gd name="connsiteX610" fmla="*/ 374527 w 1790776"/>
                <a:gd name="connsiteY610" fmla="*/ 573212 h 1945184"/>
                <a:gd name="connsiteX611" fmla="*/ 375085 w 1790776"/>
                <a:gd name="connsiteY611" fmla="*/ 565733 h 1945184"/>
                <a:gd name="connsiteX612" fmla="*/ 376536 w 1790776"/>
                <a:gd name="connsiteY612" fmla="*/ 560487 h 1945184"/>
                <a:gd name="connsiteX613" fmla="*/ 378881 w 1790776"/>
                <a:gd name="connsiteY613" fmla="*/ 557585 h 1945184"/>
                <a:gd name="connsiteX614" fmla="*/ 382118 w 1790776"/>
                <a:gd name="connsiteY614" fmla="*/ 556692 h 1945184"/>
                <a:gd name="connsiteX615" fmla="*/ 1294861 w 1790776"/>
                <a:gd name="connsiteY615" fmla="*/ 556022 h 1945184"/>
                <a:gd name="connsiteX616" fmla="*/ 1303813 w 1790776"/>
                <a:gd name="connsiteY616" fmla="*/ 556469 h 1945184"/>
                <a:gd name="connsiteX617" fmla="*/ 1309703 w 1790776"/>
                <a:gd name="connsiteY617" fmla="*/ 557920 h 1945184"/>
                <a:gd name="connsiteX618" fmla="*/ 1312765 w 1790776"/>
                <a:gd name="connsiteY618" fmla="*/ 560264 h 1945184"/>
                <a:gd name="connsiteX619" fmla="*/ 1313707 w 1790776"/>
                <a:gd name="connsiteY619" fmla="*/ 563166 h 1945184"/>
                <a:gd name="connsiteX620" fmla="*/ 1313707 w 1790776"/>
                <a:gd name="connsiteY620" fmla="*/ 829717 h 1945184"/>
                <a:gd name="connsiteX621" fmla="*/ 1312207 w 1790776"/>
                <a:gd name="connsiteY621" fmla="*/ 837307 h 1945184"/>
                <a:gd name="connsiteX622" fmla="*/ 1308283 w 1790776"/>
                <a:gd name="connsiteY622" fmla="*/ 842442 h 1945184"/>
                <a:gd name="connsiteX623" fmla="*/ 1302857 w 1790776"/>
                <a:gd name="connsiteY623" fmla="*/ 845344 h 1945184"/>
                <a:gd name="connsiteX624" fmla="*/ 1296852 w 1790776"/>
                <a:gd name="connsiteY624" fmla="*/ 846237 h 1945184"/>
                <a:gd name="connsiteX625" fmla="*/ 1284156 w 1790776"/>
                <a:gd name="connsiteY625" fmla="*/ 846237 h 1945184"/>
                <a:gd name="connsiteX626" fmla="*/ 1273649 w 1790776"/>
                <a:gd name="connsiteY626" fmla="*/ 845009 h 1945184"/>
                <a:gd name="connsiteX627" fmla="*/ 1265107 w 1790776"/>
                <a:gd name="connsiteY627" fmla="*/ 840544 h 1945184"/>
                <a:gd name="connsiteX628" fmla="*/ 1257026 w 1790776"/>
                <a:gd name="connsiteY628" fmla="*/ 831726 h 1945184"/>
                <a:gd name="connsiteX629" fmla="*/ 1248451 w 1790776"/>
                <a:gd name="connsiteY629" fmla="*/ 817439 h 1945184"/>
                <a:gd name="connsiteX630" fmla="*/ 1160326 w 1790776"/>
                <a:gd name="connsiteY630" fmla="*/ 653132 h 1945184"/>
                <a:gd name="connsiteX631" fmla="*/ 1146396 w 1790776"/>
                <a:gd name="connsiteY631" fmla="*/ 626455 h 1945184"/>
                <a:gd name="connsiteX632" fmla="*/ 1133328 w 1790776"/>
                <a:gd name="connsiteY632" fmla="*/ 599331 h 1945184"/>
                <a:gd name="connsiteX633" fmla="*/ 1132881 w 1790776"/>
                <a:gd name="connsiteY633" fmla="*/ 599331 h 1945184"/>
                <a:gd name="connsiteX634" fmla="*/ 1133551 w 1790776"/>
                <a:gd name="connsiteY634" fmla="*/ 632148 h 1945184"/>
                <a:gd name="connsiteX635" fmla="*/ 1133774 w 1790776"/>
                <a:gd name="connsiteY635" fmla="*/ 665411 h 1945184"/>
                <a:gd name="connsiteX636" fmla="*/ 1133774 w 1790776"/>
                <a:gd name="connsiteY636" fmla="*/ 839763 h 1945184"/>
                <a:gd name="connsiteX637" fmla="*/ 1132832 w 1790776"/>
                <a:gd name="connsiteY637" fmla="*/ 842777 h 1945184"/>
                <a:gd name="connsiteX638" fmla="*/ 1129653 w 1790776"/>
                <a:gd name="connsiteY638" fmla="*/ 845009 h 1945184"/>
                <a:gd name="connsiteX639" fmla="*/ 1123763 w 1790776"/>
                <a:gd name="connsiteY639" fmla="*/ 846349 h 1945184"/>
                <a:gd name="connsiteX640" fmla="*/ 1114457 w 1790776"/>
                <a:gd name="connsiteY640" fmla="*/ 846907 h 1945184"/>
                <a:gd name="connsiteX641" fmla="*/ 1105152 w 1790776"/>
                <a:gd name="connsiteY641" fmla="*/ 846349 h 1945184"/>
                <a:gd name="connsiteX642" fmla="*/ 1099381 w 1790776"/>
                <a:gd name="connsiteY642" fmla="*/ 845009 h 1945184"/>
                <a:gd name="connsiteX643" fmla="*/ 1096318 w 1790776"/>
                <a:gd name="connsiteY643" fmla="*/ 842777 h 1945184"/>
                <a:gd name="connsiteX644" fmla="*/ 1095376 w 1790776"/>
                <a:gd name="connsiteY644" fmla="*/ 839763 h 1945184"/>
                <a:gd name="connsiteX645" fmla="*/ 1095376 w 1790776"/>
                <a:gd name="connsiteY645" fmla="*/ 573212 h 1945184"/>
                <a:gd name="connsiteX646" fmla="*/ 1100446 w 1790776"/>
                <a:gd name="connsiteY646" fmla="*/ 560487 h 1945184"/>
                <a:gd name="connsiteX647" fmla="*/ 1111506 w 1790776"/>
                <a:gd name="connsiteY647" fmla="*/ 556692 h 1945184"/>
                <a:gd name="connsiteX648" fmla="*/ 1130401 w 1790776"/>
                <a:gd name="connsiteY648" fmla="*/ 556692 h 1945184"/>
                <a:gd name="connsiteX649" fmla="*/ 1141575 w 1790776"/>
                <a:gd name="connsiteY649" fmla="*/ 557808 h 1945184"/>
                <a:gd name="connsiteX650" fmla="*/ 1149640 w 1790776"/>
                <a:gd name="connsiteY650" fmla="*/ 561492 h 1945184"/>
                <a:gd name="connsiteX651" fmla="*/ 1156552 w 1790776"/>
                <a:gd name="connsiteY651" fmla="*/ 568635 h 1945184"/>
                <a:gd name="connsiteX652" fmla="*/ 1163563 w 1790776"/>
                <a:gd name="connsiteY652" fmla="*/ 580132 h 1945184"/>
                <a:gd name="connsiteX653" fmla="*/ 1231310 w 1790776"/>
                <a:gd name="connsiteY653" fmla="*/ 706934 h 1945184"/>
                <a:gd name="connsiteX654" fmla="*/ 1243393 w 1790776"/>
                <a:gd name="connsiteY654" fmla="*/ 729593 h 1945184"/>
                <a:gd name="connsiteX655" fmla="*/ 1254613 w 1790776"/>
                <a:gd name="connsiteY655" fmla="*/ 751359 h 1945184"/>
                <a:gd name="connsiteX656" fmla="*/ 1265292 w 1790776"/>
                <a:gd name="connsiteY656" fmla="*/ 772455 h 1945184"/>
                <a:gd name="connsiteX657" fmla="*/ 1275756 w 1790776"/>
                <a:gd name="connsiteY657" fmla="*/ 793329 h 1945184"/>
                <a:gd name="connsiteX658" fmla="*/ 1275979 w 1790776"/>
                <a:gd name="connsiteY658" fmla="*/ 793329 h 1945184"/>
                <a:gd name="connsiteX659" fmla="*/ 1275421 w 1790776"/>
                <a:gd name="connsiteY659" fmla="*/ 756605 h 1945184"/>
                <a:gd name="connsiteX660" fmla="*/ 1275310 w 1790776"/>
                <a:gd name="connsiteY660" fmla="*/ 719882 h 1945184"/>
                <a:gd name="connsiteX661" fmla="*/ 1275310 w 1790776"/>
                <a:gd name="connsiteY661" fmla="*/ 563166 h 1945184"/>
                <a:gd name="connsiteX662" fmla="*/ 1276251 w 1790776"/>
                <a:gd name="connsiteY662" fmla="*/ 560264 h 1945184"/>
                <a:gd name="connsiteX663" fmla="*/ 1279431 w 1790776"/>
                <a:gd name="connsiteY663" fmla="*/ 557920 h 1945184"/>
                <a:gd name="connsiteX664" fmla="*/ 1285321 w 1790776"/>
                <a:gd name="connsiteY664" fmla="*/ 556469 h 1945184"/>
                <a:gd name="connsiteX665" fmla="*/ 1294861 w 1790776"/>
                <a:gd name="connsiteY665" fmla="*/ 556022 h 1945184"/>
                <a:gd name="connsiteX666" fmla="*/ 313786 w 1790776"/>
                <a:gd name="connsiteY666" fmla="*/ 556022 h 1945184"/>
                <a:gd name="connsiteX667" fmla="*/ 322738 w 1790776"/>
                <a:gd name="connsiteY667" fmla="*/ 556469 h 1945184"/>
                <a:gd name="connsiteX668" fmla="*/ 328628 w 1790776"/>
                <a:gd name="connsiteY668" fmla="*/ 557920 h 1945184"/>
                <a:gd name="connsiteX669" fmla="*/ 331690 w 1790776"/>
                <a:gd name="connsiteY669" fmla="*/ 560264 h 1945184"/>
                <a:gd name="connsiteX670" fmla="*/ 332632 w 1790776"/>
                <a:gd name="connsiteY670" fmla="*/ 563166 h 1945184"/>
                <a:gd name="connsiteX671" fmla="*/ 332632 w 1790776"/>
                <a:gd name="connsiteY671" fmla="*/ 829717 h 1945184"/>
                <a:gd name="connsiteX672" fmla="*/ 331132 w 1790776"/>
                <a:gd name="connsiteY672" fmla="*/ 837307 h 1945184"/>
                <a:gd name="connsiteX673" fmla="*/ 327208 w 1790776"/>
                <a:gd name="connsiteY673" fmla="*/ 842442 h 1945184"/>
                <a:gd name="connsiteX674" fmla="*/ 321782 w 1790776"/>
                <a:gd name="connsiteY674" fmla="*/ 845344 h 1945184"/>
                <a:gd name="connsiteX675" fmla="*/ 315777 w 1790776"/>
                <a:gd name="connsiteY675" fmla="*/ 846237 h 1945184"/>
                <a:gd name="connsiteX676" fmla="*/ 303081 w 1790776"/>
                <a:gd name="connsiteY676" fmla="*/ 846237 h 1945184"/>
                <a:gd name="connsiteX677" fmla="*/ 292574 w 1790776"/>
                <a:gd name="connsiteY677" fmla="*/ 845009 h 1945184"/>
                <a:gd name="connsiteX678" fmla="*/ 284032 w 1790776"/>
                <a:gd name="connsiteY678" fmla="*/ 840544 h 1945184"/>
                <a:gd name="connsiteX679" fmla="*/ 275951 w 1790776"/>
                <a:gd name="connsiteY679" fmla="*/ 831726 h 1945184"/>
                <a:gd name="connsiteX680" fmla="*/ 267376 w 1790776"/>
                <a:gd name="connsiteY680" fmla="*/ 817439 h 1945184"/>
                <a:gd name="connsiteX681" fmla="*/ 179251 w 1790776"/>
                <a:gd name="connsiteY681" fmla="*/ 653132 h 1945184"/>
                <a:gd name="connsiteX682" fmla="*/ 165321 w 1790776"/>
                <a:gd name="connsiteY682" fmla="*/ 626455 h 1945184"/>
                <a:gd name="connsiteX683" fmla="*/ 152252 w 1790776"/>
                <a:gd name="connsiteY683" fmla="*/ 599331 h 1945184"/>
                <a:gd name="connsiteX684" fmla="*/ 151806 w 1790776"/>
                <a:gd name="connsiteY684" fmla="*/ 599331 h 1945184"/>
                <a:gd name="connsiteX685" fmla="*/ 152476 w 1790776"/>
                <a:gd name="connsiteY685" fmla="*/ 632148 h 1945184"/>
                <a:gd name="connsiteX686" fmla="*/ 152699 w 1790776"/>
                <a:gd name="connsiteY686" fmla="*/ 665411 h 1945184"/>
                <a:gd name="connsiteX687" fmla="*/ 152699 w 1790776"/>
                <a:gd name="connsiteY687" fmla="*/ 839763 h 1945184"/>
                <a:gd name="connsiteX688" fmla="*/ 151757 w 1790776"/>
                <a:gd name="connsiteY688" fmla="*/ 842777 h 1945184"/>
                <a:gd name="connsiteX689" fmla="*/ 148578 w 1790776"/>
                <a:gd name="connsiteY689" fmla="*/ 845009 h 1945184"/>
                <a:gd name="connsiteX690" fmla="*/ 142688 w 1790776"/>
                <a:gd name="connsiteY690" fmla="*/ 846349 h 1945184"/>
                <a:gd name="connsiteX691" fmla="*/ 133381 w 1790776"/>
                <a:gd name="connsiteY691" fmla="*/ 846907 h 1945184"/>
                <a:gd name="connsiteX692" fmla="*/ 124077 w 1790776"/>
                <a:gd name="connsiteY692" fmla="*/ 846349 h 1945184"/>
                <a:gd name="connsiteX693" fmla="*/ 118306 w 1790776"/>
                <a:gd name="connsiteY693" fmla="*/ 845009 h 1945184"/>
                <a:gd name="connsiteX694" fmla="*/ 115243 w 1790776"/>
                <a:gd name="connsiteY694" fmla="*/ 842777 h 1945184"/>
                <a:gd name="connsiteX695" fmla="*/ 114301 w 1790776"/>
                <a:gd name="connsiteY695" fmla="*/ 839763 h 1945184"/>
                <a:gd name="connsiteX696" fmla="*/ 114301 w 1790776"/>
                <a:gd name="connsiteY696" fmla="*/ 573212 h 1945184"/>
                <a:gd name="connsiteX697" fmla="*/ 119371 w 1790776"/>
                <a:gd name="connsiteY697" fmla="*/ 560487 h 1945184"/>
                <a:gd name="connsiteX698" fmla="*/ 130431 w 1790776"/>
                <a:gd name="connsiteY698" fmla="*/ 556692 h 1945184"/>
                <a:gd name="connsiteX699" fmla="*/ 149326 w 1790776"/>
                <a:gd name="connsiteY699" fmla="*/ 556692 h 1945184"/>
                <a:gd name="connsiteX700" fmla="*/ 160500 w 1790776"/>
                <a:gd name="connsiteY700" fmla="*/ 557808 h 1945184"/>
                <a:gd name="connsiteX701" fmla="*/ 168565 w 1790776"/>
                <a:gd name="connsiteY701" fmla="*/ 561492 h 1945184"/>
                <a:gd name="connsiteX702" fmla="*/ 175477 w 1790776"/>
                <a:gd name="connsiteY702" fmla="*/ 568635 h 1945184"/>
                <a:gd name="connsiteX703" fmla="*/ 182488 w 1790776"/>
                <a:gd name="connsiteY703" fmla="*/ 580132 h 1945184"/>
                <a:gd name="connsiteX704" fmla="*/ 250235 w 1790776"/>
                <a:gd name="connsiteY704" fmla="*/ 706934 h 1945184"/>
                <a:gd name="connsiteX705" fmla="*/ 262318 w 1790776"/>
                <a:gd name="connsiteY705" fmla="*/ 729593 h 1945184"/>
                <a:gd name="connsiteX706" fmla="*/ 273537 w 1790776"/>
                <a:gd name="connsiteY706" fmla="*/ 751359 h 1945184"/>
                <a:gd name="connsiteX707" fmla="*/ 284217 w 1790776"/>
                <a:gd name="connsiteY707" fmla="*/ 772455 h 1945184"/>
                <a:gd name="connsiteX708" fmla="*/ 294681 w 1790776"/>
                <a:gd name="connsiteY708" fmla="*/ 793329 h 1945184"/>
                <a:gd name="connsiteX709" fmla="*/ 294904 w 1790776"/>
                <a:gd name="connsiteY709" fmla="*/ 793329 h 1945184"/>
                <a:gd name="connsiteX710" fmla="*/ 294346 w 1790776"/>
                <a:gd name="connsiteY710" fmla="*/ 756605 h 1945184"/>
                <a:gd name="connsiteX711" fmla="*/ 294235 w 1790776"/>
                <a:gd name="connsiteY711" fmla="*/ 719882 h 1945184"/>
                <a:gd name="connsiteX712" fmla="*/ 294235 w 1790776"/>
                <a:gd name="connsiteY712" fmla="*/ 563166 h 1945184"/>
                <a:gd name="connsiteX713" fmla="*/ 295176 w 1790776"/>
                <a:gd name="connsiteY713" fmla="*/ 560264 h 1945184"/>
                <a:gd name="connsiteX714" fmla="*/ 298356 w 1790776"/>
                <a:gd name="connsiteY714" fmla="*/ 557920 h 1945184"/>
                <a:gd name="connsiteX715" fmla="*/ 304246 w 1790776"/>
                <a:gd name="connsiteY715" fmla="*/ 556469 h 1945184"/>
                <a:gd name="connsiteX716" fmla="*/ 313786 w 1790776"/>
                <a:gd name="connsiteY716" fmla="*/ 556022 h 1945184"/>
                <a:gd name="connsiteX717" fmla="*/ 19199 w 1790776"/>
                <a:gd name="connsiteY717" fmla="*/ 555352 h 1945184"/>
                <a:gd name="connsiteX718" fmla="*/ 28464 w 1790776"/>
                <a:gd name="connsiteY718" fmla="*/ 555910 h 1945184"/>
                <a:gd name="connsiteX719" fmla="*/ 34380 w 1790776"/>
                <a:gd name="connsiteY719" fmla="*/ 557250 h 1945184"/>
                <a:gd name="connsiteX720" fmla="*/ 37505 w 1790776"/>
                <a:gd name="connsiteY720" fmla="*/ 559371 h 1945184"/>
                <a:gd name="connsiteX721" fmla="*/ 38398 w 1790776"/>
                <a:gd name="connsiteY721" fmla="*/ 562496 h 1945184"/>
                <a:gd name="connsiteX722" fmla="*/ 38398 w 1790776"/>
                <a:gd name="connsiteY722" fmla="*/ 839763 h 1945184"/>
                <a:gd name="connsiteX723" fmla="*/ 37505 w 1790776"/>
                <a:gd name="connsiteY723" fmla="*/ 842888 h 1945184"/>
                <a:gd name="connsiteX724" fmla="*/ 34380 w 1790776"/>
                <a:gd name="connsiteY724" fmla="*/ 845009 h 1945184"/>
                <a:gd name="connsiteX725" fmla="*/ 28464 w 1790776"/>
                <a:gd name="connsiteY725" fmla="*/ 846349 h 1945184"/>
                <a:gd name="connsiteX726" fmla="*/ 19199 w 1790776"/>
                <a:gd name="connsiteY726" fmla="*/ 846907 h 1945184"/>
                <a:gd name="connsiteX727" fmla="*/ 10046 w 1790776"/>
                <a:gd name="connsiteY727" fmla="*/ 846349 h 1945184"/>
                <a:gd name="connsiteX728" fmla="*/ 4019 w 1790776"/>
                <a:gd name="connsiteY728" fmla="*/ 845009 h 1945184"/>
                <a:gd name="connsiteX729" fmla="*/ 893 w 1790776"/>
                <a:gd name="connsiteY729" fmla="*/ 842888 h 1945184"/>
                <a:gd name="connsiteX730" fmla="*/ 0 w 1790776"/>
                <a:gd name="connsiteY730" fmla="*/ 839763 h 1945184"/>
                <a:gd name="connsiteX731" fmla="*/ 0 w 1790776"/>
                <a:gd name="connsiteY731" fmla="*/ 562496 h 1945184"/>
                <a:gd name="connsiteX732" fmla="*/ 1005 w 1790776"/>
                <a:gd name="connsiteY732" fmla="*/ 559371 h 1945184"/>
                <a:gd name="connsiteX733" fmla="*/ 4353 w 1790776"/>
                <a:gd name="connsiteY733" fmla="*/ 557250 h 1945184"/>
                <a:gd name="connsiteX734" fmla="*/ 10381 w 1790776"/>
                <a:gd name="connsiteY734" fmla="*/ 555910 h 1945184"/>
                <a:gd name="connsiteX735" fmla="*/ 19199 w 1790776"/>
                <a:gd name="connsiteY735" fmla="*/ 555352 h 1945184"/>
                <a:gd name="connsiteX736" fmla="*/ 914475 w 1790776"/>
                <a:gd name="connsiteY736" fmla="*/ 159618 h 1945184"/>
                <a:gd name="connsiteX737" fmla="*/ 914475 w 1790776"/>
                <a:gd name="connsiteY737" fmla="*/ 261417 h 1945184"/>
                <a:gd name="connsiteX738" fmla="*/ 970174 w 1790776"/>
                <a:gd name="connsiteY738" fmla="*/ 261417 h 1945184"/>
                <a:gd name="connsiteX739" fmla="*/ 993122 w 1790776"/>
                <a:gd name="connsiteY739" fmla="*/ 258291 h 1945184"/>
                <a:gd name="connsiteX740" fmla="*/ 1010389 w 1790776"/>
                <a:gd name="connsiteY740" fmla="*/ 249027 h 1945184"/>
                <a:gd name="connsiteX741" fmla="*/ 1022086 w 1790776"/>
                <a:gd name="connsiteY741" fmla="*/ 233735 h 1945184"/>
                <a:gd name="connsiteX742" fmla="*/ 1026319 w 1790776"/>
                <a:gd name="connsiteY742" fmla="*/ 212527 h 1945184"/>
                <a:gd name="connsiteX743" fmla="*/ 1022198 w 1790776"/>
                <a:gd name="connsiteY743" fmla="*/ 189756 h 1945184"/>
                <a:gd name="connsiteX744" fmla="*/ 1010167 w 1790776"/>
                <a:gd name="connsiteY744" fmla="*/ 173236 h 1945184"/>
                <a:gd name="connsiteX745" fmla="*/ 990337 w 1790776"/>
                <a:gd name="connsiteY745" fmla="*/ 163079 h 1945184"/>
                <a:gd name="connsiteX746" fmla="*/ 960372 w 1790776"/>
                <a:gd name="connsiteY746" fmla="*/ 159618 h 1945184"/>
                <a:gd name="connsiteX747" fmla="*/ 914475 w 1790776"/>
                <a:gd name="connsiteY747" fmla="*/ 35496 h 1945184"/>
                <a:gd name="connsiteX748" fmla="*/ 914475 w 1790776"/>
                <a:gd name="connsiteY748" fmla="*/ 129034 h 1945184"/>
                <a:gd name="connsiteX749" fmla="*/ 958126 w 1790776"/>
                <a:gd name="connsiteY749" fmla="*/ 129034 h 1945184"/>
                <a:gd name="connsiteX750" fmla="*/ 982180 w 1790776"/>
                <a:gd name="connsiteY750" fmla="*/ 125127 h 1945184"/>
                <a:gd name="connsiteX751" fmla="*/ 997326 w 1790776"/>
                <a:gd name="connsiteY751" fmla="*/ 114635 h 1945184"/>
                <a:gd name="connsiteX752" fmla="*/ 1006123 w 1790776"/>
                <a:gd name="connsiteY752" fmla="*/ 99231 h 1945184"/>
                <a:gd name="connsiteX753" fmla="*/ 1008906 w 1790776"/>
                <a:gd name="connsiteY753" fmla="*/ 81037 h 1945184"/>
                <a:gd name="connsiteX754" fmla="*/ 1006011 w 1790776"/>
                <a:gd name="connsiteY754" fmla="*/ 62061 h 1945184"/>
                <a:gd name="connsiteX755" fmla="*/ 996879 w 1790776"/>
                <a:gd name="connsiteY755" fmla="*/ 47662 h 1945184"/>
                <a:gd name="connsiteX756" fmla="*/ 980621 w 1790776"/>
                <a:gd name="connsiteY756" fmla="*/ 38621 h 1945184"/>
                <a:gd name="connsiteX757" fmla="*/ 954118 w 1790776"/>
                <a:gd name="connsiteY757" fmla="*/ 35496 h 1945184"/>
                <a:gd name="connsiteX758" fmla="*/ 685020 w 1790776"/>
                <a:gd name="connsiteY758" fmla="*/ 32817 h 1945184"/>
                <a:gd name="connsiteX759" fmla="*/ 643103 w 1790776"/>
                <a:gd name="connsiteY759" fmla="*/ 42193 h 1945184"/>
                <a:gd name="connsiteX760" fmla="*/ 615567 w 1790776"/>
                <a:gd name="connsiteY760" fmla="*/ 67196 h 1945184"/>
                <a:gd name="connsiteX761" fmla="*/ 600406 w 1790776"/>
                <a:gd name="connsiteY761" fmla="*/ 103696 h 1945184"/>
                <a:gd name="connsiteX762" fmla="*/ 595835 w 1790776"/>
                <a:gd name="connsiteY762" fmla="*/ 147563 h 1945184"/>
                <a:gd name="connsiteX763" fmla="*/ 600071 w 1790776"/>
                <a:gd name="connsiteY763" fmla="*/ 194444 h 1945184"/>
                <a:gd name="connsiteX764" fmla="*/ 614341 w 1790776"/>
                <a:gd name="connsiteY764" fmla="*/ 231391 h 1945184"/>
                <a:gd name="connsiteX765" fmla="*/ 641209 w 1790776"/>
                <a:gd name="connsiteY765" fmla="*/ 255501 h 1945184"/>
                <a:gd name="connsiteX766" fmla="*/ 683457 w 1790776"/>
                <a:gd name="connsiteY766" fmla="*/ 264096 h 1945184"/>
                <a:gd name="connsiteX767" fmla="*/ 725821 w 1790776"/>
                <a:gd name="connsiteY767" fmla="*/ 254719 h 1945184"/>
                <a:gd name="connsiteX768" fmla="*/ 753468 w 1790776"/>
                <a:gd name="connsiteY768" fmla="*/ 229381 h 1945184"/>
                <a:gd name="connsiteX769" fmla="*/ 768406 w 1790776"/>
                <a:gd name="connsiteY769" fmla="*/ 192435 h 1945184"/>
                <a:gd name="connsiteX770" fmla="*/ 772866 w 1790776"/>
                <a:gd name="connsiteY770" fmla="*/ 148010 h 1945184"/>
                <a:gd name="connsiteX771" fmla="*/ 768518 w 1790776"/>
                <a:gd name="connsiteY771" fmla="*/ 102357 h 1945184"/>
                <a:gd name="connsiteX772" fmla="*/ 754024 w 1790776"/>
                <a:gd name="connsiteY772" fmla="*/ 65745 h 1945184"/>
                <a:gd name="connsiteX773" fmla="*/ 726935 w 1790776"/>
                <a:gd name="connsiteY773" fmla="*/ 41523 h 1945184"/>
                <a:gd name="connsiteX774" fmla="*/ 685020 w 1790776"/>
                <a:gd name="connsiteY774" fmla="*/ 32817 h 1945184"/>
                <a:gd name="connsiteX775" fmla="*/ 1443039 w 1790776"/>
                <a:gd name="connsiteY775" fmla="*/ 4242 h 1945184"/>
                <a:gd name="connsiteX776" fmla="*/ 1580110 w 1790776"/>
                <a:gd name="connsiteY776" fmla="*/ 4242 h 1945184"/>
                <a:gd name="connsiteX777" fmla="*/ 1583347 w 1790776"/>
                <a:gd name="connsiteY777" fmla="*/ 5135 h 1945184"/>
                <a:gd name="connsiteX778" fmla="*/ 1585691 w 1790776"/>
                <a:gd name="connsiteY778" fmla="*/ 8037 h 1945184"/>
                <a:gd name="connsiteX779" fmla="*/ 1587142 w 1790776"/>
                <a:gd name="connsiteY779" fmla="*/ 13060 h 1945184"/>
                <a:gd name="connsiteX780" fmla="*/ 1587700 w 1790776"/>
                <a:gd name="connsiteY780" fmla="*/ 20538 h 1945184"/>
                <a:gd name="connsiteX781" fmla="*/ 1587142 w 1790776"/>
                <a:gd name="connsiteY781" fmla="*/ 27571 h 1945184"/>
                <a:gd name="connsiteX782" fmla="*/ 1585691 w 1790776"/>
                <a:gd name="connsiteY782" fmla="*/ 32482 h 1945184"/>
                <a:gd name="connsiteX783" fmla="*/ 1583347 w 1790776"/>
                <a:gd name="connsiteY783" fmla="*/ 35272 h 1945184"/>
                <a:gd name="connsiteX784" fmla="*/ 1580110 w 1790776"/>
                <a:gd name="connsiteY784" fmla="*/ 36165 h 1945184"/>
                <a:gd name="connsiteX785" fmla="*/ 1467149 w 1790776"/>
                <a:gd name="connsiteY785" fmla="*/ 36165 h 1945184"/>
                <a:gd name="connsiteX786" fmla="*/ 1467149 w 1790776"/>
                <a:gd name="connsiteY786" fmla="*/ 126802 h 1945184"/>
                <a:gd name="connsiteX787" fmla="*/ 1564036 w 1790776"/>
                <a:gd name="connsiteY787" fmla="*/ 126802 h 1945184"/>
                <a:gd name="connsiteX788" fmla="*/ 1567273 w 1790776"/>
                <a:gd name="connsiteY788" fmla="*/ 127806 h 1945184"/>
                <a:gd name="connsiteX789" fmla="*/ 1569729 w 1790776"/>
                <a:gd name="connsiteY789" fmla="*/ 130597 h 1945184"/>
                <a:gd name="connsiteX790" fmla="*/ 1571180 w 1790776"/>
                <a:gd name="connsiteY790" fmla="*/ 135508 h 1945184"/>
                <a:gd name="connsiteX791" fmla="*/ 1571626 w 1790776"/>
                <a:gd name="connsiteY791" fmla="*/ 142875 h 1945184"/>
                <a:gd name="connsiteX792" fmla="*/ 1571180 w 1790776"/>
                <a:gd name="connsiteY792" fmla="*/ 149796 h 1945184"/>
                <a:gd name="connsiteX793" fmla="*/ 1569729 w 1790776"/>
                <a:gd name="connsiteY793" fmla="*/ 154484 h 1945184"/>
                <a:gd name="connsiteX794" fmla="*/ 1567273 w 1790776"/>
                <a:gd name="connsiteY794" fmla="*/ 157051 h 1945184"/>
                <a:gd name="connsiteX795" fmla="*/ 1564036 w 1790776"/>
                <a:gd name="connsiteY795" fmla="*/ 157832 h 1945184"/>
                <a:gd name="connsiteX796" fmla="*/ 1467149 w 1790776"/>
                <a:gd name="connsiteY796" fmla="*/ 157832 h 1945184"/>
                <a:gd name="connsiteX797" fmla="*/ 1467149 w 1790776"/>
                <a:gd name="connsiteY797" fmla="*/ 261194 h 1945184"/>
                <a:gd name="connsiteX798" fmla="*/ 1581672 w 1790776"/>
                <a:gd name="connsiteY798" fmla="*/ 261194 h 1945184"/>
                <a:gd name="connsiteX799" fmla="*/ 1584909 w 1790776"/>
                <a:gd name="connsiteY799" fmla="*/ 262086 h 1945184"/>
                <a:gd name="connsiteX800" fmla="*/ 1587477 w 1790776"/>
                <a:gd name="connsiteY800" fmla="*/ 264877 h 1945184"/>
                <a:gd name="connsiteX801" fmla="*/ 1589039 w 1790776"/>
                <a:gd name="connsiteY801" fmla="*/ 269788 h 1945184"/>
                <a:gd name="connsiteX802" fmla="*/ 1589486 w 1790776"/>
                <a:gd name="connsiteY802" fmla="*/ 277267 h 1945184"/>
                <a:gd name="connsiteX803" fmla="*/ 1589039 w 1790776"/>
                <a:gd name="connsiteY803" fmla="*/ 284299 h 1945184"/>
                <a:gd name="connsiteX804" fmla="*/ 1587477 w 1790776"/>
                <a:gd name="connsiteY804" fmla="*/ 289322 h 1945184"/>
                <a:gd name="connsiteX805" fmla="*/ 1584909 w 1790776"/>
                <a:gd name="connsiteY805" fmla="*/ 292224 h 1945184"/>
                <a:gd name="connsiteX806" fmla="*/ 1581672 w 1790776"/>
                <a:gd name="connsiteY806" fmla="*/ 293117 h 1945184"/>
                <a:gd name="connsiteX807" fmla="*/ 1443039 w 1790776"/>
                <a:gd name="connsiteY807" fmla="*/ 293117 h 1945184"/>
                <a:gd name="connsiteX808" fmla="*/ 1433328 w 1790776"/>
                <a:gd name="connsiteY808" fmla="*/ 289657 h 1945184"/>
                <a:gd name="connsiteX809" fmla="*/ 1428751 w 1790776"/>
                <a:gd name="connsiteY809" fmla="*/ 277490 h 1945184"/>
                <a:gd name="connsiteX810" fmla="*/ 1428751 w 1790776"/>
                <a:gd name="connsiteY810" fmla="*/ 19869 h 1945184"/>
                <a:gd name="connsiteX811" fmla="*/ 1433328 w 1790776"/>
                <a:gd name="connsiteY811" fmla="*/ 7702 h 1945184"/>
                <a:gd name="connsiteX812" fmla="*/ 1443039 w 1790776"/>
                <a:gd name="connsiteY812" fmla="*/ 4242 h 1945184"/>
                <a:gd name="connsiteX813" fmla="*/ 890588 w 1790776"/>
                <a:gd name="connsiteY813" fmla="*/ 4242 h 1945184"/>
                <a:gd name="connsiteX814" fmla="*/ 956221 w 1790776"/>
                <a:gd name="connsiteY814" fmla="*/ 4242 h 1945184"/>
                <a:gd name="connsiteX815" fmla="*/ 998637 w 1790776"/>
                <a:gd name="connsiteY815" fmla="*/ 9153 h 1945184"/>
                <a:gd name="connsiteX816" fmla="*/ 1026207 w 1790776"/>
                <a:gd name="connsiteY816" fmla="*/ 23441 h 1945184"/>
                <a:gd name="connsiteX817" fmla="*/ 1042839 w 1790776"/>
                <a:gd name="connsiteY817" fmla="*/ 46435 h 1945184"/>
                <a:gd name="connsiteX818" fmla="*/ 1048420 w 1790776"/>
                <a:gd name="connsiteY818" fmla="*/ 77242 h 1945184"/>
                <a:gd name="connsiteX819" fmla="*/ 1045964 w 1790776"/>
                <a:gd name="connsiteY819" fmla="*/ 96887 h 1945184"/>
                <a:gd name="connsiteX820" fmla="*/ 1038709 w 1790776"/>
                <a:gd name="connsiteY820" fmla="*/ 114189 h 1945184"/>
                <a:gd name="connsiteX821" fmla="*/ 1026654 w 1790776"/>
                <a:gd name="connsiteY821" fmla="*/ 128364 h 1945184"/>
                <a:gd name="connsiteX822" fmla="*/ 1010022 w 1790776"/>
                <a:gd name="connsiteY822" fmla="*/ 138634 h 1945184"/>
                <a:gd name="connsiteX823" fmla="*/ 1032123 w 1790776"/>
                <a:gd name="connsiteY823" fmla="*/ 146782 h 1945184"/>
                <a:gd name="connsiteX824" fmla="*/ 1050094 w 1790776"/>
                <a:gd name="connsiteY824" fmla="*/ 161851 h 1945184"/>
                <a:gd name="connsiteX825" fmla="*/ 1062261 w 1790776"/>
                <a:gd name="connsiteY825" fmla="*/ 183282 h 1945184"/>
                <a:gd name="connsiteX826" fmla="*/ 1066726 w 1790776"/>
                <a:gd name="connsiteY826" fmla="*/ 210294 h 1945184"/>
                <a:gd name="connsiteX827" fmla="*/ 1063266 w 1790776"/>
                <a:gd name="connsiteY827" fmla="*/ 235409 h 1945184"/>
                <a:gd name="connsiteX828" fmla="*/ 1053555 w 1790776"/>
                <a:gd name="connsiteY828" fmla="*/ 256059 h 1945184"/>
                <a:gd name="connsiteX829" fmla="*/ 1038486 w 1790776"/>
                <a:gd name="connsiteY829" fmla="*/ 272132 h 1945184"/>
                <a:gd name="connsiteX830" fmla="*/ 1018617 w 1790776"/>
                <a:gd name="connsiteY830" fmla="*/ 283741 h 1945184"/>
                <a:gd name="connsiteX831" fmla="*/ 994954 w 1790776"/>
                <a:gd name="connsiteY831" fmla="*/ 290773 h 1945184"/>
                <a:gd name="connsiteX832" fmla="*/ 966044 w 1790776"/>
                <a:gd name="connsiteY832" fmla="*/ 293117 h 1945184"/>
                <a:gd name="connsiteX833" fmla="*/ 890588 w 1790776"/>
                <a:gd name="connsiteY833" fmla="*/ 293117 h 1945184"/>
                <a:gd name="connsiteX834" fmla="*/ 880877 w 1790776"/>
                <a:gd name="connsiteY834" fmla="*/ 289657 h 1945184"/>
                <a:gd name="connsiteX835" fmla="*/ 876300 w 1790776"/>
                <a:gd name="connsiteY835" fmla="*/ 277490 h 1945184"/>
                <a:gd name="connsiteX836" fmla="*/ 876300 w 1790776"/>
                <a:gd name="connsiteY836" fmla="*/ 19869 h 1945184"/>
                <a:gd name="connsiteX837" fmla="*/ 880877 w 1790776"/>
                <a:gd name="connsiteY837" fmla="*/ 7702 h 1945184"/>
                <a:gd name="connsiteX838" fmla="*/ 890588 w 1790776"/>
                <a:gd name="connsiteY838" fmla="*/ 4242 h 1945184"/>
                <a:gd name="connsiteX839" fmla="*/ 197070 w 1790776"/>
                <a:gd name="connsiteY839" fmla="*/ 4242 h 1945184"/>
                <a:gd name="connsiteX840" fmla="*/ 220646 w 1790776"/>
                <a:gd name="connsiteY840" fmla="*/ 4242 h 1945184"/>
                <a:gd name="connsiteX841" fmla="*/ 233340 w 1790776"/>
                <a:gd name="connsiteY841" fmla="*/ 5581 h 1945184"/>
                <a:gd name="connsiteX842" fmla="*/ 242860 w 1790776"/>
                <a:gd name="connsiteY842" fmla="*/ 9823 h 1945184"/>
                <a:gd name="connsiteX843" fmla="*/ 249661 w 1790776"/>
                <a:gd name="connsiteY843" fmla="*/ 17190 h 1945184"/>
                <a:gd name="connsiteX844" fmla="*/ 254422 w 1790776"/>
                <a:gd name="connsiteY844" fmla="*/ 27682 h 1945184"/>
                <a:gd name="connsiteX845" fmla="*/ 337022 w 1790776"/>
                <a:gd name="connsiteY845" fmla="*/ 236860 h 1945184"/>
                <a:gd name="connsiteX846" fmla="*/ 338138 w 1790776"/>
                <a:gd name="connsiteY846" fmla="*/ 236860 h 1945184"/>
                <a:gd name="connsiteX847" fmla="*/ 424086 w 1790776"/>
                <a:gd name="connsiteY847" fmla="*/ 28352 h 1945184"/>
                <a:gd name="connsiteX848" fmla="*/ 429529 w 1790776"/>
                <a:gd name="connsiteY848" fmla="*/ 16967 h 1945184"/>
                <a:gd name="connsiteX849" fmla="*/ 435995 w 1790776"/>
                <a:gd name="connsiteY849" fmla="*/ 9488 h 1945184"/>
                <a:gd name="connsiteX850" fmla="*/ 443819 w 1790776"/>
                <a:gd name="connsiteY850" fmla="*/ 5470 h 1945184"/>
                <a:gd name="connsiteX851" fmla="*/ 453798 w 1790776"/>
                <a:gd name="connsiteY851" fmla="*/ 4242 h 1945184"/>
                <a:gd name="connsiteX852" fmla="*/ 478519 w 1790776"/>
                <a:gd name="connsiteY852" fmla="*/ 4242 h 1945184"/>
                <a:gd name="connsiteX853" fmla="*/ 484984 w 1790776"/>
                <a:gd name="connsiteY853" fmla="*/ 5246 h 1945184"/>
                <a:gd name="connsiteX854" fmla="*/ 490201 w 1790776"/>
                <a:gd name="connsiteY854" fmla="*/ 8372 h 1945184"/>
                <a:gd name="connsiteX855" fmla="*/ 493717 w 1790776"/>
                <a:gd name="connsiteY855" fmla="*/ 13730 h 1945184"/>
                <a:gd name="connsiteX856" fmla="*/ 495077 w 1790776"/>
                <a:gd name="connsiteY856" fmla="*/ 21655 h 1945184"/>
                <a:gd name="connsiteX857" fmla="*/ 495077 w 1790776"/>
                <a:gd name="connsiteY857" fmla="*/ 287313 h 1945184"/>
                <a:gd name="connsiteX858" fmla="*/ 494158 w 1790776"/>
                <a:gd name="connsiteY858" fmla="*/ 290438 h 1945184"/>
                <a:gd name="connsiteX859" fmla="*/ 490938 w 1790776"/>
                <a:gd name="connsiteY859" fmla="*/ 292559 h 1945184"/>
                <a:gd name="connsiteX860" fmla="*/ 485075 w 1790776"/>
                <a:gd name="connsiteY860" fmla="*/ 293898 h 1945184"/>
                <a:gd name="connsiteX861" fmla="*/ 475763 w 1790776"/>
                <a:gd name="connsiteY861" fmla="*/ 294457 h 1945184"/>
                <a:gd name="connsiteX862" fmla="*/ 466682 w 1790776"/>
                <a:gd name="connsiteY862" fmla="*/ 293898 h 1945184"/>
                <a:gd name="connsiteX863" fmla="*/ 460703 w 1790776"/>
                <a:gd name="connsiteY863" fmla="*/ 292559 h 1945184"/>
                <a:gd name="connsiteX864" fmla="*/ 457599 w 1790776"/>
                <a:gd name="connsiteY864" fmla="*/ 290438 h 1945184"/>
                <a:gd name="connsiteX865" fmla="*/ 456679 w 1790776"/>
                <a:gd name="connsiteY865" fmla="*/ 287313 h 1945184"/>
                <a:gd name="connsiteX866" fmla="*/ 456679 w 1790776"/>
                <a:gd name="connsiteY866" fmla="*/ 35719 h 1945184"/>
                <a:gd name="connsiteX867" fmla="*/ 456233 w 1790776"/>
                <a:gd name="connsiteY867" fmla="*/ 35719 h 1945184"/>
                <a:gd name="connsiteX868" fmla="*/ 354435 w 1790776"/>
                <a:gd name="connsiteY868" fmla="*/ 288429 h 1945184"/>
                <a:gd name="connsiteX869" fmla="*/ 352537 w 1790776"/>
                <a:gd name="connsiteY869" fmla="*/ 291108 h 1945184"/>
                <a:gd name="connsiteX870" fmla="*/ 348965 w 1790776"/>
                <a:gd name="connsiteY870" fmla="*/ 293006 h 1945184"/>
                <a:gd name="connsiteX871" fmla="*/ 343384 w 1790776"/>
                <a:gd name="connsiteY871" fmla="*/ 294122 h 1945184"/>
                <a:gd name="connsiteX872" fmla="*/ 335682 w 1790776"/>
                <a:gd name="connsiteY872" fmla="*/ 294457 h 1945184"/>
                <a:gd name="connsiteX873" fmla="*/ 327645 w 1790776"/>
                <a:gd name="connsiteY873" fmla="*/ 294010 h 1945184"/>
                <a:gd name="connsiteX874" fmla="*/ 322064 w 1790776"/>
                <a:gd name="connsiteY874" fmla="*/ 292782 h 1945184"/>
                <a:gd name="connsiteX875" fmla="*/ 318604 w 1790776"/>
                <a:gd name="connsiteY875" fmla="*/ 290885 h 1945184"/>
                <a:gd name="connsiteX876" fmla="*/ 316930 w 1790776"/>
                <a:gd name="connsiteY876" fmla="*/ 288429 h 1945184"/>
                <a:gd name="connsiteX877" fmla="*/ 219596 w 1790776"/>
                <a:gd name="connsiteY877" fmla="*/ 35719 h 1945184"/>
                <a:gd name="connsiteX878" fmla="*/ 219373 w 1790776"/>
                <a:gd name="connsiteY878" fmla="*/ 35719 h 1945184"/>
                <a:gd name="connsiteX879" fmla="*/ 219373 w 1790776"/>
                <a:gd name="connsiteY879" fmla="*/ 287313 h 1945184"/>
                <a:gd name="connsiteX880" fmla="*/ 218454 w 1790776"/>
                <a:gd name="connsiteY880" fmla="*/ 290438 h 1945184"/>
                <a:gd name="connsiteX881" fmla="*/ 215234 w 1790776"/>
                <a:gd name="connsiteY881" fmla="*/ 292559 h 1945184"/>
                <a:gd name="connsiteX882" fmla="*/ 209256 w 1790776"/>
                <a:gd name="connsiteY882" fmla="*/ 293898 h 1945184"/>
                <a:gd name="connsiteX883" fmla="*/ 199829 w 1790776"/>
                <a:gd name="connsiteY883" fmla="*/ 294457 h 1945184"/>
                <a:gd name="connsiteX884" fmla="*/ 190632 w 1790776"/>
                <a:gd name="connsiteY884" fmla="*/ 293898 h 1945184"/>
                <a:gd name="connsiteX885" fmla="*/ 184769 w 1790776"/>
                <a:gd name="connsiteY885" fmla="*/ 292559 h 1945184"/>
                <a:gd name="connsiteX886" fmla="*/ 181779 w 1790776"/>
                <a:gd name="connsiteY886" fmla="*/ 290438 h 1945184"/>
                <a:gd name="connsiteX887" fmla="*/ 180975 w 1790776"/>
                <a:gd name="connsiteY887" fmla="*/ 287313 h 1945184"/>
                <a:gd name="connsiteX888" fmla="*/ 180975 w 1790776"/>
                <a:gd name="connsiteY888" fmla="*/ 21655 h 1945184"/>
                <a:gd name="connsiteX889" fmla="*/ 185962 w 1790776"/>
                <a:gd name="connsiteY889" fmla="*/ 8260 h 1945184"/>
                <a:gd name="connsiteX890" fmla="*/ 197070 w 1790776"/>
                <a:gd name="connsiteY890" fmla="*/ 4242 h 1945184"/>
                <a:gd name="connsiteX891" fmla="*/ 1257449 w 1790776"/>
                <a:gd name="connsiteY891" fmla="*/ 2902 h 1945184"/>
                <a:gd name="connsiteX892" fmla="*/ 1266714 w 1790776"/>
                <a:gd name="connsiteY892" fmla="*/ 3460 h 1945184"/>
                <a:gd name="connsiteX893" fmla="*/ 1272630 w 1790776"/>
                <a:gd name="connsiteY893" fmla="*/ 4800 h 1945184"/>
                <a:gd name="connsiteX894" fmla="*/ 1275755 w 1790776"/>
                <a:gd name="connsiteY894" fmla="*/ 6921 h 1945184"/>
                <a:gd name="connsiteX895" fmla="*/ 1276648 w 1790776"/>
                <a:gd name="connsiteY895" fmla="*/ 10046 h 1945184"/>
                <a:gd name="connsiteX896" fmla="*/ 1276648 w 1790776"/>
                <a:gd name="connsiteY896" fmla="*/ 259854 h 1945184"/>
                <a:gd name="connsiteX897" fmla="*/ 1380232 w 1790776"/>
                <a:gd name="connsiteY897" fmla="*/ 259854 h 1945184"/>
                <a:gd name="connsiteX898" fmla="*/ 1383693 w 1790776"/>
                <a:gd name="connsiteY898" fmla="*/ 260859 h 1945184"/>
                <a:gd name="connsiteX899" fmla="*/ 1386148 w 1790776"/>
                <a:gd name="connsiteY899" fmla="*/ 263761 h 1945184"/>
                <a:gd name="connsiteX900" fmla="*/ 1387599 w 1790776"/>
                <a:gd name="connsiteY900" fmla="*/ 268784 h 1945184"/>
                <a:gd name="connsiteX901" fmla="*/ 1388046 w 1790776"/>
                <a:gd name="connsiteY901" fmla="*/ 276374 h 1945184"/>
                <a:gd name="connsiteX902" fmla="*/ 1387599 w 1790776"/>
                <a:gd name="connsiteY902" fmla="*/ 283853 h 1945184"/>
                <a:gd name="connsiteX903" fmla="*/ 1386148 w 1790776"/>
                <a:gd name="connsiteY903" fmla="*/ 288987 h 1945184"/>
                <a:gd name="connsiteX904" fmla="*/ 1383693 w 1790776"/>
                <a:gd name="connsiteY904" fmla="*/ 292113 h 1945184"/>
                <a:gd name="connsiteX905" fmla="*/ 1380232 w 1790776"/>
                <a:gd name="connsiteY905" fmla="*/ 293117 h 1945184"/>
                <a:gd name="connsiteX906" fmla="*/ 1252538 w 1790776"/>
                <a:gd name="connsiteY906" fmla="*/ 293117 h 1945184"/>
                <a:gd name="connsiteX907" fmla="*/ 1242827 w 1790776"/>
                <a:gd name="connsiteY907" fmla="*/ 289657 h 1945184"/>
                <a:gd name="connsiteX908" fmla="*/ 1238250 w 1790776"/>
                <a:gd name="connsiteY908" fmla="*/ 277490 h 1945184"/>
                <a:gd name="connsiteX909" fmla="*/ 1238250 w 1790776"/>
                <a:gd name="connsiteY909" fmla="*/ 10046 h 1945184"/>
                <a:gd name="connsiteX910" fmla="*/ 1239143 w 1790776"/>
                <a:gd name="connsiteY910" fmla="*/ 6921 h 1945184"/>
                <a:gd name="connsiteX911" fmla="*/ 1242269 w 1790776"/>
                <a:gd name="connsiteY911" fmla="*/ 4800 h 1945184"/>
                <a:gd name="connsiteX912" fmla="*/ 1248296 w 1790776"/>
                <a:gd name="connsiteY912" fmla="*/ 3460 h 1945184"/>
                <a:gd name="connsiteX913" fmla="*/ 1257449 w 1790776"/>
                <a:gd name="connsiteY913" fmla="*/ 2902 h 1945184"/>
                <a:gd name="connsiteX914" fmla="*/ 1143149 w 1790776"/>
                <a:gd name="connsiteY914" fmla="*/ 2902 h 1945184"/>
                <a:gd name="connsiteX915" fmla="*/ 1152414 w 1790776"/>
                <a:gd name="connsiteY915" fmla="*/ 3460 h 1945184"/>
                <a:gd name="connsiteX916" fmla="*/ 1158330 w 1790776"/>
                <a:gd name="connsiteY916" fmla="*/ 4800 h 1945184"/>
                <a:gd name="connsiteX917" fmla="*/ 1161455 w 1790776"/>
                <a:gd name="connsiteY917" fmla="*/ 6921 h 1945184"/>
                <a:gd name="connsiteX918" fmla="*/ 1162348 w 1790776"/>
                <a:gd name="connsiteY918" fmla="*/ 10046 h 1945184"/>
                <a:gd name="connsiteX919" fmla="*/ 1162348 w 1790776"/>
                <a:gd name="connsiteY919" fmla="*/ 287313 h 1945184"/>
                <a:gd name="connsiteX920" fmla="*/ 1161455 w 1790776"/>
                <a:gd name="connsiteY920" fmla="*/ 290438 h 1945184"/>
                <a:gd name="connsiteX921" fmla="*/ 1158330 w 1790776"/>
                <a:gd name="connsiteY921" fmla="*/ 292559 h 1945184"/>
                <a:gd name="connsiteX922" fmla="*/ 1152414 w 1790776"/>
                <a:gd name="connsiteY922" fmla="*/ 293898 h 1945184"/>
                <a:gd name="connsiteX923" fmla="*/ 1143149 w 1790776"/>
                <a:gd name="connsiteY923" fmla="*/ 294457 h 1945184"/>
                <a:gd name="connsiteX924" fmla="*/ 1133996 w 1790776"/>
                <a:gd name="connsiteY924" fmla="*/ 293898 h 1945184"/>
                <a:gd name="connsiteX925" fmla="*/ 1127969 w 1790776"/>
                <a:gd name="connsiteY925" fmla="*/ 292559 h 1945184"/>
                <a:gd name="connsiteX926" fmla="*/ 1124843 w 1790776"/>
                <a:gd name="connsiteY926" fmla="*/ 290438 h 1945184"/>
                <a:gd name="connsiteX927" fmla="*/ 1123950 w 1790776"/>
                <a:gd name="connsiteY927" fmla="*/ 287313 h 1945184"/>
                <a:gd name="connsiteX928" fmla="*/ 1123950 w 1790776"/>
                <a:gd name="connsiteY928" fmla="*/ 10046 h 1945184"/>
                <a:gd name="connsiteX929" fmla="*/ 1124955 w 1790776"/>
                <a:gd name="connsiteY929" fmla="*/ 6921 h 1945184"/>
                <a:gd name="connsiteX930" fmla="*/ 1128304 w 1790776"/>
                <a:gd name="connsiteY930" fmla="*/ 4800 h 1945184"/>
                <a:gd name="connsiteX931" fmla="*/ 1134331 w 1790776"/>
                <a:gd name="connsiteY931" fmla="*/ 3460 h 1945184"/>
                <a:gd name="connsiteX932" fmla="*/ 1143149 w 1790776"/>
                <a:gd name="connsiteY932" fmla="*/ 2902 h 1945184"/>
                <a:gd name="connsiteX933" fmla="*/ 687364 w 1790776"/>
                <a:gd name="connsiteY933" fmla="*/ 0 h 1945184"/>
                <a:gd name="connsiteX934" fmla="*/ 742951 w 1790776"/>
                <a:gd name="connsiteY934" fmla="*/ 9600 h 1945184"/>
                <a:gd name="connsiteX935" fmla="*/ 782354 w 1790776"/>
                <a:gd name="connsiteY935" fmla="*/ 37616 h 1945184"/>
                <a:gd name="connsiteX936" fmla="*/ 805794 w 1790776"/>
                <a:gd name="connsiteY936" fmla="*/ 83158 h 1945184"/>
                <a:gd name="connsiteX937" fmla="*/ 813496 w 1790776"/>
                <a:gd name="connsiteY937" fmla="*/ 145331 h 1945184"/>
                <a:gd name="connsiteX938" fmla="*/ 805236 w 1790776"/>
                <a:gd name="connsiteY938" fmla="*/ 208508 h 1945184"/>
                <a:gd name="connsiteX939" fmla="*/ 780568 w 1790776"/>
                <a:gd name="connsiteY939" fmla="*/ 256394 h 1945184"/>
                <a:gd name="connsiteX940" fmla="*/ 739379 w 1790776"/>
                <a:gd name="connsiteY940" fmla="*/ 286755 h 1945184"/>
                <a:gd name="connsiteX941" fmla="*/ 681560 w 1790776"/>
                <a:gd name="connsiteY941" fmla="*/ 297359 h 1945184"/>
                <a:gd name="connsiteX942" fmla="*/ 625191 w 1790776"/>
                <a:gd name="connsiteY942" fmla="*/ 287648 h 1945184"/>
                <a:gd name="connsiteX943" fmla="*/ 585900 w 1790776"/>
                <a:gd name="connsiteY943" fmla="*/ 259408 h 1945184"/>
                <a:gd name="connsiteX944" fmla="*/ 562795 w 1790776"/>
                <a:gd name="connsiteY944" fmla="*/ 213420 h 1945184"/>
                <a:gd name="connsiteX945" fmla="*/ 555205 w 1790776"/>
                <a:gd name="connsiteY945" fmla="*/ 150242 h 1945184"/>
                <a:gd name="connsiteX946" fmla="*/ 563465 w 1790776"/>
                <a:gd name="connsiteY946" fmla="*/ 88181 h 1945184"/>
                <a:gd name="connsiteX947" fmla="*/ 588244 w 1790776"/>
                <a:gd name="connsiteY947" fmla="*/ 40742 h 1945184"/>
                <a:gd name="connsiteX948" fmla="*/ 629544 w 1790776"/>
                <a:gd name="connsiteY948" fmla="*/ 10604 h 1945184"/>
                <a:gd name="connsiteX949" fmla="*/ 687364 w 1790776"/>
                <a:gd name="connsiteY949" fmla="*/ 0 h 194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1790776" h="1945184">
                  <a:moveTo>
                    <a:pt x="1229023" y="1683767"/>
                  </a:moveTo>
                  <a:lnTo>
                    <a:pt x="1229023" y="1781101"/>
                  </a:lnTo>
                  <a:lnTo>
                    <a:pt x="1266528" y="1781101"/>
                  </a:lnTo>
                  <a:cubicBezTo>
                    <a:pt x="1276648" y="1781101"/>
                    <a:pt x="1285392" y="1779873"/>
                    <a:pt x="1292759" y="1777417"/>
                  </a:cubicBezTo>
                  <a:cubicBezTo>
                    <a:pt x="1300126" y="1774962"/>
                    <a:pt x="1306265" y="1771539"/>
                    <a:pt x="1311176" y="1767148"/>
                  </a:cubicBezTo>
                  <a:cubicBezTo>
                    <a:pt x="1316087" y="1762758"/>
                    <a:pt x="1319697" y="1757586"/>
                    <a:pt x="1322003" y="1751633"/>
                  </a:cubicBezTo>
                  <a:cubicBezTo>
                    <a:pt x="1324310" y="1745680"/>
                    <a:pt x="1325464" y="1739206"/>
                    <a:pt x="1325464" y="1732211"/>
                  </a:cubicBezTo>
                  <a:cubicBezTo>
                    <a:pt x="1325464" y="1720900"/>
                    <a:pt x="1322934" y="1711338"/>
                    <a:pt x="1317873" y="1703524"/>
                  </a:cubicBezTo>
                  <a:cubicBezTo>
                    <a:pt x="1312813" y="1695711"/>
                    <a:pt x="1304330" y="1690092"/>
                    <a:pt x="1292424" y="1686669"/>
                  </a:cubicBezTo>
                  <a:cubicBezTo>
                    <a:pt x="1288703" y="1685628"/>
                    <a:pt x="1284499" y="1684883"/>
                    <a:pt x="1279811" y="1684437"/>
                  </a:cubicBezTo>
                  <a:cubicBezTo>
                    <a:pt x="1275123" y="1683990"/>
                    <a:pt x="1268983" y="1683767"/>
                    <a:pt x="1261393" y="1683767"/>
                  </a:cubicBezTo>
                  <a:close/>
                  <a:moveTo>
                    <a:pt x="1452564" y="1652067"/>
                  </a:moveTo>
                  <a:lnTo>
                    <a:pt x="1589635" y="1652067"/>
                  </a:lnTo>
                  <a:cubicBezTo>
                    <a:pt x="1590825" y="1652067"/>
                    <a:pt x="1591904" y="1652364"/>
                    <a:pt x="1592872" y="1652960"/>
                  </a:cubicBezTo>
                  <a:cubicBezTo>
                    <a:pt x="1593839" y="1653555"/>
                    <a:pt x="1594620" y="1654522"/>
                    <a:pt x="1595216" y="1655862"/>
                  </a:cubicBezTo>
                  <a:cubicBezTo>
                    <a:pt x="1595811" y="1657201"/>
                    <a:pt x="1596295" y="1658876"/>
                    <a:pt x="1596667" y="1660885"/>
                  </a:cubicBezTo>
                  <a:cubicBezTo>
                    <a:pt x="1597039" y="1662894"/>
                    <a:pt x="1597225" y="1665387"/>
                    <a:pt x="1597225" y="1668364"/>
                  </a:cubicBezTo>
                  <a:cubicBezTo>
                    <a:pt x="1597225" y="1671042"/>
                    <a:pt x="1597039" y="1673386"/>
                    <a:pt x="1596667" y="1675396"/>
                  </a:cubicBezTo>
                  <a:cubicBezTo>
                    <a:pt x="1596295" y="1677405"/>
                    <a:pt x="1595811" y="1679042"/>
                    <a:pt x="1595216" y="1680307"/>
                  </a:cubicBezTo>
                  <a:cubicBezTo>
                    <a:pt x="1594620" y="1681572"/>
                    <a:pt x="1593839" y="1682502"/>
                    <a:pt x="1592872" y="1683097"/>
                  </a:cubicBezTo>
                  <a:cubicBezTo>
                    <a:pt x="1591904" y="1683693"/>
                    <a:pt x="1590825" y="1683990"/>
                    <a:pt x="1589635" y="1683990"/>
                  </a:cubicBezTo>
                  <a:lnTo>
                    <a:pt x="1476674" y="1683990"/>
                  </a:lnTo>
                  <a:lnTo>
                    <a:pt x="1476674" y="1774627"/>
                  </a:lnTo>
                  <a:lnTo>
                    <a:pt x="1573561" y="1774627"/>
                  </a:lnTo>
                  <a:cubicBezTo>
                    <a:pt x="1574752" y="1774627"/>
                    <a:pt x="1575831" y="1774962"/>
                    <a:pt x="1576798" y="1775631"/>
                  </a:cubicBezTo>
                  <a:cubicBezTo>
                    <a:pt x="1577766" y="1776301"/>
                    <a:pt x="1578584" y="1777231"/>
                    <a:pt x="1579254" y="1778422"/>
                  </a:cubicBezTo>
                  <a:cubicBezTo>
                    <a:pt x="1579924" y="1779613"/>
                    <a:pt x="1580407" y="1781250"/>
                    <a:pt x="1580705" y="1783333"/>
                  </a:cubicBezTo>
                  <a:cubicBezTo>
                    <a:pt x="1581003" y="1785417"/>
                    <a:pt x="1581151" y="1787872"/>
                    <a:pt x="1581151" y="1790700"/>
                  </a:cubicBezTo>
                  <a:cubicBezTo>
                    <a:pt x="1581151" y="1793379"/>
                    <a:pt x="1581003" y="1795686"/>
                    <a:pt x="1580705" y="1797621"/>
                  </a:cubicBezTo>
                  <a:cubicBezTo>
                    <a:pt x="1580407" y="1799555"/>
                    <a:pt x="1579924" y="1801118"/>
                    <a:pt x="1579254" y="1802309"/>
                  </a:cubicBezTo>
                  <a:cubicBezTo>
                    <a:pt x="1578584" y="1803499"/>
                    <a:pt x="1577766" y="1804355"/>
                    <a:pt x="1576798" y="1804876"/>
                  </a:cubicBezTo>
                  <a:cubicBezTo>
                    <a:pt x="1575831" y="1805397"/>
                    <a:pt x="1574752" y="1805657"/>
                    <a:pt x="1573561" y="1805657"/>
                  </a:cubicBezTo>
                  <a:lnTo>
                    <a:pt x="1476674" y="1805657"/>
                  </a:lnTo>
                  <a:lnTo>
                    <a:pt x="1476674" y="1909019"/>
                  </a:lnTo>
                  <a:lnTo>
                    <a:pt x="1591197" y="1909019"/>
                  </a:lnTo>
                  <a:cubicBezTo>
                    <a:pt x="1592388" y="1909019"/>
                    <a:pt x="1593467" y="1909316"/>
                    <a:pt x="1594434" y="1909912"/>
                  </a:cubicBezTo>
                  <a:cubicBezTo>
                    <a:pt x="1595402" y="1910507"/>
                    <a:pt x="1596257" y="1911437"/>
                    <a:pt x="1597002" y="1912702"/>
                  </a:cubicBezTo>
                  <a:cubicBezTo>
                    <a:pt x="1597746" y="1913967"/>
                    <a:pt x="1598267" y="1915604"/>
                    <a:pt x="1598564" y="1917613"/>
                  </a:cubicBezTo>
                  <a:cubicBezTo>
                    <a:pt x="1598862" y="1919623"/>
                    <a:pt x="1599011" y="1922115"/>
                    <a:pt x="1599011" y="1925092"/>
                  </a:cubicBezTo>
                  <a:cubicBezTo>
                    <a:pt x="1599011" y="1927771"/>
                    <a:pt x="1598862" y="1930115"/>
                    <a:pt x="1598564" y="1932124"/>
                  </a:cubicBezTo>
                  <a:cubicBezTo>
                    <a:pt x="1598267" y="1934133"/>
                    <a:pt x="1597746" y="1935808"/>
                    <a:pt x="1597002" y="1937147"/>
                  </a:cubicBezTo>
                  <a:cubicBezTo>
                    <a:pt x="1596257" y="1938486"/>
                    <a:pt x="1595402" y="1939454"/>
                    <a:pt x="1594434" y="1940049"/>
                  </a:cubicBezTo>
                  <a:cubicBezTo>
                    <a:pt x="1593467" y="1940644"/>
                    <a:pt x="1592388" y="1940942"/>
                    <a:pt x="1591197" y="1940942"/>
                  </a:cubicBezTo>
                  <a:lnTo>
                    <a:pt x="1452564" y="1940942"/>
                  </a:lnTo>
                  <a:cubicBezTo>
                    <a:pt x="1449141" y="1940942"/>
                    <a:pt x="1445904" y="1939789"/>
                    <a:pt x="1442853" y="1937482"/>
                  </a:cubicBezTo>
                  <a:cubicBezTo>
                    <a:pt x="1439802" y="1935175"/>
                    <a:pt x="1438276" y="1931119"/>
                    <a:pt x="1438276" y="1925315"/>
                  </a:cubicBezTo>
                  <a:lnTo>
                    <a:pt x="1438276" y="1667694"/>
                  </a:lnTo>
                  <a:cubicBezTo>
                    <a:pt x="1438276" y="1661889"/>
                    <a:pt x="1439802" y="1657834"/>
                    <a:pt x="1442853" y="1655527"/>
                  </a:cubicBezTo>
                  <a:cubicBezTo>
                    <a:pt x="1445904" y="1653220"/>
                    <a:pt x="1449141" y="1652067"/>
                    <a:pt x="1452564" y="1652067"/>
                  </a:cubicBezTo>
                  <a:close/>
                  <a:moveTo>
                    <a:pt x="1204913" y="1652067"/>
                  </a:moveTo>
                  <a:lnTo>
                    <a:pt x="1266304" y="1652067"/>
                  </a:lnTo>
                  <a:cubicBezTo>
                    <a:pt x="1273597" y="1652067"/>
                    <a:pt x="1279662" y="1652253"/>
                    <a:pt x="1284499" y="1652625"/>
                  </a:cubicBezTo>
                  <a:cubicBezTo>
                    <a:pt x="1289336" y="1652997"/>
                    <a:pt x="1293689" y="1653406"/>
                    <a:pt x="1297558" y="1653853"/>
                  </a:cubicBezTo>
                  <a:cubicBezTo>
                    <a:pt x="1308720" y="1655788"/>
                    <a:pt x="1318580" y="1658839"/>
                    <a:pt x="1327138" y="1663006"/>
                  </a:cubicBezTo>
                  <a:cubicBezTo>
                    <a:pt x="1335696" y="1667173"/>
                    <a:pt x="1342877" y="1672456"/>
                    <a:pt x="1348681" y="1678856"/>
                  </a:cubicBezTo>
                  <a:cubicBezTo>
                    <a:pt x="1354485" y="1685255"/>
                    <a:pt x="1358838" y="1692585"/>
                    <a:pt x="1361741" y="1700845"/>
                  </a:cubicBezTo>
                  <a:cubicBezTo>
                    <a:pt x="1364643" y="1709105"/>
                    <a:pt x="1366094" y="1718221"/>
                    <a:pt x="1366094" y="1728192"/>
                  </a:cubicBezTo>
                  <a:cubicBezTo>
                    <a:pt x="1366094" y="1737866"/>
                    <a:pt x="1364791" y="1746535"/>
                    <a:pt x="1362187" y="1754200"/>
                  </a:cubicBezTo>
                  <a:cubicBezTo>
                    <a:pt x="1359582" y="1761865"/>
                    <a:pt x="1355825" y="1768636"/>
                    <a:pt x="1350913" y="1774515"/>
                  </a:cubicBezTo>
                  <a:cubicBezTo>
                    <a:pt x="1346002" y="1780394"/>
                    <a:pt x="1340123" y="1785491"/>
                    <a:pt x="1333277" y="1789807"/>
                  </a:cubicBezTo>
                  <a:cubicBezTo>
                    <a:pt x="1326431" y="1794123"/>
                    <a:pt x="1318766" y="1797770"/>
                    <a:pt x="1310283" y="1800746"/>
                  </a:cubicBezTo>
                  <a:cubicBezTo>
                    <a:pt x="1315046" y="1802830"/>
                    <a:pt x="1319362" y="1805471"/>
                    <a:pt x="1323231" y="1808671"/>
                  </a:cubicBezTo>
                  <a:cubicBezTo>
                    <a:pt x="1327101" y="1811871"/>
                    <a:pt x="1330710" y="1815703"/>
                    <a:pt x="1334058" y="1820168"/>
                  </a:cubicBezTo>
                  <a:cubicBezTo>
                    <a:pt x="1337407" y="1824633"/>
                    <a:pt x="1340570" y="1829768"/>
                    <a:pt x="1343546" y="1835572"/>
                  </a:cubicBezTo>
                  <a:cubicBezTo>
                    <a:pt x="1346523" y="1841376"/>
                    <a:pt x="1349499" y="1847925"/>
                    <a:pt x="1352476" y="1855217"/>
                  </a:cubicBezTo>
                  <a:lnTo>
                    <a:pt x="1378372" y="1918841"/>
                  </a:lnTo>
                  <a:cubicBezTo>
                    <a:pt x="1380456" y="1924199"/>
                    <a:pt x="1381795" y="1927957"/>
                    <a:pt x="1382390" y="1930115"/>
                  </a:cubicBezTo>
                  <a:cubicBezTo>
                    <a:pt x="1382986" y="1932273"/>
                    <a:pt x="1383283" y="1933947"/>
                    <a:pt x="1383283" y="1935138"/>
                  </a:cubicBezTo>
                  <a:cubicBezTo>
                    <a:pt x="1383283" y="1936328"/>
                    <a:pt x="1383060" y="1937370"/>
                    <a:pt x="1382614" y="1938263"/>
                  </a:cubicBezTo>
                  <a:cubicBezTo>
                    <a:pt x="1382167" y="1939156"/>
                    <a:pt x="1381200" y="1939900"/>
                    <a:pt x="1379711" y="1940496"/>
                  </a:cubicBezTo>
                  <a:cubicBezTo>
                    <a:pt x="1378223" y="1941091"/>
                    <a:pt x="1376140" y="1941537"/>
                    <a:pt x="1373461" y="1941835"/>
                  </a:cubicBezTo>
                  <a:cubicBezTo>
                    <a:pt x="1370782" y="1942133"/>
                    <a:pt x="1367210" y="1942282"/>
                    <a:pt x="1362745" y="1942282"/>
                  </a:cubicBezTo>
                  <a:cubicBezTo>
                    <a:pt x="1358876" y="1942282"/>
                    <a:pt x="1355713" y="1942133"/>
                    <a:pt x="1353257" y="1941835"/>
                  </a:cubicBezTo>
                  <a:cubicBezTo>
                    <a:pt x="1350802" y="1941537"/>
                    <a:pt x="1348830" y="1941054"/>
                    <a:pt x="1347341" y="1940384"/>
                  </a:cubicBezTo>
                  <a:cubicBezTo>
                    <a:pt x="1345853" y="1939714"/>
                    <a:pt x="1344700" y="1938784"/>
                    <a:pt x="1343881" y="1937594"/>
                  </a:cubicBezTo>
                  <a:cubicBezTo>
                    <a:pt x="1343063" y="1936403"/>
                    <a:pt x="1342356" y="1934915"/>
                    <a:pt x="1341760" y="1933129"/>
                  </a:cubicBezTo>
                  <a:lnTo>
                    <a:pt x="1315195" y="1865040"/>
                  </a:lnTo>
                  <a:cubicBezTo>
                    <a:pt x="1312069" y="1857301"/>
                    <a:pt x="1308832" y="1850194"/>
                    <a:pt x="1305483" y="1843720"/>
                  </a:cubicBezTo>
                  <a:cubicBezTo>
                    <a:pt x="1302135" y="1837246"/>
                    <a:pt x="1298154" y="1831665"/>
                    <a:pt x="1293540" y="1826977"/>
                  </a:cubicBezTo>
                  <a:cubicBezTo>
                    <a:pt x="1288926" y="1822289"/>
                    <a:pt x="1283494" y="1818643"/>
                    <a:pt x="1277243" y="1816038"/>
                  </a:cubicBezTo>
                  <a:cubicBezTo>
                    <a:pt x="1270993" y="1813434"/>
                    <a:pt x="1263477" y="1812131"/>
                    <a:pt x="1254696" y="1812131"/>
                  </a:cubicBezTo>
                  <a:lnTo>
                    <a:pt x="1229023" y="1812131"/>
                  </a:lnTo>
                  <a:lnTo>
                    <a:pt x="1229023" y="1935138"/>
                  </a:lnTo>
                  <a:cubicBezTo>
                    <a:pt x="1229023" y="1936328"/>
                    <a:pt x="1228688" y="1937370"/>
                    <a:pt x="1228018" y="1938263"/>
                  </a:cubicBezTo>
                  <a:cubicBezTo>
                    <a:pt x="1227349" y="1939156"/>
                    <a:pt x="1226307" y="1939863"/>
                    <a:pt x="1224893" y="1940384"/>
                  </a:cubicBezTo>
                  <a:cubicBezTo>
                    <a:pt x="1223479" y="1940905"/>
                    <a:pt x="1221544" y="1941351"/>
                    <a:pt x="1219089" y="1941724"/>
                  </a:cubicBezTo>
                  <a:cubicBezTo>
                    <a:pt x="1216633" y="1942096"/>
                    <a:pt x="1213545" y="1942282"/>
                    <a:pt x="1209824" y="1942282"/>
                  </a:cubicBezTo>
                  <a:cubicBezTo>
                    <a:pt x="1206103" y="1942282"/>
                    <a:pt x="1203015" y="1942096"/>
                    <a:pt x="1200560" y="1941724"/>
                  </a:cubicBezTo>
                  <a:cubicBezTo>
                    <a:pt x="1198104" y="1941351"/>
                    <a:pt x="1196132" y="1940905"/>
                    <a:pt x="1194644" y="1940384"/>
                  </a:cubicBezTo>
                  <a:cubicBezTo>
                    <a:pt x="1193155" y="1939863"/>
                    <a:pt x="1192114" y="1939156"/>
                    <a:pt x="1191518" y="1938263"/>
                  </a:cubicBezTo>
                  <a:cubicBezTo>
                    <a:pt x="1190923" y="1937370"/>
                    <a:pt x="1190625" y="1936328"/>
                    <a:pt x="1190625" y="1935138"/>
                  </a:cubicBezTo>
                  <a:lnTo>
                    <a:pt x="1190625" y="1667694"/>
                  </a:lnTo>
                  <a:cubicBezTo>
                    <a:pt x="1190625" y="1661889"/>
                    <a:pt x="1192151" y="1657834"/>
                    <a:pt x="1195202" y="1655527"/>
                  </a:cubicBezTo>
                  <a:cubicBezTo>
                    <a:pt x="1198253" y="1653220"/>
                    <a:pt x="1201490" y="1652067"/>
                    <a:pt x="1204913" y="1652067"/>
                  </a:cubicBezTo>
                  <a:close/>
                  <a:moveTo>
                    <a:pt x="648818" y="1652067"/>
                  </a:moveTo>
                  <a:lnTo>
                    <a:pt x="849736" y="1652067"/>
                  </a:lnTo>
                  <a:cubicBezTo>
                    <a:pt x="850926" y="1652067"/>
                    <a:pt x="852005" y="1652364"/>
                    <a:pt x="852973" y="1652960"/>
                  </a:cubicBezTo>
                  <a:cubicBezTo>
                    <a:pt x="853940" y="1653555"/>
                    <a:pt x="854758" y="1654522"/>
                    <a:pt x="855428" y="1655862"/>
                  </a:cubicBezTo>
                  <a:cubicBezTo>
                    <a:pt x="856098" y="1657201"/>
                    <a:pt x="856582" y="1658950"/>
                    <a:pt x="856879" y="1661108"/>
                  </a:cubicBezTo>
                  <a:cubicBezTo>
                    <a:pt x="857177" y="1663266"/>
                    <a:pt x="857326" y="1665759"/>
                    <a:pt x="857326" y="1668587"/>
                  </a:cubicBezTo>
                  <a:cubicBezTo>
                    <a:pt x="857326" y="1671414"/>
                    <a:pt x="857177" y="1673870"/>
                    <a:pt x="856879" y="1675954"/>
                  </a:cubicBezTo>
                  <a:cubicBezTo>
                    <a:pt x="856582" y="1678037"/>
                    <a:pt x="856098" y="1679712"/>
                    <a:pt x="855428" y="1680977"/>
                  </a:cubicBezTo>
                  <a:cubicBezTo>
                    <a:pt x="854758" y="1682242"/>
                    <a:pt x="853940" y="1683172"/>
                    <a:pt x="852973" y="1683767"/>
                  </a:cubicBezTo>
                  <a:cubicBezTo>
                    <a:pt x="852005" y="1684363"/>
                    <a:pt x="850926" y="1684660"/>
                    <a:pt x="849736" y="1684660"/>
                  </a:cubicBezTo>
                  <a:lnTo>
                    <a:pt x="768475" y="1684660"/>
                  </a:lnTo>
                  <a:lnTo>
                    <a:pt x="768475" y="1935138"/>
                  </a:lnTo>
                  <a:cubicBezTo>
                    <a:pt x="768475" y="1936328"/>
                    <a:pt x="768178" y="1937370"/>
                    <a:pt x="767582" y="1938263"/>
                  </a:cubicBezTo>
                  <a:cubicBezTo>
                    <a:pt x="766987" y="1939156"/>
                    <a:pt x="765945" y="1939863"/>
                    <a:pt x="764457" y="1940384"/>
                  </a:cubicBezTo>
                  <a:cubicBezTo>
                    <a:pt x="762969" y="1940905"/>
                    <a:pt x="760997" y="1941351"/>
                    <a:pt x="758541" y="1941724"/>
                  </a:cubicBezTo>
                  <a:cubicBezTo>
                    <a:pt x="756085" y="1942096"/>
                    <a:pt x="752997" y="1942282"/>
                    <a:pt x="749277" y="1942282"/>
                  </a:cubicBezTo>
                  <a:cubicBezTo>
                    <a:pt x="745705" y="1942282"/>
                    <a:pt x="742654" y="1942096"/>
                    <a:pt x="740124" y="1941724"/>
                  </a:cubicBezTo>
                  <a:cubicBezTo>
                    <a:pt x="737594" y="1941351"/>
                    <a:pt x="735584" y="1940905"/>
                    <a:pt x="734096" y="1940384"/>
                  </a:cubicBezTo>
                  <a:cubicBezTo>
                    <a:pt x="732608" y="1939863"/>
                    <a:pt x="731566" y="1939156"/>
                    <a:pt x="730971" y="1938263"/>
                  </a:cubicBezTo>
                  <a:cubicBezTo>
                    <a:pt x="730375" y="1937370"/>
                    <a:pt x="730078" y="1936328"/>
                    <a:pt x="730078" y="1935138"/>
                  </a:cubicBezTo>
                  <a:lnTo>
                    <a:pt x="730078" y="1684660"/>
                  </a:lnTo>
                  <a:lnTo>
                    <a:pt x="648818" y="1684660"/>
                  </a:lnTo>
                  <a:cubicBezTo>
                    <a:pt x="647627" y="1684660"/>
                    <a:pt x="646548" y="1684363"/>
                    <a:pt x="645581" y="1683767"/>
                  </a:cubicBezTo>
                  <a:cubicBezTo>
                    <a:pt x="644613" y="1683172"/>
                    <a:pt x="643832" y="1682242"/>
                    <a:pt x="643236" y="1680977"/>
                  </a:cubicBezTo>
                  <a:cubicBezTo>
                    <a:pt x="642641" y="1679712"/>
                    <a:pt x="642157" y="1678037"/>
                    <a:pt x="641785" y="1675954"/>
                  </a:cubicBezTo>
                  <a:cubicBezTo>
                    <a:pt x="641413" y="1673870"/>
                    <a:pt x="641227" y="1671414"/>
                    <a:pt x="641227" y="1668587"/>
                  </a:cubicBezTo>
                  <a:cubicBezTo>
                    <a:pt x="641227" y="1665759"/>
                    <a:pt x="641413" y="1663266"/>
                    <a:pt x="641785" y="1661108"/>
                  </a:cubicBezTo>
                  <a:cubicBezTo>
                    <a:pt x="642157" y="1658950"/>
                    <a:pt x="642641" y="1657201"/>
                    <a:pt x="643236" y="1655862"/>
                  </a:cubicBezTo>
                  <a:cubicBezTo>
                    <a:pt x="643832" y="1654522"/>
                    <a:pt x="644613" y="1653555"/>
                    <a:pt x="645581" y="1652960"/>
                  </a:cubicBezTo>
                  <a:cubicBezTo>
                    <a:pt x="646548" y="1652364"/>
                    <a:pt x="647627" y="1652067"/>
                    <a:pt x="648818" y="1652067"/>
                  </a:cubicBezTo>
                  <a:close/>
                  <a:moveTo>
                    <a:pt x="185739" y="1652067"/>
                  </a:moveTo>
                  <a:lnTo>
                    <a:pt x="315666" y="1652067"/>
                  </a:lnTo>
                  <a:cubicBezTo>
                    <a:pt x="316708" y="1652067"/>
                    <a:pt x="317712" y="1652364"/>
                    <a:pt x="318680" y="1652960"/>
                  </a:cubicBezTo>
                  <a:cubicBezTo>
                    <a:pt x="319647" y="1653555"/>
                    <a:pt x="320503" y="1654522"/>
                    <a:pt x="321247" y="1655862"/>
                  </a:cubicBezTo>
                  <a:cubicBezTo>
                    <a:pt x="321991" y="1657201"/>
                    <a:pt x="322512" y="1658950"/>
                    <a:pt x="322810" y="1661108"/>
                  </a:cubicBezTo>
                  <a:cubicBezTo>
                    <a:pt x="323107" y="1663266"/>
                    <a:pt x="323256" y="1665759"/>
                    <a:pt x="323256" y="1668587"/>
                  </a:cubicBezTo>
                  <a:cubicBezTo>
                    <a:pt x="323256" y="1671414"/>
                    <a:pt x="323107" y="1673870"/>
                    <a:pt x="322810" y="1675954"/>
                  </a:cubicBezTo>
                  <a:cubicBezTo>
                    <a:pt x="322512" y="1678037"/>
                    <a:pt x="321991" y="1679712"/>
                    <a:pt x="321247" y="1680977"/>
                  </a:cubicBezTo>
                  <a:cubicBezTo>
                    <a:pt x="320503" y="1682242"/>
                    <a:pt x="319647" y="1683172"/>
                    <a:pt x="318680" y="1683767"/>
                  </a:cubicBezTo>
                  <a:cubicBezTo>
                    <a:pt x="317712" y="1684363"/>
                    <a:pt x="316708" y="1684660"/>
                    <a:pt x="315666" y="1684660"/>
                  </a:cubicBezTo>
                  <a:lnTo>
                    <a:pt x="209849" y="1684660"/>
                  </a:lnTo>
                  <a:lnTo>
                    <a:pt x="209849" y="1782887"/>
                  </a:lnTo>
                  <a:lnTo>
                    <a:pt x="309861" y="1782887"/>
                  </a:lnTo>
                  <a:cubicBezTo>
                    <a:pt x="310903" y="1782887"/>
                    <a:pt x="311908" y="1783147"/>
                    <a:pt x="312875" y="1783668"/>
                  </a:cubicBezTo>
                  <a:cubicBezTo>
                    <a:pt x="313843" y="1784189"/>
                    <a:pt x="314698" y="1785045"/>
                    <a:pt x="315443" y="1786235"/>
                  </a:cubicBezTo>
                  <a:cubicBezTo>
                    <a:pt x="316187" y="1787426"/>
                    <a:pt x="316708" y="1789026"/>
                    <a:pt x="317005" y="1791035"/>
                  </a:cubicBezTo>
                  <a:cubicBezTo>
                    <a:pt x="317303" y="1793044"/>
                    <a:pt x="317452" y="1795612"/>
                    <a:pt x="317452" y="1798737"/>
                  </a:cubicBezTo>
                  <a:cubicBezTo>
                    <a:pt x="317452" y="1801565"/>
                    <a:pt x="317303" y="1803983"/>
                    <a:pt x="317005" y="1805992"/>
                  </a:cubicBezTo>
                  <a:cubicBezTo>
                    <a:pt x="316708" y="1808001"/>
                    <a:pt x="316187" y="1809639"/>
                    <a:pt x="315443" y="1810904"/>
                  </a:cubicBezTo>
                  <a:cubicBezTo>
                    <a:pt x="314698" y="1812169"/>
                    <a:pt x="313843" y="1813136"/>
                    <a:pt x="312875" y="1813806"/>
                  </a:cubicBezTo>
                  <a:cubicBezTo>
                    <a:pt x="311908" y="1814476"/>
                    <a:pt x="310903" y="1814810"/>
                    <a:pt x="309861" y="1814810"/>
                  </a:cubicBezTo>
                  <a:lnTo>
                    <a:pt x="209849" y="1814810"/>
                  </a:lnTo>
                  <a:lnTo>
                    <a:pt x="209849" y="1935138"/>
                  </a:lnTo>
                  <a:cubicBezTo>
                    <a:pt x="209849" y="1936180"/>
                    <a:pt x="209551" y="1937184"/>
                    <a:pt x="208956" y="1938152"/>
                  </a:cubicBezTo>
                  <a:cubicBezTo>
                    <a:pt x="208361" y="1939119"/>
                    <a:pt x="207319" y="1939863"/>
                    <a:pt x="205831" y="1940384"/>
                  </a:cubicBezTo>
                  <a:cubicBezTo>
                    <a:pt x="204342" y="1940905"/>
                    <a:pt x="202408" y="1941351"/>
                    <a:pt x="200026" y="1941724"/>
                  </a:cubicBezTo>
                  <a:cubicBezTo>
                    <a:pt x="197645" y="1942096"/>
                    <a:pt x="194520" y="1942282"/>
                    <a:pt x="190650" y="1942282"/>
                  </a:cubicBezTo>
                  <a:cubicBezTo>
                    <a:pt x="187078" y="1942282"/>
                    <a:pt x="184027" y="1942096"/>
                    <a:pt x="181497" y="1941724"/>
                  </a:cubicBezTo>
                  <a:cubicBezTo>
                    <a:pt x="178967" y="1941351"/>
                    <a:pt x="176958" y="1940905"/>
                    <a:pt x="175470" y="1940384"/>
                  </a:cubicBezTo>
                  <a:cubicBezTo>
                    <a:pt x="173981" y="1939863"/>
                    <a:pt x="172940" y="1939119"/>
                    <a:pt x="172344" y="1938152"/>
                  </a:cubicBezTo>
                  <a:cubicBezTo>
                    <a:pt x="171749" y="1937184"/>
                    <a:pt x="171451" y="1936180"/>
                    <a:pt x="171451" y="1935138"/>
                  </a:cubicBezTo>
                  <a:lnTo>
                    <a:pt x="171451" y="1667694"/>
                  </a:lnTo>
                  <a:cubicBezTo>
                    <a:pt x="171451" y="1661889"/>
                    <a:pt x="172977" y="1657834"/>
                    <a:pt x="176028" y="1655527"/>
                  </a:cubicBezTo>
                  <a:cubicBezTo>
                    <a:pt x="179079" y="1653220"/>
                    <a:pt x="182316" y="1652067"/>
                    <a:pt x="185739" y="1652067"/>
                  </a:cubicBezTo>
                  <a:close/>
                  <a:moveTo>
                    <a:pt x="914104" y="1650727"/>
                  </a:moveTo>
                  <a:cubicBezTo>
                    <a:pt x="917676" y="1650727"/>
                    <a:pt x="920727" y="1650913"/>
                    <a:pt x="923257" y="1651285"/>
                  </a:cubicBezTo>
                  <a:cubicBezTo>
                    <a:pt x="925787" y="1651658"/>
                    <a:pt x="927759" y="1652104"/>
                    <a:pt x="929173" y="1652625"/>
                  </a:cubicBezTo>
                  <a:cubicBezTo>
                    <a:pt x="930586" y="1653146"/>
                    <a:pt x="931591" y="1653853"/>
                    <a:pt x="932186" y="1654746"/>
                  </a:cubicBezTo>
                  <a:cubicBezTo>
                    <a:pt x="932782" y="1655639"/>
                    <a:pt x="933079" y="1656680"/>
                    <a:pt x="933079" y="1657871"/>
                  </a:cubicBezTo>
                  <a:lnTo>
                    <a:pt x="933079" y="1832447"/>
                  </a:lnTo>
                  <a:cubicBezTo>
                    <a:pt x="933079" y="1845841"/>
                    <a:pt x="934716" y="1857524"/>
                    <a:pt x="937991" y="1867496"/>
                  </a:cubicBezTo>
                  <a:cubicBezTo>
                    <a:pt x="941265" y="1877467"/>
                    <a:pt x="945990" y="1885764"/>
                    <a:pt x="952167" y="1892387"/>
                  </a:cubicBezTo>
                  <a:cubicBezTo>
                    <a:pt x="958343" y="1899010"/>
                    <a:pt x="965784" y="1903996"/>
                    <a:pt x="974491" y="1907344"/>
                  </a:cubicBezTo>
                  <a:cubicBezTo>
                    <a:pt x="983197" y="1910693"/>
                    <a:pt x="992983" y="1912367"/>
                    <a:pt x="1003847" y="1912367"/>
                  </a:cubicBezTo>
                  <a:cubicBezTo>
                    <a:pt x="1015009" y="1912367"/>
                    <a:pt x="1024943" y="1910730"/>
                    <a:pt x="1033650" y="1907456"/>
                  </a:cubicBezTo>
                  <a:cubicBezTo>
                    <a:pt x="1042356" y="1904182"/>
                    <a:pt x="1049723" y="1899270"/>
                    <a:pt x="1055751" y="1892722"/>
                  </a:cubicBezTo>
                  <a:cubicBezTo>
                    <a:pt x="1061778" y="1886173"/>
                    <a:pt x="1066392" y="1878062"/>
                    <a:pt x="1069592" y="1868389"/>
                  </a:cubicBezTo>
                  <a:cubicBezTo>
                    <a:pt x="1072792" y="1858715"/>
                    <a:pt x="1074392" y="1847404"/>
                    <a:pt x="1074392" y="1834456"/>
                  </a:cubicBezTo>
                  <a:lnTo>
                    <a:pt x="1074392" y="1657871"/>
                  </a:lnTo>
                  <a:cubicBezTo>
                    <a:pt x="1074392" y="1656680"/>
                    <a:pt x="1074689" y="1655639"/>
                    <a:pt x="1075285" y="1654746"/>
                  </a:cubicBezTo>
                  <a:cubicBezTo>
                    <a:pt x="1075880" y="1653853"/>
                    <a:pt x="1076922" y="1653146"/>
                    <a:pt x="1078410" y="1652625"/>
                  </a:cubicBezTo>
                  <a:cubicBezTo>
                    <a:pt x="1079898" y="1652104"/>
                    <a:pt x="1081870" y="1651658"/>
                    <a:pt x="1084326" y="1651285"/>
                  </a:cubicBezTo>
                  <a:cubicBezTo>
                    <a:pt x="1086782" y="1650913"/>
                    <a:pt x="1089870" y="1650727"/>
                    <a:pt x="1093590" y="1650727"/>
                  </a:cubicBezTo>
                  <a:cubicBezTo>
                    <a:pt x="1097162" y="1650727"/>
                    <a:pt x="1100176" y="1650913"/>
                    <a:pt x="1102632" y="1651285"/>
                  </a:cubicBezTo>
                  <a:cubicBezTo>
                    <a:pt x="1105087" y="1651658"/>
                    <a:pt x="1107022" y="1652104"/>
                    <a:pt x="1108436" y="1652625"/>
                  </a:cubicBezTo>
                  <a:cubicBezTo>
                    <a:pt x="1109850" y="1653146"/>
                    <a:pt x="1110892" y="1653853"/>
                    <a:pt x="1111561" y="1654746"/>
                  </a:cubicBezTo>
                  <a:cubicBezTo>
                    <a:pt x="1112231" y="1655639"/>
                    <a:pt x="1112566" y="1656680"/>
                    <a:pt x="1112566" y="1657871"/>
                  </a:cubicBezTo>
                  <a:lnTo>
                    <a:pt x="1112566" y="1834232"/>
                  </a:lnTo>
                  <a:cubicBezTo>
                    <a:pt x="1112566" y="1851794"/>
                    <a:pt x="1109999" y="1867458"/>
                    <a:pt x="1104864" y="1881225"/>
                  </a:cubicBezTo>
                  <a:cubicBezTo>
                    <a:pt x="1099730" y="1894992"/>
                    <a:pt x="1092400" y="1906637"/>
                    <a:pt x="1082875" y="1916162"/>
                  </a:cubicBezTo>
                  <a:cubicBezTo>
                    <a:pt x="1073350" y="1925687"/>
                    <a:pt x="1061741" y="1932905"/>
                    <a:pt x="1048049" y="1937817"/>
                  </a:cubicBezTo>
                  <a:cubicBezTo>
                    <a:pt x="1034357" y="1942728"/>
                    <a:pt x="1018804" y="1945184"/>
                    <a:pt x="1001391" y="1945184"/>
                  </a:cubicBezTo>
                  <a:cubicBezTo>
                    <a:pt x="985467" y="1945184"/>
                    <a:pt x="970956" y="1942877"/>
                    <a:pt x="957859" y="1938263"/>
                  </a:cubicBezTo>
                  <a:cubicBezTo>
                    <a:pt x="944762" y="1933650"/>
                    <a:pt x="933526" y="1926841"/>
                    <a:pt x="924150" y="1917837"/>
                  </a:cubicBezTo>
                  <a:cubicBezTo>
                    <a:pt x="914773" y="1908833"/>
                    <a:pt x="907555" y="1897559"/>
                    <a:pt x="902495" y="1884015"/>
                  </a:cubicBezTo>
                  <a:cubicBezTo>
                    <a:pt x="897435" y="1870472"/>
                    <a:pt x="894905" y="1854845"/>
                    <a:pt x="894905" y="1837135"/>
                  </a:cubicBezTo>
                  <a:lnTo>
                    <a:pt x="894905" y="1657871"/>
                  </a:lnTo>
                  <a:cubicBezTo>
                    <a:pt x="894905" y="1656680"/>
                    <a:pt x="895203" y="1655639"/>
                    <a:pt x="895798" y="1654746"/>
                  </a:cubicBezTo>
                  <a:cubicBezTo>
                    <a:pt x="896393" y="1653853"/>
                    <a:pt x="897435" y="1653146"/>
                    <a:pt x="898923" y="1652625"/>
                  </a:cubicBezTo>
                  <a:cubicBezTo>
                    <a:pt x="900412" y="1652104"/>
                    <a:pt x="902346" y="1651658"/>
                    <a:pt x="904728" y="1651285"/>
                  </a:cubicBezTo>
                  <a:cubicBezTo>
                    <a:pt x="907109" y="1650913"/>
                    <a:pt x="910234" y="1650727"/>
                    <a:pt x="914104" y="1650727"/>
                  </a:cubicBezTo>
                  <a:close/>
                  <a:moveTo>
                    <a:pt x="399754" y="1650727"/>
                  </a:moveTo>
                  <a:cubicBezTo>
                    <a:pt x="403326" y="1650727"/>
                    <a:pt x="406377" y="1650913"/>
                    <a:pt x="408907" y="1651285"/>
                  </a:cubicBezTo>
                  <a:cubicBezTo>
                    <a:pt x="411437" y="1651658"/>
                    <a:pt x="413409" y="1652104"/>
                    <a:pt x="414823" y="1652625"/>
                  </a:cubicBezTo>
                  <a:cubicBezTo>
                    <a:pt x="416236" y="1653146"/>
                    <a:pt x="417241" y="1653853"/>
                    <a:pt x="417836" y="1654746"/>
                  </a:cubicBezTo>
                  <a:cubicBezTo>
                    <a:pt x="418432" y="1655639"/>
                    <a:pt x="418729" y="1656680"/>
                    <a:pt x="418729" y="1657871"/>
                  </a:cubicBezTo>
                  <a:lnTo>
                    <a:pt x="418729" y="1832447"/>
                  </a:lnTo>
                  <a:cubicBezTo>
                    <a:pt x="418729" y="1845841"/>
                    <a:pt x="420366" y="1857524"/>
                    <a:pt x="423641" y="1867496"/>
                  </a:cubicBezTo>
                  <a:cubicBezTo>
                    <a:pt x="426915" y="1877467"/>
                    <a:pt x="431640" y="1885764"/>
                    <a:pt x="437816" y="1892387"/>
                  </a:cubicBezTo>
                  <a:cubicBezTo>
                    <a:pt x="443993" y="1899010"/>
                    <a:pt x="451434" y="1903996"/>
                    <a:pt x="460141" y="1907344"/>
                  </a:cubicBezTo>
                  <a:cubicBezTo>
                    <a:pt x="468847" y="1910693"/>
                    <a:pt x="478633" y="1912367"/>
                    <a:pt x="489497" y="1912367"/>
                  </a:cubicBezTo>
                  <a:cubicBezTo>
                    <a:pt x="500659" y="1912367"/>
                    <a:pt x="510593" y="1910730"/>
                    <a:pt x="519300" y="1907456"/>
                  </a:cubicBezTo>
                  <a:cubicBezTo>
                    <a:pt x="528006" y="1904182"/>
                    <a:pt x="535373" y="1899270"/>
                    <a:pt x="541401" y="1892722"/>
                  </a:cubicBezTo>
                  <a:cubicBezTo>
                    <a:pt x="547428" y="1886173"/>
                    <a:pt x="552042" y="1878062"/>
                    <a:pt x="555242" y="1868389"/>
                  </a:cubicBezTo>
                  <a:cubicBezTo>
                    <a:pt x="558442" y="1858715"/>
                    <a:pt x="560042" y="1847404"/>
                    <a:pt x="560042" y="1834456"/>
                  </a:cubicBezTo>
                  <a:lnTo>
                    <a:pt x="560042" y="1657871"/>
                  </a:lnTo>
                  <a:cubicBezTo>
                    <a:pt x="560042" y="1656680"/>
                    <a:pt x="560339" y="1655639"/>
                    <a:pt x="560935" y="1654746"/>
                  </a:cubicBezTo>
                  <a:cubicBezTo>
                    <a:pt x="561530" y="1653853"/>
                    <a:pt x="562572" y="1653146"/>
                    <a:pt x="564060" y="1652625"/>
                  </a:cubicBezTo>
                  <a:cubicBezTo>
                    <a:pt x="565548" y="1652104"/>
                    <a:pt x="567520" y="1651658"/>
                    <a:pt x="569976" y="1651285"/>
                  </a:cubicBezTo>
                  <a:cubicBezTo>
                    <a:pt x="572432" y="1650913"/>
                    <a:pt x="575520" y="1650727"/>
                    <a:pt x="579240" y="1650727"/>
                  </a:cubicBezTo>
                  <a:cubicBezTo>
                    <a:pt x="582812" y="1650727"/>
                    <a:pt x="585826" y="1650913"/>
                    <a:pt x="588282" y="1651285"/>
                  </a:cubicBezTo>
                  <a:cubicBezTo>
                    <a:pt x="590737" y="1651658"/>
                    <a:pt x="592672" y="1652104"/>
                    <a:pt x="594086" y="1652625"/>
                  </a:cubicBezTo>
                  <a:cubicBezTo>
                    <a:pt x="595500" y="1653146"/>
                    <a:pt x="596542" y="1653853"/>
                    <a:pt x="597211" y="1654746"/>
                  </a:cubicBezTo>
                  <a:cubicBezTo>
                    <a:pt x="597881" y="1655639"/>
                    <a:pt x="598216" y="1656680"/>
                    <a:pt x="598216" y="1657871"/>
                  </a:cubicBezTo>
                  <a:lnTo>
                    <a:pt x="598216" y="1834232"/>
                  </a:lnTo>
                  <a:cubicBezTo>
                    <a:pt x="598216" y="1851794"/>
                    <a:pt x="595649" y="1867458"/>
                    <a:pt x="590514" y="1881225"/>
                  </a:cubicBezTo>
                  <a:cubicBezTo>
                    <a:pt x="585380" y="1894992"/>
                    <a:pt x="578050" y="1906637"/>
                    <a:pt x="568525" y="1916162"/>
                  </a:cubicBezTo>
                  <a:cubicBezTo>
                    <a:pt x="559000" y="1925687"/>
                    <a:pt x="547391" y="1932905"/>
                    <a:pt x="533699" y="1937817"/>
                  </a:cubicBezTo>
                  <a:cubicBezTo>
                    <a:pt x="520007" y="1942728"/>
                    <a:pt x="504454" y="1945184"/>
                    <a:pt x="487041" y="1945184"/>
                  </a:cubicBezTo>
                  <a:cubicBezTo>
                    <a:pt x="471117" y="1945184"/>
                    <a:pt x="456606" y="1942877"/>
                    <a:pt x="443509" y="1938263"/>
                  </a:cubicBezTo>
                  <a:cubicBezTo>
                    <a:pt x="430412" y="1933650"/>
                    <a:pt x="419176" y="1926841"/>
                    <a:pt x="409800" y="1917837"/>
                  </a:cubicBezTo>
                  <a:cubicBezTo>
                    <a:pt x="400423" y="1908833"/>
                    <a:pt x="393205" y="1897559"/>
                    <a:pt x="388145" y="1884015"/>
                  </a:cubicBezTo>
                  <a:cubicBezTo>
                    <a:pt x="383085" y="1870472"/>
                    <a:pt x="380555" y="1854845"/>
                    <a:pt x="380555" y="1837135"/>
                  </a:cubicBezTo>
                  <a:lnTo>
                    <a:pt x="380555" y="1657871"/>
                  </a:lnTo>
                  <a:cubicBezTo>
                    <a:pt x="380555" y="1656680"/>
                    <a:pt x="380853" y="1655639"/>
                    <a:pt x="381448" y="1654746"/>
                  </a:cubicBezTo>
                  <a:cubicBezTo>
                    <a:pt x="382043" y="1653853"/>
                    <a:pt x="383085" y="1653146"/>
                    <a:pt x="384573" y="1652625"/>
                  </a:cubicBezTo>
                  <a:cubicBezTo>
                    <a:pt x="386061" y="1652104"/>
                    <a:pt x="387996" y="1651658"/>
                    <a:pt x="390378" y="1651285"/>
                  </a:cubicBezTo>
                  <a:cubicBezTo>
                    <a:pt x="392759" y="1650913"/>
                    <a:pt x="395884" y="1650727"/>
                    <a:pt x="399754" y="1650727"/>
                  </a:cubicBezTo>
                  <a:close/>
                  <a:moveTo>
                    <a:pt x="1281114" y="1099617"/>
                  </a:moveTo>
                  <a:lnTo>
                    <a:pt x="1418185" y="1099617"/>
                  </a:lnTo>
                  <a:cubicBezTo>
                    <a:pt x="1419375" y="1099617"/>
                    <a:pt x="1420454" y="1099914"/>
                    <a:pt x="1421422" y="1100510"/>
                  </a:cubicBezTo>
                  <a:cubicBezTo>
                    <a:pt x="1422389" y="1101105"/>
                    <a:pt x="1423170" y="1102072"/>
                    <a:pt x="1423766" y="1103412"/>
                  </a:cubicBezTo>
                  <a:cubicBezTo>
                    <a:pt x="1424361" y="1104751"/>
                    <a:pt x="1424845" y="1106426"/>
                    <a:pt x="1425217" y="1108435"/>
                  </a:cubicBezTo>
                  <a:cubicBezTo>
                    <a:pt x="1425589" y="1110444"/>
                    <a:pt x="1425775" y="1112937"/>
                    <a:pt x="1425775" y="1115914"/>
                  </a:cubicBezTo>
                  <a:cubicBezTo>
                    <a:pt x="1425775" y="1118592"/>
                    <a:pt x="1425589" y="1120936"/>
                    <a:pt x="1425217" y="1122946"/>
                  </a:cubicBezTo>
                  <a:cubicBezTo>
                    <a:pt x="1424845" y="1124955"/>
                    <a:pt x="1424361" y="1126592"/>
                    <a:pt x="1423766" y="1127857"/>
                  </a:cubicBezTo>
                  <a:cubicBezTo>
                    <a:pt x="1423170" y="1129122"/>
                    <a:pt x="1422389" y="1130052"/>
                    <a:pt x="1421422" y="1130647"/>
                  </a:cubicBezTo>
                  <a:cubicBezTo>
                    <a:pt x="1420454" y="1131243"/>
                    <a:pt x="1419375" y="1131540"/>
                    <a:pt x="1418185" y="1131540"/>
                  </a:cubicBezTo>
                  <a:lnTo>
                    <a:pt x="1305224" y="1131540"/>
                  </a:lnTo>
                  <a:lnTo>
                    <a:pt x="1305224" y="1222177"/>
                  </a:lnTo>
                  <a:lnTo>
                    <a:pt x="1402111" y="1222177"/>
                  </a:lnTo>
                  <a:cubicBezTo>
                    <a:pt x="1403302" y="1222177"/>
                    <a:pt x="1404381" y="1222512"/>
                    <a:pt x="1405348" y="1223181"/>
                  </a:cubicBezTo>
                  <a:cubicBezTo>
                    <a:pt x="1406316" y="1223851"/>
                    <a:pt x="1407134" y="1224781"/>
                    <a:pt x="1407804" y="1225972"/>
                  </a:cubicBezTo>
                  <a:cubicBezTo>
                    <a:pt x="1408474" y="1227163"/>
                    <a:pt x="1408957" y="1228800"/>
                    <a:pt x="1409255" y="1230883"/>
                  </a:cubicBezTo>
                  <a:cubicBezTo>
                    <a:pt x="1409553" y="1232967"/>
                    <a:pt x="1409701" y="1235422"/>
                    <a:pt x="1409701" y="1238250"/>
                  </a:cubicBezTo>
                  <a:cubicBezTo>
                    <a:pt x="1409701" y="1240929"/>
                    <a:pt x="1409553" y="1243236"/>
                    <a:pt x="1409255" y="1245171"/>
                  </a:cubicBezTo>
                  <a:cubicBezTo>
                    <a:pt x="1408957" y="1247105"/>
                    <a:pt x="1408474" y="1248668"/>
                    <a:pt x="1407804" y="1249859"/>
                  </a:cubicBezTo>
                  <a:cubicBezTo>
                    <a:pt x="1407134" y="1251049"/>
                    <a:pt x="1406316" y="1251905"/>
                    <a:pt x="1405348" y="1252426"/>
                  </a:cubicBezTo>
                  <a:cubicBezTo>
                    <a:pt x="1404381" y="1252947"/>
                    <a:pt x="1403302" y="1253207"/>
                    <a:pt x="1402111" y="1253207"/>
                  </a:cubicBezTo>
                  <a:lnTo>
                    <a:pt x="1305224" y="1253207"/>
                  </a:lnTo>
                  <a:lnTo>
                    <a:pt x="1305224" y="1356569"/>
                  </a:lnTo>
                  <a:lnTo>
                    <a:pt x="1419747" y="1356569"/>
                  </a:lnTo>
                  <a:cubicBezTo>
                    <a:pt x="1420938" y="1356569"/>
                    <a:pt x="1422017" y="1356866"/>
                    <a:pt x="1422984" y="1357462"/>
                  </a:cubicBezTo>
                  <a:cubicBezTo>
                    <a:pt x="1423952" y="1358057"/>
                    <a:pt x="1424807" y="1358987"/>
                    <a:pt x="1425552" y="1360252"/>
                  </a:cubicBezTo>
                  <a:cubicBezTo>
                    <a:pt x="1426296" y="1361517"/>
                    <a:pt x="1426817" y="1363154"/>
                    <a:pt x="1427114" y="1365163"/>
                  </a:cubicBezTo>
                  <a:cubicBezTo>
                    <a:pt x="1427412" y="1367173"/>
                    <a:pt x="1427561" y="1369665"/>
                    <a:pt x="1427561" y="1372642"/>
                  </a:cubicBezTo>
                  <a:cubicBezTo>
                    <a:pt x="1427561" y="1375321"/>
                    <a:pt x="1427412" y="1377665"/>
                    <a:pt x="1427114" y="1379674"/>
                  </a:cubicBezTo>
                  <a:cubicBezTo>
                    <a:pt x="1426817" y="1381683"/>
                    <a:pt x="1426296" y="1383358"/>
                    <a:pt x="1425552" y="1384697"/>
                  </a:cubicBezTo>
                  <a:cubicBezTo>
                    <a:pt x="1424807" y="1386037"/>
                    <a:pt x="1423952" y="1387004"/>
                    <a:pt x="1422984" y="1387599"/>
                  </a:cubicBezTo>
                  <a:cubicBezTo>
                    <a:pt x="1422017" y="1388195"/>
                    <a:pt x="1420938" y="1388492"/>
                    <a:pt x="1419747" y="1388492"/>
                  </a:cubicBezTo>
                  <a:lnTo>
                    <a:pt x="1281114" y="1388492"/>
                  </a:lnTo>
                  <a:cubicBezTo>
                    <a:pt x="1277691" y="1388492"/>
                    <a:pt x="1274454" y="1387339"/>
                    <a:pt x="1271403" y="1385032"/>
                  </a:cubicBezTo>
                  <a:cubicBezTo>
                    <a:pt x="1268352" y="1382725"/>
                    <a:pt x="1266826" y="1378670"/>
                    <a:pt x="1266826" y="1372865"/>
                  </a:cubicBezTo>
                  <a:lnTo>
                    <a:pt x="1266826" y="1115244"/>
                  </a:lnTo>
                  <a:cubicBezTo>
                    <a:pt x="1266826" y="1109439"/>
                    <a:pt x="1268352" y="1105384"/>
                    <a:pt x="1271403" y="1103077"/>
                  </a:cubicBezTo>
                  <a:cubicBezTo>
                    <a:pt x="1274454" y="1100770"/>
                    <a:pt x="1277691" y="1099617"/>
                    <a:pt x="1281114" y="1099617"/>
                  </a:cubicBezTo>
                  <a:close/>
                  <a:moveTo>
                    <a:pt x="734543" y="1099617"/>
                  </a:moveTo>
                  <a:lnTo>
                    <a:pt x="935461" y="1099617"/>
                  </a:lnTo>
                  <a:cubicBezTo>
                    <a:pt x="936651" y="1099617"/>
                    <a:pt x="937730" y="1099914"/>
                    <a:pt x="938698" y="1100510"/>
                  </a:cubicBezTo>
                  <a:cubicBezTo>
                    <a:pt x="939665" y="1101105"/>
                    <a:pt x="940483" y="1102072"/>
                    <a:pt x="941153" y="1103412"/>
                  </a:cubicBezTo>
                  <a:cubicBezTo>
                    <a:pt x="941823" y="1104751"/>
                    <a:pt x="942307" y="1106500"/>
                    <a:pt x="942604" y="1108658"/>
                  </a:cubicBezTo>
                  <a:cubicBezTo>
                    <a:pt x="942902" y="1110816"/>
                    <a:pt x="943051" y="1113309"/>
                    <a:pt x="943051" y="1116137"/>
                  </a:cubicBezTo>
                  <a:cubicBezTo>
                    <a:pt x="943051" y="1118964"/>
                    <a:pt x="942902" y="1121420"/>
                    <a:pt x="942604" y="1123504"/>
                  </a:cubicBezTo>
                  <a:cubicBezTo>
                    <a:pt x="942307" y="1125587"/>
                    <a:pt x="941823" y="1127262"/>
                    <a:pt x="941153" y="1128527"/>
                  </a:cubicBezTo>
                  <a:cubicBezTo>
                    <a:pt x="940483" y="1129792"/>
                    <a:pt x="939665" y="1130722"/>
                    <a:pt x="938698" y="1131317"/>
                  </a:cubicBezTo>
                  <a:cubicBezTo>
                    <a:pt x="937730" y="1131913"/>
                    <a:pt x="936651" y="1132210"/>
                    <a:pt x="935461" y="1132210"/>
                  </a:cubicBezTo>
                  <a:lnTo>
                    <a:pt x="854200" y="1132210"/>
                  </a:lnTo>
                  <a:lnTo>
                    <a:pt x="854200" y="1382688"/>
                  </a:lnTo>
                  <a:cubicBezTo>
                    <a:pt x="854200" y="1383879"/>
                    <a:pt x="853903" y="1384920"/>
                    <a:pt x="853307" y="1385813"/>
                  </a:cubicBezTo>
                  <a:cubicBezTo>
                    <a:pt x="852712" y="1386706"/>
                    <a:pt x="851670" y="1387413"/>
                    <a:pt x="850182" y="1387934"/>
                  </a:cubicBezTo>
                  <a:cubicBezTo>
                    <a:pt x="848694" y="1388455"/>
                    <a:pt x="846722" y="1388901"/>
                    <a:pt x="844266" y="1389274"/>
                  </a:cubicBezTo>
                  <a:cubicBezTo>
                    <a:pt x="841810" y="1389646"/>
                    <a:pt x="838722" y="1389832"/>
                    <a:pt x="835002" y="1389832"/>
                  </a:cubicBezTo>
                  <a:cubicBezTo>
                    <a:pt x="831430" y="1389832"/>
                    <a:pt x="828379" y="1389646"/>
                    <a:pt x="825849" y="1389274"/>
                  </a:cubicBezTo>
                  <a:cubicBezTo>
                    <a:pt x="823319" y="1388901"/>
                    <a:pt x="821309" y="1388455"/>
                    <a:pt x="819821" y="1387934"/>
                  </a:cubicBezTo>
                  <a:cubicBezTo>
                    <a:pt x="818333" y="1387413"/>
                    <a:pt x="817291" y="1386706"/>
                    <a:pt x="816696" y="1385813"/>
                  </a:cubicBezTo>
                  <a:cubicBezTo>
                    <a:pt x="816100" y="1384920"/>
                    <a:pt x="815803" y="1383879"/>
                    <a:pt x="815803" y="1382688"/>
                  </a:cubicBezTo>
                  <a:lnTo>
                    <a:pt x="815803" y="1132210"/>
                  </a:lnTo>
                  <a:lnTo>
                    <a:pt x="734543" y="1132210"/>
                  </a:lnTo>
                  <a:cubicBezTo>
                    <a:pt x="733352" y="1132210"/>
                    <a:pt x="732273" y="1131913"/>
                    <a:pt x="731306" y="1131317"/>
                  </a:cubicBezTo>
                  <a:cubicBezTo>
                    <a:pt x="730338" y="1130722"/>
                    <a:pt x="729557" y="1129792"/>
                    <a:pt x="728961" y="1128527"/>
                  </a:cubicBezTo>
                  <a:cubicBezTo>
                    <a:pt x="728366" y="1127262"/>
                    <a:pt x="727882" y="1125587"/>
                    <a:pt x="727510" y="1123504"/>
                  </a:cubicBezTo>
                  <a:cubicBezTo>
                    <a:pt x="727138" y="1121420"/>
                    <a:pt x="726952" y="1118964"/>
                    <a:pt x="726952" y="1116137"/>
                  </a:cubicBezTo>
                  <a:cubicBezTo>
                    <a:pt x="726952" y="1113309"/>
                    <a:pt x="727138" y="1110816"/>
                    <a:pt x="727510" y="1108658"/>
                  </a:cubicBezTo>
                  <a:cubicBezTo>
                    <a:pt x="727882" y="1106500"/>
                    <a:pt x="728366" y="1104751"/>
                    <a:pt x="728961" y="1103412"/>
                  </a:cubicBezTo>
                  <a:cubicBezTo>
                    <a:pt x="729557" y="1102072"/>
                    <a:pt x="730338" y="1101105"/>
                    <a:pt x="731306" y="1100510"/>
                  </a:cubicBezTo>
                  <a:cubicBezTo>
                    <a:pt x="732273" y="1099914"/>
                    <a:pt x="733352" y="1099617"/>
                    <a:pt x="734543" y="1099617"/>
                  </a:cubicBezTo>
                  <a:close/>
                  <a:moveTo>
                    <a:pt x="1000274" y="1098277"/>
                  </a:moveTo>
                  <a:cubicBezTo>
                    <a:pt x="1003995" y="1098277"/>
                    <a:pt x="1007083" y="1098463"/>
                    <a:pt x="1009539" y="1098835"/>
                  </a:cubicBezTo>
                  <a:cubicBezTo>
                    <a:pt x="1011994" y="1099208"/>
                    <a:pt x="1013966" y="1099654"/>
                    <a:pt x="1015455" y="1100175"/>
                  </a:cubicBezTo>
                  <a:cubicBezTo>
                    <a:pt x="1016943" y="1100696"/>
                    <a:pt x="1017985" y="1101403"/>
                    <a:pt x="1018580" y="1102296"/>
                  </a:cubicBezTo>
                  <a:cubicBezTo>
                    <a:pt x="1019175" y="1103189"/>
                    <a:pt x="1019473" y="1104230"/>
                    <a:pt x="1019473" y="1105421"/>
                  </a:cubicBezTo>
                  <a:lnTo>
                    <a:pt x="1019473" y="1221061"/>
                  </a:lnTo>
                  <a:lnTo>
                    <a:pt x="1150963" y="1221061"/>
                  </a:lnTo>
                  <a:lnTo>
                    <a:pt x="1150963" y="1105421"/>
                  </a:lnTo>
                  <a:cubicBezTo>
                    <a:pt x="1150963" y="1104230"/>
                    <a:pt x="1151260" y="1103189"/>
                    <a:pt x="1151856" y="1102296"/>
                  </a:cubicBezTo>
                  <a:cubicBezTo>
                    <a:pt x="1152451" y="1101403"/>
                    <a:pt x="1153493" y="1100696"/>
                    <a:pt x="1154981" y="1100175"/>
                  </a:cubicBezTo>
                  <a:cubicBezTo>
                    <a:pt x="1156469" y="1099654"/>
                    <a:pt x="1158404" y="1099208"/>
                    <a:pt x="1160785" y="1098835"/>
                  </a:cubicBezTo>
                  <a:cubicBezTo>
                    <a:pt x="1163167" y="1098463"/>
                    <a:pt x="1166292" y="1098277"/>
                    <a:pt x="1170161" y="1098277"/>
                  </a:cubicBezTo>
                  <a:cubicBezTo>
                    <a:pt x="1173733" y="1098277"/>
                    <a:pt x="1176747" y="1098463"/>
                    <a:pt x="1179203" y="1098835"/>
                  </a:cubicBezTo>
                  <a:cubicBezTo>
                    <a:pt x="1181658" y="1099208"/>
                    <a:pt x="1183630" y="1099654"/>
                    <a:pt x="1185119" y="1100175"/>
                  </a:cubicBezTo>
                  <a:cubicBezTo>
                    <a:pt x="1186607" y="1100696"/>
                    <a:pt x="1187649" y="1101403"/>
                    <a:pt x="1188244" y="1102296"/>
                  </a:cubicBezTo>
                  <a:cubicBezTo>
                    <a:pt x="1188839" y="1103189"/>
                    <a:pt x="1189137" y="1104230"/>
                    <a:pt x="1189137" y="1105421"/>
                  </a:cubicBezTo>
                  <a:lnTo>
                    <a:pt x="1189137" y="1382688"/>
                  </a:lnTo>
                  <a:cubicBezTo>
                    <a:pt x="1189137" y="1383879"/>
                    <a:pt x="1188839" y="1384920"/>
                    <a:pt x="1188244" y="1385813"/>
                  </a:cubicBezTo>
                  <a:cubicBezTo>
                    <a:pt x="1187649" y="1386706"/>
                    <a:pt x="1186607" y="1387413"/>
                    <a:pt x="1185119" y="1387934"/>
                  </a:cubicBezTo>
                  <a:cubicBezTo>
                    <a:pt x="1183630" y="1388455"/>
                    <a:pt x="1181658" y="1388901"/>
                    <a:pt x="1179203" y="1389274"/>
                  </a:cubicBezTo>
                  <a:cubicBezTo>
                    <a:pt x="1176747" y="1389646"/>
                    <a:pt x="1173733" y="1389832"/>
                    <a:pt x="1170161" y="1389832"/>
                  </a:cubicBezTo>
                  <a:cubicBezTo>
                    <a:pt x="1166292" y="1389832"/>
                    <a:pt x="1163167" y="1389646"/>
                    <a:pt x="1160785" y="1389274"/>
                  </a:cubicBezTo>
                  <a:cubicBezTo>
                    <a:pt x="1158404" y="1388901"/>
                    <a:pt x="1156469" y="1388455"/>
                    <a:pt x="1154981" y="1387934"/>
                  </a:cubicBezTo>
                  <a:cubicBezTo>
                    <a:pt x="1153493" y="1387413"/>
                    <a:pt x="1152451" y="1386706"/>
                    <a:pt x="1151856" y="1385813"/>
                  </a:cubicBezTo>
                  <a:cubicBezTo>
                    <a:pt x="1151260" y="1384920"/>
                    <a:pt x="1150963" y="1383879"/>
                    <a:pt x="1150963" y="1382688"/>
                  </a:cubicBezTo>
                  <a:lnTo>
                    <a:pt x="1150963" y="1254547"/>
                  </a:lnTo>
                  <a:lnTo>
                    <a:pt x="1019473" y="1254547"/>
                  </a:lnTo>
                  <a:lnTo>
                    <a:pt x="1019473" y="1382688"/>
                  </a:lnTo>
                  <a:cubicBezTo>
                    <a:pt x="1019473" y="1383879"/>
                    <a:pt x="1019175" y="1384920"/>
                    <a:pt x="1018580" y="1385813"/>
                  </a:cubicBezTo>
                  <a:cubicBezTo>
                    <a:pt x="1017985" y="1386706"/>
                    <a:pt x="1016943" y="1387413"/>
                    <a:pt x="1015455" y="1387934"/>
                  </a:cubicBezTo>
                  <a:cubicBezTo>
                    <a:pt x="1013966" y="1388455"/>
                    <a:pt x="1011994" y="1388901"/>
                    <a:pt x="1009539" y="1389274"/>
                  </a:cubicBezTo>
                  <a:cubicBezTo>
                    <a:pt x="1007083" y="1389646"/>
                    <a:pt x="1003995" y="1389832"/>
                    <a:pt x="1000274" y="1389832"/>
                  </a:cubicBezTo>
                  <a:cubicBezTo>
                    <a:pt x="996702" y="1389832"/>
                    <a:pt x="993651" y="1389646"/>
                    <a:pt x="991121" y="1389274"/>
                  </a:cubicBezTo>
                  <a:cubicBezTo>
                    <a:pt x="988591" y="1388901"/>
                    <a:pt x="986582" y="1388455"/>
                    <a:pt x="985094" y="1387934"/>
                  </a:cubicBezTo>
                  <a:cubicBezTo>
                    <a:pt x="983605" y="1387413"/>
                    <a:pt x="982564" y="1386706"/>
                    <a:pt x="981968" y="1385813"/>
                  </a:cubicBezTo>
                  <a:cubicBezTo>
                    <a:pt x="981373" y="1384920"/>
                    <a:pt x="981075" y="1383879"/>
                    <a:pt x="981075" y="1382688"/>
                  </a:cubicBezTo>
                  <a:lnTo>
                    <a:pt x="981075" y="1105421"/>
                  </a:lnTo>
                  <a:cubicBezTo>
                    <a:pt x="981075" y="1104230"/>
                    <a:pt x="981373" y="1103189"/>
                    <a:pt x="981968" y="1102296"/>
                  </a:cubicBezTo>
                  <a:cubicBezTo>
                    <a:pt x="982564" y="1101403"/>
                    <a:pt x="983605" y="1100696"/>
                    <a:pt x="985094" y="1100175"/>
                  </a:cubicBezTo>
                  <a:cubicBezTo>
                    <a:pt x="986582" y="1099654"/>
                    <a:pt x="988591" y="1099208"/>
                    <a:pt x="991121" y="1098835"/>
                  </a:cubicBezTo>
                  <a:cubicBezTo>
                    <a:pt x="993651" y="1098463"/>
                    <a:pt x="996702" y="1098277"/>
                    <a:pt x="1000274" y="1098277"/>
                  </a:cubicBezTo>
                  <a:close/>
                  <a:moveTo>
                    <a:pt x="352574" y="1098277"/>
                  </a:moveTo>
                  <a:cubicBezTo>
                    <a:pt x="356295" y="1098277"/>
                    <a:pt x="359383" y="1098463"/>
                    <a:pt x="361839" y="1098835"/>
                  </a:cubicBezTo>
                  <a:cubicBezTo>
                    <a:pt x="364294" y="1099208"/>
                    <a:pt x="366266" y="1099654"/>
                    <a:pt x="367755" y="1100175"/>
                  </a:cubicBezTo>
                  <a:cubicBezTo>
                    <a:pt x="369243" y="1100696"/>
                    <a:pt x="370285" y="1101403"/>
                    <a:pt x="370880" y="1102296"/>
                  </a:cubicBezTo>
                  <a:cubicBezTo>
                    <a:pt x="371475" y="1103189"/>
                    <a:pt x="371773" y="1104230"/>
                    <a:pt x="371773" y="1105421"/>
                  </a:cubicBezTo>
                  <a:lnTo>
                    <a:pt x="371773" y="1382688"/>
                  </a:lnTo>
                  <a:cubicBezTo>
                    <a:pt x="371773" y="1383879"/>
                    <a:pt x="371475" y="1384920"/>
                    <a:pt x="370880" y="1385813"/>
                  </a:cubicBezTo>
                  <a:cubicBezTo>
                    <a:pt x="370285" y="1386706"/>
                    <a:pt x="369243" y="1387413"/>
                    <a:pt x="367755" y="1387934"/>
                  </a:cubicBezTo>
                  <a:cubicBezTo>
                    <a:pt x="366266" y="1388455"/>
                    <a:pt x="364294" y="1388901"/>
                    <a:pt x="361839" y="1389274"/>
                  </a:cubicBezTo>
                  <a:cubicBezTo>
                    <a:pt x="359383" y="1389646"/>
                    <a:pt x="356295" y="1389832"/>
                    <a:pt x="352574" y="1389832"/>
                  </a:cubicBezTo>
                  <a:cubicBezTo>
                    <a:pt x="349002" y="1389832"/>
                    <a:pt x="345951" y="1389646"/>
                    <a:pt x="343421" y="1389274"/>
                  </a:cubicBezTo>
                  <a:cubicBezTo>
                    <a:pt x="340891" y="1388901"/>
                    <a:pt x="338882" y="1388455"/>
                    <a:pt x="337394" y="1387934"/>
                  </a:cubicBezTo>
                  <a:cubicBezTo>
                    <a:pt x="335905" y="1387413"/>
                    <a:pt x="334864" y="1386706"/>
                    <a:pt x="334268" y="1385813"/>
                  </a:cubicBezTo>
                  <a:cubicBezTo>
                    <a:pt x="333673" y="1384920"/>
                    <a:pt x="333375" y="1383879"/>
                    <a:pt x="333375" y="1382688"/>
                  </a:cubicBezTo>
                  <a:lnTo>
                    <a:pt x="333375" y="1105421"/>
                  </a:lnTo>
                  <a:cubicBezTo>
                    <a:pt x="333375" y="1104230"/>
                    <a:pt x="333710" y="1103189"/>
                    <a:pt x="334380" y="1102296"/>
                  </a:cubicBezTo>
                  <a:cubicBezTo>
                    <a:pt x="335050" y="1101403"/>
                    <a:pt x="336166" y="1100696"/>
                    <a:pt x="337729" y="1100175"/>
                  </a:cubicBezTo>
                  <a:cubicBezTo>
                    <a:pt x="339291" y="1099654"/>
                    <a:pt x="341300" y="1099208"/>
                    <a:pt x="343756" y="1098835"/>
                  </a:cubicBezTo>
                  <a:cubicBezTo>
                    <a:pt x="346212" y="1098463"/>
                    <a:pt x="349151" y="1098277"/>
                    <a:pt x="352574" y="1098277"/>
                  </a:cubicBezTo>
                  <a:close/>
                  <a:moveTo>
                    <a:pt x="520007" y="1095375"/>
                  </a:moveTo>
                  <a:cubicBezTo>
                    <a:pt x="526406" y="1095375"/>
                    <a:pt x="532843" y="1095933"/>
                    <a:pt x="539317" y="1097050"/>
                  </a:cubicBezTo>
                  <a:cubicBezTo>
                    <a:pt x="545791" y="1098166"/>
                    <a:pt x="551893" y="1099654"/>
                    <a:pt x="557623" y="1101514"/>
                  </a:cubicBezTo>
                  <a:cubicBezTo>
                    <a:pt x="563353" y="1103375"/>
                    <a:pt x="568450" y="1105458"/>
                    <a:pt x="572915" y="1107765"/>
                  </a:cubicBezTo>
                  <a:cubicBezTo>
                    <a:pt x="577380" y="1110072"/>
                    <a:pt x="580319" y="1111932"/>
                    <a:pt x="581733" y="1113346"/>
                  </a:cubicBezTo>
                  <a:cubicBezTo>
                    <a:pt x="583147" y="1114760"/>
                    <a:pt x="584077" y="1115876"/>
                    <a:pt x="584524" y="1116695"/>
                  </a:cubicBezTo>
                  <a:cubicBezTo>
                    <a:pt x="584970" y="1117513"/>
                    <a:pt x="585342" y="1118555"/>
                    <a:pt x="585640" y="1119820"/>
                  </a:cubicBezTo>
                  <a:cubicBezTo>
                    <a:pt x="585938" y="1121085"/>
                    <a:pt x="586161" y="1122611"/>
                    <a:pt x="586310" y="1124397"/>
                  </a:cubicBezTo>
                  <a:cubicBezTo>
                    <a:pt x="586459" y="1126183"/>
                    <a:pt x="586533" y="1128489"/>
                    <a:pt x="586533" y="1131317"/>
                  </a:cubicBezTo>
                  <a:cubicBezTo>
                    <a:pt x="586533" y="1133996"/>
                    <a:pt x="586421" y="1136377"/>
                    <a:pt x="586198" y="1138461"/>
                  </a:cubicBezTo>
                  <a:cubicBezTo>
                    <a:pt x="585975" y="1140545"/>
                    <a:pt x="585640" y="1142293"/>
                    <a:pt x="585194" y="1143707"/>
                  </a:cubicBezTo>
                  <a:cubicBezTo>
                    <a:pt x="584747" y="1145121"/>
                    <a:pt x="584115" y="1146163"/>
                    <a:pt x="583296" y="1146833"/>
                  </a:cubicBezTo>
                  <a:cubicBezTo>
                    <a:pt x="582477" y="1147502"/>
                    <a:pt x="581547" y="1147837"/>
                    <a:pt x="580505" y="1147837"/>
                  </a:cubicBezTo>
                  <a:cubicBezTo>
                    <a:pt x="578868" y="1147837"/>
                    <a:pt x="576301" y="1146795"/>
                    <a:pt x="572804" y="1144712"/>
                  </a:cubicBezTo>
                  <a:cubicBezTo>
                    <a:pt x="569306" y="1142628"/>
                    <a:pt x="565027" y="1140284"/>
                    <a:pt x="559967" y="1137680"/>
                  </a:cubicBezTo>
                  <a:cubicBezTo>
                    <a:pt x="554907" y="1135075"/>
                    <a:pt x="548917" y="1132694"/>
                    <a:pt x="541996" y="1130536"/>
                  </a:cubicBezTo>
                  <a:cubicBezTo>
                    <a:pt x="535076" y="1128378"/>
                    <a:pt x="527299" y="1127299"/>
                    <a:pt x="518667" y="1127299"/>
                  </a:cubicBezTo>
                  <a:cubicBezTo>
                    <a:pt x="510631" y="1127299"/>
                    <a:pt x="503636" y="1128378"/>
                    <a:pt x="497683" y="1130536"/>
                  </a:cubicBezTo>
                  <a:cubicBezTo>
                    <a:pt x="491729" y="1132694"/>
                    <a:pt x="486818" y="1135559"/>
                    <a:pt x="482949" y="1139131"/>
                  </a:cubicBezTo>
                  <a:cubicBezTo>
                    <a:pt x="479079" y="1142703"/>
                    <a:pt x="476177" y="1146944"/>
                    <a:pt x="474242" y="1151855"/>
                  </a:cubicBezTo>
                  <a:cubicBezTo>
                    <a:pt x="472307" y="1156767"/>
                    <a:pt x="471340" y="1161976"/>
                    <a:pt x="471340" y="1167482"/>
                  </a:cubicBezTo>
                  <a:cubicBezTo>
                    <a:pt x="471340" y="1175519"/>
                    <a:pt x="473200" y="1182440"/>
                    <a:pt x="476921" y="1188244"/>
                  </a:cubicBezTo>
                  <a:cubicBezTo>
                    <a:pt x="480642" y="1194048"/>
                    <a:pt x="485590" y="1199183"/>
                    <a:pt x="491767" y="1203648"/>
                  </a:cubicBezTo>
                  <a:cubicBezTo>
                    <a:pt x="497943" y="1208113"/>
                    <a:pt x="504975" y="1212205"/>
                    <a:pt x="512863" y="1215926"/>
                  </a:cubicBezTo>
                  <a:cubicBezTo>
                    <a:pt x="520751" y="1219647"/>
                    <a:pt x="528788" y="1223405"/>
                    <a:pt x="536973" y="1227200"/>
                  </a:cubicBezTo>
                  <a:cubicBezTo>
                    <a:pt x="545159" y="1230995"/>
                    <a:pt x="553195" y="1235162"/>
                    <a:pt x="561083" y="1239701"/>
                  </a:cubicBezTo>
                  <a:cubicBezTo>
                    <a:pt x="568971" y="1244241"/>
                    <a:pt x="576003" y="1249598"/>
                    <a:pt x="582180" y="1255775"/>
                  </a:cubicBezTo>
                  <a:cubicBezTo>
                    <a:pt x="588356" y="1261951"/>
                    <a:pt x="593342" y="1269244"/>
                    <a:pt x="597137" y="1277652"/>
                  </a:cubicBezTo>
                  <a:cubicBezTo>
                    <a:pt x="600932" y="1286061"/>
                    <a:pt x="602830" y="1295996"/>
                    <a:pt x="602830" y="1307455"/>
                  </a:cubicBezTo>
                  <a:cubicBezTo>
                    <a:pt x="602830" y="1320999"/>
                    <a:pt x="600337" y="1333054"/>
                    <a:pt x="595351" y="1343621"/>
                  </a:cubicBezTo>
                  <a:cubicBezTo>
                    <a:pt x="590365" y="1354187"/>
                    <a:pt x="583445" y="1363154"/>
                    <a:pt x="574590" y="1370521"/>
                  </a:cubicBezTo>
                  <a:cubicBezTo>
                    <a:pt x="565734" y="1377888"/>
                    <a:pt x="555316" y="1383432"/>
                    <a:pt x="543336" y="1387153"/>
                  </a:cubicBezTo>
                  <a:cubicBezTo>
                    <a:pt x="531355" y="1390873"/>
                    <a:pt x="518444" y="1392734"/>
                    <a:pt x="504603" y="1392734"/>
                  </a:cubicBezTo>
                  <a:cubicBezTo>
                    <a:pt x="494929" y="1392734"/>
                    <a:pt x="485962" y="1391915"/>
                    <a:pt x="477702" y="1390278"/>
                  </a:cubicBezTo>
                  <a:cubicBezTo>
                    <a:pt x="469442" y="1388641"/>
                    <a:pt x="462075" y="1386632"/>
                    <a:pt x="455601" y="1384251"/>
                  </a:cubicBezTo>
                  <a:cubicBezTo>
                    <a:pt x="449127" y="1381869"/>
                    <a:pt x="443695" y="1379414"/>
                    <a:pt x="439305" y="1376884"/>
                  </a:cubicBezTo>
                  <a:cubicBezTo>
                    <a:pt x="434914" y="1374354"/>
                    <a:pt x="431863" y="1372196"/>
                    <a:pt x="430152" y="1370410"/>
                  </a:cubicBezTo>
                  <a:cubicBezTo>
                    <a:pt x="428440" y="1368624"/>
                    <a:pt x="427175" y="1366354"/>
                    <a:pt x="426357" y="1363601"/>
                  </a:cubicBezTo>
                  <a:cubicBezTo>
                    <a:pt x="425538" y="1360847"/>
                    <a:pt x="425129" y="1357164"/>
                    <a:pt x="425129" y="1352550"/>
                  </a:cubicBezTo>
                  <a:cubicBezTo>
                    <a:pt x="425129" y="1349276"/>
                    <a:pt x="425278" y="1346560"/>
                    <a:pt x="425575" y="1344402"/>
                  </a:cubicBezTo>
                  <a:cubicBezTo>
                    <a:pt x="425873" y="1342244"/>
                    <a:pt x="426319" y="1340495"/>
                    <a:pt x="426915" y="1339156"/>
                  </a:cubicBezTo>
                  <a:cubicBezTo>
                    <a:pt x="427510" y="1337816"/>
                    <a:pt x="428254" y="1336886"/>
                    <a:pt x="429147" y="1336365"/>
                  </a:cubicBezTo>
                  <a:cubicBezTo>
                    <a:pt x="430040" y="1335844"/>
                    <a:pt x="431082" y="1335584"/>
                    <a:pt x="432273" y="1335584"/>
                  </a:cubicBezTo>
                  <a:cubicBezTo>
                    <a:pt x="434356" y="1335584"/>
                    <a:pt x="437296" y="1336849"/>
                    <a:pt x="441091" y="1339379"/>
                  </a:cubicBezTo>
                  <a:cubicBezTo>
                    <a:pt x="444886" y="1341909"/>
                    <a:pt x="449760" y="1344662"/>
                    <a:pt x="455713" y="1347639"/>
                  </a:cubicBezTo>
                  <a:cubicBezTo>
                    <a:pt x="461666" y="1350615"/>
                    <a:pt x="468847" y="1353406"/>
                    <a:pt x="477256" y="1356010"/>
                  </a:cubicBezTo>
                  <a:cubicBezTo>
                    <a:pt x="485665" y="1358615"/>
                    <a:pt x="495376" y="1359917"/>
                    <a:pt x="506389" y="1359917"/>
                  </a:cubicBezTo>
                  <a:cubicBezTo>
                    <a:pt x="514723" y="1359917"/>
                    <a:pt x="522351" y="1358801"/>
                    <a:pt x="529271" y="1356569"/>
                  </a:cubicBezTo>
                  <a:cubicBezTo>
                    <a:pt x="536192" y="1354336"/>
                    <a:pt x="542145" y="1351174"/>
                    <a:pt x="547131" y="1347081"/>
                  </a:cubicBezTo>
                  <a:cubicBezTo>
                    <a:pt x="552116" y="1342988"/>
                    <a:pt x="555949" y="1337965"/>
                    <a:pt x="558628" y="1332012"/>
                  </a:cubicBezTo>
                  <a:cubicBezTo>
                    <a:pt x="561307" y="1326059"/>
                    <a:pt x="562646" y="1319287"/>
                    <a:pt x="562646" y="1311697"/>
                  </a:cubicBezTo>
                  <a:cubicBezTo>
                    <a:pt x="562646" y="1303511"/>
                    <a:pt x="560786" y="1296516"/>
                    <a:pt x="557065" y="1290712"/>
                  </a:cubicBezTo>
                  <a:cubicBezTo>
                    <a:pt x="553344" y="1284908"/>
                    <a:pt x="548433" y="1279810"/>
                    <a:pt x="542331" y="1275420"/>
                  </a:cubicBezTo>
                  <a:cubicBezTo>
                    <a:pt x="536229" y="1271030"/>
                    <a:pt x="529271" y="1267011"/>
                    <a:pt x="521458" y="1263365"/>
                  </a:cubicBezTo>
                  <a:cubicBezTo>
                    <a:pt x="513644" y="1259719"/>
                    <a:pt x="505645" y="1255998"/>
                    <a:pt x="497459" y="1252203"/>
                  </a:cubicBezTo>
                  <a:cubicBezTo>
                    <a:pt x="489274" y="1248408"/>
                    <a:pt x="481311" y="1244203"/>
                    <a:pt x="473572" y="1239590"/>
                  </a:cubicBezTo>
                  <a:cubicBezTo>
                    <a:pt x="465833" y="1234976"/>
                    <a:pt x="458913" y="1229544"/>
                    <a:pt x="452811" y="1223293"/>
                  </a:cubicBezTo>
                  <a:cubicBezTo>
                    <a:pt x="446709" y="1217042"/>
                    <a:pt x="441760" y="1209712"/>
                    <a:pt x="437965" y="1201304"/>
                  </a:cubicBezTo>
                  <a:cubicBezTo>
                    <a:pt x="434170" y="1192895"/>
                    <a:pt x="432273" y="1182812"/>
                    <a:pt x="432273" y="1171054"/>
                  </a:cubicBezTo>
                  <a:cubicBezTo>
                    <a:pt x="432273" y="1158999"/>
                    <a:pt x="434468" y="1148246"/>
                    <a:pt x="438858" y="1138796"/>
                  </a:cubicBezTo>
                  <a:cubicBezTo>
                    <a:pt x="443249" y="1129345"/>
                    <a:pt x="449351" y="1121420"/>
                    <a:pt x="457164" y="1115021"/>
                  </a:cubicBezTo>
                  <a:cubicBezTo>
                    <a:pt x="464978" y="1108621"/>
                    <a:pt x="474279" y="1103747"/>
                    <a:pt x="485069" y="1100398"/>
                  </a:cubicBezTo>
                  <a:cubicBezTo>
                    <a:pt x="495859" y="1097050"/>
                    <a:pt x="507505" y="1095375"/>
                    <a:pt x="520007" y="1095375"/>
                  </a:cubicBezTo>
                  <a:close/>
                  <a:moveTo>
                    <a:pt x="886123" y="588392"/>
                  </a:moveTo>
                  <a:lnTo>
                    <a:pt x="886123" y="685726"/>
                  </a:lnTo>
                  <a:lnTo>
                    <a:pt x="923628" y="685726"/>
                  </a:lnTo>
                  <a:cubicBezTo>
                    <a:pt x="933748" y="685726"/>
                    <a:pt x="942492" y="684498"/>
                    <a:pt x="949859" y="682042"/>
                  </a:cubicBezTo>
                  <a:cubicBezTo>
                    <a:pt x="957226" y="679587"/>
                    <a:pt x="963365" y="676164"/>
                    <a:pt x="968276" y="671773"/>
                  </a:cubicBezTo>
                  <a:cubicBezTo>
                    <a:pt x="973187" y="667383"/>
                    <a:pt x="976797" y="662211"/>
                    <a:pt x="979103" y="656258"/>
                  </a:cubicBezTo>
                  <a:cubicBezTo>
                    <a:pt x="981410" y="650305"/>
                    <a:pt x="982564" y="643831"/>
                    <a:pt x="982564" y="636836"/>
                  </a:cubicBezTo>
                  <a:cubicBezTo>
                    <a:pt x="982564" y="625525"/>
                    <a:pt x="980034" y="615963"/>
                    <a:pt x="974973" y="608149"/>
                  </a:cubicBezTo>
                  <a:cubicBezTo>
                    <a:pt x="969913" y="600336"/>
                    <a:pt x="961430" y="594717"/>
                    <a:pt x="949524" y="591294"/>
                  </a:cubicBezTo>
                  <a:cubicBezTo>
                    <a:pt x="945803" y="590253"/>
                    <a:pt x="941599" y="589508"/>
                    <a:pt x="936911" y="589062"/>
                  </a:cubicBezTo>
                  <a:cubicBezTo>
                    <a:pt x="932223" y="588615"/>
                    <a:pt x="926083" y="588392"/>
                    <a:pt x="918493" y="588392"/>
                  </a:cubicBezTo>
                  <a:close/>
                  <a:moveTo>
                    <a:pt x="1582268" y="556692"/>
                  </a:moveTo>
                  <a:lnTo>
                    <a:pt x="1783186" y="556692"/>
                  </a:lnTo>
                  <a:cubicBezTo>
                    <a:pt x="1784376" y="556692"/>
                    <a:pt x="1785455" y="556989"/>
                    <a:pt x="1786423" y="557585"/>
                  </a:cubicBezTo>
                  <a:cubicBezTo>
                    <a:pt x="1787390" y="558180"/>
                    <a:pt x="1788208" y="559147"/>
                    <a:pt x="1788878" y="560487"/>
                  </a:cubicBezTo>
                  <a:cubicBezTo>
                    <a:pt x="1789548" y="561826"/>
                    <a:pt x="1790032" y="563575"/>
                    <a:pt x="1790329" y="565733"/>
                  </a:cubicBezTo>
                  <a:cubicBezTo>
                    <a:pt x="1790627" y="567891"/>
                    <a:pt x="1790776" y="570384"/>
                    <a:pt x="1790776" y="573212"/>
                  </a:cubicBezTo>
                  <a:cubicBezTo>
                    <a:pt x="1790776" y="576039"/>
                    <a:pt x="1790627" y="578495"/>
                    <a:pt x="1790329" y="580579"/>
                  </a:cubicBezTo>
                  <a:cubicBezTo>
                    <a:pt x="1790032" y="582662"/>
                    <a:pt x="1789548" y="584337"/>
                    <a:pt x="1788878" y="585602"/>
                  </a:cubicBezTo>
                  <a:cubicBezTo>
                    <a:pt x="1788208" y="586867"/>
                    <a:pt x="1787390" y="587797"/>
                    <a:pt x="1786423" y="588392"/>
                  </a:cubicBezTo>
                  <a:cubicBezTo>
                    <a:pt x="1785455" y="588987"/>
                    <a:pt x="1784376" y="589285"/>
                    <a:pt x="1783186" y="589285"/>
                  </a:cubicBezTo>
                  <a:lnTo>
                    <a:pt x="1701925" y="589285"/>
                  </a:lnTo>
                  <a:lnTo>
                    <a:pt x="1701925" y="839763"/>
                  </a:lnTo>
                  <a:cubicBezTo>
                    <a:pt x="1701925" y="840954"/>
                    <a:pt x="1701628" y="841995"/>
                    <a:pt x="1701032" y="842888"/>
                  </a:cubicBezTo>
                  <a:cubicBezTo>
                    <a:pt x="1700437" y="843781"/>
                    <a:pt x="1699395" y="844488"/>
                    <a:pt x="1697907" y="845009"/>
                  </a:cubicBezTo>
                  <a:cubicBezTo>
                    <a:pt x="1696419" y="845530"/>
                    <a:pt x="1694447" y="845976"/>
                    <a:pt x="1691991" y="846349"/>
                  </a:cubicBezTo>
                  <a:cubicBezTo>
                    <a:pt x="1689535" y="846721"/>
                    <a:pt x="1686447" y="846907"/>
                    <a:pt x="1682727" y="846907"/>
                  </a:cubicBezTo>
                  <a:cubicBezTo>
                    <a:pt x="1679155" y="846907"/>
                    <a:pt x="1676104" y="846721"/>
                    <a:pt x="1673574" y="846349"/>
                  </a:cubicBezTo>
                  <a:cubicBezTo>
                    <a:pt x="1671044" y="845976"/>
                    <a:pt x="1669034" y="845530"/>
                    <a:pt x="1667546" y="845009"/>
                  </a:cubicBezTo>
                  <a:cubicBezTo>
                    <a:pt x="1666058" y="844488"/>
                    <a:pt x="1665016" y="843781"/>
                    <a:pt x="1664421" y="842888"/>
                  </a:cubicBezTo>
                  <a:cubicBezTo>
                    <a:pt x="1663825" y="841995"/>
                    <a:pt x="1663528" y="840954"/>
                    <a:pt x="1663528" y="839763"/>
                  </a:cubicBezTo>
                  <a:lnTo>
                    <a:pt x="1663528" y="589285"/>
                  </a:lnTo>
                  <a:lnTo>
                    <a:pt x="1582268" y="589285"/>
                  </a:lnTo>
                  <a:cubicBezTo>
                    <a:pt x="1581077" y="589285"/>
                    <a:pt x="1579998" y="588987"/>
                    <a:pt x="1579031" y="588392"/>
                  </a:cubicBezTo>
                  <a:cubicBezTo>
                    <a:pt x="1578063" y="587797"/>
                    <a:pt x="1577282" y="586867"/>
                    <a:pt x="1576687" y="585602"/>
                  </a:cubicBezTo>
                  <a:cubicBezTo>
                    <a:pt x="1576091" y="584337"/>
                    <a:pt x="1575608" y="582662"/>
                    <a:pt x="1575235" y="580579"/>
                  </a:cubicBezTo>
                  <a:cubicBezTo>
                    <a:pt x="1574863" y="578495"/>
                    <a:pt x="1574677" y="576039"/>
                    <a:pt x="1574677" y="573212"/>
                  </a:cubicBezTo>
                  <a:cubicBezTo>
                    <a:pt x="1574677" y="570384"/>
                    <a:pt x="1574863" y="567891"/>
                    <a:pt x="1575235" y="565733"/>
                  </a:cubicBezTo>
                  <a:cubicBezTo>
                    <a:pt x="1575608" y="563575"/>
                    <a:pt x="1576091" y="561826"/>
                    <a:pt x="1576687" y="560487"/>
                  </a:cubicBezTo>
                  <a:cubicBezTo>
                    <a:pt x="1577282" y="559147"/>
                    <a:pt x="1578063" y="558180"/>
                    <a:pt x="1579031" y="557585"/>
                  </a:cubicBezTo>
                  <a:cubicBezTo>
                    <a:pt x="1579998" y="556989"/>
                    <a:pt x="1581077" y="556692"/>
                    <a:pt x="1582268" y="556692"/>
                  </a:cubicBezTo>
                  <a:close/>
                  <a:moveTo>
                    <a:pt x="1404939" y="556692"/>
                  </a:moveTo>
                  <a:lnTo>
                    <a:pt x="1542010" y="556692"/>
                  </a:lnTo>
                  <a:cubicBezTo>
                    <a:pt x="1543200" y="556692"/>
                    <a:pt x="1544279" y="556989"/>
                    <a:pt x="1545247" y="557585"/>
                  </a:cubicBezTo>
                  <a:cubicBezTo>
                    <a:pt x="1546214" y="558180"/>
                    <a:pt x="1546995" y="559147"/>
                    <a:pt x="1547591" y="560487"/>
                  </a:cubicBezTo>
                  <a:cubicBezTo>
                    <a:pt x="1548186" y="561826"/>
                    <a:pt x="1548670" y="563501"/>
                    <a:pt x="1549042" y="565510"/>
                  </a:cubicBezTo>
                  <a:cubicBezTo>
                    <a:pt x="1549414" y="567519"/>
                    <a:pt x="1549600" y="570012"/>
                    <a:pt x="1549600" y="572988"/>
                  </a:cubicBezTo>
                  <a:cubicBezTo>
                    <a:pt x="1549600" y="575667"/>
                    <a:pt x="1549414" y="578011"/>
                    <a:pt x="1549042" y="580021"/>
                  </a:cubicBezTo>
                  <a:cubicBezTo>
                    <a:pt x="1548670" y="582030"/>
                    <a:pt x="1548186" y="583667"/>
                    <a:pt x="1547591" y="584932"/>
                  </a:cubicBezTo>
                  <a:cubicBezTo>
                    <a:pt x="1546995" y="586197"/>
                    <a:pt x="1546214" y="587127"/>
                    <a:pt x="1545247" y="587722"/>
                  </a:cubicBezTo>
                  <a:cubicBezTo>
                    <a:pt x="1544279" y="588318"/>
                    <a:pt x="1543200" y="588615"/>
                    <a:pt x="1542010" y="588615"/>
                  </a:cubicBezTo>
                  <a:lnTo>
                    <a:pt x="1429049" y="588615"/>
                  </a:lnTo>
                  <a:lnTo>
                    <a:pt x="1429049" y="679252"/>
                  </a:lnTo>
                  <a:lnTo>
                    <a:pt x="1525936" y="679252"/>
                  </a:lnTo>
                  <a:cubicBezTo>
                    <a:pt x="1527127" y="679252"/>
                    <a:pt x="1528206" y="679587"/>
                    <a:pt x="1529173" y="680256"/>
                  </a:cubicBezTo>
                  <a:cubicBezTo>
                    <a:pt x="1530141" y="680926"/>
                    <a:pt x="1530959" y="681856"/>
                    <a:pt x="1531629" y="683047"/>
                  </a:cubicBezTo>
                  <a:cubicBezTo>
                    <a:pt x="1532299" y="684237"/>
                    <a:pt x="1532782" y="685875"/>
                    <a:pt x="1533080" y="687958"/>
                  </a:cubicBezTo>
                  <a:cubicBezTo>
                    <a:pt x="1533378" y="690042"/>
                    <a:pt x="1533526" y="692497"/>
                    <a:pt x="1533526" y="695325"/>
                  </a:cubicBezTo>
                  <a:cubicBezTo>
                    <a:pt x="1533526" y="698004"/>
                    <a:pt x="1533378" y="700311"/>
                    <a:pt x="1533080" y="702246"/>
                  </a:cubicBezTo>
                  <a:cubicBezTo>
                    <a:pt x="1532782" y="704180"/>
                    <a:pt x="1532299" y="705743"/>
                    <a:pt x="1531629" y="706934"/>
                  </a:cubicBezTo>
                  <a:cubicBezTo>
                    <a:pt x="1530959" y="708124"/>
                    <a:pt x="1530141" y="708980"/>
                    <a:pt x="1529173" y="709501"/>
                  </a:cubicBezTo>
                  <a:cubicBezTo>
                    <a:pt x="1528206" y="710022"/>
                    <a:pt x="1527127" y="710282"/>
                    <a:pt x="1525936" y="710282"/>
                  </a:cubicBezTo>
                  <a:lnTo>
                    <a:pt x="1429049" y="710282"/>
                  </a:lnTo>
                  <a:lnTo>
                    <a:pt x="1429049" y="813644"/>
                  </a:lnTo>
                  <a:lnTo>
                    <a:pt x="1543572" y="813644"/>
                  </a:lnTo>
                  <a:cubicBezTo>
                    <a:pt x="1544763" y="813644"/>
                    <a:pt x="1545842" y="813941"/>
                    <a:pt x="1546809" y="814537"/>
                  </a:cubicBezTo>
                  <a:cubicBezTo>
                    <a:pt x="1547777" y="815132"/>
                    <a:pt x="1548632" y="816062"/>
                    <a:pt x="1549377" y="817327"/>
                  </a:cubicBezTo>
                  <a:cubicBezTo>
                    <a:pt x="1550121" y="818592"/>
                    <a:pt x="1550642" y="820229"/>
                    <a:pt x="1550939" y="822238"/>
                  </a:cubicBezTo>
                  <a:cubicBezTo>
                    <a:pt x="1551237" y="824248"/>
                    <a:pt x="1551386" y="826740"/>
                    <a:pt x="1551386" y="829717"/>
                  </a:cubicBezTo>
                  <a:cubicBezTo>
                    <a:pt x="1551386" y="832396"/>
                    <a:pt x="1551237" y="834740"/>
                    <a:pt x="1550939" y="836749"/>
                  </a:cubicBezTo>
                  <a:cubicBezTo>
                    <a:pt x="1550642" y="838758"/>
                    <a:pt x="1550121" y="840433"/>
                    <a:pt x="1549377" y="841772"/>
                  </a:cubicBezTo>
                  <a:cubicBezTo>
                    <a:pt x="1548632" y="843112"/>
                    <a:pt x="1547777" y="844079"/>
                    <a:pt x="1546809" y="844674"/>
                  </a:cubicBezTo>
                  <a:cubicBezTo>
                    <a:pt x="1545842" y="845270"/>
                    <a:pt x="1544763" y="845567"/>
                    <a:pt x="1543572" y="845567"/>
                  </a:cubicBezTo>
                  <a:lnTo>
                    <a:pt x="1404939" y="845567"/>
                  </a:lnTo>
                  <a:cubicBezTo>
                    <a:pt x="1401516" y="845567"/>
                    <a:pt x="1398279" y="844414"/>
                    <a:pt x="1395228" y="842107"/>
                  </a:cubicBezTo>
                  <a:cubicBezTo>
                    <a:pt x="1392177" y="839800"/>
                    <a:pt x="1390651" y="835745"/>
                    <a:pt x="1390651" y="829940"/>
                  </a:cubicBezTo>
                  <a:lnTo>
                    <a:pt x="1390651" y="572319"/>
                  </a:lnTo>
                  <a:cubicBezTo>
                    <a:pt x="1390651" y="566514"/>
                    <a:pt x="1392177" y="562459"/>
                    <a:pt x="1395228" y="560152"/>
                  </a:cubicBezTo>
                  <a:cubicBezTo>
                    <a:pt x="1398279" y="557845"/>
                    <a:pt x="1401516" y="556692"/>
                    <a:pt x="1404939" y="556692"/>
                  </a:cubicBezTo>
                  <a:close/>
                  <a:moveTo>
                    <a:pt x="862013" y="556692"/>
                  </a:moveTo>
                  <a:lnTo>
                    <a:pt x="923404" y="556692"/>
                  </a:lnTo>
                  <a:cubicBezTo>
                    <a:pt x="930697" y="556692"/>
                    <a:pt x="936762" y="556878"/>
                    <a:pt x="941599" y="557250"/>
                  </a:cubicBezTo>
                  <a:cubicBezTo>
                    <a:pt x="946436" y="557622"/>
                    <a:pt x="950789" y="558031"/>
                    <a:pt x="954658" y="558478"/>
                  </a:cubicBezTo>
                  <a:cubicBezTo>
                    <a:pt x="965820" y="560412"/>
                    <a:pt x="975680" y="563463"/>
                    <a:pt x="984238" y="567631"/>
                  </a:cubicBezTo>
                  <a:cubicBezTo>
                    <a:pt x="992796" y="571798"/>
                    <a:pt x="999977" y="577081"/>
                    <a:pt x="1005781" y="583481"/>
                  </a:cubicBezTo>
                  <a:cubicBezTo>
                    <a:pt x="1011585" y="589880"/>
                    <a:pt x="1015938" y="597210"/>
                    <a:pt x="1018841" y="605470"/>
                  </a:cubicBezTo>
                  <a:cubicBezTo>
                    <a:pt x="1021743" y="613730"/>
                    <a:pt x="1023194" y="622846"/>
                    <a:pt x="1023194" y="632817"/>
                  </a:cubicBezTo>
                  <a:cubicBezTo>
                    <a:pt x="1023194" y="642491"/>
                    <a:pt x="1021891" y="651160"/>
                    <a:pt x="1019287" y="658825"/>
                  </a:cubicBezTo>
                  <a:cubicBezTo>
                    <a:pt x="1016682" y="666490"/>
                    <a:pt x="1012925" y="673261"/>
                    <a:pt x="1008013" y="679140"/>
                  </a:cubicBezTo>
                  <a:cubicBezTo>
                    <a:pt x="1003102" y="685019"/>
                    <a:pt x="997223" y="690116"/>
                    <a:pt x="990377" y="694432"/>
                  </a:cubicBezTo>
                  <a:cubicBezTo>
                    <a:pt x="983531" y="698748"/>
                    <a:pt x="975866" y="702395"/>
                    <a:pt x="967383" y="705371"/>
                  </a:cubicBezTo>
                  <a:cubicBezTo>
                    <a:pt x="972146" y="707455"/>
                    <a:pt x="976462" y="710096"/>
                    <a:pt x="980331" y="713296"/>
                  </a:cubicBezTo>
                  <a:cubicBezTo>
                    <a:pt x="984201" y="716496"/>
                    <a:pt x="987810" y="720328"/>
                    <a:pt x="991158" y="724793"/>
                  </a:cubicBezTo>
                  <a:cubicBezTo>
                    <a:pt x="994507" y="729258"/>
                    <a:pt x="997670" y="734393"/>
                    <a:pt x="1000646" y="740197"/>
                  </a:cubicBezTo>
                  <a:cubicBezTo>
                    <a:pt x="1003623" y="746001"/>
                    <a:pt x="1006599" y="752550"/>
                    <a:pt x="1009576" y="759842"/>
                  </a:cubicBezTo>
                  <a:lnTo>
                    <a:pt x="1035472" y="823466"/>
                  </a:lnTo>
                  <a:cubicBezTo>
                    <a:pt x="1037556" y="828824"/>
                    <a:pt x="1038895" y="832582"/>
                    <a:pt x="1039490" y="834740"/>
                  </a:cubicBezTo>
                  <a:cubicBezTo>
                    <a:pt x="1040086" y="836898"/>
                    <a:pt x="1040383" y="838572"/>
                    <a:pt x="1040383" y="839763"/>
                  </a:cubicBezTo>
                  <a:cubicBezTo>
                    <a:pt x="1040383" y="840954"/>
                    <a:pt x="1040160" y="841995"/>
                    <a:pt x="1039714" y="842888"/>
                  </a:cubicBezTo>
                  <a:cubicBezTo>
                    <a:pt x="1039267" y="843781"/>
                    <a:pt x="1038300" y="844525"/>
                    <a:pt x="1036811" y="845121"/>
                  </a:cubicBezTo>
                  <a:cubicBezTo>
                    <a:pt x="1035323" y="845716"/>
                    <a:pt x="1033240" y="846162"/>
                    <a:pt x="1030561" y="846460"/>
                  </a:cubicBezTo>
                  <a:cubicBezTo>
                    <a:pt x="1027882" y="846758"/>
                    <a:pt x="1024310" y="846907"/>
                    <a:pt x="1019845" y="846907"/>
                  </a:cubicBezTo>
                  <a:cubicBezTo>
                    <a:pt x="1015976" y="846907"/>
                    <a:pt x="1012813" y="846758"/>
                    <a:pt x="1010357" y="846460"/>
                  </a:cubicBezTo>
                  <a:cubicBezTo>
                    <a:pt x="1007902" y="846162"/>
                    <a:pt x="1005930" y="845679"/>
                    <a:pt x="1004441" y="845009"/>
                  </a:cubicBezTo>
                  <a:cubicBezTo>
                    <a:pt x="1002953" y="844339"/>
                    <a:pt x="1001800" y="843409"/>
                    <a:pt x="1000981" y="842219"/>
                  </a:cubicBezTo>
                  <a:cubicBezTo>
                    <a:pt x="1000163" y="841028"/>
                    <a:pt x="999456" y="839540"/>
                    <a:pt x="998860" y="837754"/>
                  </a:cubicBezTo>
                  <a:lnTo>
                    <a:pt x="972295" y="769665"/>
                  </a:lnTo>
                  <a:cubicBezTo>
                    <a:pt x="969169" y="761926"/>
                    <a:pt x="965932" y="754819"/>
                    <a:pt x="962583" y="748345"/>
                  </a:cubicBezTo>
                  <a:cubicBezTo>
                    <a:pt x="959235" y="741871"/>
                    <a:pt x="955254" y="736290"/>
                    <a:pt x="950640" y="731602"/>
                  </a:cubicBezTo>
                  <a:cubicBezTo>
                    <a:pt x="946026" y="726914"/>
                    <a:pt x="940594" y="723268"/>
                    <a:pt x="934343" y="720663"/>
                  </a:cubicBezTo>
                  <a:cubicBezTo>
                    <a:pt x="928093" y="718059"/>
                    <a:pt x="920577" y="716756"/>
                    <a:pt x="911796" y="716756"/>
                  </a:cubicBezTo>
                  <a:lnTo>
                    <a:pt x="886123" y="716756"/>
                  </a:lnTo>
                  <a:lnTo>
                    <a:pt x="886123" y="839763"/>
                  </a:lnTo>
                  <a:cubicBezTo>
                    <a:pt x="886123" y="840954"/>
                    <a:pt x="885788" y="841995"/>
                    <a:pt x="885118" y="842888"/>
                  </a:cubicBezTo>
                  <a:cubicBezTo>
                    <a:pt x="884449" y="843781"/>
                    <a:pt x="883407" y="844488"/>
                    <a:pt x="881993" y="845009"/>
                  </a:cubicBezTo>
                  <a:cubicBezTo>
                    <a:pt x="880579" y="845530"/>
                    <a:pt x="878644" y="845976"/>
                    <a:pt x="876189" y="846349"/>
                  </a:cubicBezTo>
                  <a:cubicBezTo>
                    <a:pt x="873733" y="846721"/>
                    <a:pt x="870645" y="846907"/>
                    <a:pt x="866924" y="846907"/>
                  </a:cubicBezTo>
                  <a:cubicBezTo>
                    <a:pt x="863203" y="846907"/>
                    <a:pt x="860115" y="846721"/>
                    <a:pt x="857660" y="846349"/>
                  </a:cubicBezTo>
                  <a:cubicBezTo>
                    <a:pt x="855204" y="845976"/>
                    <a:pt x="853232" y="845530"/>
                    <a:pt x="851744" y="845009"/>
                  </a:cubicBezTo>
                  <a:cubicBezTo>
                    <a:pt x="850255" y="844488"/>
                    <a:pt x="849214" y="843781"/>
                    <a:pt x="848618" y="842888"/>
                  </a:cubicBezTo>
                  <a:cubicBezTo>
                    <a:pt x="848023" y="841995"/>
                    <a:pt x="847725" y="840954"/>
                    <a:pt x="847725" y="839763"/>
                  </a:cubicBezTo>
                  <a:lnTo>
                    <a:pt x="847725" y="572319"/>
                  </a:lnTo>
                  <a:cubicBezTo>
                    <a:pt x="847725" y="566514"/>
                    <a:pt x="849251" y="562459"/>
                    <a:pt x="852302" y="560152"/>
                  </a:cubicBezTo>
                  <a:cubicBezTo>
                    <a:pt x="855353" y="557845"/>
                    <a:pt x="858590" y="556692"/>
                    <a:pt x="862013" y="556692"/>
                  </a:cubicBezTo>
                  <a:close/>
                  <a:moveTo>
                    <a:pt x="642939" y="556692"/>
                  </a:moveTo>
                  <a:lnTo>
                    <a:pt x="780010" y="556692"/>
                  </a:lnTo>
                  <a:cubicBezTo>
                    <a:pt x="781200" y="556692"/>
                    <a:pt x="782279" y="556989"/>
                    <a:pt x="783247" y="557585"/>
                  </a:cubicBezTo>
                  <a:cubicBezTo>
                    <a:pt x="784214" y="558180"/>
                    <a:pt x="784995" y="559147"/>
                    <a:pt x="785591" y="560487"/>
                  </a:cubicBezTo>
                  <a:cubicBezTo>
                    <a:pt x="786186" y="561826"/>
                    <a:pt x="786670" y="563501"/>
                    <a:pt x="787042" y="565510"/>
                  </a:cubicBezTo>
                  <a:cubicBezTo>
                    <a:pt x="787414" y="567519"/>
                    <a:pt x="787600" y="570012"/>
                    <a:pt x="787600" y="572988"/>
                  </a:cubicBezTo>
                  <a:cubicBezTo>
                    <a:pt x="787600" y="575667"/>
                    <a:pt x="787414" y="578011"/>
                    <a:pt x="787042" y="580021"/>
                  </a:cubicBezTo>
                  <a:cubicBezTo>
                    <a:pt x="786670" y="582030"/>
                    <a:pt x="786186" y="583667"/>
                    <a:pt x="785591" y="584932"/>
                  </a:cubicBezTo>
                  <a:cubicBezTo>
                    <a:pt x="784995" y="586197"/>
                    <a:pt x="784214" y="587127"/>
                    <a:pt x="783247" y="587722"/>
                  </a:cubicBezTo>
                  <a:cubicBezTo>
                    <a:pt x="782279" y="588318"/>
                    <a:pt x="781200" y="588615"/>
                    <a:pt x="780010" y="588615"/>
                  </a:cubicBezTo>
                  <a:lnTo>
                    <a:pt x="667049" y="588615"/>
                  </a:lnTo>
                  <a:lnTo>
                    <a:pt x="667049" y="679252"/>
                  </a:lnTo>
                  <a:lnTo>
                    <a:pt x="763936" y="679252"/>
                  </a:lnTo>
                  <a:cubicBezTo>
                    <a:pt x="765127" y="679252"/>
                    <a:pt x="766206" y="679587"/>
                    <a:pt x="767173" y="680256"/>
                  </a:cubicBezTo>
                  <a:cubicBezTo>
                    <a:pt x="768140" y="680926"/>
                    <a:pt x="768959" y="681856"/>
                    <a:pt x="769629" y="683047"/>
                  </a:cubicBezTo>
                  <a:cubicBezTo>
                    <a:pt x="770299" y="684237"/>
                    <a:pt x="770782" y="685875"/>
                    <a:pt x="771080" y="687958"/>
                  </a:cubicBezTo>
                  <a:cubicBezTo>
                    <a:pt x="771378" y="690042"/>
                    <a:pt x="771526" y="692497"/>
                    <a:pt x="771526" y="695325"/>
                  </a:cubicBezTo>
                  <a:cubicBezTo>
                    <a:pt x="771526" y="698004"/>
                    <a:pt x="771378" y="700311"/>
                    <a:pt x="771080" y="702246"/>
                  </a:cubicBezTo>
                  <a:cubicBezTo>
                    <a:pt x="770782" y="704180"/>
                    <a:pt x="770299" y="705743"/>
                    <a:pt x="769629" y="706934"/>
                  </a:cubicBezTo>
                  <a:cubicBezTo>
                    <a:pt x="768959" y="708124"/>
                    <a:pt x="768140" y="708980"/>
                    <a:pt x="767173" y="709501"/>
                  </a:cubicBezTo>
                  <a:cubicBezTo>
                    <a:pt x="766206" y="710022"/>
                    <a:pt x="765127" y="710282"/>
                    <a:pt x="763936" y="710282"/>
                  </a:cubicBezTo>
                  <a:lnTo>
                    <a:pt x="667049" y="710282"/>
                  </a:lnTo>
                  <a:lnTo>
                    <a:pt x="667049" y="813644"/>
                  </a:lnTo>
                  <a:lnTo>
                    <a:pt x="781572" y="813644"/>
                  </a:lnTo>
                  <a:cubicBezTo>
                    <a:pt x="782763" y="813644"/>
                    <a:pt x="783842" y="813941"/>
                    <a:pt x="784809" y="814537"/>
                  </a:cubicBezTo>
                  <a:cubicBezTo>
                    <a:pt x="785777" y="815132"/>
                    <a:pt x="786632" y="816062"/>
                    <a:pt x="787377" y="817327"/>
                  </a:cubicBezTo>
                  <a:cubicBezTo>
                    <a:pt x="788121" y="818592"/>
                    <a:pt x="788642" y="820229"/>
                    <a:pt x="788939" y="822238"/>
                  </a:cubicBezTo>
                  <a:cubicBezTo>
                    <a:pt x="789237" y="824248"/>
                    <a:pt x="789386" y="826740"/>
                    <a:pt x="789386" y="829717"/>
                  </a:cubicBezTo>
                  <a:cubicBezTo>
                    <a:pt x="789386" y="832396"/>
                    <a:pt x="789237" y="834740"/>
                    <a:pt x="788939" y="836749"/>
                  </a:cubicBezTo>
                  <a:cubicBezTo>
                    <a:pt x="788642" y="838758"/>
                    <a:pt x="788121" y="840433"/>
                    <a:pt x="787377" y="841772"/>
                  </a:cubicBezTo>
                  <a:cubicBezTo>
                    <a:pt x="786632" y="843112"/>
                    <a:pt x="785777" y="844079"/>
                    <a:pt x="784809" y="844674"/>
                  </a:cubicBezTo>
                  <a:cubicBezTo>
                    <a:pt x="783842" y="845270"/>
                    <a:pt x="782763" y="845567"/>
                    <a:pt x="781572" y="845567"/>
                  </a:cubicBezTo>
                  <a:lnTo>
                    <a:pt x="642939" y="845567"/>
                  </a:lnTo>
                  <a:cubicBezTo>
                    <a:pt x="639516" y="845567"/>
                    <a:pt x="636279" y="844414"/>
                    <a:pt x="633228" y="842107"/>
                  </a:cubicBezTo>
                  <a:cubicBezTo>
                    <a:pt x="630177" y="839800"/>
                    <a:pt x="628651" y="835745"/>
                    <a:pt x="628651" y="829940"/>
                  </a:cubicBezTo>
                  <a:lnTo>
                    <a:pt x="628651" y="572319"/>
                  </a:lnTo>
                  <a:cubicBezTo>
                    <a:pt x="628651" y="566514"/>
                    <a:pt x="630177" y="562459"/>
                    <a:pt x="633228" y="560152"/>
                  </a:cubicBezTo>
                  <a:cubicBezTo>
                    <a:pt x="636279" y="557845"/>
                    <a:pt x="639516" y="556692"/>
                    <a:pt x="642939" y="556692"/>
                  </a:cubicBezTo>
                  <a:close/>
                  <a:moveTo>
                    <a:pt x="382118" y="556692"/>
                  </a:moveTo>
                  <a:lnTo>
                    <a:pt x="583036" y="556692"/>
                  </a:lnTo>
                  <a:cubicBezTo>
                    <a:pt x="584226" y="556692"/>
                    <a:pt x="585305" y="556989"/>
                    <a:pt x="586273" y="557585"/>
                  </a:cubicBezTo>
                  <a:cubicBezTo>
                    <a:pt x="587240" y="558180"/>
                    <a:pt x="588059" y="559147"/>
                    <a:pt x="588728" y="560487"/>
                  </a:cubicBezTo>
                  <a:cubicBezTo>
                    <a:pt x="589398" y="561826"/>
                    <a:pt x="589882" y="563575"/>
                    <a:pt x="590179" y="565733"/>
                  </a:cubicBezTo>
                  <a:cubicBezTo>
                    <a:pt x="590477" y="567891"/>
                    <a:pt x="590626" y="570384"/>
                    <a:pt x="590626" y="573212"/>
                  </a:cubicBezTo>
                  <a:cubicBezTo>
                    <a:pt x="590626" y="576039"/>
                    <a:pt x="590477" y="578495"/>
                    <a:pt x="590179" y="580579"/>
                  </a:cubicBezTo>
                  <a:cubicBezTo>
                    <a:pt x="589882" y="582662"/>
                    <a:pt x="589398" y="584337"/>
                    <a:pt x="588728" y="585602"/>
                  </a:cubicBezTo>
                  <a:cubicBezTo>
                    <a:pt x="588059" y="586867"/>
                    <a:pt x="587240" y="587797"/>
                    <a:pt x="586273" y="588392"/>
                  </a:cubicBezTo>
                  <a:cubicBezTo>
                    <a:pt x="585305" y="588987"/>
                    <a:pt x="584226" y="589285"/>
                    <a:pt x="583036" y="589285"/>
                  </a:cubicBezTo>
                  <a:lnTo>
                    <a:pt x="501775" y="589285"/>
                  </a:lnTo>
                  <a:lnTo>
                    <a:pt x="501775" y="839763"/>
                  </a:lnTo>
                  <a:cubicBezTo>
                    <a:pt x="501775" y="840954"/>
                    <a:pt x="501478" y="841995"/>
                    <a:pt x="500882" y="842888"/>
                  </a:cubicBezTo>
                  <a:cubicBezTo>
                    <a:pt x="500287" y="843781"/>
                    <a:pt x="499245" y="844488"/>
                    <a:pt x="497757" y="845009"/>
                  </a:cubicBezTo>
                  <a:cubicBezTo>
                    <a:pt x="496269" y="845530"/>
                    <a:pt x="494297" y="845976"/>
                    <a:pt x="491841" y="846349"/>
                  </a:cubicBezTo>
                  <a:cubicBezTo>
                    <a:pt x="489385" y="846721"/>
                    <a:pt x="486297" y="846907"/>
                    <a:pt x="482577" y="846907"/>
                  </a:cubicBezTo>
                  <a:cubicBezTo>
                    <a:pt x="479005" y="846907"/>
                    <a:pt x="475954" y="846721"/>
                    <a:pt x="473424" y="846349"/>
                  </a:cubicBezTo>
                  <a:cubicBezTo>
                    <a:pt x="470894" y="845976"/>
                    <a:pt x="468884" y="845530"/>
                    <a:pt x="467396" y="845009"/>
                  </a:cubicBezTo>
                  <a:cubicBezTo>
                    <a:pt x="465908" y="844488"/>
                    <a:pt x="464866" y="843781"/>
                    <a:pt x="464271" y="842888"/>
                  </a:cubicBezTo>
                  <a:cubicBezTo>
                    <a:pt x="463675" y="841995"/>
                    <a:pt x="463378" y="840954"/>
                    <a:pt x="463378" y="839763"/>
                  </a:cubicBezTo>
                  <a:lnTo>
                    <a:pt x="463378" y="589285"/>
                  </a:lnTo>
                  <a:lnTo>
                    <a:pt x="382118" y="589285"/>
                  </a:lnTo>
                  <a:cubicBezTo>
                    <a:pt x="380927" y="589285"/>
                    <a:pt x="379848" y="588987"/>
                    <a:pt x="378881" y="588392"/>
                  </a:cubicBezTo>
                  <a:cubicBezTo>
                    <a:pt x="377913" y="587797"/>
                    <a:pt x="377132" y="586867"/>
                    <a:pt x="376536" y="585602"/>
                  </a:cubicBezTo>
                  <a:cubicBezTo>
                    <a:pt x="375941" y="584337"/>
                    <a:pt x="375457" y="582662"/>
                    <a:pt x="375085" y="580579"/>
                  </a:cubicBezTo>
                  <a:cubicBezTo>
                    <a:pt x="374713" y="578495"/>
                    <a:pt x="374527" y="576039"/>
                    <a:pt x="374527" y="573212"/>
                  </a:cubicBezTo>
                  <a:cubicBezTo>
                    <a:pt x="374527" y="570384"/>
                    <a:pt x="374713" y="567891"/>
                    <a:pt x="375085" y="565733"/>
                  </a:cubicBezTo>
                  <a:cubicBezTo>
                    <a:pt x="375457" y="563575"/>
                    <a:pt x="375941" y="561826"/>
                    <a:pt x="376536" y="560487"/>
                  </a:cubicBezTo>
                  <a:cubicBezTo>
                    <a:pt x="377132" y="559147"/>
                    <a:pt x="377913" y="558180"/>
                    <a:pt x="378881" y="557585"/>
                  </a:cubicBezTo>
                  <a:cubicBezTo>
                    <a:pt x="379848" y="556989"/>
                    <a:pt x="380927" y="556692"/>
                    <a:pt x="382118" y="556692"/>
                  </a:cubicBezTo>
                  <a:close/>
                  <a:moveTo>
                    <a:pt x="1294861" y="556022"/>
                  </a:moveTo>
                  <a:cubicBezTo>
                    <a:pt x="1298316" y="556022"/>
                    <a:pt x="1301300" y="556171"/>
                    <a:pt x="1303813" y="556469"/>
                  </a:cubicBezTo>
                  <a:cubicBezTo>
                    <a:pt x="1306326" y="556766"/>
                    <a:pt x="1308289" y="557250"/>
                    <a:pt x="1309703" y="557920"/>
                  </a:cubicBezTo>
                  <a:cubicBezTo>
                    <a:pt x="1311117" y="558589"/>
                    <a:pt x="1312138" y="559371"/>
                    <a:pt x="1312765" y="560264"/>
                  </a:cubicBezTo>
                  <a:cubicBezTo>
                    <a:pt x="1313393" y="561157"/>
                    <a:pt x="1313707" y="562124"/>
                    <a:pt x="1313707" y="563166"/>
                  </a:cubicBezTo>
                  <a:lnTo>
                    <a:pt x="1313707" y="829717"/>
                  </a:lnTo>
                  <a:cubicBezTo>
                    <a:pt x="1313707" y="832694"/>
                    <a:pt x="1313207" y="835224"/>
                    <a:pt x="1312207" y="837307"/>
                  </a:cubicBezTo>
                  <a:cubicBezTo>
                    <a:pt x="1311207" y="839391"/>
                    <a:pt x="1309899" y="841102"/>
                    <a:pt x="1308283" y="842442"/>
                  </a:cubicBezTo>
                  <a:cubicBezTo>
                    <a:pt x="1306667" y="843781"/>
                    <a:pt x="1304858" y="844749"/>
                    <a:pt x="1302857" y="845344"/>
                  </a:cubicBezTo>
                  <a:cubicBezTo>
                    <a:pt x="1300856" y="845939"/>
                    <a:pt x="1298855" y="846237"/>
                    <a:pt x="1296852" y="846237"/>
                  </a:cubicBezTo>
                  <a:lnTo>
                    <a:pt x="1284156" y="846237"/>
                  </a:lnTo>
                  <a:cubicBezTo>
                    <a:pt x="1280153" y="846237"/>
                    <a:pt x="1276651" y="845828"/>
                    <a:pt x="1273649" y="845009"/>
                  </a:cubicBezTo>
                  <a:cubicBezTo>
                    <a:pt x="1270647" y="844191"/>
                    <a:pt x="1267800" y="842702"/>
                    <a:pt x="1265107" y="840544"/>
                  </a:cubicBezTo>
                  <a:cubicBezTo>
                    <a:pt x="1262414" y="838386"/>
                    <a:pt x="1259720" y="835447"/>
                    <a:pt x="1257026" y="831726"/>
                  </a:cubicBezTo>
                  <a:cubicBezTo>
                    <a:pt x="1254332" y="828005"/>
                    <a:pt x="1251474" y="823243"/>
                    <a:pt x="1248451" y="817439"/>
                  </a:cubicBezTo>
                  <a:lnTo>
                    <a:pt x="1160326" y="653132"/>
                  </a:lnTo>
                  <a:cubicBezTo>
                    <a:pt x="1155719" y="644649"/>
                    <a:pt x="1151076" y="635757"/>
                    <a:pt x="1146396" y="626455"/>
                  </a:cubicBezTo>
                  <a:cubicBezTo>
                    <a:pt x="1141716" y="617153"/>
                    <a:pt x="1137360" y="608112"/>
                    <a:pt x="1133328" y="599331"/>
                  </a:cubicBezTo>
                  <a:lnTo>
                    <a:pt x="1132881" y="599331"/>
                  </a:lnTo>
                  <a:cubicBezTo>
                    <a:pt x="1133179" y="610047"/>
                    <a:pt x="1133402" y="620986"/>
                    <a:pt x="1133551" y="632148"/>
                  </a:cubicBezTo>
                  <a:cubicBezTo>
                    <a:pt x="1133700" y="643310"/>
                    <a:pt x="1133774" y="654397"/>
                    <a:pt x="1133774" y="665411"/>
                  </a:cubicBezTo>
                  <a:lnTo>
                    <a:pt x="1133774" y="839763"/>
                  </a:lnTo>
                  <a:cubicBezTo>
                    <a:pt x="1133774" y="840805"/>
                    <a:pt x="1133460" y="841809"/>
                    <a:pt x="1132832" y="842777"/>
                  </a:cubicBezTo>
                  <a:cubicBezTo>
                    <a:pt x="1132204" y="843744"/>
                    <a:pt x="1131145" y="844488"/>
                    <a:pt x="1129653" y="845009"/>
                  </a:cubicBezTo>
                  <a:cubicBezTo>
                    <a:pt x="1128161" y="845530"/>
                    <a:pt x="1126198" y="845976"/>
                    <a:pt x="1123763" y="846349"/>
                  </a:cubicBezTo>
                  <a:cubicBezTo>
                    <a:pt x="1121328" y="846721"/>
                    <a:pt x="1118226" y="846907"/>
                    <a:pt x="1114457" y="846907"/>
                  </a:cubicBezTo>
                  <a:cubicBezTo>
                    <a:pt x="1110687" y="846907"/>
                    <a:pt x="1107586" y="846721"/>
                    <a:pt x="1105152" y="846349"/>
                  </a:cubicBezTo>
                  <a:cubicBezTo>
                    <a:pt x="1102718" y="845976"/>
                    <a:pt x="1100795" y="845530"/>
                    <a:pt x="1099381" y="845009"/>
                  </a:cubicBezTo>
                  <a:cubicBezTo>
                    <a:pt x="1097967" y="844488"/>
                    <a:pt x="1096946" y="843744"/>
                    <a:pt x="1096318" y="842777"/>
                  </a:cubicBezTo>
                  <a:cubicBezTo>
                    <a:pt x="1095690" y="841809"/>
                    <a:pt x="1095376" y="840805"/>
                    <a:pt x="1095376" y="839763"/>
                  </a:cubicBezTo>
                  <a:lnTo>
                    <a:pt x="1095376" y="573212"/>
                  </a:lnTo>
                  <a:cubicBezTo>
                    <a:pt x="1095376" y="567259"/>
                    <a:pt x="1097066" y="563017"/>
                    <a:pt x="1100446" y="560487"/>
                  </a:cubicBezTo>
                  <a:cubicBezTo>
                    <a:pt x="1103826" y="557957"/>
                    <a:pt x="1107513" y="556692"/>
                    <a:pt x="1111506" y="556692"/>
                  </a:cubicBezTo>
                  <a:lnTo>
                    <a:pt x="1130401" y="556692"/>
                  </a:lnTo>
                  <a:cubicBezTo>
                    <a:pt x="1134854" y="556692"/>
                    <a:pt x="1138579" y="557064"/>
                    <a:pt x="1141575" y="557808"/>
                  </a:cubicBezTo>
                  <a:cubicBezTo>
                    <a:pt x="1144572" y="558552"/>
                    <a:pt x="1147260" y="559780"/>
                    <a:pt x="1149640" y="561492"/>
                  </a:cubicBezTo>
                  <a:cubicBezTo>
                    <a:pt x="1152020" y="563203"/>
                    <a:pt x="1154324" y="565584"/>
                    <a:pt x="1156552" y="568635"/>
                  </a:cubicBezTo>
                  <a:cubicBezTo>
                    <a:pt x="1158779" y="571686"/>
                    <a:pt x="1161117" y="575519"/>
                    <a:pt x="1163563" y="580132"/>
                  </a:cubicBezTo>
                  <a:lnTo>
                    <a:pt x="1231310" y="706934"/>
                  </a:lnTo>
                  <a:cubicBezTo>
                    <a:pt x="1235482" y="714673"/>
                    <a:pt x="1239509" y="722226"/>
                    <a:pt x="1243393" y="729593"/>
                  </a:cubicBezTo>
                  <a:cubicBezTo>
                    <a:pt x="1247276" y="736960"/>
                    <a:pt x="1251016" y="744215"/>
                    <a:pt x="1254613" y="751359"/>
                  </a:cubicBezTo>
                  <a:cubicBezTo>
                    <a:pt x="1258209" y="758503"/>
                    <a:pt x="1261769" y="765535"/>
                    <a:pt x="1265292" y="772455"/>
                  </a:cubicBezTo>
                  <a:cubicBezTo>
                    <a:pt x="1268815" y="779376"/>
                    <a:pt x="1272303" y="786334"/>
                    <a:pt x="1275756" y="793329"/>
                  </a:cubicBezTo>
                  <a:lnTo>
                    <a:pt x="1275979" y="793329"/>
                  </a:lnTo>
                  <a:cubicBezTo>
                    <a:pt x="1275682" y="781571"/>
                    <a:pt x="1275496" y="769330"/>
                    <a:pt x="1275421" y="756605"/>
                  </a:cubicBezTo>
                  <a:cubicBezTo>
                    <a:pt x="1275347" y="743880"/>
                    <a:pt x="1275310" y="731639"/>
                    <a:pt x="1275310" y="719882"/>
                  </a:cubicBezTo>
                  <a:lnTo>
                    <a:pt x="1275310" y="563166"/>
                  </a:lnTo>
                  <a:cubicBezTo>
                    <a:pt x="1275310" y="562124"/>
                    <a:pt x="1275624" y="561157"/>
                    <a:pt x="1276251" y="560264"/>
                  </a:cubicBezTo>
                  <a:cubicBezTo>
                    <a:pt x="1276879" y="559371"/>
                    <a:pt x="1277939" y="558589"/>
                    <a:pt x="1279431" y="557920"/>
                  </a:cubicBezTo>
                  <a:cubicBezTo>
                    <a:pt x="1280923" y="557250"/>
                    <a:pt x="1282886" y="556766"/>
                    <a:pt x="1285321" y="556469"/>
                  </a:cubicBezTo>
                  <a:cubicBezTo>
                    <a:pt x="1287755" y="556171"/>
                    <a:pt x="1290935" y="556022"/>
                    <a:pt x="1294861" y="556022"/>
                  </a:cubicBezTo>
                  <a:close/>
                  <a:moveTo>
                    <a:pt x="313786" y="556022"/>
                  </a:moveTo>
                  <a:cubicBezTo>
                    <a:pt x="317241" y="556022"/>
                    <a:pt x="320225" y="556171"/>
                    <a:pt x="322738" y="556469"/>
                  </a:cubicBezTo>
                  <a:cubicBezTo>
                    <a:pt x="325251" y="556766"/>
                    <a:pt x="327214" y="557250"/>
                    <a:pt x="328628" y="557920"/>
                  </a:cubicBezTo>
                  <a:cubicBezTo>
                    <a:pt x="330042" y="558589"/>
                    <a:pt x="331063" y="559371"/>
                    <a:pt x="331690" y="560264"/>
                  </a:cubicBezTo>
                  <a:cubicBezTo>
                    <a:pt x="332318" y="561157"/>
                    <a:pt x="332632" y="562124"/>
                    <a:pt x="332632" y="563166"/>
                  </a:cubicBezTo>
                  <a:lnTo>
                    <a:pt x="332632" y="829717"/>
                  </a:lnTo>
                  <a:cubicBezTo>
                    <a:pt x="332632" y="832694"/>
                    <a:pt x="332132" y="835224"/>
                    <a:pt x="331132" y="837307"/>
                  </a:cubicBezTo>
                  <a:cubicBezTo>
                    <a:pt x="330132" y="839391"/>
                    <a:pt x="328824" y="841102"/>
                    <a:pt x="327208" y="842442"/>
                  </a:cubicBezTo>
                  <a:cubicBezTo>
                    <a:pt x="325592" y="843781"/>
                    <a:pt x="323783" y="844749"/>
                    <a:pt x="321782" y="845344"/>
                  </a:cubicBezTo>
                  <a:cubicBezTo>
                    <a:pt x="319781" y="845939"/>
                    <a:pt x="317780" y="846237"/>
                    <a:pt x="315777" y="846237"/>
                  </a:cubicBezTo>
                  <a:lnTo>
                    <a:pt x="303081" y="846237"/>
                  </a:lnTo>
                  <a:cubicBezTo>
                    <a:pt x="299078" y="846237"/>
                    <a:pt x="295576" y="845828"/>
                    <a:pt x="292574" y="845009"/>
                  </a:cubicBezTo>
                  <a:cubicBezTo>
                    <a:pt x="289572" y="844191"/>
                    <a:pt x="286725" y="842702"/>
                    <a:pt x="284032" y="840544"/>
                  </a:cubicBezTo>
                  <a:cubicBezTo>
                    <a:pt x="281339" y="838386"/>
                    <a:pt x="278645" y="835447"/>
                    <a:pt x="275951" y="831726"/>
                  </a:cubicBezTo>
                  <a:cubicBezTo>
                    <a:pt x="273257" y="828005"/>
                    <a:pt x="270399" y="823243"/>
                    <a:pt x="267376" y="817439"/>
                  </a:cubicBezTo>
                  <a:lnTo>
                    <a:pt x="179251" y="653132"/>
                  </a:lnTo>
                  <a:cubicBezTo>
                    <a:pt x="174644" y="644649"/>
                    <a:pt x="170001" y="635757"/>
                    <a:pt x="165321" y="626455"/>
                  </a:cubicBezTo>
                  <a:cubicBezTo>
                    <a:pt x="160641" y="617153"/>
                    <a:pt x="156285" y="608112"/>
                    <a:pt x="152252" y="599331"/>
                  </a:cubicBezTo>
                  <a:lnTo>
                    <a:pt x="151806" y="599331"/>
                  </a:lnTo>
                  <a:cubicBezTo>
                    <a:pt x="152104" y="610047"/>
                    <a:pt x="152327" y="620986"/>
                    <a:pt x="152476" y="632148"/>
                  </a:cubicBezTo>
                  <a:cubicBezTo>
                    <a:pt x="152624" y="643310"/>
                    <a:pt x="152699" y="654397"/>
                    <a:pt x="152699" y="665411"/>
                  </a:cubicBezTo>
                  <a:lnTo>
                    <a:pt x="152699" y="839763"/>
                  </a:lnTo>
                  <a:cubicBezTo>
                    <a:pt x="152699" y="840805"/>
                    <a:pt x="152385" y="841809"/>
                    <a:pt x="151757" y="842777"/>
                  </a:cubicBezTo>
                  <a:cubicBezTo>
                    <a:pt x="151129" y="843744"/>
                    <a:pt x="150069" y="844488"/>
                    <a:pt x="148578" y="845009"/>
                  </a:cubicBezTo>
                  <a:cubicBezTo>
                    <a:pt x="147086" y="845530"/>
                    <a:pt x="145123" y="845976"/>
                    <a:pt x="142688" y="846349"/>
                  </a:cubicBezTo>
                  <a:cubicBezTo>
                    <a:pt x="140253" y="846721"/>
                    <a:pt x="137151" y="846907"/>
                    <a:pt x="133381" y="846907"/>
                  </a:cubicBezTo>
                  <a:cubicBezTo>
                    <a:pt x="129612" y="846907"/>
                    <a:pt x="126510" y="846721"/>
                    <a:pt x="124077" y="846349"/>
                  </a:cubicBezTo>
                  <a:cubicBezTo>
                    <a:pt x="121643" y="845976"/>
                    <a:pt x="119720" y="845530"/>
                    <a:pt x="118306" y="845009"/>
                  </a:cubicBezTo>
                  <a:cubicBezTo>
                    <a:pt x="116892" y="844488"/>
                    <a:pt x="115871" y="843744"/>
                    <a:pt x="115243" y="842777"/>
                  </a:cubicBezTo>
                  <a:cubicBezTo>
                    <a:pt x="114615" y="841809"/>
                    <a:pt x="114301" y="840805"/>
                    <a:pt x="114301" y="839763"/>
                  </a:cubicBezTo>
                  <a:lnTo>
                    <a:pt x="114301" y="573212"/>
                  </a:lnTo>
                  <a:cubicBezTo>
                    <a:pt x="114301" y="567259"/>
                    <a:pt x="115991" y="563017"/>
                    <a:pt x="119371" y="560487"/>
                  </a:cubicBezTo>
                  <a:cubicBezTo>
                    <a:pt x="122751" y="557957"/>
                    <a:pt x="126438" y="556692"/>
                    <a:pt x="130431" y="556692"/>
                  </a:cubicBezTo>
                  <a:lnTo>
                    <a:pt x="149326" y="556692"/>
                  </a:lnTo>
                  <a:cubicBezTo>
                    <a:pt x="153779" y="556692"/>
                    <a:pt x="157504" y="557064"/>
                    <a:pt x="160500" y="557808"/>
                  </a:cubicBezTo>
                  <a:cubicBezTo>
                    <a:pt x="163497" y="558552"/>
                    <a:pt x="166185" y="559780"/>
                    <a:pt x="168565" y="561492"/>
                  </a:cubicBezTo>
                  <a:cubicBezTo>
                    <a:pt x="170945" y="563203"/>
                    <a:pt x="173249" y="565584"/>
                    <a:pt x="175477" y="568635"/>
                  </a:cubicBezTo>
                  <a:cubicBezTo>
                    <a:pt x="177704" y="571686"/>
                    <a:pt x="180041" y="575519"/>
                    <a:pt x="182488" y="580132"/>
                  </a:cubicBezTo>
                  <a:lnTo>
                    <a:pt x="250235" y="706934"/>
                  </a:lnTo>
                  <a:cubicBezTo>
                    <a:pt x="254407" y="714673"/>
                    <a:pt x="258434" y="722226"/>
                    <a:pt x="262318" y="729593"/>
                  </a:cubicBezTo>
                  <a:cubicBezTo>
                    <a:pt x="266201" y="736960"/>
                    <a:pt x="269941" y="744215"/>
                    <a:pt x="273537" y="751359"/>
                  </a:cubicBezTo>
                  <a:cubicBezTo>
                    <a:pt x="277134" y="758503"/>
                    <a:pt x="280693" y="765535"/>
                    <a:pt x="284217" y="772455"/>
                  </a:cubicBezTo>
                  <a:cubicBezTo>
                    <a:pt x="287740" y="779376"/>
                    <a:pt x="291228" y="786334"/>
                    <a:pt x="294681" y="793329"/>
                  </a:cubicBezTo>
                  <a:lnTo>
                    <a:pt x="294904" y="793329"/>
                  </a:lnTo>
                  <a:cubicBezTo>
                    <a:pt x="294607" y="781571"/>
                    <a:pt x="294421" y="769330"/>
                    <a:pt x="294346" y="756605"/>
                  </a:cubicBezTo>
                  <a:cubicBezTo>
                    <a:pt x="294272" y="743880"/>
                    <a:pt x="294235" y="731639"/>
                    <a:pt x="294235" y="719882"/>
                  </a:cubicBezTo>
                  <a:lnTo>
                    <a:pt x="294235" y="563166"/>
                  </a:lnTo>
                  <a:cubicBezTo>
                    <a:pt x="294235" y="562124"/>
                    <a:pt x="294548" y="561157"/>
                    <a:pt x="295176" y="560264"/>
                  </a:cubicBezTo>
                  <a:cubicBezTo>
                    <a:pt x="295804" y="559371"/>
                    <a:pt x="296864" y="558589"/>
                    <a:pt x="298356" y="557920"/>
                  </a:cubicBezTo>
                  <a:cubicBezTo>
                    <a:pt x="299848" y="557250"/>
                    <a:pt x="301811" y="556766"/>
                    <a:pt x="304246" y="556469"/>
                  </a:cubicBezTo>
                  <a:cubicBezTo>
                    <a:pt x="306680" y="556171"/>
                    <a:pt x="309860" y="556022"/>
                    <a:pt x="313786" y="556022"/>
                  </a:cubicBezTo>
                  <a:close/>
                  <a:moveTo>
                    <a:pt x="19199" y="555352"/>
                  </a:moveTo>
                  <a:cubicBezTo>
                    <a:pt x="22920" y="555352"/>
                    <a:pt x="26008" y="555538"/>
                    <a:pt x="28464" y="555910"/>
                  </a:cubicBezTo>
                  <a:cubicBezTo>
                    <a:pt x="30919" y="556283"/>
                    <a:pt x="32891" y="556729"/>
                    <a:pt x="34380" y="557250"/>
                  </a:cubicBezTo>
                  <a:cubicBezTo>
                    <a:pt x="35868" y="557771"/>
                    <a:pt x="36910" y="558478"/>
                    <a:pt x="37505" y="559371"/>
                  </a:cubicBezTo>
                  <a:cubicBezTo>
                    <a:pt x="38100" y="560264"/>
                    <a:pt x="38398" y="561305"/>
                    <a:pt x="38398" y="562496"/>
                  </a:cubicBezTo>
                  <a:lnTo>
                    <a:pt x="38398" y="839763"/>
                  </a:lnTo>
                  <a:cubicBezTo>
                    <a:pt x="38398" y="840954"/>
                    <a:pt x="38100" y="841995"/>
                    <a:pt x="37505" y="842888"/>
                  </a:cubicBezTo>
                  <a:cubicBezTo>
                    <a:pt x="36910" y="843781"/>
                    <a:pt x="35868" y="844488"/>
                    <a:pt x="34380" y="845009"/>
                  </a:cubicBezTo>
                  <a:cubicBezTo>
                    <a:pt x="32891" y="845530"/>
                    <a:pt x="30919" y="845976"/>
                    <a:pt x="28464" y="846349"/>
                  </a:cubicBezTo>
                  <a:cubicBezTo>
                    <a:pt x="26008" y="846721"/>
                    <a:pt x="22920" y="846907"/>
                    <a:pt x="19199" y="846907"/>
                  </a:cubicBezTo>
                  <a:cubicBezTo>
                    <a:pt x="15627" y="846907"/>
                    <a:pt x="12576" y="846721"/>
                    <a:pt x="10046" y="846349"/>
                  </a:cubicBezTo>
                  <a:cubicBezTo>
                    <a:pt x="7516" y="845976"/>
                    <a:pt x="5507" y="845530"/>
                    <a:pt x="4019" y="845009"/>
                  </a:cubicBezTo>
                  <a:cubicBezTo>
                    <a:pt x="2530" y="844488"/>
                    <a:pt x="1489" y="843781"/>
                    <a:pt x="893" y="842888"/>
                  </a:cubicBezTo>
                  <a:cubicBezTo>
                    <a:pt x="298" y="841995"/>
                    <a:pt x="0" y="840954"/>
                    <a:pt x="0" y="839763"/>
                  </a:cubicBezTo>
                  <a:lnTo>
                    <a:pt x="0" y="562496"/>
                  </a:lnTo>
                  <a:cubicBezTo>
                    <a:pt x="0" y="561305"/>
                    <a:pt x="335" y="560264"/>
                    <a:pt x="1005" y="559371"/>
                  </a:cubicBezTo>
                  <a:cubicBezTo>
                    <a:pt x="1675" y="558478"/>
                    <a:pt x="2791" y="557771"/>
                    <a:pt x="4353" y="557250"/>
                  </a:cubicBezTo>
                  <a:cubicBezTo>
                    <a:pt x="5916" y="556729"/>
                    <a:pt x="7925" y="556283"/>
                    <a:pt x="10381" y="555910"/>
                  </a:cubicBezTo>
                  <a:cubicBezTo>
                    <a:pt x="12837" y="555538"/>
                    <a:pt x="15776" y="555352"/>
                    <a:pt x="19199" y="555352"/>
                  </a:cubicBezTo>
                  <a:close/>
                  <a:moveTo>
                    <a:pt x="914475" y="159618"/>
                  </a:moveTo>
                  <a:lnTo>
                    <a:pt x="914475" y="261417"/>
                  </a:lnTo>
                  <a:lnTo>
                    <a:pt x="970174" y="261417"/>
                  </a:lnTo>
                  <a:cubicBezTo>
                    <a:pt x="978938" y="261417"/>
                    <a:pt x="986588" y="260375"/>
                    <a:pt x="993122" y="258291"/>
                  </a:cubicBezTo>
                  <a:cubicBezTo>
                    <a:pt x="999657" y="256208"/>
                    <a:pt x="1005412" y="253120"/>
                    <a:pt x="1010389" y="249027"/>
                  </a:cubicBezTo>
                  <a:cubicBezTo>
                    <a:pt x="1015365" y="244934"/>
                    <a:pt x="1019264" y="239837"/>
                    <a:pt x="1022086" y="233735"/>
                  </a:cubicBezTo>
                  <a:cubicBezTo>
                    <a:pt x="1024908" y="227633"/>
                    <a:pt x="1026319" y="220563"/>
                    <a:pt x="1026319" y="212527"/>
                  </a:cubicBezTo>
                  <a:cubicBezTo>
                    <a:pt x="1026319" y="203895"/>
                    <a:pt x="1024945" y="196304"/>
                    <a:pt x="1022198" y="189756"/>
                  </a:cubicBezTo>
                  <a:cubicBezTo>
                    <a:pt x="1019450" y="183208"/>
                    <a:pt x="1015440" y="177701"/>
                    <a:pt x="1010167" y="173236"/>
                  </a:cubicBezTo>
                  <a:cubicBezTo>
                    <a:pt x="1004894" y="168771"/>
                    <a:pt x="998284" y="165385"/>
                    <a:pt x="990337" y="163079"/>
                  </a:cubicBezTo>
                  <a:cubicBezTo>
                    <a:pt x="982390" y="160772"/>
                    <a:pt x="972401" y="159618"/>
                    <a:pt x="960372" y="159618"/>
                  </a:cubicBezTo>
                  <a:close/>
                  <a:moveTo>
                    <a:pt x="914475" y="35496"/>
                  </a:moveTo>
                  <a:lnTo>
                    <a:pt x="914475" y="129034"/>
                  </a:lnTo>
                  <a:lnTo>
                    <a:pt x="958126" y="129034"/>
                  </a:lnTo>
                  <a:cubicBezTo>
                    <a:pt x="968074" y="129034"/>
                    <a:pt x="976092" y="127732"/>
                    <a:pt x="982180" y="125127"/>
                  </a:cubicBezTo>
                  <a:cubicBezTo>
                    <a:pt x="988268" y="122523"/>
                    <a:pt x="993316" y="119025"/>
                    <a:pt x="997326" y="114635"/>
                  </a:cubicBezTo>
                  <a:cubicBezTo>
                    <a:pt x="1001335" y="110245"/>
                    <a:pt x="1004267" y="105110"/>
                    <a:pt x="1006123" y="99231"/>
                  </a:cubicBezTo>
                  <a:cubicBezTo>
                    <a:pt x="1007978" y="93353"/>
                    <a:pt x="1008906" y="87288"/>
                    <a:pt x="1008906" y="81037"/>
                  </a:cubicBezTo>
                  <a:cubicBezTo>
                    <a:pt x="1008906" y="74042"/>
                    <a:pt x="1007941" y="67717"/>
                    <a:pt x="1006011" y="62061"/>
                  </a:cubicBezTo>
                  <a:cubicBezTo>
                    <a:pt x="1004081" y="56406"/>
                    <a:pt x="1001037" y="51606"/>
                    <a:pt x="996879" y="47662"/>
                  </a:cubicBezTo>
                  <a:cubicBezTo>
                    <a:pt x="992721" y="43718"/>
                    <a:pt x="987302" y="40705"/>
                    <a:pt x="980621" y="38621"/>
                  </a:cubicBezTo>
                  <a:cubicBezTo>
                    <a:pt x="973940" y="36537"/>
                    <a:pt x="965105" y="35496"/>
                    <a:pt x="954118" y="35496"/>
                  </a:cubicBezTo>
                  <a:close/>
                  <a:moveTo>
                    <a:pt x="685020" y="32817"/>
                  </a:moveTo>
                  <a:cubicBezTo>
                    <a:pt x="668372" y="32817"/>
                    <a:pt x="654400" y="35942"/>
                    <a:pt x="643103" y="42193"/>
                  </a:cubicBezTo>
                  <a:cubicBezTo>
                    <a:pt x="631806" y="48444"/>
                    <a:pt x="622627" y="56778"/>
                    <a:pt x="615567" y="67196"/>
                  </a:cubicBezTo>
                  <a:cubicBezTo>
                    <a:pt x="608507" y="77614"/>
                    <a:pt x="603453" y="89781"/>
                    <a:pt x="600406" y="103696"/>
                  </a:cubicBezTo>
                  <a:cubicBezTo>
                    <a:pt x="597358" y="117612"/>
                    <a:pt x="595835" y="132234"/>
                    <a:pt x="595835" y="147563"/>
                  </a:cubicBezTo>
                  <a:cubicBezTo>
                    <a:pt x="595835" y="164530"/>
                    <a:pt x="597247" y="180157"/>
                    <a:pt x="600071" y="194444"/>
                  </a:cubicBezTo>
                  <a:cubicBezTo>
                    <a:pt x="602895" y="208732"/>
                    <a:pt x="607652" y="221047"/>
                    <a:pt x="614341" y="231391"/>
                  </a:cubicBezTo>
                  <a:cubicBezTo>
                    <a:pt x="621030" y="241734"/>
                    <a:pt x="629986" y="249771"/>
                    <a:pt x="641209" y="255501"/>
                  </a:cubicBezTo>
                  <a:cubicBezTo>
                    <a:pt x="652431" y="261231"/>
                    <a:pt x="666514" y="264096"/>
                    <a:pt x="683457" y="264096"/>
                  </a:cubicBezTo>
                  <a:cubicBezTo>
                    <a:pt x="700254" y="264096"/>
                    <a:pt x="714375" y="260970"/>
                    <a:pt x="725821" y="254719"/>
                  </a:cubicBezTo>
                  <a:cubicBezTo>
                    <a:pt x="737267" y="248469"/>
                    <a:pt x="746483" y="240023"/>
                    <a:pt x="753468" y="229381"/>
                  </a:cubicBezTo>
                  <a:cubicBezTo>
                    <a:pt x="760454" y="218740"/>
                    <a:pt x="765433" y="206425"/>
                    <a:pt x="768406" y="192435"/>
                  </a:cubicBezTo>
                  <a:cubicBezTo>
                    <a:pt x="771379" y="178445"/>
                    <a:pt x="772866" y="163637"/>
                    <a:pt x="772866" y="148010"/>
                  </a:cubicBezTo>
                  <a:cubicBezTo>
                    <a:pt x="772866" y="131639"/>
                    <a:pt x="771416" y="116421"/>
                    <a:pt x="768518" y="102357"/>
                  </a:cubicBezTo>
                  <a:cubicBezTo>
                    <a:pt x="765619" y="88292"/>
                    <a:pt x="760788" y="76089"/>
                    <a:pt x="754024" y="65745"/>
                  </a:cubicBezTo>
                  <a:cubicBezTo>
                    <a:pt x="747261" y="55401"/>
                    <a:pt x="738231" y="47327"/>
                    <a:pt x="726935" y="41523"/>
                  </a:cubicBezTo>
                  <a:cubicBezTo>
                    <a:pt x="715640" y="35719"/>
                    <a:pt x="701668" y="32817"/>
                    <a:pt x="685020" y="32817"/>
                  </a:cubicBezTo>
                  <a:close/>
                  <a:moveTo>
                    <a:pt x="1443039" y="4242"/>
                  </a:moveTo>
                  <a:lnTo>
                    <a:pt x="1580110" y="4242"/>
                  </a:lnTo>
                  <a:cubicBezTo>
                    <a:pt x="1581300" y="4242"/>
                    <a:pt x="1582379" y="4539"/>
                    <a:pt x="1583347" y="5135"/>
                  </a:cubicBezTo>
                  <a:cubicBezTo>
                    <a:pt x="1584314" y="5730"/>
                    <a:pt x="1585095" y="6697"/>
                    <a:pt x="1585691" y="8037"/>
                  </a:cubicBezTo>
                  <a:cubicBezTo>
                    <a:pt x="1586286" y="9376"/>
                    <a:pt x="1586770" y="11051"/>
                    <a:pt x="1587142" y="13060"/>
                  </a:cubicBezTo>
                  <a:cubicBezTo>
                    <a:pt x="1587514" y="15069"/>
                    <a:pt x="1587700" y="17562"/>
                    <a:pt x="1587700" y="20538"/>
                  </a:cubicBezTo>
                  <a:cubicBezTo>
                    <a:pt x="1587700" y="23217"/>
                    <a:pt x="1587514" y="25561"/>
                    <a:pt x="1587142" y="27571"/>
                  </a:cubicBezTo>
                  <a:cubicBezTo>
                    <a:pt x="1586770" y="29580"/>
                    <a:pt x="1586286" y="31217"/>
                    <a:pt x="1585691" y="32482"/>
                  </a:cubicBezTo>
                  <a:cubicBezTo>
                    <a:pt x="1585095" y="33747"/>
                    <a:pt x="1584314" y="34677"/>
                    <a:pt x="1583347" y="35272"/>
                  </a:cubicBezTo>
                  <a:cubicBezTo>
                    <a:pt x="1582379" y="35868"/>
                    <a:pt x="1581300" y="36165"/>
                    <a:pt x="1580110" y="36165"/>
                  </a:cubicBezTo>
                  <a:lnTo>
                    <a:pt x="1467149" y="36165"/>
                  </a:lnTo>
                  <a:lnTo>
                    <a:pt x="1467149" y="126802"/>
                  </a:lnTo>
                  <a:lnTo>
                    <a:pt x="1564036" y="126802"/>
                  </a:lnTo>
                  <a:cubicBezTo>
                    <a:pt x="1565227" y="126802"/>
                    <a:pt x="1566306" y="127137"/>
                    <a:pt x="1567273" y="127806"/>
                  </a:cubicBezTo>
                  <a:cubicBezTo>
                    <a:pt x="1568241" y="128476"/>
                    <a:pt x="1569059" y="129406"/>
                    <a:pt x="1569729" y="130597"/>
                  </a:cubicBezTo>
                  <a:cubicBezTo>
                    <a:pt x="1570399" y="131787"/>
                    <a:pt x="1570882" y="133425"/>
                    <a:pt x="1571180" y="135508"/>
                  </a:cubicBezTo>
                  <a:cubicBezTo>
                    <a:pt x="1571478" y="137592"/>
                    <a:pt x="1571626" y="140047"/>
                    <a:pt x="1571626" y="142875"/>
                  </a:cubicBezTo>
                  <a:cubicBezTo>
                    <a:pt x="1571626" y="145554"/>
                    <a:pt x="1571478" y="147861"/>
                    <a:pt x="1571180" y="149796"/>
                  </a:cubicBezTo>
                  <a:cubicBezTo>
                    <a:pt x="1570882" y="151730"/>
                    <a:pt x="1570399" y="153293"/>
                    <a:pt x="1569729" y="154484"/>
                  </a:cubicBezTo>
                  <a:cubicBezTo>
                    <a:pt x="1569059" y="155674"/>
                    <a:pt x="1568241" y="156530"/>
                    <a:pt x="1567273" y="157051"/>
                  </a:cubicBezTo>
                  <a:cubicBezTo>
                    <a:pt x="1566306" y="157572"/>
                    <a:pt x="1565227" y="157832"/>
                    <a:pt x="1564036" y="157832"/>
                  </a:cubicBezTo>
                  <a:lnTo>
                    <a:pt x="1467149" y="157832"/>
                  </a:lnTo>
                  <a:lnTo>
                    <a:pt x="1467149" y="261194"/>
                  </a:lnTo>
                  <a:lnTo>
                    <a:pt x="1581672" y="261194"/>
                  </a:lnTo>
                  <a:cubicBezTo>
                    <a:pt x="1582863" y="261194"/>
                    <a:pt x="1583942" y="261491"/>
                    <a:pt x="1584909" y="262086"/>
                  </a:cubicBezTo>
                  <a:cubicBezTo>
                    <a:pt x="1585877" y="262682"/>
                    <a:pt x="1586732" y="263612"/>
                    <a:pt x="1587477" y="264877"/>
                  </a:cubicBezTo>
                  <a:cubicBezTo>
                    <a:pt x="1588221" y="266142"/>
                    <a:pt x="1588742" y="267779"/>
                    <a:pt x="1589039" y="269788"/>
                  </a:cubicBezTo>
                  <a:cubicBezTo>
                    <a:pt x="1589337" y="271798"/>
                    <a:pt x="1589486" y="274290"/>
                    <a:pt x="1589486" y="277267"/>
                  </a:cubicBezTo>
                  <a:cubicBezTo>
                    <a:pt x="1589486" y="279946"/>
                    <a:pt x="1589337" y="282290"/>
                    <a:pt x="1589039" y="284299"/>
                  </a:cubicBezTo>
                  <a:cubicBezTo>
                    <a:pt x="1588742" y="286308"/>
                    <a:pt x="1588221" y="287983"/>
                    <a:pt x="1587477" y="289322"/>
                  </a:cubicBezTo>
                  <a:cubicBezTo>
                    <a:pt x="1586732" y="290661"/>
                    <a:pt x="1585877" y="291629"/>
                    <a:pt x="1584909" y="292224"/>
                  </a:cubicBezTo>
                  <a:cubicBezTo>
                    <a:pt x="1583942" y="292819"/>
                    <a:pt x="1582863" y="293117"/>
                    <a:pt x="1581672" y="293117"/>
                  </a:cubicBezTo>
                  <a:lnTo>
                    <a:pt x="1443039" y="293117"/>
                  </a:lnTo>
                  <a:cubicBezTo>
                    <a:pt x="1439616" y="293117"/>
                    <a:pt x="1436379" y="291964"/>
                    <a:pt x="1433328" y="289657"/>
                  </a:cubicBezTo>
                  <a:cubicBezTo>
                    <a:pt x="1430277" y="287350"/>
                    <a:pt x="1428751" y="283294"/>
                    <a:pt x="1428751" y="277490"/>
                  </a:cubicBezTo>
                  <a:lnTo>
                    <a:pt x="1428751" y="19869"/>
                  </a:lnTo>
                  <a:cubicBezTo>
                    <a:pt x="1428751" y="14064"/>
                    <a:pt x="1430277" y="10009"/>
                    <a:pt x="1433328" y="7702"/>
                  </a:cubicBezTo>
                  <a:cubicBezTo>
                    <a:pt x="1436379" y="5395"/>
                    <a:pt x="1439616" y="4242"/>
                    <a:pt x="1443039" y="4242"/>
                  </a:cubicBezTo>
                  <a:close/>
                  <a:moveTo>
                    <a:pt x="890588" y="4242"/>
                  </a:moveTo>
                  <a:lnTo>
                    <a:pt x="956221" y="4242"/>
                  </a:lnTo>
                  <a:cubicBezTo>
                    <a:pt x="973485" y="4242"/>
                    <a:pt x="987624" y="5879"/>
                    <a:pt x="998637" y="9153"/>
                  </a:cubicBezTo>
                  <a:cubicBezTo>
                    <a:pt x="1009650" y="12427"/>
                    <a:pt x="1018841" y="17190"/>
                    <a:pt x="1026207" y="23441"/>
                  </a:cubicBezTo>
                  <a:cubicBezTo>
                    <a:pt x="1033574" y="29691"/>
                    <a:pt x="1039118" y="37356"/>
                    <a:pt x="1042839" y="46435"/>
                  </a:cubicBezTo>
                  <a:cubicBezTo>
                    <a:pt x="1046560" y="55513"/>
                    <a:pt x="1048420" y="65782"/>
                    <a:pt x="1048420" y="77242"/>
                  </a:cubicBezTo>
                  <a:cubicBezTo>
                    <a:pt x="1048420" y="84088"/>
                    <a:pt x="1047602" y="90636"/>
                    <a:pt x="1045964" y="96887"/>
                  </a:cubicBezTo>
                  <a:cubicBezTo>
                    <a:pt x="1044327" y="103138"/>
                    <a:pt x="1041909" y="108905"/>
                    <a:pt x="1038709" y="114189"/>
                  </a:cubicBezTo>
                  <a:cubicBezTo>
                    <a:pt x="1035509" y="119472"/>
                    <a:pt x="1031491" y="124197"/>
                    <a:pt x="1026654" y="128364"/>
                  </a:cubicBezTo>
                  <a:cubicBezTo>
                    <a:pt x="1021817" y="132532"/>
                    <a:pt x="1016273" y="135955"/>
                    <a:pt x="1010022" y="138634"/>
                  </a:cubicBezTo>
                  <a:cubicBezTo>
                    <a:pt x="1017910" y="140122"/>
                    <a:pt x="1025277" y="142838"/>
                    <a:pt x="1032123" y="146782"/>
                  </a:cubicBezTo>
                  <a:cubicBezTo>
                    <a:pt x="1038970" y="150726"/>
                    <a:pt x="1044960" y="155749"/>
                    <a:pt x="1050094" y="161851"/>
                  </a:cubicBezTo>
                  <a:cubicBezTo>
                    <a:pt x="1055229" y="167953"/>
                    <a:pt x="1059285" y="175096"/>
                    <a:pt x="1062261" y="183282"/>
                  </a:cubicBezTo>
                  <a:cubicBezTo>
                    <a:pt x="1065238" y="191468"/>
                    <a:pt x="1066726" y="200472"/>
                    <a:pt x="1066726" y="210294"/>
                  </a:cubicBezTo>
                  <a:cubicBezTo>
                    <a:pt x="1066726" y="219373"/>
                    <a:pt x="1065573" y="227744"/>
                    <a:pt x="1063266" y="235409"/>
                  </a:cubicBezTo>
                  <a:cubicBezTo>
                    <a:pt x="1060959" y="243074"/>
                    <a:pt x="1057722" y="249957"/>
                    <a:pt x="1053555" y="256059"/>
                  </a:cubicBezTo>
                  <a:cubicBezTo>
                    <a:pt x="1049387" y="262161"/>
                    <a:pt x="1044365" y="267519"/>
                    <a:pt x="1038486" y="272132"/>
                  </a:cubicBezTo>
                  <a:cubicBezTo>
                    <a:pt x="1032607" y="276746"/>
                    <a:pt x="1025984" y="280616"/>
                    <a:pt x="1018617" y="283741"/>
                  </a:cubicBezTo>
                  <a:cubicBezTo>
                    <a:pt x="1011250" y="286866"/>
                    <a:pt x="1003362" y="289210"/>
                    <a:pt x="994954" y="290773"/>
                  </a:cubicBezTo>
                  <a:cubicBezTo>
                    <a:pt x="986545" y="292336"/>
                    <a:pt x="976908" y="293117"/>
                    <a:pt x="966044" y="293117"/>
                  </a:cubicBezTo>
                  <a:lnTo>
                    <a:pt x="890588" y="293117"/>
                  </a:lnTo>
                  <a:cubicBezTo>
                    <a:pt x="887165" y="293117"/>
                    <a:pt x="883928" y="291964"/>
                    <a:pt x="880877" y="289657"/>
                  </a:cubicBezTo>
                  <a:cubicBezTo>
                    <a:pt x="877826" y="287350"/>
                    <a:pt x="876300" y="283294"/>
                    <a:pt x="876300" y="277490"/>
                  </a:cubicBezTo>
                  <a:lnTo>
                    <a:pt x="876300" y="19869"/>
                  </a:lnTo>
                  <a:cubicBezTo>
                    <a:pt x="876300" y="14064"/>
                    <a:pt x="877826" y="10009"/>
                    <a:pt x="880877" y="7702"/>
                  </a:cubicBezTo>
                  <a:cubicBezTo>
                    <a:pt x="883928" y="5395"/>
                    <a:pt x="887165" y="4242"/>
                    <a:pt x="890588" y="4242"/>
                  </a:cubicBezTo>
                  <a:close/>
                  <a:moveTo>
                    <a:pt x="197070" y="4242"/>
                  </a:moveTo>
                  <a:lnTo>
                    <a:pt x="220646" y="4242"/>
                  </a:lnTo>
                  <a:cubicBezTo>
                    <a:pt x="225481" y="4242"/>
                    <a:pt x="229712" y="4688"/>
                    <a:pt x="233340" y="5581"/>
                  </a:cubicBezTo>
                  <a:cubicBezTo>
                    <a:pt x="236967" y="6474"/>
                    <a:pt x="240141" y="7888"/>
                    <a:pt x="242860" y="9823"/>
                  </a:cubicBezTo>
                  <a:cubicBezTo>
                    <a:pt x="245580" y="11758"/>
                    <a:pt x="247847" y="14213"/>
                    <a:pt x="249661" y="17190"/>
                  </a:cubicBezTo>
                  <a:cubicBezTo>
                    <a:pt x="251474" y="20166"/>
                    <a:pt x="253062" y="23664"/>
                    <a:pt x="254422" y="27682"/>
                  </a:cubicBezTo>
                  <a:lnTo>
                    <a:pt x="337022" y="236860"/>
                  </a:lnTo>
                  <a:lnTo>
                    <a:pt x="338138" y="236860"/>
                  </a:lnTo>
                  <a:lnTo>
                    <a:pt x="424086" y="28352"/>
                  </a:lnTo>
                  <a:cubicBezTo>
                    <a:pt x="425749" y="23887"/>
                    <a:pt x="427563" y="20092"/>
                    <a:pt x="429529" y="16967"/>
                  </a:cubicBezTo>
                  <a:cubicBezTo>
                    <a:pt x="431496" y="13841"/>
                    <a:pt x="433651" y="11348"/>
                    <a:pt x="435995" y="9488"/>
                  </a:cubicBezTo>
                  <a:cubicBezTo>
                    <a:pt x="438339" y="7628"/>
                    <a:pt x="440947" y="6288"/>
                    <a:pt x="443819" y="5470"/>
                  </a:cubicBezTo>
                  <a:cubicBezTo>
                    <a:pt x="446691" y="4651"/>
                    <a:pt x="450017" y="4242"/>
                    <a:pt x="453798" y="4242"/>
                  </a:cubicBezTo>
                  <a:lnTo>
                    <a:pt x="478519" y="4242"/>
                  </a:lnTo>
                  <a:cubicBezTo>
                    <a:pt x="480788" y="4242"/>
                    <a:pt x="482944" y="4577"/>
                    <a:pt x="484984" y="5246"/>
                  </a:cubicBezTo>
                  <a:cubicBezTo>
                    <a:pt x="487025" y="5916"/>
                    <a:pt x="488764" y="6958"/>
                    <a:pt x="490201" y="8372"/>
                  </a:cubicBezTo>
                  <a:cubicBezTo>
                    <a:pt x="491638" y="9786"/>
                    <a:pt x="492810" y="11572"/>
                    <a:pt x="493717" y="13730"/>
                  </a:cubicBezTo>
                  <a:cubicBezTo>
                    <a:pt x="494624" y="15888"/>
                    <a:pt x="495077" y="18529"/>
                    <a:pt x="495077" y="21655"/>
                  </a:cubicBezTo>
                  <a:lnTo>
                    <a:pt x="495077" y="287313"/>
                  </a:lnTo>
                  <a:cubicBezTo>
                    <a:pt x="495077" y="288503"/>
                    <a:pt x="494771" y="289545"/>
                    <a:pt x="494158" y="290438"/>
                  </a:cubicBezTo>
                  <a:cubicBezTo>
                    <a:pt x="493545" y="291331"/>
                    <a:pt x="492472" y="292038"/>
                    <a:pt x="490938" y="292559"/>
                  </a:cubicBezTo>
                  <a:cubicBezTo>
                    <a:pt x="489405" y="293080"/>
                    <a:pt x="487450" y="293526"/>
                    <a:pt x="485075" y="293898"/>
                  </a:cubicBezTo>
                  <a:cubicBezTo>
                    <a:pt x="482699" y="294271"/>
                    <a:pt x="479595" y="294457"/>
                    <a:pt x="475763" y="294457"/>
                  </a:cubicBezTo>
                  <a:cubicBezTo>
                    <a:pt x="472238" y="294457"/>
                    <a:pt x="469211" y="294271"/>
                    <a:pt x="466682" y="293898"/>
                  </a:cubicBezTo>
                  <a:cubicBezTo>
                    <a:pt x="464153" y="293526"/>
                    <a:pt x="462160" y="293080"/>
                    <a:pt x="460703" y="292559"/>
                  </a:cubicBezTo>
                  <a:cubicBezTo>
                    <a:pt x="459246" y="292038"/>
                    <a:pt x="458211" y="291331"/>
                    <a:pt x="457599" y="290438"/>
                  </a:cubicBezTo>
                  <a:cubicBezTo>
                    <a:pt x="456986" y="289545"/>
                    <a:pt x="456679" y="288503"/>
                    <a:pt x="456679" y="287313"/>
                  </a:cubicBezTo>
                  <a:lnTo>
                    <a:pt x="456679" y="35719"/>
                  </a:lnTo>
                  <a:lnTo>
                    <a:pt x="456233" y="35719"/>
                  </a:lnTo>
                  <a:lnTo>
                    <a:pt x="354435" y="288429"/>
                  </a:lnTo>
                  <a:cubicBezTo>
                    <a:pt x="353988" y="289471"/>
                    <a:pt x="353356" y="290364"/>
                    <a:pt x="352537" y="291108"/>
                  </a:cubicBezTo>
                  <a:cubicBezTo>
                    <a:pt x="351718" y="291852"/>
                    <a:pt x="350528" y="292485"/>
                    <a:pt x="348965" y="293006"/>
                  </a:cubicBezTo>
                  <a:cubicBezTo>
                    <a:pt x="347402" y="293526"/>
                    <a:pt x="345542" y="293898"/>
                    <a:pt x="343384" y="294122"/>
                  </a:cubicBezTo>
                  <a:cubicBezTo>
                    <a:pt x="341226" y="294345"/>
                    <a:pt x="338659" y="294457"/>
                    <a:pt x="335682" y="294457"/>
                  </a:cubicBezTo>
                  <a:cubicBezTo>
                    <a:pt x="332557" y="294457"/>
                    <a:pt x="329878" y="294308"/>
                    <a:pt x="327645" y="294010"/>
                  </a:cubicBezTo>
                  <a:cubicBezTo>
                    <a:pt x="325413" y="293712"/>
                    <a:pt x="323553" y="293303"/>
                    <a:pt x="322064" y="292782"/>
                  </a:cubicBezTo>
                  <a:cubicBezTo>
                    <a:pt x="320576" y="292261"/>
                    <a:pt x="319423" y="291629"/>
                    <a:pt x="318604" y="290885"/>
                  </a:cubicBezTo>
                  <a:cubicBezTo>
                    <a:pt x="317786" y="290141"/>
                    <a:pt x="317227" y="289322"/>
                    <a:pt x="316930" y="288429"/>
                  </a:cubicBezTo>
                  <a:lnTo>
                    <a:pt x="219596" y="35719"/>
                  </a:lnTo>
                  <a:lnTo>
                    <a:pt x="219373" y="35719"/>
                  </a:lnTo>
                  <a:lnTo>
                    <a:pt x="219373" y="287313"/>
                  </a:lnTo>
                  <a:cubicBezTo>
                    <a:pt x="219373" y="288503"/>
                    <a:pt x="219067" y="289545"/>
                    <a:pt x="218454" y="290438"/>
                  </a:cubicBezTo>
                  <a:cubicBezTo>
                    <a:pt x="217841" y="291331"/>
                    <a:pt x="216768" y="292038"/>
                    <a:pt x="215234" y="292559"/>
                  </a:cubicBezTo>
                  <a:cubicBezTo>
                    <a:pt x="213701" y="293080"/>
                    <a:pt x="211708" y="293526"/>
                    <a:pt x="209256" y="293898"/>
                  </a:cubicBezTo>
                  <a:cubicBezTo>
                    <a:pt x="206803" y="294271"/>
                    <a:pt x="203661" y="294457"/>
                    <a:pt x="199829" y="294457"/>
                  </a:cubicBezTo>
                  <a:cubicBezTo>
                    <a:pt x="196150" y="294457"/>
                    <a:pt x="193084" y="294271"/>
                    <a:pt x="190632" y="293898"/>
                  </a:cubicBezTo>
                  <a:cubicBezTo>
                    <a:pt x="188180" y="293526"/>
                    <a:pt x="186226" y="293080"/>
                    <a:pt x="184769" y="292559"/>
                  </a:cubicBezTo>
                  <a:cubicBezTo>
                    <a:pt x="183312" y="292038"/>
                    <a:pt x="182315" y="291331"/>
                    <a:pt x="181779" y="290438"/>
                  </a:cubicBezTo>
                  <a:cubicBezTo>
                    <a:pt x="181243" y="289545"/>
                    <a:pt x="180975" y="288503"/>
                    <a:pt x="180975" y="287313"/>
                  </a:cubicBezTo>
                  <a:lnTo>
                    <a:pt x="180975" y="21655"/>
                  </a:lnTo>
                  <a:cubicBezTo>
                    <a:pt x="180975" y="15404"/>
                    <a:pt x="182637" y="10939"/>
                    <a:pt x="185962" y="8260"/>
                  </a:cubicBezTo>
                  <a:cubicBezTo>
                    <a:pt x="189286" y="5581"/>
                    <a:pt x="192988" y="4242"/>
                    <a:pt x="197070" y="4242"/>
                  </a:cubicBezTo>
                  <a:close/>
                  <a:moveTo>
                    <a:pt x="1257449" y="2902"/>
                  </a:moveTo>
                  <a:cubicBezTo>
                    <a:pt x="1261170" y="2902"/>
                    <a:pt x="1264258" y="3088"/>
                    <a:pt x="1266714" y="3460"/>
                  </a:cubicBezTo>
                  <a:cubicBezTo>
                    <a:pt x="1269169" y="3832"/>
                    <a:pt x="1271141" y="4279"/>
                    <a:pt x="1272630" y="4800"/>
                  </a:cubicBezTo>
                  <a:cubicBezTo>
                    <a:pt x="1274118" y="5321"/>
                    <a:pt x="1275160" y="6028"/>
                    <a:pt x="1275755" y="6921"/>
                  </a:cubicBezTo>
                  <a:cubicBezTo>
                    <a:pt x="1276350" y="7814"/>
                    <a:pt x="1276648" y="8855"/>
                    <a:pt x="1276648" y="10046"/>
                  </a:cubicBezTo>
                  <a:lnTo>
                    <a:pt x="1276648" y="259854"/>
                  </a:lnTo>
                  <a:lnTo>
                    <a:pt x="1380232" y="259854"/>
                  </a:lnTo>
                  <a:cubicBezTo>
                    <a:pt x="1381572" y="259854"/>
                    <a:pt x="1382725" y="260189"/>
                    <a:pt x="1383693" y="260859"/>
                  </a:cubicBezTo>
                  <a:cubicBezTo>
                    <a:pt x="1384660" y="261528"/>
                    <a:pt x="1385479" y="262496"/>
                    <a:pt x="1386148" y="263761"/>
                  </a:cubicBezTo>
                  <a:cubicBezTo>
                    <a:pt x="1386818" y="265026"/>
                    <a:pt x="1387302" y="266700"/>
                    <a:pt x="1387599" y="268784"/>
                  </a:cubicBezTo>
                  <a:cubicBezTo>
                    <a:pt x="1387897" y="270867"/>
                    <a:pt x="1388046" y="273397"/>
                    <a:pt x="1388046" y="276374"/>
                  </a:cubicBezTo>
                  <a:cubicBezTo>
                    <a:pt x="1388046" y="279351"/>
                    <a:pt x="1387897" y="281843"/>
                    <a:pt x="1387599" y="283853"/>
                  </a:cubicBezTo>
                  <a:cubicBezTo>
                    <a:pt x="1387302" y="285862"/>
                    <a:pt x="1386818" y="287573"/>
                    <a:pt x="1386148" y="288987"/>
                  </a:cubicBezTo>
                  <a:cubicBezTo>
                    <a:pt x="1385479" y="290401"/>
                    <a:pt x="1384660" y="291443"/>
                    <a:pt x="1383693" y="292113"/>
                  </a:cubicBezTo>
                  <a:cubicBezTo>
                    <a:pt x="1382725" y="292782"/>
                    <a:pt x="1381572" y="293117"/>
                    <a:pt x="1380232" y="293117"/>
                  </a:cubicBezTo>
                  <a:lnTo>
                    <a:pt x="1252538" y="293117"/>
                  </a:lnTo>
                  <a:cubicBezTo>
                    <a:pt x="1249115" y="293117"/>
                    <a:pt x="1245878" y="291964"/>
                    <a:pt x="1242827" y="289657"/>
                  </a:cubicBezTo>
                  <a:cubicBezTo>
                    <a:pt x="1239776" y="287350"/>
                    <a:pt x="1238250" y="283294"/>
                    <a:pt x="1238250" y="277490"/>
                  </a:cubicBezTo>
                  <a:lnTo>
                    <a:pt x="1238250" y="10046"/>
                  </a:lnTo>
                  <a:cubicBezTo>
                    <a:pt x="1238250" y="8855"/>
                    <a:pt x="1238548" y="7814"/>
                    <a:pt x="1239143" y="6921"/>
                  </a:cubicBezTo>
                  <a:cubicBezTo>
                    <a:pt x="1239739" y="6028"/>
                    <a:pt x="1240780" y="5321"/>
                    <a:pt x="1242269" y="4800"/>
                  </a:cubicBezTo>
                  <a:cubicBezTo>
                    <a:pt x="1243757" y="4279"/>
                    <a:pt x="1245766" y="3832"/>
                    <a:pt x="1248296" y="3460"/>
                  </a:cubicBezTo>
                  <a:cubicBezTo>
                    <a:pt x="1250826" y="3088"/>
                    <a:pt x="1253877" y="2902"/>
                    <a:pt x="1257449" y="2902"/>
                  </a:cubicBezTo>
                  <a:close/>
                  <a:moveTo>
                    <a:pt x="1143149" y="2902"/>
                  </a:moveTo>
                  <a:cubicBezTo>
                    <a:pt x="1146870" y="2902"/>
                    <a:pt x="1149958" y="3088"/>
                    <a:pt x="1152414" y="3460"/>
                  </a:cubicBezTo>
                  <a:cubicBezTo>
                    <a:pt x="1154869" y="3832"/>
                    <a:pt x="1156841" y="4279"/>
                    <a:pt x="1158330" y="4800"/>
                  </a:cubicBezTo>
                  <a:cubicBezTo>
                    <a:pt x="1159818" y="5321"/>
                    <a:pt x="1160860" y="6028"/>
                    <a:pt x="1161455" y="6921"/>
                  </a:cubicBezTo>
                  <a:cubicBezTo>
                    <a:pt x="1162050" y="7814"/>
                    <a:pt x="1162348" y="8855"/>
                    <a:pt x="1162348" y="10046"/>
                  </a:cubicBezTo>
                  <a:lnTo>
                    <a:pt x="1162348" y="287313"/>
                  </a:lnTo>
                  <a:cubicBezTo>
                    <a:pt x="1162348" y="288503"/>
                    <a:pt x="1162050" y="289545"/>
                    <a:pt x="1161455" y="290438"/>
                  </a:cubicBezTo>
                  <a:cubicBezTo>
                    <a:pt x="1160860" y="291331"/>
                    <a:pt x="1159818" y="292038"/>
                    <a:pt x="1158330" y="292559"/>
                  </a:cubicBezTo>
                  <a:cubicBezTo>
                    <a:pt x="1156841" y="293080"/>
                    <a:pt x="1154869" y="293526"/>
                    <a:pt x="1152414" y="293898"/>
                  </a:cubicBezTo>
                  <a:cubicBezTo>
                    <a:pt x="1149958" y="294271"/>
                    <a:pt x="1146870" y="294457"/>
                    <a:pt x="1143149" y="294457"/>
                  </a:cubicBezTo>
                  <a:cubicBezTo>
                    <a:pt x="1139577" y="294457"/>
                    <a:pt x="1136526" y="294271"/>
                    <a:pt x="1133996" y="293898"/>
                  </a:cubicBezTo>
                  <a:cubicBezTo>
                    <a:pt x="1131466" y="293526"/>
                    <a:pt x="1129457" y="293080"/>
                    <a:pt x="1127969" y="292559"/>
                  </a:cubicBezTo>
                  <a:cubicBezTo>
                    <a:pt x="1126480" y="292038"/>
                    <a:pt x="1125439" y="291331"/>
                    <a:pt x="1124843" y="290438"/>
                  </a:cubicBezTo>
                  <a:cubicBezTo>
                    <a:pt x="1124248" y="289545"/>
                    <a:pt x="1123950" y="288503"/>
                    <a:pt x="1123950" y="287313"/>
                  </a:cubicBezTo>
                  <a:lnTo>
                    <a:pt x="1123950" y="10046"/>
                  </a:lnTo>
                  <a:cubicBezTo>
                    <a:pt x="1123950" y="8855"/>
                    <a:pt x="1124285" y="7814"/>
                    <a:pt x="1124955" y="6921"/>
                  </a:cubicBezTo>
                  <a:cubicBezTo>
                    <a:pt x="1125625" y="6028"/>
                    <a:pt x="1126741" y="5321"/>
                    <a:pt x="1128304" y="4800"/>
                  </a:cubicBezTo>
                  <a:cubicBezTo>
                    <a:pt x="1129866" y="4279"/>
                    <a:pt x="1131875" y="3832"/>
                    <a:pt x="1134331" y="3460"/>
                  </a:cubicBezTo>
                  <a:cubicBezTo>
                    <a:pt x="1136787" y="3088"/>
                    <a:pt x="1139726" y="2902"/>
                    <a:pt x="1143149" y="2902"/>
                  </a:cubicBezTo>
                  <a:close/>
                  <a:moveTo>
                    <a:pt x="687364" y="0"/>
                  </a:moveTo>
                  <a:cubicBezTo>
                    <a:pt x="708646" y="0"/>
                    <a:pt x="727176" y="3200"/>
                    <a:pt x="742951" y="9600"/>
                  </a:cubicBezTo>
                  <a:cubicBezTo>
                    <a:pt x="758727" y="15999"/>
                    <a:pt x="771861" y="25338"/>
                    <a:pt x="782354" y="37616"/>
                  </a:cubicBezTo>
                  <a:cubicBezTo>
                    <a:pt x="792846" y="49895"/>
                    <a:pt x="800659" y="65075"/>
                    <a:pt x="805794" y="83158"/>
                  </a:cubicBezTo>
                  <a:cubicBezTo>
                    <a:pt x="810929" y="101240"/>
                    <a:pt x="813496" y="121965"/>
                    <a:pt x="813496" y="145331"/>
                  </a:cubicBezTo>
                  <a:cubicBezTo>
                    <a:pt x="813496" y="168697"/>
                    <a:pt x="810743" y="189756"/>
                    <a:pt x="805236" y="208508"/>
                  </a:cubicBezTo>
                  <a:cubicBezTo>
                    <a:pt x="799729" y="227261"/>
                    <a:pt x="791507" y="243223"/>
                    <a:pt x="780568" y="256394"/>
                  </a:cubicBezTo>
                  <a:cubicBezTo>
                    <a:pt x="769629" y="269565"/>
                    <a:pt x="755899" y="279685"/>
                    <a:pt x="739379" y="286755"/>
                  </a:cubicBezTo>
                  <a:cubicBezTo>
                    <a:pt x="722860" y="293824"/>
                    <a:pt x="703586" y="297359"/>
                    <a:pt x="681560" y="297359"/>
                  </a:cubicBezTo>
                  <a:cubicBezTo>
                    <a:pt x="659831" y="297359"/>
                    <a:pt x="641041" y="294122"/>
                    <a:pt x="625191" y="287648"/>
                  </a:cubicBezTo>
                  <a:cubicBezTo>
                    <a:pt x="609341" y="281174"/>
                    <a:pt x="596244" y="271760"/>
                    <a:pt x="585900" y="259408"/>
                  </a:cubicBezTo>
                  <a:cubicBezTo>
                    <a:pt x="575557" y="247055"/>
                    <a:pt x="567855" y="231726"/>
                    <a:pt x="562795" y="213420"/>
                  </a:cubicBezTo>
                  <a:cubicBezTo>
                    <a:pt x="557735" y="195114"/>
                    <a:pt x="555205" y="174055"/>
                    <a:pt x="555205" y="150242"/>
                  </a:cubicBezTo>
                  <a:cubicBezTo>
                    <a:pt x="555205" y="127471"/>
                    <a:pt x="557958" y="106784"/>
                    <a:pt x="563465" y="88181"/>
                  </a:cubicBezTo>
                  <a:cubicBezTo>
                    <a:pt x="568971" y="69577"/>
                    <a:pt x="577231" y="53764"/>
                    <a:pt x="588244" y="40742"/>
                  </a:cubicBezTo>
                  <a:cubicBezTo>
                    <a:pt x="599258" y="27719"/>
                    <a:pt x="613024" y="17673"/>
                    <a:pt x="629544" y="10604"/>
                  </a:cubicBezTo>
                  <a:cubicBezTo>
                    <a:pt x="646064" y="3535"/>
                    <a:pt x="665337" y="0"/>
                    <a:pt x="6873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4" name="任意多边形 50"/>
            <p:cNvSpPr/>
            <p:nvPr/>
          </p:nvSpPr>
          <p:spPr>
            <a:xfrm rot="2700000">
              <a:off x="6849867" y="2983923"/>
              <a:ext cx="614414" cy="614413"/>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grpSp>
      <p:grpSp>
        <p:nvGrpSpPr>
          <p:cNvPr id="115" name="组合 114"/>
          <p:cNvGrpSpPr/>
          <p:nvPr/>
        </p:nvGrpSpPr>
        <p:grpSpPr>
          <a:xfrm>
            <a:off x="808448" y="1508337"/>
            <a:ext cx="1075520" cy="1075520"/>
            <a:chOff x="745660" y="1508337"/>
            <a:chExt cx="1075520" cy="1075520"/>
          </a:xfrm>
        </p:grpSpPr>
        <p:sp>
          <p:nvSpPr>
            <p:cNvPr id="116" name="椭圆 115"/>
            <p:cNvSpPr/>
            <p:nvPr/>
          </p:nvSpPr>
          <p:spPr>
            <a:xfrm>
              <a:off x="814240" y="1576917"/>
              <a:ext cx="938360" cy="938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7" name="椭圆 116"/>
            <p:cNvSpPr/>
            <p:nvPr/>
          </p:nvSpPr>
          <p:spPr>
            <a:xfrm>
              <a:off x="745660" y="150833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8" name="Freeform 6"/>
            <p:cNvSpPr>
              <a:spLocks noEditPoints="1"/>
            </p:cNvSpPr>
            <p:nvPr/>
          </p:nvSpPr>
          <p:spPr bwMode="auto">
            <a:xfrm>
              <a:off x="1121495" y="1884172"/>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rgbClr val="0D2C49"/>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19" name="组合 118"/>
          <p:cNvGrpSpPr/>
          <p:nvPr/>
        </p:nvGrpSpPr>
        <p:grpSpPr>
          <a:xfrm>
            <a:off x="808448" y="3076962"/>
            <a:ext cx="1075520" cy="1075520"/>
            <a:chOff x="745660" y="3076962"/>
            <a:chExt cx="1075520" cy="1075520"/>
          </a:xfrm>
        </p:grpSpPr>
        <p:sp>
          <p:nvSpPr>
            <p:cNvPr id="120" name="椭圆 119"/>
            <p:cNvSpPr/>
            <p:nvPr/>
          </p:nvSpPr>
          <p:spPr>
            <a:xfrm>
              <a:off x="814240" y="3145542"/>
              <a:ext cx="938360" cy="938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1" name="椭圆 120"/>
            <p:cNvSpPr/>
            <p:nvPr/>
          </p:nvSpPr>
          <p:spPr>
            <a:xfrm>
              <a:off x="745660" y="3076962"/>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2" name="Freeform 52"/>
            <p:cNvSpPr>
              <a:spLocks noEditPoints="1"/>
            </p:cNvSpPr>
            <p:nvPr/>
          </p:nvSpPr>
          <p:spPr bwMode="auto">
            <a:xfrm>
              <a:off x="1121495" y="3478197"/>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rgbClr val="0D2C49"/>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23" name="组合 122"/>
          <p:cNvGrpSpPr/>
          <p:nvPr/>
        </p:nvGrpSpPr>
        <p:grpSpPr>
          <a:xfrm>
            <a:off x="808448" y="4645587"/>
            <a:ext cx="1075520" cy="1075520"/>
            <a:chOff x="745660" y="4645587"/>
            <a:chExt cx="1075520" cy="1075520"/>
          </a:xfrm>
        </p:grpSpPr>
        <p:sp>
          <p:nvSpPr>
            <p:cNvPr id="124" name="椭圆 123"/>
            <p:cNvSpPr/>
            <p:nvPr/>
          </p:nvSpPr>
          <p:spPr>
            <a:xfrm rot="5400000">
              <a:off x="814240" y="4714167"/>
              <a:ext cx="938360" cy="938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D2C49"/>
                </a:solidFill>
                <a:cs typeface="+mn-ea"/>
                <a:sym typeface="+mn-lt"/>
              </a:endParaRPr>
            </a:p>
          </p:txBody>
        </p:sp>
        <p:sp>
          <p:nvSpPr>
            <p:cNvPr id="125" name="椭圆 124"/>
            <p:cNvSpPr/>
            <p:nvPr/>
          </p:nvSpPr>
          <p:spPr>
            <a:xfrm rot="5400000">
              <a:off x="745660" y="4645587"/>
              <a:ext cx="1075520" cy="107552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6" name="Freeform 58"/>
            <p:cNvSpPr>
              <a:spLocks noEditPoints="1"/>
            </p:cNvSpPr>
            <p:nvPr/>
          </p:nvSpPr>
          <p:spPr bwMode="auto">
            <a:xfrm>
              <a:off x="1152451" y="5044871"/>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rgbClr val="0D2C49"/>
            </a:solidFill>
            <a:ln>
              <a:noFill/>
            </a:ln>
          </p:spPr>
          <p:txBody>
            <a:bodyPr vert="horz" wrap="square" lIns="91440" tIns="45720" rIns="91440" bIns="45720" numCol="1" anchor="t" anchorCtr="0" compatLnSpc="1"/>
            <a:lstStyle/>
            <a:p>
              <a:endParaRPr lang="zh-CN" altLang="en-US">
                <a:solidFill>
                  <a:srgbClr val="0D2C49"/>
                </a:solidFill>
                <a:cs typeface="+mn-ea"/>
                <a:sym typeface="+mn-lt"/>
              </a:endParaRPr>
            </a:p>
          </p:txBody>
        </p:sp>
      </p:grpSp>
      <p:grpSp>
        <p:nvGrpSpPr>
          <p:cNvPr id="127" name="组合 126"/>
          <p:cNvGrpSpPr/>
          <p:nvPr/>
        </p:nvGrpSpPr>
        <p:grpSpPr>
          <a:xfrm>
            <a:off x="2437943" y="1619769"/>
            <a:ext cx="1934629" cy="1228324"/>
            <a:chOff x="468937" y="2419540"/>
            <a:chExt cx="1934629" cy="1228324"/>
          </a:xfrm>
        </p:grpSpPr>
        <p:sp>
          <p:nvSpPr>
            <p:cNvPr id="128"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129" name="矩形 128"/>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130" name="组合 129"/>
          <p:cNvGrpSpPr/>
          <p:nvPr/>
        </p:nvGrpSpPr>
        <p:grpSpPr>
          <a:xfrm>
            <a:off x="2437943" y="3064521"/>
            <a:ext cx="1934629" cy="1228324"/>
            <a:chOff x="468937" y="2419540"/>
            <a:chExt cx="1934629" cy="1228324"/>
          </a:xfrm>
        </p:grpSpPr>
        <p:sp>
          <p:nvSpPr>
            <p:cNvPr id="131"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132" name="矩形 131"/>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133" name="组合 132"/>
          <p:cNvGrpSpPr/>
          <p:nvPr/>
        </p:nvGrpSpPr>
        <p:grpSpPr>
          <a:xfrm>
            <a:off x="2437943" y="4509273"/>
            <a:ext cx="1934629" cy="1228324"/>
            <a:chOff x="468937" y="2419540"/>
            <a:chExt cx="1934629" cy="1228324"/>
          </a:xfrm>
        </p:grpSpPr>
        <p:sp>
          <p:nvSpPr>
            <p:cNvPr id="134"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135" name="矩形 134"/>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900" decel="100000" fill="hold"/>
                                        <p:tgtEl>
                                          <p:spTgt spid="1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p:tgtEl>
                                          <p:spTgt spid="87"/>
                                        </p:tgtEl>
                                        <p:attrNameLst>
                                          <p:attrName>ppt_x</p:attrName>
                                        </p:attrNameLst>
                                      </p:cBhvr>
                                      <p:tavLst>
                                        <p:tav tm="0">
                                          <p:val>
                                            <p:strVal val="#ppt_x-#ppt_w*1.125000"/>
                                          </p:val>
                                        </p:tav>
                                        <p:tav tm="100000">
                                          <p:val>
                                            <p:strVal val="#ppt_x"/>
                                          </p:val>
                                        </p:tav>
                                      </p:tavLst>
                                    </p:anim>
                                    <p:animEffect transition="in" filter="wipe(right)">
                                      <p:cBhvr>
                                        <p:cTn id="15" dur="500"/>
                                        <p:tgtEl>
                                          <p:spTgt spid="8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p:tgtEl>
                                          <p:spTgt spid="95"/>
                                        </p:tgtEl>
                                        <p:attrNameLst>
                                          <p:attrName>ppt_x</p:attrName>
                                        </p:attrNameLst>
                                      </p:cBhvr>
                                      <p:tavLst>
                                        <p:tav tm="0">
                                          <p:val>
                                            <p:strVal val="#ppt_x-#ppt_w*1.125000"/>
                                          </p:val>
                                        </p:tav>
                                        <p:tav tm="100000">
                                          <p:val>
                                            <p:strVal val="#ppt_x"/>
                                          </p:val>
                                        </p:tav>
                                      </p:tavLst>
                                    </p:anim>
                                    <p:animEffect transition="in" filter="wipe(right)">
                                      <p:cBhvr>
                                        <p:cTn id="20" dur="500"/>
                                        <p:tgtEl>
                                          <p:spTgt spid="95"/>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ppt_x</p:attrName>
                                        </p:attrNameLst>
                                      </p:cBhvr>
                                      <p:tavLst>
                                        <p:tav tm="0">
                                          <p:val>
                                            <p:strVal val="#ppt_x-#ppt_w*1.125000"/>
                                          </p:val>
                                        </p:tav>
                                        <p:tav tm="100000">
                                          <p:val>
                                            <p:strVal val="#ppt_x"/>
                                          </p:val>
                                        </p:tav>
                                      </p:tavLst>
                                    </p:anim>
                                    <p:animEffect transition="in" filter="wipe(right)">
                                      <p:cBhvr>
                                        <p:cTn id="25" dur="500"/>
                                        <p:tgtEl>
                                          <p:spTgt spid="100"/>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p:tgtEl>
                                          <p:spTgt spid="105"/>
                                        </p:tgtEl>
                                        <p:attrNameLst>
                                          <p:attrName>ppt_x</p:attrName>
                                        </p:attrNameLst>
                                      </p:cBhvr>
                                      <p:tavLst>
                                        <p:tav tm="0">
                                          <p:val>
                                            <p:strVal val="#ppt_x-#ppt_w*1.125000"/>
                                          </p:val>
                                        </p:tav>
                                        <p:tav tm="100000">
                                          <p:val>
                                            <p:strVal val="#ppt_x"/>
                                          </p:val>
                                        </p:tav>
                                      </p:tavLst>
                                    </p:anim>
                                    <p:animEffect transition="in" filter="wipe(right)">
                                      <p:cBhvr>
                                        <p:cTn id="30" dur="5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1000"/>
                                        <p:tgtEl>
                                          <p:spTgt spid="127"/>
                                        </p:tgtEl>
                                      </p:cBhvr>
                                    </p:animEffect>
                                    <p:anim calcmode="lin" valueType="num">
                                      <p:cBhvr>
                                        <p:cTn id="36" dur="1000" fill="hold"/>
                                        <p:tgtEl>
                                          <p:spTgt spid="127"/>
                                        </p:tgtEl>
                                        <p:attrNameLst>
                                          <p:attrName>ppt_x</p:attrName>
                                        </p:attrNameLst>
                                      </p:cBhvr>
                                      <p:tavLst>
                                        <p:tav tm="0">
                                          <p:val>
                                            <p:strVal val="#ppt_x"/>
                                          </p:val>
                                        </p:tav>
                                        <p:tav tm="100000">
                                          <p:val>
                                            <p:strVal val="#ppt_x"/>
                                          </p:val>
                                        </p:tav>
                                      </p:tavLst>
                                    </p:anim>
                                    <p:anim calcmode="lin" valueType="num">
                                      <p:cBhvr>
                                        <p:cTn id="37"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1000"/>
                                        <p:tgtEl>
                                          <p:spTgt spid="130"/>
                                        </p:tgtEl>
                                      </p:cBhvr>
                                    </p:animEffect>
                                    <p:anim calcmode="lin" valueType="num">
                                      <p:cBhvr>
                                        <p:cTn id="43" dur="1000" fill="hold"/>
                                        <p:tgtEl>
                                          <p:spTgt spid="130"/>
                                        </p:tgtEl>
                                        <p:attrNameLst>
                                          <p:attrName>ppt_x</p:attrName>
                                        </p:attrNameLst>
                                      </p:cBhvr>
                                      <p:tavLst>
                                        <p:tav tm="0">
                                          <p:val>
                                            <p:strVal val="#ppt_x"/>
                                          </p:val>
                                        </p:tav>
                                        <p:tav tm="100000">
                                          <p:val>
                                            <p:strVal val="#ppt_x"/>
                                          </p:val>
                                        </p:tav>
                                      </p:tavLst>
                                    </p:anim>
                                    <p:anim calcmode="lin" valueType="num">
                                      <p:cBhvr>
                                        <p:cTn id="44"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1000"/>
                                        <p:tgtEl>
                                          <p:spTgt spid="133"/>
                                        </p:tgtEl>
                                      </p:cBhvr>
                                    </p:animEffect>
                                    <p:anim calcmode="lin" valueType="num">
                                      <p:cBhvr>
                                        <p:cTn id="50" dur="1000" fill="hold"/>
                                        <p:tgtEl>
                                          <p:spTgt spid="133"/>
                                        </p:tgtEl>
                                        <p:attrNameLst>
                                          <p:attrName>ppt_x</p:attrName>
                                        </p:attrNameLst>
                                      </p:cBhvr>
                                      <p:tavLst>
                                        <p:tav tm="0">
                                          <p:val>
                                            <p:strVal val="#ppt_x"/>
                                          </p:val>
                                        </p:tav>
                                        <p:tav tm="100000">
                                          <p:val>
                                            <p:strVal val="#ppt_x"/>
                                          </p:val>
                                        </p:tav>
                                      </p:tavLst>
                                    </p:anim>
                                    <p:anim calcmode="lin" valueType="num">
                                      <p:cBhvr>
                                        <p:cTn id="51"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2723" t="39019" r="25987" b="7364"/>
          <a:stretch>
            <a:fillRect/>
          </a:stretch>
        </p:blipFill>
        <p:spPr>
          <a:xfrm flipH="1">
            <a:off x="14478" y="1"/>
            <a:ext cx="12177522" cy="6858000"/>
          </a:xfrm>
          <a:prstGeom prst="rect">
            <a:avLst/>
          </a:prstGeom>
        </p:spPr>
      </p:pic>
      <p:sp>
        <p:nvSpPr>
          <p:cNvPr id="31" name="任意多边形 30"/>
          <p:cNvSpPr/>
          <p:nvPr/>
        </p:nvSpPr>
        <p:spPr>
          <a:xfrm>
            <a:off x="5265420" y="1404620"/>
            <a:ext cx="1661795" cy="1492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 name="文本框 2"/>
          <p:cNvSpPr txBox="1"/>
          <p:nvPr/>
        </p:nvSpPr>
        <p:spPr>
          <a:xfrm>
            <a:off x="5440045" y="1674495"/>
            <a:ext cx="1311910" cy="953135"/>
          </a:xfrm>
          <a:prstGeom prst="rect">
            <a:avLst/>
          </a:prstGeom>
          <a:noFill/>
        </p:spPr>
        <p:txBody>
          <a:bodyPr wrap="square" rtlCol="0">
            <a:spAutoFit/>
          </a:bodyPr>
          <a:lstStyle/>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PART</a:t>
            </a:r>
          </a:p>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03</a:t>
            </a:r>
          </a:p>
        </p:txBody>
      </p:sp>
      <p:sp>
        <p:nvSpPr>
          <p:cNvPr id="5" name="文本框 4"/>
          <p:cNvSpPr txBox="1"/>
          <p:nvPr/>
        </p:nvSpPr>
        <p:spPr>
          <a:xfrm>
            <a:off x="4361180" y="3328670"/>
            <a:ext cx="3470275" cy="769441"/>
          </a:xfrm>
          <a:prstGeom prst="rect">
            <a:avLst/>
          </a:prstGeom>
          <a:noFill/>
        </p:spPr>
        <p:txBody>
          <a:bodyPr wrap="square" rtlCol="0">
            <a:spAutoFit/>
          </a:bodyPr>
          <a:lstStyle/>
          <a:p>
            <a:pPr algn="dist"/>
            <a:r>
              <a:rPr lang="zh-CN" altLang="en-US" sz="44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运营状况</a:t>
            </a:r>
          </a:p>
        </p:txBody>
      </p:sp>
      <p:sp>
        <p:nvSpPr>
          <p:cNvPr id="6" name="文本框 5"/>
          <p:cNvSpPr txBox="1"/>
          <p:nvPr/>
        </p:nvSpPr>
        <p:spPr>
          <a:xfrm>
            <a:off x="2792095" y="4340860"/>
            <a:ext cx="6608445" cy="889090"/>
          </a:xfrm>
          <a:prstGeom prst="rect">
            <a:avLst/>
          </a:prstGeom>
          <a:noFill/>
        </p:spPr>
        <p:txBody>
          <a:bodyPr wrap="square" rtlCol="0">
            <a:spAutoFit/>
          </a:bodyPr>
          <a:lstStyle/>
          <a:p>
            <a:pPr algn="ctr" fontAlgn="auto">
              <a:lnSpc>
                <a:spcPct val="200000"/>
              </a:lnSpc>
            </a:pPr>
            <a:r>
              <a:rPr lang="zh-CN" altLang="en-US" sz="1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0" y="26849"/>
            <a:ext cx="2592423" cy="853265"/>
            <a:chOff x="0" y="26849"/>
            <a:chExt cx="2592423" cy="853265"/>
          </a:xfrm>
        </p:grpSpPr>
        <p:sp>
          <p:nvSpPr>
            <p:cNvPr id="4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1" name="矩形 40"/>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运营状况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42" name="PA_组合 2"/>
          <p:cNvGrpSpPr>
            <a:grpSpLocks noChangeAspect="1"/>
          </p:cNvGrpSpPr>
          <p:nvPr>
            <p:custDataLst>
              <p:tags r:id="rId1"/>
            </p:custDataLst>
          </p:nvPr>
        </p:nvGrpSpPr>
        <p:grpSpPr bwMode="auto">
          <a:xfrm>
            <a:off x="1740995" y="2306054"/>
            <a:ext cx="1079500" cy="1079441"/>
            <a:chOff x="0" y="0"/>
            <a:chExt cx="1080000" cy="1080000"/>
          </a:xfrm>
        </p:grpSpPr>
        <p:sp>
          <p:nvSpPr>
            <p:cNvPr id="43" name="圆角矩形 4"/>
            <p:cNvSpPr>
              <a:spLocks noChangeAspect="1" noChangeArrowheads="1"/>
            </p:cNvSpPr>
            <p:nvPr/>
          </p:nvSpPr>
          <p:spPr bwMode="auto">
            <a:xfrm rot="1800000">
              <a:off x="0" y="0"/>
              <a:ext cx="1080000" cy="1080000"/>
            </a:xfrm>
            <a:prstGeom prst="roundRect">
              <a:avLst>
                <a:gd name="adj" fmla="val 30000"/>
              </a:avLst>
            </a:prstGeom>
            <a:solidFill>
              <a:srgbClr val="5CB9F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sp>
          <p:nvSpPr>
            <p:cNvPr id="44" name="圆角矩形 5"/>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grpSp>
      <p:cxnSp>
        <p:nvCxnSpPr>
          <p:cNvPr id="45" name="PA_直接连接符 18"/>
          <p:cNvCxnSpPr>
            <a:cxnSpLocks noChangeShapeType="1"/>
          </p:cNvCxnSpPr>
          <p:nvPr>
            <p:custDataLst>
              <p:tags r:id="rId2"/>
            </p:custDataLst>
          </p:nvPr>
        </p:nvCxnSpPr>
        <p:spPr bwMode="auto">
          <a:xfrm>
            <a:off x="2280744" y="3475977"/>
            <a:ext cx="0" cy="539720"/>
          </a:xfrm>
          <a:prstGeom prst="line">
            <a:avLst/>
          </a:prstGeom>
          <a:noFill/>
          <a:ln w="19050" cmpd="sng">
            <a:solidFill>
              <a:srgbClr val="002060"/>
            </a:solidFill>
            <a:round/>
          </a:ln>
          <a:extLst>
            <a:ext uri="{909E8E84-426E-40DD-AFC4-6F175D3DCCD1}">
              <a14:hiddenFill xmlns:a14="http://schemas.microsoft.com/office/drawing/2010/main">
                <a:noFill/>
              </a14:hiddenFill>
            </a:ext>
          </a:extLst>
        </p:spPr>
      </p:cxnSp>
      <p:grpSp>
        <p:nvGrpSpPr>
          <p:cNvPr id="46" name="PA_组合 7"/>
          <p:cNvGrpSpPr>
            <a:grpSpLocks noChangeAspect="1"/>
          </p:cNvGrpSpPr>
          <p:nvPr>
            <p:custDataLst>
              <p:tags r:id="rId3"/>
            </p:custDataLst>
          </p:nvPr>
        </p:nvGrpSpPr>
        <p:grpSpPr bwMode="auto">
          <a:xfrm>
            <a:off x="4368309" y="2306054"/>
            <a:ext cx="1079500" cy="1079441"/>
            <a:chOff x="0" y="0"/>
            <a:chExt cx="1080000" cy="1080000"/>
          </a:xfrm>
        </p:grpSpPr>
        <p:sp>
          <p:nvSpPr>
            <p:cNvPr id="47" name="圆角矩形 15"/>
            <p:cNvSpPr>
              <a:spLocks noChangeAspect="1" noChangeArrowheads="1"/>
            </p:cNvSpPr>
            <p:nvPr/>
          </p:nvSpPr>
          <p:spPr bwMode="auto">
            <a:xfrm rot="1800000">
              <a:off x="0" y="0"/>
              <a:ext cx="1080000" cy="1080000"/>
            </a:xfrm>
            <a:prstGeom prst="roundRect">
              <a:avLst>
                <a:gd name="adj" fmla="val 30000"/>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sp>
          <p:nvSpPr>
            <p:cNvPr id="48" name="圆角矩形 16"/>
            <p:cNvSpPr>
              <a:spLocks noChangeAspect="1" noChangeArrowheads="1"/>
            </p:cNvSpPr>
            <p:nvPr/>
          </p:nvSpPr>
          <p:spPr bwMode="auto">
            <a:xfrm rot="2700000">
              <a:off x="0" y="0"/>
              <a:ext cx="1080000" cy="1080000"/>
            </a:xfrm>
            <a:prstGeom prst="roundRect">
              <a:avLst>
                <a:gd name="adj" fmla="val 3000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dirty="0">
                <a:solidFill>
                  <a:schemeClr val="bg1"/>
                </a:solidFill>
                <a:latin typeface="+mn-lt"/>
                <a:ea typeface="+mn-ea"/>
                <a:cs typeface="+mn-ea"/>
                <a:sym typeface="+mn-lt"/>
              </a:endParaRPr>
            </a:p>
          </p:txBody>
        </p:sp>
      </p:grpSp>
      <p:cxnSp>
        <p:nvCxnSpPr>
          <p:cNvPr id="49" name="PA_直接连接符 19"/>
          <p:cNvCxnSpPr>
            <a:cxnSpLocks noChangeShapeType="1"/>
          </p:cNvCxnSpPr>
          <p:nvPr>
            <p:custDataLst>
              <p:tags r:id="rId4"/>
            </p:custDataLst>
          </p:nvPr>
        </p:nvCxnSpPr>
        <p:spPr bwMode="auto">
          <a:xfrm>
            <a:off x="4908056" y="3475977"/>
            <a:ext cx="0" cy="53972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grpSp>
        <p:nvGrpSpPr>
          <p:cNvPr id="50" name="PA_组合 10"/>
          <p:cNvGrpSpPr>
            <a:grpSpLocks noChangeAspect="1"/>
          </p:cNvGrpSpPr>
          <p:nvPr>
            <p:custDataLst>
              <p:tags r:id="rId5"/>
            </p:custDataLst>
          </p:nvPr>
        </p:nvGrpSpPr>
        <p:grpSpPr bwMode="auto">
          <a:xfrm>
            <a:off x="6995619" y="2306054"/>
            <a:ext cx="1081088" cy="1079441"/>
            <a:chOff x="0" y="0"/>
            <a:chExt cx="1080000" cy="1080000"/>
          </a:xfrm>
        </p:grpSpPr>
        <p:sp>
          <p:nvSpPr>
            <p:cNvPr id="51" name="圆角矩形 11"/>
            <p:cNvSpPr>
              <a:spLocks noChangeAspect="1" noChangeArrowheads="1"/>
            </p:cNvSpPr>
            <p:nvPr/>
          </p:nvSpPr>
          <p:spPr bwMode="auto">
            <a:xfrm rot="1800000">
              <a:off x="0" y="0"/>
              <a:ext cx="1080000" cy="1080000"/>
            </a:xfrm>
            <a:prstGeom prst="roundRect">
              <a:avLst>
                <a:gd name="adj" fmla="val 3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sp>
          <p:nvSpPr>
            <p:cNvPr id="52" name="圆角矩形 12"/>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grpSp>
      <p:cxnSp>
        <p:nvCxnSpPr>
          <p:cNvPr id="53" name="PA_直接连接符 20"/>
          <p:cNvCxnSpPr>
            <a:cxnSpLocks noChangeShapeType="1"/>
          </p:cNvCxnSpPr>
          <p:nvPr>
            <p:custDataLst>
              <p:tags r:id="rId6"/>
            </p:custDataLst>
          </p:nvPr>
        </p:nvCxnSpPr>
        <p:spPr bwMode="auto">
          <a:xfrm>
            <a:off x="7535368" y="3475977"/>
            <a:ext cx="0" cy="539720"/>
          </a:xfrm>
          <a:prstGeom prst="line">
            <a:avLst/>
          </a:prstGeom>
          <a:noFill/>
          <a:ln w="19050" cmpd="sng">
            <a:solidFill>
              <a:srgbClr val="002060"/>
            </a:solidFill>
            <a:round/>
          </a:ln>
          <a:extLst>
            <a:ext uri="{909E8E84-426E-40DD-AFC4-6F175D3DCCD1}">
              <a14:hiddenFill xmlns:a14="http://schemas.microsoft.com/office/drawing/2010/main">
                <a:noFill/>
              </a14:hiddenFill>
            </a:ext>
          </a:extLst>
        </p:spPr>
      </p:cxnSp>
      <p:grpSp>
        <p:nvGrpSpPr>
          <p:cNvPr id="54" name="PA_组合 13"/>
          <p:cNvGrpSpPr>
            <a:grpSpLocks noChangeAspect="1"/>
          </p:cNvGrpSpPr>
          <p:nvPr>
            <p:custDataLst>
              <p:tags r:id="rId7"/>
            </p:custDataLst>
          </p:nvPr>
        </p:nvGrpSpPr>
        <p:grpSpPr bwMode="auto">
          <a:xfrm>
            <a:off x="9624521" y="2306054"/>
            <a:ext cx="1079500" cy="1079441"/>
            <a:chOff x="0" y="0"/>
            <a:chExt cx="1080000" cy="1080000"/>
          </a:xfrm>
        </p:grpSpPr>
        <p:sp>
          <p:nvSpPr>
            <p:cNvPr id="55" name="圆角矩形 14"/>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sp>
          <p:nvSpPr>
            <p:cNvPr id="56" name="圆角矩形 15"/>
            <p:cNvSpPr>
              <a:spLocks noChangeAspect="1" noChangeArrowheads="1"/>
            </p:cNvSpPr>
            <p:nvPr/>
          </p:nvSpPr>
          <p:spPr bwMode="auto">
            <a:xfrm rot="2700000">
              <a:off x="0" y="0"/>
              <a:ext cx="1080000" cy="1080000"/>
            </a:xfrm>
            <a:prstGeom prst="roundRect">
              <a:avLst>
                <a:gd name="adj" fmla="val 3000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charset="0"/>
                  <a:ea typeface="微软雅黑" panose="020B0503020204020204" charset="-122"/>
                </a:defRPr>
              </a:lvl1pPr>
              <a:lvl2pPr marL="742950" indent="-285750">
                <a:defRPr>
                  <a:solidFill>
                    <a:schemeClr val="tx1"/>
                  </a:solidFill>
                  <a:latin typeface="Segoe UI" panose="020B0502040204020203" charset="0"/>
                  <a:ea typeface="微软雅黑" panose="020B0503020204020204" charset="-122"/>
                </a:defRPr>
              </a:lvl2pPr>
              <a:lvl3pPr marL="1143000" indent="-228600">
                <a:defRPr>
                  <a:solidFill>
                    <a:schemeClr val="tx1"/>
                  </a:solidFill>
                  <a:latin typeface="Segoe UI" panose="020B0502040204020203" charset="0"/>
                  <a:ea typeface="微软雅黑" panose="020B0503020204020204" charset="-122"/>
                </a:defRPr>
              </a:lvl3pPr>
              <a:lvl4pPr marL="1600200" indent="-228600">
                <a:defRPr>
                  <a:solidFill>
                    <a:schemeClr val="tx1"/>
                  </a:solidFill>
                  <a:latin typeface="Segoe UI" panose="020B0502040204020203" charset="0"/>
                  <a:ea typeface="微软雅黑" panose="020B0503020204020204" charset="-122"/>
                </a:defRPr>
              </a:lvl4pPr>
              <a:lvl5pPr marL="2057400" indent="-228600">
                <a:defRPr>
                  <a:solidFill>
                    <a:schemeClr val="tx1"/>
                  </a:solidFill>
                  <a:latin typeface="Segoe UI" panose="020B0502040204020203"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charset="0"/>
                  <a:ea typeface="微软雅黑" panose="020B0503020204020204" charset="-122"/>
                </a:defRPr>
              </a:lvl9pPr>
            </a:lstStyle>
            <a:p>
              <a:pPr algn="ctr" eaLnBrk="1" hangingPunct="1"/>
              <a:endParaRPr lang="zh-CN" altLang="en-US" sz="1705">
                <a:solidFill>
                  <a:schemeClr val="bg1"/>
                </a:solidFill>
                <a:latin typeface="+mn-lt"/>
                <a:ea typeface="+mn-ea"/>
                <a:cs typeface="+mn-ea"/>
                <a:sym typeface="+mn-lt"/>
              </a:endParaRPr>
            </a:p>
          </p:txBody>
        </p:sp>
      </p:grpSp>
      <p:cxnSp>
        <p:nvCxnSpPr>
          <p:cNvPr id="57" name="PA_直接连接符 21"/>
          <p:cNvCxnSpPr>
            <a:cxnSpLocks noChangeShapeType="1"/>
          </p:cNvCxnSpPr>
          <p:nvPr>
            <p:custDataLst>
              <p:tags r:id="rId8"/>
            </p:custDataLst>
          </p:nvPr>
        </p:nvCxnSpPr>
        <p:spPr bwMode="auto">
          <a:xfrm>
            <a:off x="10164268" y="3475977"/>
            <a:ext cx="0" cy="53972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sp>
        <p:nvSpPr>
          <p:cNvPr id="58" name="PA_KSO_Shape"/>
          <p:cNvSpPr>
            <a:spLocks noChangeAspect="1"/>
          </p:cNvSpPr>
          <p:nvPr>
            <p:custDataLst>
              <p:tags r:id="rId9"/>
            </p:custDataLst>
          </p:nvPr>
        </p:nvSpPr>
        <p:spPr bwMode="auto">
          <a:xfrm>
            <a:off x="1920383" y="2525117"/>
            <a:ext cx="720725" cy="714336"/>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0D2C49"/>
          </a:solidFill>
          <a:ln>
            <a:noFill/>
          </a:ln>
        </p:spPr>
        <p:txBody>
          <a:bodyPr lIns="91433" tIns="45716" rIns="91433" bIns="45716" anchor="ctr"/>
          <a:lstStyle/>
          <a:p>
            <a:endParaRPr lang="zh-CN" altLang="en-US" sz="1705">
              <a:solidFill>
                <a:schemeClr val="bg1"/>
              </a:solidFill>
              <a:cs typeface="+mn-ea"/>
              <a:sym typeface="+mn-lt"/>
            </a:endParaRPr>
          </a:p>
        </p:txBody>
      </p:sp>
      <p:sp>
        <p:nvSpPr>
          <p:cNvPr id="59" name="PA_KSO_Shape"/>
          <p:cNvSpPr>
            <a:spLocks noChangeAspect="1"/>
          </p:cNvSpPr>
          <p:nvPr>
            <p:custDataLst>
              <p:tags r:id="rId10"/>
            </p:custDataLst>
          </p:nvPr>
        </p:nvSpPr>
        <p:spPr bwMode="auto">
          <a:xfrm>
            <a:off x="4644534" y="2450508"/>
            <a:ext cx="527049" cy="72068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0D2C49"/>
          </a:solidFill>
          <a:ln>
            <a:noFill/>
          </a:ln>
        </p:spPr>
        <p:txBody>
          <a:bodyPr lIns="91433" tIns="45716" rIns="91433" bIns="45716" anchor="ctr"/>
          <a:lstStyle/>
          <a:p>
            <a:endParaRPr lang="zh-CN" altLang="en-US" sz="1705">
              <a:solidFill>
                <a:schemeClr val="bg1"/>
              </a:solidFill>
              <a:cs typeface="+mn-ea"/>
              <a:sym typeface="+mn-lt"/>
            </a:endParaRPr>
          </a:p>
        </p:txBody>
      </p:sp>
      <p:sp>
        <p:nvSpPr>
          <p:cNvPr id="60" name="PA_KSO_Shape"/>
          <p:cNvSpPr>
            <a:spLocks noChangeAspect="1"/>
          </p:cNvSpPr>
          <p:nvPr>
            <p:custDataLst>
              <p:tags r:id="rId11"/>
            </p:custDataLst>
          </p:nvPr>
        </p:nvSpPr>
        <p:spPr bwMode="auto">
          <a:xfrm>
            <a:off x="7268670" y="2436224"/>
            <a:ext cx="534988" cy="71909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0D2C49"/>
          </a:solidFill>
          <a:ln>
            <a:noFill/>
          </a:ln>
        </p:spPr>
        <p:txBody>
          <a:bodyPr lIns="91433" tIns="45716" rIns="91433" bIns="45716" anchor="ctr"/>
          <a:lstStyle/>
          <a:p>
            <a:endParaRPr lang="zh-CN" altLang="en-US" sz="1705">
              <a:solidFill>
                <a:schemeClr val="bg1"/>
              </a:solidFill>
              <a:cs typeface="+mn-ea"/>
              <a:sym typeface="+mn-lt"/>
            </a:endParaRPr>
          </a:p>
        </p:txBody>
      </p:sp>
      <p:sp>
        <p:nvSpPr>
          <p:cNvPr id="61" name="PA_KSO_Shape"/>
          <p:cNvSpPr>
            <a:spLocks noChangeAspect="1"/>
          </p:cNvSpPr>
          <p:nvPr>
            <p:custDataLst>
              <p:tags r:id="rId12"/>
            </p:custDataLst>
          </p:nvPr>
        </p:nvSpPr>
        <p:spPr bwMode="auto">
          <a:xfrm>
            <a:off x="9805496" y="2485432"/>
            <a:ext cx="715963" cy="72068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0D2C49"/>
          </a:solidFill>
          <a:ln>
            <a:noFill/>
          </a:ln>
        </p:spPr>
        <p:txBody>
          <a:bodyPr lIns="91433" tIns="45716" rIns="91433" bIns="45716" anchor="ctr"/>
          <a:lstStyle/>
          <a:p>
            <a:endParaRPr lang="zh-CN" altLang="en-US" sz="1705">
              <a:solidFill>
                <a:schemeClr val="bg1"/>
              </a:solidFill>
              <a:cs typeface="+mn-ea"/>
              <a:sym typeface="+mn-lt"/>
            </a:endParaRPr>
          </a:p>
        </p:txBody>
      </p:sp>
      <p:grpSp>
        <p:nvGrpSpPr>
          <p:cNvPr id="62" name="组合 61"/>
          <p:cNvGrpSpPr/>
          <p:nvPr/>
        </p:nvGrpSpPr>
        <p:grpSpPr>
          <a:xfrm>
            <a:off x="1418171" y="4274465"/>
            <a:ext cx="1934629" cy="1228324"/>
            <a:chOff x="468937" y="2419540"/>
            <a:chExt cx="1934629" cy="1228324"/>
          </a:xfrm>
        </p:grpSpPr>
        <p:sp>
          <p:nvSpPr>
            <p:cNvPr id="63"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4" name="矩形 63"/>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5" name="组合 64"/>
          <p:cNvGrpSpPr/>
          <p:nvPr/>
        </p:nvGrpSpPr>
        <p:grpSpPr>
          <a:xfrm>
            <a:off x="3978491" y="4274465"/>
            <a:ext cx="1934629" cy="1228324"/>
            <a:chOff x="468937" y="2419540"/>
            <a:chExt cx="1934629" cy="1228324"/>
          </a:xfrm>
        </p:grpSpPr>
        <p:sp>
          <p:nvSpPr>
            <p:cNvPr id="66"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7" name="矩形 66"/>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8" name="组合 67"/>
          <p:cNvGrpSpPr/>
          <p:nvPr/>
        </p:nvGrpSpPr>
        <p:grpSpPr>
          <a:xfrm>
            <a:off x="6569291" y="4274465"/>
            <a:ext cx="1934629" cy="1228324"/>
            <a:chOff x="468937" y="2419540"/>
            <a:chExt cx="1934629" cy="1228324"/>
          </a:xfrm>
        </p:grpSpPr>
        <p:sp>
          <p:nvSpPr>
            <p:cNvPr id="69"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70" name="矩形 69"/>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71" name="组合 70"/>
          <p:cNvGrpSpPr/>
          <p:nvPr/>
        </p:nvGrpSpPr>
        <p:grpSpPr>
          <a:xfrm>
            <a:off x="9160091" y="4274465"/>
            <a:ext cx="1934629" cy="1228324"/>
            <a:chOff x="468937" y="2419540"/>
            <a:chExt cx="1934629" cy="1228324"/>
          </a:xfrm>
        </p:grpSpPr>
        <p:sp>
          <p:nvSpPr>
            <p:cNvPr id="72"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73" name="矩形 72"/>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25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1000" fill="hold"/>
                                        <p:tgtEl>
                                          <p:spTgt spid="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00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25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25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50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75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1000"/>
                                        <p:tgtEl>
                                          <p:spTgt spid="68"/>
                                        </p:tgtEl>
                                      </p:cBhvr>
                                    </p:animEffect>
                                    <p:anim calcmode="lin" valueType="num">
                                      <p:cBhvr>
                                        <p:cTn id="84" dur="1000" fill="hold"/>
                                        <p:tgtEl>
                                          <p:spTgt spid="68"/>
                                        </p:tgtEl>
                                        <p:attrNameLst>
                                          <p:attrName>ppt_x</p:attrName>
                                        </p:attrNameLst>
                                      </p:cBhvr>
                                      <p:tavLst>
                                        <p:tav tm="0">
                                          <p:val>
                                            <p:strVal val="#ppt_x"/>
                                          </p:val>
                                        </p:tav>
                                        <p:tav tm="100000">
                                          <p:val>
                                            <p:strVal val="#ppt_x"/>
                                          </p:val>
                                        </p:tav>
                                      </p:tavLst>
                                    </p:anim>
                                    <p:anim calcmode="lin" valueType="num">
                                      <p:cBhvr>
                                        <p:cTn id="8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1000"/>
                                        <p:tgtEl>
                                          <p:spTgt spid="71"/>
                                        </p:tgtEl>
                                      </p:cBhvr>
                                    </p:animEffect>
                                    <p:anim calcmode="lin" valueType="num">
                                      <p:cBhvr>
                                        <p:cTn id="91" dur="1000" fill="hold"/>
                                        <p:tgtEl>
                                          <p:spTgt spid="71"/>
                                        </p:tgtEl>
                                        <p:attrNameLst>
                                          <p:attrName>ppt_x</p:attrName>
                                        </p:attrNameLst>
                                      </p:cBhvr>
                                      <p:tavLst>
                                        <p:tav tm="0">
                                          <p:val>
                                            <p:strVal val="#ppt_x"/>
                                          </p:val>
                                        </p:tav>
                                        <p:tav tm="100000">
                                          <p:val>
                                            <p:strVal val="#ppt_x"/>
                                          </p:val>
                                        </p:tav>
                                      </p:tavLst>
                                    </p:anim>
                                    <p:anim calcmode="lin" valueType="num">
                                      <p:cBhvr>
                                        <p:cTn id="9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6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65"/>
          <p:cNvCxnSpPr/>
          <p:nvPr/>
        </p:nvCxnSpPr>
        <p:spPr>
          <a:xfrm>
            <a:off x="4682756" y="5358005"/>
            <a:ext cx="1554731" cy="0"/>
          </a:xfrm>
          <a:prstGeom prst="line">
            <a:avLst/>
          </a:prstGeom>
          <a:ln w="12700">
            <a:solidFill>
              <a:schemeClr val="tx1">
                <a:lumMod val="85000"/>
                <a:lumOff val="1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64"/>
          <p:cNvCxnSpPr/>
          <p:nvPr/>
        </p:nvCxnSpPr>
        <p:spPr>
          <a:xfrm>
            <a:off x="4935284" y="4166194"/>
            <a:ext cx="2158876" cy="0"/>
          </a:xfrm>
          <a:prstGeom prst="line">
            <a:avLst/>
          </a:prstGeom>
          <a:ln w="12700">
            <a:solidFill>
              <a:schemeClr val="tx1">
                <a:lumMod val="85000"/>
                <a:lumOff val="1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63"/>
          <p:cNvCxnSpPr/>
          <p:nvPr/>
        </p:nvCxnSpPr>
        <p:spPr>
          <a:xfrm>
            <a:off x="4537929" y="3070871"/>
            <a:ext cx="1799063" cy="0"/>
          </a:xfrm>
          <a:prstGeom prst="line">
            <a:avLst/>
          </a:prstGeom>
          <a:ln w="12700">
            <a:solidFill>
              <a:schemeClr val="tx1">
                <a:lumMod val="85000"/>
                <a:lumOff val="1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62"/>
          <p:cNvCxnSpPr/>
          <p:nvPr/>
        </p:nvCxnSpPr>
        <p:spPr>
          <a:xfrm>
            <a:off x="3916267" y="1875829"/>
            <a:ext cx="1370280" cy="0"/>
          </a:xfrm>
          <a:prstGeom prst="line">
            <a:avLst/>
          </a:prstGeom>
          <a:ln w="12700">
            <a:solidFill>
              <a:schemeClr val="tx1">
                <a:lumMod val="85000"/>
                <a:lumOff val="1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4"/>
          <p:cNvGrpSpPr/>
          <p:nvPr/>
        </p:nvGrpSpPr>
        <p:grpSpPr>
          <a:xfrm>
            <a:off x="3736734" y="4813051"/>
            <a:ext cx="1192047" cy="1134918"/>
            <a:chOff x="6139503" y="4859013"/>
            <a:chExt cx="1192668" cy="1135509"/>
          </a:xfrm>
          <a:noFill/>
        </p:grpSpPr>
        <p:sp>
          <p:nvSpPr>
            <p:cNvPr id="21"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25400">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2" name="TextBox 21"/>
            <p:cNvSpPr txBox="1">
              <a:spLocks noChangeArrowheads="1"/>
            </p:cNvSpPr>
            <p:nvPr/>
          </p:nvSpPr>
          <p:spPr bwMode="auto">
            <a:xfrm>
              <a:off x="6420131" y="4859013"/>
              <a:ext cx="771727" cy="1108108"/>
            </a:xfrm>
            <a:prstGeom prst="rect">
              <a:avLst/>
            </a:prstGeom>
            <a:grpFill/>
            <a:ln w="25400">
              <a:noFill/>
              <a:miter lim="800000"/>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id-ID" sz="6595" dirty="0">
                  <a:latin typeface="iekie jianyuanti" panose="02010601030101010101" pitchFamily="2" charset="-122"/>
                  <a:ea typeface="iekie jianyuanti" panose="02010601030101010101" pitchFamily="2" charset="-122"/>
                  <a:sym typeface="iekie jianyuanti" panose="02010601030101010101" pitchFamily="2" charset="-122"/>
                </a:rPr>
                <a:t>4</a:t>
              </a:r>
            </a:p>
          </p:txBody>
        </p:sp>
      </p:grpSp>
      <p:grpSp>
        <p:nvGrpSpPr>
          <p:cNvPr id="23" name="Group 7"/>
          <p:cNvGrpSpPr/>
          <p:nvPr/>
        </p:nvGrpSpPr>
        <p:grpSpPr>
          <a:xfrm>
            <a:off x="4094501" y="3670530"/>
            <a:ext cx="1192047" cy="1155471"/>
            <a:chOff x="6420131" y="3715897"/>
            <a:chExt cx="1192668" cy="1156073"/>
          </a:xfrm>
          <a:noFill/>
        </p:grpSpPr>
        <p:sp>
          <p:nvSpPr>
            <p:cNvPr id="24"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25400">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5" name="TextBox 22"/>
            <p:cNvSpPr txBox="1">
              <a:spLocks noChangeArrowheads="1"/>
            </p:cNvSpPr>
            <p:nvPr/>
          </p:nvSpPr>
          <p:spPr bwMode="auto">
            <a:xfrm>
              <a:off x="6700154" y="3715897"/>
              <a:ext cx="771727" cy="1108108"/>
            </a:xfrm>
            <a:prstGeom prst="rect">
              <a:avLst/>
            </a:prstGeom>
            <a:grpFill/>
            <a:ln w="25400">
              <a:noFill/>
              <a:miter lim="800000"/>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id-ID" sz="6595" dirty="0">
                  <a:latin typeface="iekie jianyuanti" panose="02010601030101010101" pitchFamily="2" charset="-122"/>
                  <a:ea typeface="iekie jianyuanti" panose="02010601030101010101" pitchFamily="2" charset="-122"/>
                  <a:sym typeface="iekie jianyuanti" panose="02010601030101010101" pitchFamily="2" charset="-122"/>
                </a:rPr>
                <a:t>3</a:t>
              </a:r>
            </a:p>
          </p:txBody>
        </p:sp>
      </p:grpSp>
      <p:grpSp>
        <p:nvGrpSpPr>
          <p:cNvPr id="26" name="Group 10"/>
          <p:cNvGrpSpPr/>
          <p:nvPr/>
        </p:nvGrpSpPr>
        <p:grpSpPr>
          <a:xfrm>
            <a:off x="3596494" y="2582064"/>
            <a:ext cx="1192047" cy="1121969"/>
            <a:chOff x="5999190" y="2626865"/>
            <a:chExt cx="1192668" cy="1122553"/>
          </a:xfrm>
          <a:noFill/>
        </p:grpSpPr>
        <p:sp>
          <p:nvSpPr>
            <p:cNvPr id="27"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25400">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8" name="TextBox 23"/>
            <p:cNvSpPr txBox="1">
              <a:spLocks noChangeArrowheads="1"/>
            </p:cNvSpPr>
            <p:nvPr/>
          </p:nvSpPr>
          <p:spPr bwMode="auto">
            <a:xfrm>
              <a:off x="6319130" y="2641309"/>
              <a:ext cx="771727" cy="1108108"/>
            </a:xfrm>
            <a:prstGeom prst="rect">
              <a:avLst/>
            </a:prstGeom>
            <a:grpFill/>
            <a:ln w="25400">
              <a:noFill/>
              <a:miter lim="800000"/>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id-ID" sz="6595" dirty="0">
                  <a:latin typeface="iekie jianyuanti" panose="02010601030101010101" pitchFamily="2" charset="-122"/>
                  <a:ea typeface="iekie jianyuanti" panose="02010601030101010101" pitchFamily="2" charset="-122"/>
                  <a:sym typeface="iekie jianyuanti" panose="02010601030101010101" pitchFamily="2" charset="-122"/>
                </a:rPr>
                <a:t>2</a:t>
              </a:r>
            </a:p>
          </p:txBody>
        </p:sp>
      </p:grpSp>
      <p:grpSp>
        <p:nvGrpSpPr>
          <p:cNvPr id="29" name="Group 13"/>
          <p:cNvGrpSpPr/>
          <p:nvPr/>
        </p:nvGrpSpPr>
        <p:grpSpPr>
          <a:xfrm>
            <a:off x="3000474" y="1467682"/>
            <a:ext cx="1192047" cy="1176907"/>
            <a:chOff x="5402860" y="1511902"/>
            <a:chExt cx="1192668" cy="1177520"/>
          </a:xfrm>
          <a:solidFill>
            <a:srgbClr val="C00000"/>
          </a:solidFill>
        </p:grpSpPr>
        <p:sp>
          <p:nvSpPr>
            <p:cNvPr id="30"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25400">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1" name="TextBox 24"/>
            <p:cNvSpPr txBox="1">
              <a:spLocks noChangeArrowheads="1"/>
            </p:cNvSpPr>
            <p:nvPr/>
          </p:nvSpPr>
          <p:spPr bwMode="auto">
            <a:xfrm rot="20681241">
              <a:off x="5692174" y="1511902"/>
              <a:ext cx="771727" cy="1108108"/>
            </a:xfrm>
            <a:prstGeom prst="rect">
              <a:avLst/>
            </a:prstGeom>
            <a:noFill/>
            <a:ln w="25400">
              <a:noFill/>
              <a:miter lim="800000"/>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b-NO" altLang="id-ID" sz="6595" dirty="0">
                  <a:latin typeface="iekie jianyuanti" panose="02010601030101010101" pitchFamily="2" charset="-122"/>
                  <a:ea typeface="iekie jianyuanti" panose="02010601030101010101" pitchFamily="2" charset="-122"/>
                  <a:sym typeface="iekie jianyuanti" panose="02010601030101010101" pitchFamily="2" charset="-122"/>
                </a:rPr>
                <a:t>1</a:t>
              </a:r>
            </a:p>
          </p:txBody>
        </p:sp>
      </p:grpSp>
      <p:grpSp>
        <p:nvGrpSpPr>
          <p:cNvPr id="32" name="组合 31"/>
          <p:cNvGrpSpPr/>
          <p:nvPr/>
        </p:nvGrpSpPr>
        <p:grpSpPr>
          <a:xfrm>
            <a:off x="5146719" y="1528567"/>
            <a:ext cx="787090" cy="787090"/>
            <a:chOff x="5077389" y="1398103"/>
            <a:chExt cx="787500" cy="787500"/>
          </a:xfrm>
        </p:grpSpPr>
        <p:sp>
          <p:nvSpPr>
            <p:cNvPr id="33" name="Oval 28"/>
            <p:cNvSpPr/>
            <p:nvPr/>
          </p:nvSpPr>
          <p:spPr>
            <a:xfrm>
              <a:off x="5077389" y="1398103"/>
              <a:ext cx="787500" cy="7875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34" name="Group 38"/>
            <p:cNvGrpSpPr>
              <a:grpSpLocks noChangeAspect="1"/>
            </p:cNvGrpSpPr>
            <p:nvPr/>
          </p:nvGrpSpPr>
          <p:grpSpPr>
            <a:xfrm>
              <a:off x="5225672" y="1549505"/>
              <a:ext cx="487503" cy="487503"/>
              <a:chOff x="-2771775" y="66675"/>
              <a:chExt cx="827087" cy="827088"/>
            </a:xfrm>
            <a:solidFill>
              <a:schemeClr val="accent2">
                <a:lumMod val="95000"/>
              </a:schemeClr>
            </a:solidFill>
          </p:grpSpPr>
          <p:sp>
            <p:nvSpPr>
              <p:cNvPr id="3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solidFill>
                <a:schemeClr val="bg1">
                  <a:lumMod val="95000"/>
                </a:schemeClr>
              </a:solidFill>
              <a:ln w="9525">
                <a:solidFill>
                  <a:schemeClr val="bg1">
                    <a:lumMod val="95000"/>
                  </a:schemeClr>
                </a:solid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solidFill>
                <a:schemeClr val="bg1">
                  <a:lumMod val="95000"/>
                </a:schemeClr>
              </a:solidFill>
              <a:ln w="9525">
                <a:solidFill>
                  <a:schemeClr val="bg1">
                    <a:lumMod val="95000"/>
                  </a:schemeClr>
                </a:solid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solidFill>
                <a:schemeClr val="bg1">
                  <a:lumMod val="95000"/>
                </a:schemeClr>
              </a:solidFill>
              <a:ln w="9525">
                <a:solidFill>
                  <a:schemeClr val="bg1">
                    <a:lumMod val="95000"/>
                  </a:schemeClr>
                </a:solid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grpSp>
        <p:nvGrpSpPr>
          <p:cNvPr id="38" name="组合 37"/>
          <p:cNvGrpSpPr/>
          <p:nvPr/>
        </p:nvGrpSpPr>
        <p:grpSpPr>
          <a:xfrm>
            <a:off x="6038274" y="4946182"/>
            <a:ext cx="787090" cy="787090"/>
            <a:chOff x="5969408" y="4817498"/>
            <a:chExt cx="787500" cy="787500"/>
          </a:xfrm>
        </p:grpSpPr>
        <p:sp>
          <p:nvSpPr>
            <p:cNvPr id="39" name="Oval 31"/>
            <p:cNvSpPr/>
            <p:nvPr/>
          </p:nvSpPr>
          <p:spPr>
            <a:xfrm>
              <a:off x="5969408" y="4817498"/>
              <a:ext cx="787500" cy="7875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0" name="Group 42"/>
            <p:cNvGrpSpPr/>
            <p:nvPr/>
          </p:nvGrpSpPr>
          <p:grpSpPr>
            <a:xfrm>
              <a:off x="6143519" y="5043327"/>
              <a:ext cx="432364" cy="330459"/>
              <a:chOff x="5516563" y="84138"/>
              <a:chExt cx="1414463" cy="1081087"/>
            </a:xfrm>
            <a:solidFill>
              <a:schemeClr val="accent2">
                <a:lumMod val="95000"/>
              </a:schemeClr>
            </a:solidFill>
          </p:grpSpPr>
          <p:sp>
            <p:nvSpPr>
              <p:cNvPr id="41"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solidFill>
                <a:schemeClr val="bg1"/>
              </a:solidFill>
              <a:ln w="9525">
                <a:no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2"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solidFill>
                <a:schemeClr val="bg1"/>
              </a:solidFill>
              <a:ln w="9525">
                <a:no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3"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solidFill>
                <a:schemeClr val="bg1"/>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4"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solidFill>
                <a:schemeClr val="bg1"/>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5"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solidFill>
                <a:schemeClr val="bg1"/>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6"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solidFill>
                <a:schemeClr val="bg1"/>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7"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solidFill>
                <a:schemeClr val="bg1"/>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grpSp>
        <p:nvGrpSpPr>
          <p:cNvPr id="58" name="组合 57"/>
          <p:cNvGrpSpPr/>
          <p:nvPr/>
        </p:nvGrpSpPr>
        <p:grpSpPr>
          <a:xfrm>
            <a:off x="6742944" y="3770785"/>
            <a:ext cx="787090" cy="787090"/>
            <a:chOff x="6785902" y="3641489"/>
            <a:chExt cx="787500" cy="787500"/>
          </a:xfrm>
        </p:grpSpPr>
        <p:sp>
          <p:nvSpPr>
            <p:cNvPr id="59" name="Oval 34"/>
            <p:cNvSpPr/>
            <p:nvPr/>
          </p:nvSpPr>
          <p:spPr>
            <a:xfrm>
              <a:off x="6785902" y="3641489"/>
              <a:ext cx="787500" cy="7875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60" name="Group 50"/>
            <p:cNvGrpSpPr/>
            <p:nvPr/>
          </p:nvGrpSpPr>
          <p:grpSpPr>
            <a:xfrm>
              <a:off x="6955186" y="3859312"/>
              <a:ext cx="447407" cy="385293"/>
              <a:chOff x="2727325" y="-39687"/>
              <a:chExt cx="1463675" cy="1260475"/>
            </a:xfrm>
            <a:solidFill>
              <a:schemeClr val="accent2">
                <a:lumMod val="95000"/>
              </a:schemeClr>
            </a:solidFill>
          </p:grpSpPr>
          <p:sp>
            <p:nvSpPr>
              <p:cNvPr id="61"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solidFill>
                <a:schemeClr val="bg1">
                  <a:lumMod val="95000"/>
                </a:schemeClr>
              </a:solidFill>
              <a:ln w="9525">
                <a:no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2"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solidFill>
                <a:schemeClr val="bg1">
                  <a:lumMod val="95000"/>
                </a:schemeClr>
              </a:solidFill>
              <a:ln w="9525">
                <a:noFill/>
                <a:round/>
              </a:ln>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grpSp>
        <p:nvGrpSpPr>
          <p:cNvPr id="63" name="组合 62"/>
          <p:cNvGrpSpPr/>
          <p:nvPr/>
        </p:nvGrpSpPr>
        <p:grpSpPr>
          <a:xfrm>
            <a:off x="5853964" y="2662294"/>
            <a:ext cx="787090" cy="787090"/>
            <a:chOff x="5785002" y="2477992"/>
            <a:chExt cx="787500" cy="787500"/>
          </a:xfrm>
        </p:grpSpPr>
        <p:sp>
          <p:nvSpPr>
            <p:cNvPr id="64" name="Oval 37"/>
            <p:cNvSpPr/>
            <p:nvPr/>
          </p:nvSpPr>
          <p:spPr>
            <a:xfrm>
              <a:off x="5785002" y="2477992"/>
              <a:ext cx="787500" cy="7875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5" name="Freeform 13"/>
            <p:cNvSpPr>
              <a:spLocks noChangeAspect="1" noEditPoints="1"/>
            </p:cNvSpPr>
            <p:nvPr/>
          </p:nvSpPr>
          <p:spPr bwMode="auto">
            <a:xfrm>
              <a:off x="5981570" y="2646887"/>
              <a:ext cx="423378" cy="412299"/>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id-ID" sz="160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66" name="TextBox 46"/>
          <p:cNvSpPr txBox="1"/>
          <p:nvPr/>
        </p:nvSpPr>
        <p:spPr>
          <a:xfrm>
            <a:off x="6144836" y="1520579"/>
            <a:ext cx="1764477" cy="338378"/>
          </a:xfrm>
          <a:prstGeom prst="rect">
            <a:avLst/>
          </a:prstGeom>
          <a:noFill/>
        </p:spPr>
        <p:txBody>
          <a:bodyPr wrap="square" rtlCol="0">
            <a:spAutoFit/>
          </a:bodyPr>
          <a:lstStyle/>
          <a:p>
            <a:r>
              <a:rPr lang="zh-CN" altLang="en-US"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点击输入标题</a:t>
            </a:r>
            <a:endParaRPr lang="id-ID"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7" name="TextBox 47"/>
          <p:cNvSpPr txBox="1"/>
          <p:nvPr/>
        </p:nvSpPr>
        <p:spPr>
          <a:xfrm>
            <a:off x="6150581" y="1870710"/>
            <a:ext cx="3615124" cy="451615"/>
          </a:xfrm>
          <a:prstGeom prst="rect">
            <a:avLst/>
          </a:prstGeom>
          <a:noFill/>
        </p:spPr>
        <p:txBody>
          <a:bodyPr wrap="square" rIns="143925" bIns="35981" numCol="1" spcCol="360000">
            <a:spAutoFit/>
          </a:bodyPr>
          <a:lstStyle/>
          <a:p>
            <a:pPr>
              <a:defRPr/>
            </a:pPr>
            <a:r>
              <a:rPr lang="zh-CN" altLang="en-US"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点击输入文字信息点击输入文字信息点击输入文字信息点击输入文字信息点击输入文字信息</a:t>
            </a:r>
            <a:endParaRPr lang="en-US" altLang="zh-CN"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8" name="TextBox 48"/>
          <p:cNvSpPr txBox="1"/>
          <p:nvPr/>
        </p:nvSpPr>
        <p:spPr>
          <a:xfrm>
            <a:off x="6818365" y="2629507"/>
            <a:ext cx="1764477" cy="338378"/>
          </a:xfrm>
          <a:prstGeom prst="rect">
            <a:avLst/>
          </a:prstGeom>
          <a:noFill/>
        </p:spPr>
        <p:txBody>
          <a:bodyPr wrap="square" rtlCol="0">
            <a:spAutoFit/>
          </a:bodyPr>
          <a:lstStyle/>
          <a:p>
            <a:r>
              <a:rPr lang="zh-CN" altLang="en-US"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点击输入标题</a:t>
            </a:r>
            <a:endParaRPr lang="id-ID"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9" name="TextBox 49"/>
          <p:cNvSpPr txBox="1"/>
          <p:nvPr/>
        </p:nvSpPr>
        <p:spPr>
          <a:xfrm>
            <a:off x="6824110" y="2979638"/>
            <a:ext cx="3615124" cy="451615"/>
          </a:xfrm>
          <a:prstGeom prst="rect">
            <a:avLst/>
          </a:prstGeom>
          <a:noFill/>
        </p:spPr>
        <p:txBody>
          <a:bodyPr wrap="square" rIns="143925" bIns="35981" numCol="1" spcCol="360000">
            <a:spAutoFit/>
          </a:bodyPr>
          <a:lstStyle/>
          <a:p>
            <a:pPr>
              <a:defRPr/>
            </a:pPr>
            <a:r>
              <a:rPr lang="zh-CN" altLang="en-US"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点击输入文字信息点击输入文字信息点击输入文字信息点击输入文字信息点击输入文字信息</a:t>
            </a:r>
            <a:endParaRPr lang="en-US" altLang="zh-CN"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0" name="TextBox 50"/>
          <p:cNvSpPr txBox="1"/>
          <p:nvPr/>
        </p:nvSpPr>
        <p:spPr>
          <a:xfrm>
            <a:off x="7688759" y="3750152"/>
            <a:ext cx="1764477" cy="338378"/>
          </a:xfrm>
          <a:prstGeom prst="rect">
            <a:avLst/>
          </a:prstGeom>
          <a:noFill/>
        </p:spPr>
        <p:txBody>
          <a:bodyPr wrap="square" rtlCol="0">
            <a:spAutoFit/>
          </a:bodyPr>
          <a:lstStyle/>
          <a:p>
            <a:r>
              <a:rPr lang="zh-CN" altLang="en-US"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点击输入标题</a:t>
            </a:r>
            <a:endParaRPr lang="id-ID"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1" name="TextBox 51"/>
          <p:cNvSpPr txBox="1"/>
          <p:nvPr/>
        </p:nvSpPr>
        <p:spPr>
          <a:xfrm>
            <a:off x="7694505" y="4100282"/>
            <a:ext cx="3615124" cy="451615"/>
          </a:xfrm>
          <a:prstGeom prst="rect">
            <a:avLst/>
          </a:prstGeom>
          <a:noFill/>
        </p:spPr>
        <p:txBody>
          <a:bodyPr wrap="square" rIns="143925" bIns="35981" numCol="1" spcCol="360000">
            <a:spAutoFit/>
          </a:bodyPr>
          <a:lstStyle/>
          <a:p>
            <a:pPr>
              <a:defRPr/>
            </a:pPr>
            <a:r>
              <a:rPr lang="zh-CN" altLang="en-US"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点击输入文字信息点击输入文字信息点击输入文字信息点击输入文字信息点击输入文字信息</a:t>
            </a:r>
            <a:endParaRPr lang="en-US" altLang="zh-CN"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2" name="TextBox 52"/>
          <p:cNvSpPr txBox="1"/>
          <p:nvPr/>
        </p:nvSpPr>
        <p:spPr>
          <a:xfrm>
            <a:off x="6989098" y="4941849"/>
            <a:ext cx="1764477" cy="338378"/>
          </a:xfrm>
          <a:prstGeom prst="rect">
            <a:avLst/>
          </a:prstGeom>
          <a:noFill/>
        </p:spPr>
        <p:txBody>
          <a:bodyPr wrap="square" rtlCol="0">
            <a:spAutoFit/>
          </a:bodyPr>
          <a:lstStyle/>
          <a:p>
            <a:r>
              <a:rPr lang="zh-CN" altLang="en-US"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点击输入标题</a:t>
            </a:r>
            <a:endParaRPr lang="id-ID" sz="16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3" name="TextBox 53"/>
          <p:cNvSpPr txBox="1"/>
          <p:nvPr/>
        </p:nvSpPr>
        <p:spPr>
          <a:xfrm>
            <a:off x="6994843" y="5291980"/>
            <a:ext cx="3615124" cy="451615"/>
          </a:xfrm>
          <a:prstGeom prst="rect">
            <a:avLst/>
          </a:prstGeom>
          <a:noFill/>
        </p:spPr>
        <p:txBody>
          <a:bodyPr wrap="square" rIns="143925" bIns="35981" numCol="1" spcCol="360000">
            <a:spAutoFit/>
          </a:bodyPr>
          <a:lstStyle/>
          <a:p>
            <a:pPr>
              <a:defRPr/>
            </a:pPr>
            <a:r>
              <a:rPr lang="zh-CN" altLang="en-US"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点击输入文字信息点击输入文字信息点击输入文字信息点击输入文字信息点击输入文字信息</a:t>
            </a:r>
            <a:endParaRPr lang="en-US" altLang="zh-CN" sz="1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4" name="TextBox 8"/>
          <p:cNvSpPr txBox="1"/>
          <p:nvPr/>
        </p:nvSpPr>
        <p:spPr>
          <a:xfrm rot="1478376">
            <a:off x="218699" y="3934602"/>
            <a:ext cx="4096648" cy="584471"/>
          </a:xfrm>
          <a:prstGeom prst="rect">
            <a:avLst/>
          </a:prstGeom>
          <a:noFill/>
        </p:spPr>
        <p:txBody>
          <a:bodyPr wrap="square" rtlCol="0">
            <a:spAutoFit/>
          </a:bodyPr>
          <a:lstStyle/>
          <a:p>
            <a:pPr algn="ctr"/>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grpSp>
        <p:nvGrpSpPr>
          <p:cNvPr id="76" name="组合 75"/>
          <p:cNvGrpSpPr/>
          <p:nvPr/>
        </p:nvGrpSpPr>
        <p:grpSpPr>
          <a:xfrm>
            <a:off x="0" y="26849"/>
            <a:ext cx="2592423" cy="853265"/>
            <a:chOff x="0" y="26849"/>
            <a:chExt cx="2592423" cy="853265"/>
          </a:xfrm>
        </p:grpSpPr>
        <p:sp>
          <p:nvSpPr>
            <p:cNvPr id="77"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8" name="矩形 77"/>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运营状况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250" fill="hold"/>
                                        <p:tgtEl>
                                          <p:spTgt spid="29"/>
                                        </p:tgtEl>
                                        <p:attrNameLst>
                                          <p:attrName>ppt_x</p:attrName>
                                        </p:attrNameLst>
                                      </p:cBhvr>
                                      <p:tavLst>
                                        <p:tav tm="0">
                                          <p:val>
                                            <p:strVal val="1+#ppt_w/2"/>
                                          </p:val>
                                        </p:tav>
                                        <p:tav tm="100000">
                                          <p:val>
                                            <p:strVal val="#ppt_x"/>
                                          </p:val>
                                        </p:tav>
                                      </p:tavLst>
                                    </p:anim>
                                    <p:anim calcmode="lin" valueType="num">
                                      <p:cBhvr additive="base">
                                        <p:cTn id="8" dur="1250" fill="hold"/>
                                        <p:tgtEl>
                                          <p:spTgt spid="29"/>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250" fill="hold"/>
                                        <p:tgtEl>
                                          <p:spTgt spid="29"/>
                                        </p:tgtEl>
                                        <p:attrNameLst>
                                          <p:attrName>ppt_w</p:attrName>
                                        </p:attrNameLst>
                                      </p:cBhvr>
                                      <p:tavLst>
                                        <p:tav tm="0">
                                          <p:val>
                                            <p:fltVal val="0"/>
                                          </p:val>
                                        </p:tav>
                                        <p:tav tm="100000">
                                          <p:val>
                                            <p:strVal val="#ppt_w"/>
                                          </p:val>
                                        </p:tav>
                                      </p:tavLst>
                                    </p:anim>
                                    <p:anim calcmode="lin" valueType="num">
                                      <p:cBhvr>
                                        <p:cTn id="12" dur="1250" fill="hold"/>
                                        <p:tgtEl>
                                          <p:spTgt spid="29"/>
                                        </p:tgtEl>
                                        <p:attrNameLst>
                                          <p:attrName>ppt_h</p:attrName>
                                        </p:attrNameLst>
                                      </p:cBhvr>
                                      <p:tavLst>
                                        <p:tav tm="0">
                                          <p:val>
                                            <p:fltVal val="0"/>
                                          </p:val>
                                        </p:tav>
                                        <p:tav tm="100000">
                                          <p:val>
                                            <p:strVal val="#ppt_h"/>
                                          </p:val>
                                        </p:tav>
                                      </p:tavLst>
                                    </p:anim>
                                    <p:anim calcmode="lin" valueType="num">
                                      <p:cBhvr>
                                        <p:cTn id="13" dur="1250" fill="hold"/>
                                        <p:tgtEl>
                                          <p:spTgt spid="29"/>
                                        </p:tgtEl>
                                        <p:attrNameLst>
                                          <p:attrName>style.rotation</p:attrName>
                                        </p:attrNameLst>
                                      </p:cBhvr>
                                      <p:tavLst>
                                        <p:tav tm="0">
                                          <p:val>
                                            <p:fltVal val="90"/>
                                          </p:val>
                                        </p:tav>
                                        <p:tav tm="100000">
                                          <p:val>
                                            <p:fltVal val="0"/>
                                          </p:val>
                                        </p:tav>
                                      </p:tavLst>
                                    </p:anim>
                                    <p:animEffect transition="in" filter="fade">
                                      <p:cBhvr>
                                        <p:cTn id="14" dur="1250"/>
                                        <p:tgtEl>
                                          <p:spTgt spid="29"/>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50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66"/>
                                        </p:tgtEl>
                                        <p:attrNameLst>
                                          <p:attrName>style.visibility</p:attrName>
                                        </p:attrNameLst>
                                      </p:cBhvr>
                                      <p:to>
                                        <p:strVal val="visible"/>
                                      </p:to>
                                    </p:set>
                                    <p:anim calcmode="lin" valueType="num">
                                      <p:cBhvr>
                                        <p:cTn id="29" dur="300" fill="hold"/>
                                        <p:tgtEl>
                                          <p:spTgt spid="66"/>
                                        </p:tgtEl>
                                        <p:attrNameLst>
                                          <p:attrName>ppt_w</p:attrName>
                                        </p:attrNameLst>
                                      </p:cBhvr>
                                      <p:tavLst>
                                        <p:tav tm="0">
                                          <p:val>
                                            <p:fltVal val="0"/>
                                          </p:val>
                                        </p:tav>
                                        <p:tav tm="100000">
                                          <p:val>
                                            <p:strVal val="#ppt_w"/>
                                          </p:val>
                                        </p:tav>
                                      </p:tavLst>
                                    </p:anim>
                                    <p:anim calcmode="lin" valueType="num">
                                      <p:cBhvr>
                                        <p:cTn id="30" dur="300" fill="hold"/>
                                        <p:tgtEl>
                                          <p:spTgt spid="66"/>
                                        </p:tgtEl>
                                        <p:attrNameLst>
                                          <p:attrName>ppt_h</p:attrName>
                                        </p:attrNameLst>
                                      </p:cBhvr>
                                      <p:tavLst>
                                        <p:tav tm="0">
                                          <p:val>
                                            <p:fltVal val="0"/>
                                          </p:val>
                                        </p:tav>
                                        <p:tav tm="100000">
                                          <p:val>
                                            <p:strVal val="#ppt_h"/>
                                          </p:val>
                                        </p:tav>
                                      </p:tavLst>
                                    </p:anim>
                                  </p:childTnLst>
                                </p:cTn>
                              </p:par>
                            </p:childTnLst>
                          </p:cTn>
                        </p:par>
                        <p:par>
                          <p:cTn id="31" fill="hold">
                            <p:stCondLst>
                              <p:cond delay="27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67"/>
                                        </p:tgtEl>
                                        <p:attrNameLst>
                                          <p:attrName>style.visibility</p:attrName>
                                        </p:attrNameLst>
                                      </p:cBhvr>
                                      <p:to>
                                        <p:strVal val="visible"/>
                                      </p:to>
                                    </p:set>
                                    <p:anim calcmode="lin" valueType="num">
                                      <p:cBhvr>
                                        <p:cTn id="34" dur="300" fill="hold"/>
                                        <p:tgtEl>
                                          <p:spTgt spid="67"/>
                                        </p:tgtEl>
                                        <p:attrNameLst>
                                          <p:attrName>ppt_w</p:attrName>
                                        </p:attrNameLst>
                                      </p:cBhvr>
                                      <p:tavLst>
                                        <p:tav tm="0">
                                          <p:val>
                                            <p:fltVal val="0"/>
                                          </p:val>
                                        </p:tav>
                                        <p:tav tm="100000">
                                          <p:val>
                                            <p:strVal val="#ppt_w"/>
                                          </p:val>
                                        </p:tav>
                                      </p:tavLst>
                                    </p:anim>
                                    <p:anim calcmode="lin" valueType="num">
                                      <p:cBhvr>
                                        <p:cTn id="35" dur="300" fill="hold"/>
                                        <p:tgtEl>
                                          <p:spTgt spid="67"/>
                                        </p:tgtEl>
                                        <p:attrNameLst>
                                          <p:attrName>ppt_h</p:attrName>
                                        </p:attrNameLst>
                                      </p:cBhvr>
                                      <p:tavLst>
                                        <p:tav tm="0">
                                          <p:val>
                                            <p:fltVal val="0"/>
                                          </p:val>
                                        </p:tav>
                                        <p:tav tm="100000">
                                          <p:val>
                                            <p:strVal val="#ppt_h"/>
                                          </p:val>
                                        </p:tav>
                                      </p:tavLst>
                                    </p:anim>
                                  </p:childTnLst>
                                </p:cTn>
                              </p:par>
                              <p:par>
                                <p:cTn id="36" presetID="2" presetClass="entr" presetSubtype="2" decel="5200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250" fill="hold"/>
                                        <p:tgtEl>
                                          <p:spTgt spid="26"/>
                                        </p:tgtEl>
                                        <p:attrNameLst>
                                          <p:attrName>ppt_x</p:attrName>
                                        </p:attrNameLst>
                                      </p:cBhvr>
                                      <p:tavLst>
                                        <p:tav tm="0">
                                          <p:val>
                                            <p:strVal val="1+#ppt_w/2"/>
                                          </p:val>
                                        </p:tav>
                                        <p:tav tm="100000">
                                          <p:val>
                                            <p:strVal val="#ppt_x"/>
                                          </p:val>
                                        </p:tav>
                                      </p:tavLst>
                                    </p:anim>
                                    <p:anim calcmode="lin" valueType="num">
                                      <p:cBhvr additive="base">
                                        <p:cTn id="39" dur="1250" fill="hold"/>
                                        <p:tgtEl>
                                          <p:spTgt spid="26"/>
                                        </p:tgtEl>
                                        <p:attrNameLst>
                                          <p:attrName>ppt_y</p:attrName>
                                        </p:attrNameLst>
                                      </p:cBhvr>
                                      <p:tavLst>
                                        <p:tav tm="0">
                                          <p:val>
                                            <p:strVal val="#ppt_y"/>
                                          </p:val>
                                        </p:tav>
                                        <p:tav tm="100000">
                                          <p:val>
                                            <p:strVal val="#ppt_y"/>
                                          </p:val>
                                        </p:tav>
                                      </p:tavLst>
                                    </p:anim>
                                  </p:childTnLst>
                                </p:cTn>
                              </p:par>
                              <p:par>
                                <p:cTn id="40" presetID="3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250" fill="hold"/>
                                        <p:tgtEl>
                                          <p:spTgt spid="26"/>
                                        </p:tgtEl>
                                        <p:attrNameLst>
                                          <p:attrName>ppt_w</p:attrName>
                                        </p:attrNameLst>
                                      </p:cBhvr>
                                      <p:tavLst>
                                        <p:tav tm="0">
                                          <p:val>
                                            <p:fltVal val="0"/>
                                          </p:val>
                                        </p:tav>
                                        <p:tav tm="100000">
                                          <p:val>
                                            <p:strVal val="#ppt_w"/>
                                          </p:val>
                                        </p:tav>
                                      </p:tavLst>
                                    </p:anim>
                                    <p:anim calcmode="lin" valueType="num">
                                      <p:cBhvr>
                                        <p:cTn id="43" dur="1250" fill="hold"/>
                                        <p:tgtEl>
                                          <p:spTgt spid="26"/>
                                        </p:tgtEl>
                                        <p:attrNameLst>
                                          <p:attrName>ppt_h</p:attrName>
                                        </p:attrNameLst>
                                      </p:cBhvr>
                                      <p:tavLst>
                                        <p:tav tm="0">
                                          <p:val>
                                            <p:fltVal val="0"/>
                                          </p:val>
                                        </p:tav>
                                        <p:tav tm="100000">
                                          <p:val>
                                            <p:strVal val="#ppt_h"/>
                                          </p:val>
                                        </p:tav>
                                      </p:tavLst>
                                    </p:anim>
                                    <p:anim calcmode="lin" valueType="num">
                                      <p:cBhvr>
                                        <p:cTn id="44" dur="1250" fill="hold"/>
                                        <p:tgtEl>
                                          <p:spTgt spid="26"/>
                                        </p:tgtEl>
                                        <p:attrNameLst>
                                          <p:attrName>style.rotation</p:attrName>
                                        </p:attrNameLst>
                                      </p:cBhvr>
                                      <p:tavLst>
                                        <p:tav tm="0">
                                          <p:val>
                                            <p:fltVal val="90"/>
                                          </p:val>
                                        </p:tav>
                                        <p:tav tm="100000">
                                          <p:val>
                                            <p:fltVal val="0"/>
                                          </p:val>
                                        </p:tav>
                                      </p:tavLst>
                                    </p:anim>
                                    <p:animEffect transition="in" filter="fade">
                                      <p:cBhvr>
                                        <p:cTn id="45" dur="1250"/>
                                        <p:tgtEl>
                                          <p:spTgt spid="26"/>
                                        </p:tgtEl>
                                      </p:cBhvr>
                                    </p:animEffect>
                                  </p:childTnLst>
                                </p:cTn>
                              </p:par>
                            </p:childTnLst>
                          </p:cTn>
                        </p:par>
                        <p:par>
                          <p:cTn id="46" fill="hold">
                            <p:stCondLst>
                              <p:cond delay="4170"/>
                            </p:stCondLst>
                            <p:childTnLst>
                              <p:par>
                                <p:cTn id="47" presetID="1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p:tgtEl>
                                          <p:spTgt spid="18"/>
                                        </p:tgtEl>
                                        <p:attrNameLst>
                                          <p:attrName>ppt_x</p:attrName>
                                        </p:attrNameLst>
                                      </p:cBhvr>
                                      <p:tavLst>
                                        <p:tav tm="0">
                                          <p:val>
                                            <p:strVal val="#ppt_x-#ppt_w*1.125000"/>
                                          </p:val>
                                        </p:tav>
                                        <p:tav tm="100000">
                                          <p:val>
                                            <p:strVal val="#ppt_x"/>
                                          </p:val>
                                        </p:tav>
                                      </p:tavLst>
                                    </p:anim>
                                    <p:animEffect transition="in" filter="wipe(right)">
                                      <p:cBhvr>
                                        <p:cTn id="50" dur="500"/>
                                        <p:tgtEl>
                                          <p:spTgt spid="18"/>
                                        </p:tgtEl>
                                      </p:cBhvr>
                                    </p:animEffect>
                                  </p:childTnLst>
                                </p:cTn>
                              </p:par>
                            </p:childTnLst>
                          </p:cTn>
                        </p:par>
                        <p:par>
                          <p:cTn id="51" fill="hold">
                            <p:stCondLst>
                              <p:cond delay="4670"/>
                            </p:stCondLst>
                            <p:childTnLst>
                              <p:par>
                                <p:cTn id="52" presetID="53" presetClass="entr" presetSubtype="16"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childTnLst>
                          </p:cTn>
                        </p:par>
                        <p:par>
                          <p:cTn id="57" fill="hold">
                            <p:stCondLst>
                              <p:cond delay="5170"/>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68"/>
                                        </p:tgtEl>
                                        <p:attrNameLst>
                                          <p:attrName>style.visibility</p:attrName>
                                        </p:attrNameLst>
                                      </p:cBhvr>
                                      <p:to>
                                        <p:strVal val="visible"/>
                                      </p:to>
                                    </p:set>
                                    <p:anim calcmode="lin" valueType="num">
                                      <p:cBhvr>
                                        <p:cTn id="60" dur="300" fill="hold"/>
                                        <p:tgtEl>
                                          <p:spTgt spid="68"/>
                                        </p:tgtEl>
                                        <p:attrNameLst>
                                          <p:attrName>ppt_w</p:attrName>
                                        </p:attrNameLst>
                                      </p:cBhvr>
                                      <p:tavLst>
                                        <p:tav tm="0">
                                          <p:val>
                                            <p:fltVal val="0"/>
                                          </p:val>
                                        </p:tav>
                                        <p:tav tm="100000">
                                          <p:val>
                                            <p:strVal val="#ppt_w"/>
                                          </p:val>
                                        </p:tav>
                                      </p:tavLst>
                                    </p:anim>
                                    <p:anim calcmode="lin" valueType="num">
                                      <p:cBhvr>
                                        <p:cTn id="61" dur="300" fill="hold"/>
                                        <p:tgtEl>
                                          <p:spTgt spid="68"/>
                                        </p:tgtEl>
                                        <p:attrNameLst>
                                          <p:attrName>ppt_h</p:attrName>
                                        </p:attrNameLst>
                                      </p:cBhvr>
                                      <p:tavLst>
                                        <p:tav tm="0">
                                          <p:val>
                                            <p:fltVal val="0"/>
                                          </p:val>
                                        </p:tav>
                                        <p:tav tm="100000">
                                          <p:val>
                                            <p:strVal val="#ppt_h"/>
                                          </p:val>
                                        </p:tav>
                                      </p:tavLst>
                                    </p:anim>
                                  </p:childTnLst>
                                </p:cTn>
                              </p:par>
                            </p:childTnLst>
                          </p:cTn>
                        </p:par>
                        <p:par>
                          <p:cTn id="62" fill="hold">
                            <p:stCondLst>
                              <p:cond delay="5619"/>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childTnLst>
                                </p:cTn>
                              </p:par>
                              <p:par>
                                <p:cTn id="67" presetID="2" presetClass="entr" presetSubtype="2" decel="5200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1250" fill="hold"/>
                                        <p:tgtEl>
                                          <p:spTgt spid="23"/>
                                        </p:tgtEl>
                                        <p:attrNameLst>
                                          <p:attrName>ppt_x</p:attrName>
                                        </p:attrNameLst>
                                      </p:cBhvr>
                                      <p:tavLst>
                                        <p:tav tm="0">
                                          <p:val>
                                            <p:strVal val="1+#ppt_w/2"/>
                                          </p:val>
                                        </p:tav>
                                        <p:tav tm="100000">
                                          <p:val>
                                            <p:strVal val="#ppt_x"/>
                                          </p:val>
                                        </p:tav>
                                      </p:tavLst>
                                    </p:anim>
                                    <p:anim calcmode="lin" valueType="num">
                                      <p:cBhvr additive="base">
                                        <p:cTn id="70" dur="1250" fill="hold"/>
                                        <p:tgtEl>
                                          <p:spTgt spid="23"/>
                                        </p:tgtEl>
                                        <p:attrNameLst>
                                          <p:attrName>ppt_y</p:attrName>
                                        </p:attrNameLst>
                                      </p:cBhvr>
                                      <p:tavLst>
                                        <p:tav tm="0">
                                          <p:val>
                                            <p:strVal val="#ppt_y"/>
                                          </p:val>
                                        </p:tav>
                                        <p:tav tm="100000">
                                          <p:val>
                                            <p:strVal val="#ppt_y"/>
                                          </p:val>
                                        </p:tav>
                                      </p:tavLst>
                                    </p:anim>
                                  </p:childTnLst>
                                </p:cTn>
                              </p:par>
                              <p:par>
                                <p:cTn id="71" presetID="3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250" fill="hold"/>
                                        <p:tgtEl>
                                          <p:spTgt spid="23"/>
                                        </p:tgtEl>
                                        <p:attrNameLst>
                                          <p:attrName>ppt_w</p:attrName>
                                        </p:attrNameLst>
                                      </p:cBhvr>
                                      <p:tavLst>
                                        <p:tav tm="0">
                                          <p:val>
                                            <p:fltVal val="0"/>
                                          </p:val>
                                        </p:tav>
                                        <p:tav tm="100000">
                                          <p:val>
                                            <p:strVal val="#ppt_w"/>
                                          </p:val>
                                        </p:tav>
                                      </p:tavLst>
                                    </p:anim>
                                    <p:anim calcmode="lin" valueType="num">
                                      <p:cBhvr>
                                        <p:cTn id="74" dur="1250" fill="hold"/>
                                        <p:tgtEl>
                                          <p:spTgt spid="23"/>
                                        </p:tgtEl>
                                        <p:attrNameLst>
                                          <p:attrName>ppt_h</p:attrName>
                                        </p:attrNameLst>
                                      </p:cBhvr>
                                      <p:tavLst>
                                        <p:tav tm="0">
                                          <p:val>
                                            <p:fltVal val="0"/>
                                          </p:val>
                                        </p:tav>
                                        <p:tav tm="100000">
                                          <p:val>
                                            <p:strVal val="#ppt_h"/>
                                          </p:val>
                                        </p:tav>
                                      </p:tavLst>
                                    </p:anim>
                                    <p:anim calcmode="lin" valueType="num">
                                      <p:cBhvr>
                                        <p:cTn id="75" dur="1250" fill="hold"/>
                                        <p:tgtEl>
                                          <p:spTgt spid="23"/>
                                        </p:tgtEl>
                                        <p:attrNameLst>
                                          <p:attrName>style.rotation</p:attrName>
                                        </p:attrNameLst>
                                      </p:cBhvr>
                                      <p:tavLst>
                                        <p:tav tm="0">
                                          <p:val>
                                            <p:fltVal val="90"/>
                                          </p:val>
                                        </p:tav>
                                        <p:tav tm="100000">
                                          <p:val>
                                            <p:fltVal val="0"/>
                                          </p:val>
                                        </p:tav>
                                      </p:tavLst>
                                    </p:anim>
                                    <p:animEffect transition="in" filter="fade">
                                      <p:cBhvr>
                                        <p:cTn id="76" dur="1250"/>
                                        <p:tgtEl>
                                          <p:spTgt spid="23"/>
                                        </p:tgtEl>
                                      </p:cBhvr>
                                    </p:animEffect>
                                  </p:childTnLst>
                                </p:cTn>
                              </p:par>
                            </p:childTnLst>
                          </p:cTn>
                        </p:par>
                        <p:par>
                          <p:cTn id="77" fill="hold">
                            <p:stCondLst>
                              <p:cond delay="7090"/>
                            </p:stCondLst>
                            <p:childTnLst>
                              <p:par>
                                <p:cTn id="78" presetID="12" presetClass="entr" presetSubtype="8"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ppt_x</p:attrName>
                                        </p:attrNameLst>
                                      </p:cBhvr>
                                      <p:tavLst>
                                        <p:tav tm="0">
                                          <p:val>
                                            <p:strVal val="#ppt_x-#ppt_w*1.125000"/>
                                          </p:val>
                                        </p:tav>
                                        <p:tav tm="100000">
                                          <p:val>
                                            <p:strVal val="#ppt_x"/>
                                          </p:val>
                                        </p:tav>
                                      </p:tavLst>
                                    </p:anim>
                                    <p:animEffect transition="in" filter="wipe(right)">
                                      <p:cBhvr>
                                        <p:cTn id="81" dur="500"/>
                                        <p:tgtEl>
                                          <p:spTgt spid="17"/>
                                        </p:tgtEl>
                                      </p:cBhvr>
                                    </p:animEffect>
                                  </p:childTnLst>
                                </p:cTn>
                              </p:par>
                            </p:childTnLst>
                          </p:cTn>
                        </p:par>
                        <p:par>
                          <p:cTn id="82" fill="hold">
                            <p:stCondLst>
                              <p:cond delay="7590"/>
                            </p:stCondLst>
                            <p:childTnLst>
                              <p:par>
                                <p:cTn id="83" presetID="53" presetClass="entr" presetSubtype="16"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childTnLst>
                                </p:cTn>
                              </p:par>
                            </p:childTnLst>
                          </p:cTn>
                        </p:par>
                        <p:par>
                          <p:cTn id="88" fill="hold">
                            <p:stCondLst>
                              <p:cond delay="8090"/>
                            </p:stCondLst>
                            <p:childTnLst>
                              <p:par>
                                <p:cTn id="89" presetID="23" presetClass="entr" presetSubtype="16" fill="hold" grpId="0" nodeType="afterEffect">
                                  <p:stCondLst>
                                    <p:cond delay="0"/>
                                  </p:stCondLst>
                                  <p:iterate type="lt">
                                    <p:tmPct val="10000"/>
                                  </p:iterate>
                                  <p:childTnLst>
                                    <p:set>
                                      <p:cBhvr>
                                        <p:cTn id="90" dur="1" fill="hold">
                                          <p:stCondLst>
                                            <p:cond delay="0"/>
                                          </p:stCondLst>
                                        </p:cTn>
                                        <p:tgtEl>
                                          <p:spTgt spid="70"/>
                                        </p:tgtEl>
                                        <p:attrNameLst>
                                          <p:attrName>style.visibility</p:attrName>
                                        </p:attrNameLst>
                                      </p:cBhvr>
                                      <p:to>
                                        <p:strVal val="visible"/>
                                      </p:to>
                                    </p:set>
                                    <p:anim calcmode="lin" valueType="num">
                                      <p:cBhvr>
                                        <p:cTn id="91" dur="300" fill="hold"/>
                                        <p:tgtEl>
                                          <p:spTgt spid="70"/>
                                        </p:tgtEl>
                                        <p:attrNameLst>
                                          <p:attrName>ppt_w</p:attrName>
                                        </p:attrNameLst>
                                      </p:cBhvr>
                                      <p:tavLst>
                                        <p:tav tm="0">
                                          <p:val>
                                            <p:fltVal val="0"/>
                                          </p:val>
                                        </p:tav>
                                        <p:tav tm="100000">
                                          <p:val>
                                            <p:strVal val="#ppt_w"/>
                                          </p:val>
                                        </p:tav>
                                      </p:tavLst>
                                    </p:anim>
                                    <p:anim calcmode="lin" valueType="num">
                                      <p:cBhvr>
                                        <p:cTn id="92" dur="300" fill="hold"/>
                                        <p:tgtEl>
                                          <p:spTgt spid="70"/>
                                        </p:tgtEl>
                                        <p:attrNameLst>
                                          <p:attrName>ppt_h</p:attrName>
                                        </p:attrNameLst>
                                      </p:cBhvr>
                                      <p:tavLst>
                                        <p:tav tm="0">
                                          <p:val>
                                            <p:fltVal val="0"/>
                                          </p:val>
                                        </p:tav>
                                        <p:tav tm="100000">
                                          <p:val>
                                            <p:strVal val="#ppt_h"/>
                                          </p:val>
                                        </p:tav>
                                      </p:tavLst>
                                    </p:anim>
                                  </p:childTnLst>
                                </p:cTn>
                              </p:par>
                            </p:childTnLst>
                          </p:cTn>
                        </p:par>
                        <p:par>
                          <p:cTn id="93" fill="hold">
                            <p:stCondLst>
                              <p:cond delay="8539"/>
                            </p:stCondLst>
                            <p:childTnLst>
                              <p:par>
                                <p:cTn id="94" presetID="23" presetClass="entr" presetSubtype="16" fill="hold" grpId="0" nodeType="afterEffect">
                                  <p:stCondLst>
                                    <p:cond delay="0"/>
                                  </p:stCondLst>
                                  <p:iterate type="lt">
                                    <p:tmPct val="10000"/>
                                  </p:iterate>
                                  <p:childTnLst>
                                    <p:set>
                                      <p:cBhvr>
                                        <p:cTn id="95" dur="1" fill="hold">
                                          <p:stCondLst>
                                            <p:cond delay="0"/>
                                          </p:stCondLst>
                                        </p:cTn>
                                        <p:tgtEl>
                                          <p:spTgt spid="71"/>
                                        </p:tgtEl>
                                        <p:attrNameLst>
                                          <p:attrName>style.visibility</p:attrName>
                                        </p:attrNameLst>
                                      </p:cBhvr>
                                      <p:to>
                                        <p:strVal val="visible"/>
                                      </p:to>
                                    </p:set>
                                    <p:anim calcmode="lin" valueType="num">
                                      <p:cBhvr>
                                        <p:cTn id="96" dur="300" fill="hold"/>
                                        <p:tgtEl>
                                          <p:spTgt spid="71"/>
                                        </p:tgtEl>
                                        <p:attrNameLst>
                                          <p:attrName>ppt_w</p:attrName>
                                        </p:attrNameLst>
                                      </p:cBhvr>
                                      <p:tavLst>
                                        <p:tav tm="0">
                                          <p:val>
                                            <p:fltVal val="0"/>
                                          </p:val>
                                        </p:tav>
                                        <p:tav tm="100000">
                                          <p:val>
                                            <p:strVal val="#ppt_w"/>
                                          </p:val>
                                        </p:tav>
                                      </p:tavLst>
                                    </p:anim>
                                    <p:anim calcmode="lin" valueType="num">
                                      <p:cBhvr>
                                        <p:cTn id="97" dur="300" fill="hold"/>
                                        <p:tgtEl>
                                          <p:spTgt spid="71"/>
                                        </p:tgtEl>
                                        <p:attrNameLst>
                                          <p:attrName>ppt_h</p:attrName>
                                        </p:attrNameLst>
                                      </p:cBhvr>
                                      <p:tavLst>
                                        <p:tav tm="0">
                                          <p:val>
                                            <p:fltVal val="0"/>
                                          </p:val>
                                        </p:tav>
                                        <p:tav tm="100000">
                                          <p:val>
                                            <p:strVal val="#ppt_h"/>
                                          </p:val>
                                        </p:tav>
                                      </p:tavLst>
                                    </p:anim>
                                  </p:childTnLst>
                                </p:cTn>
                              </p:par>
                              <p:par>
                                <p:cTn id="98" presetID="2" presetClass="entr" presetSubtype="2" decel="52000" fill="hold" nodeType="with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additive="base">
                                        <p:cTn id="100" dur="1250" fill="hold"/>
                                        <p:tgtEl>
                                          <p:spTgt spid="20"/>
                                        </p:tgtEl>
                                        <p:attrNameLst>
                                          <p:attrName>ppt_x</p:attrName>
                                        </p:attrNameLst>
                                      </p:cBhvr>
                                      <p:tavLst>
                                        <p:tav tm="0">
                                          <p:val>
                                            <p:strVal val="1+#ppt_w/2"/>
                                          </p:val>
                                        </p:tav>
                                        <p:tav tm="100000">
                                          <p:val>
                                            <p:strVal val="#ppt_x"/>
                                          </p:val>
                                        </p:tav>
                                      </p:tavLst>
                                    </p:anim>
                                    <p:anim calcmode="lin" valueType="num">
                                      <p:cBhvr additive="base">
                                        <p:cTn id="101" dur="1250" fill="hold"/>
                                        <p:tgtEl>
                                          <p:spTgt spid="20"/>
                                        </p:tgtEl>
                                        <p:attrNameLst>
                                          <p:attrName>ppt_y</p:attrName>
                                        </p:attrNameLst>
                                      </p:cBhvr>
                                      <p:tavLst>
                                        <p:tav tm="0">
                                          <p:val>
                                            <p:strVal val="#ppt_y"/>
                                          </p:val>
                                        </p:tav>
                                        <p:tav tm="100000">
                                          <p:val>
                                            <p:strVal val="#ppt_y"/>
                                          </p:val>
                                        </p:tav>
                                      </p:tavLst>
                                    </p:anim>
                                  </p:childTnLst>
                                </p:cTn>
                              </p:par>
                              <p:par>
                                <p:cTn id="102" presetID="31"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1250" fill="hold"/>
                                        <p:tgtEl>
                                          <p:spTgt spid="20"/>
                                        </p:tgtEl>
                                        <p:attrNameLst>
                                          <p:attrName>ppt_w</p:attrName>
                                        </p:attrNameLst>
                                      </p:cBhvr>
                                      <p:tavLst>
                                        <p:tav tm="0">
                                          <p:val>
                                            <p:fltVal val="0"/>
                                          </p:val>
                                        </p:tav>
                                        <p:tav tm="100000">
                                          <p:val>
                                            <p:strVal val="#ppt_w"/>
                                          </p:val>
                                        </p:tav>
                                      </p:tavLst>
                                    </p:anim>
                                    <p:anim calcmode="lin" valueType="num">
                                      <p:cBhvr>
                                        <p:cTn id="105" dur="1250" fill="hold"/>
                                        <p:tgtEl>
                                          <p:spTgt spid="20"/>
                                        </p:tgtEl>
                                        <p:attrNameLst>
                                          <p:attrName>ppt_h</p:attrName>
                                        </p:attrNameLst>
                                      </p:cBhvr>
                                      <p:tavLst>
                                        <p:tav tm="0">
                                          <p:val>
                                            <p:fltVal val="0"/>
                                          </p:val>
                                        </p:tav>
                                        <p:tav tm="100000">
                                          <p:val>
                                            <p:strVal val="#ppt_h"/>
                                          </p:val>
                                        </p:tav>
                                      </p:tavLst>
                                    </p:anim>
                                    <p:anim calcmode="lin" valueType="num">
                                      <p:cBhvr>
                                        <p:cTn id="106" dur="1250" fill="hold"/>
                                        <p:tgtEl>
                                          <p:spTgt spid="20"/>
                                        </p:tgtEl>
                                        <p:attrNameLst>
                                          <p:attrName>style.rotation</p:attrName>
                                        </p:attrNameLst>
                                      </p:cBhvr>
                                      <p:tavLst>
                                        <p:tav tm="0">
                                          <p:val>
                                            <p:fltVal val="90"/>
                                          </p:val>
                                        </p:tav>
                                        <p:tav tm="100000">
                                          <p:val>
                                            <p:fltVal val="0"/>
                                          </p:val>
                                        </p:tav>
                                      </p:tavLst>
                                    </p:anim>
                                    <p:animEffect transition="in" filter="fade">
                                      <p:cBhvr>
                                        <p:cTn id="107" dur="1250"/>
                                        <p:tgtEl>
                                          <p:spTgt spid="20"/>
                                        </p:tgtEl>
                                      </p:cBhvr>
                                    </p:animEffect>
                                  </p:childTnLst>
                                </p:cTn>
                              </p:par>
                            </p:childTnLst>
                          </p:cTn>
                        </p:par>
                        <p:par>
                          <p:cTn id="108" fill="hold">
                            <p:stCondLst>
                              <p:cond delay="10010"/>
                            </p:stCondLst>
                            <p:childTnLst>
                              <p:par>
                                <p:cTn id="109" presetID="12" presetClass="entr" presetSubtype="8" fill="hold"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p:tgtEl>
                                          <p:spTgt spid="16"/>
                                        </p:tgtEl>
                                        <p:attrNameLst>
                                          <p:attrName>ppt_x</p:attrName>
                                        </p:attrNameLst>
                                      </p:cBhvr>
                                      <p:tavLst>
                                        <p:tav tm="0">
                                          <p:val>
                                            <p:strVal val="#ppt_x-#ppt_w*1.125000"/>
                                          </p:val>
                                        </p:tav>
                                        <p:tav tm="100000">
                                          <p:val>
                                            <p:strVal val="#ppt_x"/>
                                          </p:val>
                                        </p:tav>
                                      </p:tavLst>
                                    </p:anim>
                                    <p:animEffect transition="in" filter="wipe(right)">
                                      <p:cBhvr>
                                        <p:cTn id="112" dur="500"/>
                                        <p:tgtEl>
                                          <p:spTgt spid="16"/>
                                        </p:tgtEl>
                                      </p:cBhvr>
                                    </p:animEffect>
                                  </p:childTnLst>
                                </p:cTn>
                              </p:par>
                            </p:childTnLst>
                          </p:cTn>
                        </p:par>
                        <p:par>
                          <p:cTn id="113" fill="hold">
                            <p:stCondLst>
                              <p:cond delay="10510"/>
                            </p:stCondLst>
                            <p:childTnLst>
                              <p:par>
                                <p:cTn id="114" presetID="53" presetClass="entr" presetSubtype="16" fill="hold"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11010"/>
                            </p:stCondLst>
                            <p:childTnLst>
                              <p:par>
                                <p:cTn id="120" presetID="23" presetClass="entr" presetSubtype="16" fill="hold" grpId="0" nodeType="afterEffect">
                                  <p:stCondLst>
                                    <p:cond delay="0"/>
                                  </p:stCondLst>
                                  <p:iterate type="lt">
                                    <p:tmPct val="10000"/>
                                  </p:iterate>
                                  <p:childTnLst>
                                    <p:set>
                                      <p:cBhvr>
                                        <p:cTn id="121" dur="1" fill="hold">
                                          <p:stCondLst>
                                            <p:cond delay="0"/>
                                          </p:stCondLst>
                                        </p:cTn>
                                        <p:tgtEl>
                                          <p:spTgt spid="72"/>
                                        </p:tgtEl>
                                        <p:attrNameLst>
                                          <p:attrName>style.visibility</p:attrName>
                                        </p:attrNameLst>
                                      </p:cBhvr>
                                      <p:to>
                                        <p:strVal val="visible"/>
                                      </p:to>
                                    </p:set>
                                    <p:anim calcmode="lin" valueType="num">
                                      <p:cBhvr>
                                        <p:cTn id="122" dur="300" fill="hold"/>
                                        <p:tgtEl>
                                          <p:spTgt spid="72"/>
                                        </p:tgtEl>
                                        <p:attrNameLst>
                                          <p:attrName>ppt_w</p:attrName>
                                        </p:attrNameLst>
                                      </p:cBhvr>
                                      <p:tavLst>
                                        <p:tav tm="0">
                                          <p:val>
                                            <p:fltVal val="0"/>
                                          </p:val>
                                        </p:tav>
                                        <p:tav tm="100000">
                                          <p:val>
                                            <p:strVal val="#ppt_w"/>
                                          </p:val>
                                        </p:tav>
                                      </p:tavLst>
                                    </p:anim>
                                    <p:anim calcmode="lin" valueType="num">
                                      <p:cBhvr>
                                        <p:cTn id="123" dur="300" fill="hold"/>
                                        <p:tgtEl>
                                          <p:spTgt spid="72"/>
                                        </p:tgtEl>
                                        <p:attrNameLst>
                                          <p:attrName>ppt_h</p:attrName>
                                        </p:attrNameLst>
                                      </p:cBhvr>
                                      <p:tavLst>
                                        <p:tav tm="0">
                                          <p:val>
                                            <p:fltVal val="0"/>
                                          </p:val>
                                        </p:tav>
                                        <p:tav tm="100000">
                                          <p:val>
                                            <p:strVal val="#ppt_h"/>
                                          </p:val>
                                        </p:tav>
                                      </p:tavLst>
                                    </p:anim>
                                  </p:childTnLst>
                                </p:cTn>
                              </p:par>
                            </p:childTnLst>
                          </p:cTn>
                        </p:par>
                        <p:par>
                          <p:cTn id="124" fill="hold">
                            <p:stCondLst>
                              <p:cond delay="11460"/>
                            </p:stCondLst>
                            <p:childTnLst>
                              <p:par>
                                <p:cTn id="125" presetID="23" presetClass="entr" presetSubtype="16" fill="hold" grpId="0" nodeType="afterEffect">
                                  <p:stCondLst>
                                    <p:cond delay="0"/>
                                  </p:stCondLst>
                                  <p:iterate type="lt">
                                    <p:tmPct val="10000"/>
                                  </p:iterate>
                                  <p:childTnLst>
                                    <p:set>
                                      <p:cBhvr>
                                        <p:cTn id="126" dur="1" fill="hold">
                                          <p:stCondLst>
                                            <p:cond delay="0"/>
                                          </p:stCondLst>
                                        </p:cTn>
                                        <p:tgtEl>
                                          <p:spTgt spid="73"/>
                                        </p:tgtEl>
                                        <p:attrNameLst>
                                          <p:attrName>style.visibility</p:attrName>
                                        </p:attrNameLst>
                                      </p:cBhvr>
                                      <p:to>
                                        <p:strVal val="visible"/>
                                      </p:to>
                                    </p:set>
                                    <p:anim calcmode="lin" valueType="num">
                                      <p:cBhvr>
                                        <p:cTn id="127" dur="300" fill="hold"/>
                                        <p:tgtEl>
                                          <p:spTgt spid="73"/>
                                        </p:tgtEl>
                                        <p:attrNameLst>
                                          <p:attrName>ppt_w</p:attrName>
                                        </p:attrNameLst>
                                      </p:cBhvr>
                                      <p:tavLst>
                                        <p:tav tm="0">
                                          <p:val>
                                            <p:fltVal val="0"/>
                                          </p:val>
                                        </p:tav>
                                        <p:tav tm="100000">
                                          <p:val>
                                            <p:strVal val="#ppt_w"/>
                                          </p:val>
                                        </p:tav>
                                      </p:tavLst>
                                    </p:anim>
                                    <p:anim calcmode="lin" valueType="num">
                                      <p:cBhvr>
                                        <p:cTn id="128" dur="300" fill="hold"/>
                                        <p:tgtEl>
                                          <p:spTgt spid="73"/>
                                        </p:tgtEl>
                                        <p:attrNameLst>
                                          <p:attrName>ppt_h</p:attrName>
                                        </p:attrNameLst>
                                      </p:cBhvr>
                                      <p:tavLst>
                                        <p:tav tm="0">
                                          <p:val>
                                            <p:fltVal val="0"/>
                                          </p:val>
                                        </p:tav>
                                        <p:tav tm="100000">
                                          <p:val>
                                            <p:strVal val="#ppt_h"/>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fade">
                                      <p:cBhvr>
                                        <p:cTn id="131" dur="1000"/>
                                        <p:tgtEl>
                                          <p:spTgt spid="74"/>
                                        </p:tgtEl>
                                      </p:cBhvr>
                                    </p:animEffect>
                                    <p:anim calcmode="lin" valueType="num">
                                      <p:cBhvr>
                                        <p:cTn id="132" dur="1000" fill="hold"/>
                                        <p:tgtEl>
                                          <p:spTgt spid="74"/>
                                        </p:tgtEl>
                                        <p:attrNameLst>
                                          <p:attrName>ppt_x</p:attrName>
                                        </p:attrNameLst>
                                      </p:cBhvr>
                                      <p:tavLst>
                                        <p:tav tm="0">
                                          <p:val>
                                            <p:strVal val="#ppt_x"/>
                                          </p:val>
                                        </p:tav>
                                        <p:tav tm="100000">
                                          <p:val>
                                            <p:strVal val="#ppt_x"/>
                                          </p:val>
                                        </p:tav>
                                      </p:tavLst>
                                    </p:anim>
                                    <p:anim calcmode="lin" valueType="num">
                                      <p:cBhvr>
                                        <p:cTn id="133" dur="1000" fill="hold"/>
                                        <p:tgtEl>
                                          <p:spTgt spid="74"/>
                                        </p:tgtEl>
                                        <p:attrNameLst>
                                          <p:attrName>ppt_y</p:attrName>
                                        </p:attrNameLst>
                                      </p:cBhvr>
                                      <p:tavLst>
                                        <p:tav tm="0">
                                          <p:val>
                                            <p:strVal val="#ppt_y-.1"/>
                                          </p:val>
                                        </p:tav>
                                        <p:tav tm="100000">
                                          <p:val>
                                            <p:strVal val="#ppt_y"/>
                                          </p:val>
                                        </p:tav>
                                      </p:tavLst>
                                    </p:anim>
                                  </p:childTnLst>
                                </p:cTn>
                              </p:par>
                              <p:par>
                                <p:cTn id="134" presetID="8" presetClass="emph" presetSubtype="0" fill="hold" grpId="1" nodeType="withEffect">
                                  <p:stCondLst>
                                    <p:cond delay="50"/>
                                  </p:stCondLst>
                                  <p:childTnLst>
                                    <p:animRot by="21600000">
                                      <p:cBhvr>
                                        <p:cTn id="135" dur="950" fill="hold"/>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1881" t="10947" r="1768" b="4765"/>
          <a:stretch>
            <a:fillRect/>
          </a:stretch>
        </p:blipFill>
        <p:spPr>
          <a:xfrm>
            <a:off x="14478" y="1"/>
            <a:ext cx="12177522" cy="6858000"/>
          </a:xfrm>
          <a:prstGeom prst="rect">
            <a:avLst/>
          </a:prstGeom>
        </p:spPr>
      </p:pic>
      <p:sp>
        <p:nvSpPr>
          <p:cNvPr id="31" name="任意多边形 30"/>
          <p:cNvSpPr/>
          <p:nvPr/>
        </p:nvSpPr>
        <p:spPr>
          <a:xfrm>
            <a:off x="1593215" y="2327275"/>
            <a:ext cx="2658745" cy="238760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2"/>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12" name="文本框 11"/>
          <p:cNvSpPr txBox="1"/>
          <p:nvPr/>
        </p:nvSpPr>
        <p:spPr>
          <a:xfrm>
            <a:off x="2098000" y="2825115"/>
            <a:ext cx="1649811" cy="769441"/>
          </a:xfrm>
          <a:prstGeom prst="rect">
            <a:avLst/>
          </a:prstGeom>
          <a:noFill/>
        </p:spPr>
        <p:txBody>
          <a:bodyPr wrap="none" rtlCol="0">
            <a:spAutoFit/>
          </a:bodyPr>
          <a:lstStyle/>
          <a:p>
            <a:pPr algn="ctr"/>
            <a:r>
              <a:rPr lang="zh-CN" altLang="en-US" sz="44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目  录</a:t>
            </a:r>
          </a:p>
        </p:txBody>
      </p:sp>
      <p:sp>
        <p:nvSpPr>
          <p:cNvPr id="30" name="文本框 29"/>
          <p:cNvSpPr txBox="1"/>
          <p:nvPr/>
        </p:nvSpPr>
        <p:spPr>
          <a:xfrm>
            <a:off x="2071370" y="3770630"/>
            <a:ext cx="1703705" cy="398780"/>
          </a:xfrm>
          <a:prstGeom prst="rect">
            <a:avLst/>
          </a:prstGeom>
          <a:noFill/>
        </p:spPr>
        <p:txBody>
          <a:bodyPr wrap="square" rtlCol="0">
            <a:spAutoFit/>
          </a:bodyPr>
          <a:lstStyle/>
          <a:p>
            <a:pPr algn="ctr"/>
            <a:r>
              <a:rPr lang="en-US" altLang="zh-CN" sz="20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CONTENTS</a:t>
            </a:r>
          </a:p>
        </p:txBody>
      </p:sp>
      <p:sp>
        <p:nvSpPr>
          <p:cNvPr id="24" name="任意多边形 23"/>
          <p:cNvSpPr/>
          <p:nvPr/>
        </p:nvSpPr>
        <p:spPr>
          <a:xfrm>
            <a:off x="1269574" y="2036436"/>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3" name="圆角矩形 32"/>
          <p:cNvSpPr/>
          <p:nvPr/>
        </p:nvSpPr>
        <p:spPr>
          <a:xfrm>
            <a:off x="5510530" y="1611630"/>
            <a:ext cx="4767580" cy="575945"/>
          </a:xfrm>
          <a:prstGeom prst="roundRect">
            <a:avLst/>
          </a:prstGeom>
          <a:noFill/>
          <a:ln w="12700">
            <a:solidFill>
              <a:schemeClr val="accent2"/>
            </a:solid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5" name="圆角矩形 34"/>
          <p:cNvSpPr/>
          <p:nvPr/>
        </p:nvSpPr>
        <p:spPr>
          <a:xfrm>
            <a:off x="5583665" y="1675938"/>
            <a:ext cx="906431" cy="447429"/>
          </a:xfrm>
          <a:prstGeom prst="roundRect">
            <a:avLst/>
          </a:prstGeom>
          <a:solidFill>
            <a:schemeClr val="accent2"/>
          </a:solidFill>
          <a:ln w="12700">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b="1" dirty="0">
                <a:solidFill>
                  <a:srgbClr val="000815"/>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01</a:t>
            </a:r>
          </a:p>
        </p:txBody>
      </p:sp>
      <p:sp>
        <p:nvSpPr>
          <p:cNvPr id="38" name="圆角矩形 37"/>
          <p:cNvSpPr/>
          <p:nvPr/>
        </p:nvSpPr>
        <p:spPr>
          <a:xfrm>
            <a:off x="5510530" y="2601595"/>
            <a:ext cx="4767580" cy="575945"/>
          </a:xfrm>
          <a:prstGeom prst="roundRect">
            <a:avLst/>
          </a:prstGeom>
          <a:noFill/>
          <a:ln w="12700">
            <a:solidFill>
              <a:schemeClr val="accent2"/>
            </a:solid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40" name="圆角矩形 39"/>
          <p:cNvSpPr/>
          <p:nvPr/>
        </p:nvSpPr>
        <p:spPr>
          <a:xfrm>
            <a:off x="5583664" y="2666119"/>
            <a:ext cx="906431" cy="447429"/>
          </a:xfrm>
          <a:prstGeom prst="roundRect">
            <a:avLst/>
          </a:prstGeom>
          <a:solidFill>
            <a:schemeClr val="accent2"/>
          </a:solidFill>
          <a:ln w="12700">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815"/>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02</a:t>
            </a:r>
          </a:p>
        </p:txBody>
      </p:sp>
      <p:sp>
        <p:nvSpPr>
          <p:cNvPr id="43" name="圆角矩形 42"/>
          <p:cNvSpPr/>
          <p:nvPr/>
        </p:nvSpPr>
        <p:spPr>
          <a:xfrm>
            <a:off x="5510530" y="3593465"/>
            <a:ext cx="4767580" cy="575945"/>
          </a:xfrm>
          <a:prstGeom prst="roundRect">
            <a:avLst/>
          </a:prstGeom>
          <a:noFill/>
          <a:ln w="12700">
            <a:solidFill>
              <a:schemeClr val="accent2"/>
            </a:solid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45" name="圆角矩形 44"/>
          <p:cNvSpPr/>
          <p:nvPr/>
        </p:nvSpPr>
        <p:spPr>
          <a:xfrm>
            <a:off x="5583665" y="3657514"/>
            <a:ext cx="906431" cy="447429"/>
          </a:xfrm>
          <a:prstGeom prst="roundRect">
            <a:avLst/>
          </a:prstGeom>
          <a:solidFill>
            <a:schemeClr val="accent2"/>
          </a:solidFill>
          <a:ln w="12700">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815"/>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03</a:t>
            </a:r>
          </a:p>
        </p:txBody>
      </p:sp>
      <p:sp>
        <p:nvSpPr>
          <p:cNvPr id="49" name="圆角矩形 48"/>
          <p:cNvSpPr/>
          <p:nvPr/>
        </p:nvSpPr>
        <p:spPr>
          <a:xfrm>
            <a:off x="5510530" y="4584700"/>
            <a:ext cx="4767580" cy="575945"/>
          </a:xfrm>
          <a:prstGeom prst="roundRect">
            <a:avLst/>
          </a:prstGeom>
          <a:noFill/>
          <a:ln w="12700">
            <a:solidFill>
              <a:schemeClr val="accent2"/>
            </a:solid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51" name="圆角矩形 50"/>
          <p:cNvSpPr/>
          <p:nvPr/>
        </p:nvSpPr>
        <p:spPr>
          <a:xfrm>
            <a:off x="5579026" y="4640001"/>
            <a:ext cx="906431" cy="447429"/>
          </a:xfrm>
          <a:prstGeom prst="roundRect">
            <a:avLst/>
          </a:prstGeom>
          <a:solidFill>
            <a:schemeClr val="accent2"/>
          </a:solidFill>
          <a:ln w="12700">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815"/>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04</a:t>
            </a:r>
          </a:p>
        </p:txBody>
      </p:sp>
      <p:sp>
        <p:nvSpPr>
          <p:cNvPr id="3" name="文本框 2"/>
          <p:cNvSpPr txBox="1"/>
          <p:nvPr/>
        </p:nvSpPr>
        <p:spPr>
          <a:xfrm>
            <a:off x="7188835" y="1675765"/>
            <a:ext cx="2168525" cy="420370"/>
          </a:xfrm>
          <a:prstGeom prst="rect">
            <a:avLst/>
          </a:prstGeom>
          <a:noFill/>
        </p:spPr>
        <p:txBody>
          <a:bodyPr wrap="square" rtlCol="0">
            <a:spAutoFit/>
          </a:bodyPr>
          <a:lstStyle/>
          <a:p>
            <a:pPr algn="dist"/>
            <a:r>
              <a:rPr lang="zh-CN" altLang="en-US" sz="2135"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公司概况</a:t>
            </a:r>
          </a:p>
        </p:txBody>
      </p:sp>
      <p:sp>
        <p:nvSpPr>
          <p:cNvPr id="4" name="文本框 3"/>
          <p:cNvSpPr txBox="1"/>
          <p:nvPr/>
        </p:nvSpPr>
        <p:spPr>
          <a:xfrm>
            <a:off x="7188835" y="2666365"/>
            <a:ext cx="2168525" cy="420370"/>
          </a:xfrm>
          <a:prstGeom prst="rect">
            <a:avLst/>
          </a:prstGeom>
          <a:noFill/>
        </p:spPr>
        <p:txBody>
          <a:bodyPr wrap="square" rtlCol="0">
            <a:spAutoFit/>
          </a:bodyPr>
          <a:lstStyle/>
          <a:p>
            <a:pPr algn="dist"/>
            <a:r>
              <a:rPr lang="zh-CN" altLang="en-US" sz="2135"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服务项目</a:t>
            </a:r>
          </a:p>
        </p:txBody>
      </p:sp>
      <p:sp>
        <p:nvSpPr>
          <p:cNvPr id="5" name="文本框 4"/>
          <p:cNvSpPr txBox="1"/>
          <p:nvPr/>
        </p:nvSpPr>
        <p:spPr>
          <a:xfrm>
            <a:off x="7188835" y="3657600"/>
            <a:ext cx="2168525" cy="420370"/>
          </a:xfrm>
          <a:prstGeom prst="rect">
            <a:avLst/>
          </a:prstGeom>
          <a:noFill/>
        </p:spPr>
        <p:txBody>
          <a:bodyPr wrap="square" rtlCol="0">
            <a:spAutoFit/>
          </a:bodyPr>
          <a:lstStyle/>
          <a:p>
            <a:pPr algn="dist"/>
            <a:r>
              <a:rPr lang="zh-CN" altLang="en-US" sz="2135"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运营状况</a:t>
            </a:r>
          </a:p>
        </p:txBody>
      </p:sp>
      <p:sp>
        <p:nvSpPr>
          <p:cNvPr id="6" name="文本框 5"/>
          <p:cNvSpPr txBox="1"/>
          <p:nvPr/>
        </p:nvSpPr>
        <p:spPr>
          <a:xfrm>
            <a:off x="7188835" y="4639945"/>
            <a:ext cx="2168525" cy="420370"/>
          </a:xfrm>
          <a:prstGeom prst="rect">
            <a:avLst/>
          </a:prstGeom>
          <a:noFill/>
        </p:spPr>
        <p:txBody>
          <a:bodyPr wrap="square" rtlCol="0">
            <a:spAutoFit/>
          </a:bodyPr>
          <a:lstStyle/>
          <a:p>
            <a:pPr algn="dist"/>
            <a:r>
              <a:rPr lang="zh-CN" altLang="en-US" sz="2135"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未来发展</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randombar(horizontal)">
                                      <p:cBhvr>
                                        <p:cTn id="35" dur="500"/>
                                        <p:tgtEl>
                                          <p:spTgt spid="3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500"/>
                                        <p:tgtEl>
                                          <p:spTgt spid="43"/>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500"/>
                                        <p:tgtEl>
                                          <p:spTgt spid="45"/>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500"/>
                                        <p:tgtEl>
                                          <p:spTgt spid="5"/>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500"/>
                                        <p:tgtEl>
                                          <p:spTgt spid="49"/>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randombar(horizontal)">
                                      <p:cBhvr>
                                        <p:cTn id="63" dur="500"/>
                                        <p:tgtEl>
                                          <p:spTgt spid="51"/>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2" grpId="0"/>
      <p:bldP spid="30" grpId="0"/>
      <p:bldP spid="24" grpId="0" animBg="1"/>
      <p:bldP spid="33" grpId="0" animBg="1"/>
      <p:bldP spid="35" grpId="0" animBg="1"/>
      <p:bldP spid="38" grpId="0" animBg="1"/>
      <p:bldP spid="40" grpId="0" animBg="1"/>
      <p:bldP spid="43" grpId="0" animBg="1"/>
      <p:bldP spid="45" grpId="0" animBg="1"/>
      <p:bldP spid="49" grpId="0" animBg="1"/>
      <p:bldP spid="51" grpId="0" animBg="1"/>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4585988" y="4215766"/>
            <a:ext cx="1374059" cy="1588261"/>
            <a:chOff x="4588376" y="3960228"/>
            <a:chExt cx="1374775" cy="1589088"/>
          </a:xfrm>
        </p:grpSpPr>
        <p:sp>
          <p:nvSpPr>
            <p:cNvPr id="76" name="Freeform 10"/>
            <p:cNvSpPr/>
            <p:nvPr/>
          </p:nvSpPr>
          <p:spPr bwMode="auto">
            <a:xfrm>
              <a:off x="4588376" y="3960228"/>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5"/>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7" name="Freeform 12"/>
            <p:cNvSpPr>
              <a:spLocks noEditPoints="1"/>
            </p:cNvSpPr>
            <p:nvPr/>
          </p:nvSpPr>
          <p:spPr bwMode="auto">
            <a:xfrm>
              <a:off x="4993188" y="4504740"/>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0D2C49"/>
            </a:solidFill>
            <a:ln>
              <a:no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78" name="组合 77"/>
          <p:cNvGrpSpPr/>
          <p:nvPr/>
        </p:nvGrpSpPr>
        <p:grpSpPr>
          <a:xfrm>
            <a:off x="6726410" y="2984507"/>
            <a:ext cx="1375647" cy="1586674"/>
            <a:chOff x="6729913" y="2728328"/>
            <a:chExt cx="1376363" cy="1587500"/>
          </a:xfrm>
        </p:grpSpPr>
        <p:sp>
          <p:nvSpPr>
            <p:cNvPr id="79" name="Freeform 6"/>
            <p:cNvSpPr/>
            <p:nvPr/>
          </p:nvSpPr>
          <p:spPr bwMode="auto">
            <a:xfrm>
              <a:off x="6729913" y="2728328"/>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3"/>
            </a:solidFill>
            <a:ln w="19050">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0" name="Freeform 13"/>
            <p:cNvSpPr>
              <a:spLocks noEditPoints="1"/>
            </p:cNvSpPr>
            <p:nvPr/>
          </p:nvSpPr>
          <p:spPr bwMode="auto">
            <a:xfrm>
              <a:off x="7158538" y="3222040"/>
              <a:ext cx="612775" cy="60483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0D2C49"/>
            </a:solidFill>
            <a:ln>
              <a:no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81" name="组合 80"/>
          <p:cNvGrpSpPr/>
          <p:nvPr/>
        </p:nvGrpSpPr>
        <p:grpSpPr>
          <a:xfrm>
            <a:off x="4585988" y="1745315"/>
            <a:ext cx="1374059" cy="1588261"/>
            <a:chOff x="4588376" y="1488490"/>
            <a:chExt cx="1374775" cy="1589088"/>
          </a:xfrm>
        </p:grpSpPr>
        <p:sp>
          <p:nvSpPr>
            <p:cNvPr id="82" name="Freeform 8"/>
            <p:cNvSpPr/>
            <p:nvPr/>
          </p:nvSpPr>
          <p:spPr bwMode="auto">
            <a:xfrm>
              <a:off x="4588376" y="1488490"/>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3" name="Freeform 14"/>
            <p:cNvSpPr>
              <a:spLocks noEditPoints="1"/>
            </p:cNvSpPr>
            <p:nvPr/>
          </p:nvSpPr>
          <p:spPr bwMode="auto">
            <a:xfrm>
              <a:off x="5077326" y="1918703"/>
              <a:ext cx="439738"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0D2C49"/>
            </a:solidFill>
            <a:ln>
              <a:no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84" name="组合 83"/>
          <p:cNvGrpSpPr/>
          <p:nvPr/>
        </p:nvGrpSpPr>
        <p:grpSpPr>
          <a:xfrm>
            <a:off x="6042628" y="1719705"/>
            <a:ext cx="1374059" cy="1588261"/>
            <a:chOff x="6018713" y="1488490"/>
            <a:chExt cx="1374775" cy="1589088"/>
          </a:xfrm>
        </p:grpSpPr>
        <p:sp>
          <p:nvSpPr>
            <p:cNvPr id="85" name="Freeform 9"/>
            <p:cNvSpPr/>
            <p:nvPr/>
          </p:nvSpPr>
          <p:spPr bwMode="auto">
            <a:xfrm>
              <a:off x="6018713" y="1488490"/>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w="19050">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6" name="Freeform 15"/>
            <p:cNvSpPr>
              <a:spLocks noEditPoints="1"/>
            </p:cNvSpPr>
            <p:nvPr/>
          </p:nvSpPr>
          <p:spPr bwMode="auto">
            <a:xfrm>
              <a:off x="6358438" y="1985378"/>
              <a:ext cx="698500" cy="598488"/>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0D2C49"/>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87" name="组合 86"/>
          <p:cNvGrpSpPr/>
          <p:nvPr/>
        </p:nvGrpSpPr>
        <p:grpSpPr>
          <a:xfrm>
            <a:off x="6015581" y="4215766"/>
            <a:ext cx="1374059" cy="1588261"/>
            <a:chOff x="6018713" y="3960228"/>
            <a:chExt cx="1374775" cy="1589088"/>
          </a:xfrm>
        </p:grpSpPr>
        <p:sp>
          <p:nvSpPr>
            <p:cNvPr id="88" name="Freeform 11"/>
            <p:cNvSpPr/>
            <p:nvPr/>
          </p:nvSpPr>
          <p:spPr bwMode="auto">
            <a:xfrm>
              <a:off x="6018713" y="3960228"/>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w="19050">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9" name="Freeform 16"/>
            <p:cNvSpPr>
              <a:spLocks noEditPoints="1"/>
            </p:cNvSpPr>
            <p:nvPr/>
          </p:nvSpPr>
          <p:spPr bwMode="auto">
            <a:xfrm>
              <a:off x="6374313" y="4474578"/>
              <a:ext cx="752475" cy="60007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0D2C49"/>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90" name="组合 89"/>
          <p:cNvGrpSpPr/>
          <p:nvPr/>
        </p:nvGrpSpPr>
        <p:grpSpPr>
          <a:xfrm>
            <a:off x="3873571" y="2984507"/>
            <a:ext cx="1374059" cy="1586674"/>
            <a:chOff x="3875588" y="2728328"/>
            <a:chExt cx="1374775" cy="1587500"/>
          </a:xfrm>
        </p:grpSpPr>
        <p:sp>
          <p:nvSpPr>
            <p:cNvPr id="91" name="Freeform 7"/>
            <p:cNvSpPr/>
            <p:nvPr/>
          </p:nvSpPr>
          <p:spPr bwMode="auto">
            <a:xfrm>
              <a:off x="3875588" y="2728328"/>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6"/>
            </a:solidFill>
            <a:ln w="19050">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2" name="Freeform 17"/>
            <p:cNvSpPr>
              <a:spLocks noEditPoints="1"/>
            </p:cNvSpPr>
            <p:nvPr/>
          </p:nvSpPr>
          <p:spPr bwMode="auto">
            <a:xfrm>
              <a:off x="4266113" y="3218865"/>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0D2C49"/>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93" name="TextBox 20"/>
          <p:cNvSpPr txBox="1"/>
          <p:nvPr/>
        </p:nvSpPr>
        <p:spPr>
          <a:xfrm>
            <a:off x="2227414" y="1812476"/>
            <a:ext cx="1996306" cy="399902"/>
          </a:xfrm>
          <a:prstGeom prst="rect">
            <a:avLst/>
          </a:prstGeom>
          <a:noFill/>
        </p:spPr>
        <p:txBody>
          <a:bodyPr wrap="square" rtlCol="0">
            <a:spAutoFit/>
          </a:bodyPr>
          <a:lstStyle/>
          <a:p>
            <a:pPr algn="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94" name="TextBox 21"/>
          <p:cNvSpPr txBox="1"/>
          <p:nvPr/>
        </p:nvSpPr>
        <p:spPr>
          <a:xfrm>
            <a:off x="1487635" y="2205698"/>
            <a:ext cx="2713192" cy="522948"/>
          </a:xfrm>
          <a:prstGeom prst="rect">
            <a:avLst/>
          </a:prstGeom>
          <a:noFill/>
        </p:spPr>
        <p:txBody>
          <a:bodyPr wrap="square" rtlCol="0">
            <a:spAutoFit/>
          </a:bodyPr>
          <a:lstStyle/>
          <a:p>
            <a:pPr algn="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95" name="TextBox 22"/>
          <p:cNvSpPr txBox="1"/>
          <p:nvPr/>
        </p:nvSpPr>
        <p:spPr>
          <a:xfrm>
            <a:off x="7646707" y="1812476"/>
            <a:ext cx="1996306" cy="399902"/>
          </a:xfrm>
          <a:prstGeom prst="rect">
            <a:avLst/>
          </a:prstGeom>
          <a:noFill/>
        </p:spPr>
        <p:txBody>
          <a:bodyPr wrap="square" rtlCol="0">
            <a:spAutoFit/>
          </a:bodyPr>
          <a:lstStyle/>
          <a:p>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96" name="TextBox 23"/>
          <p:cNvSpPr txBox="1"/>
          <p:nvPr/>
        </p:nvSpPr>
        <p:spPr>
          <a:xfrm>
            <a:off x="7654659" y="2205698"/>
            <a:ext cx="2713192" cy="522948"/>
          </a:xfrm>
          <a:prstGeom prst="rect">
            <a:avLst/>
          </a:prstGeom>
          <a:noFill/>
        </p:spPr>
        <p:txBody>
          <a:bodyPr wrap="square" rtlCol="0">
            <a:spAutoFit/>
          </a:bodyPr>
          <a:lstStyle/>
          <a:p>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97" name="TextBox 24"/>
          <p:cNvSpPr txBox="1"/>
          <p:nvPr/>
        </p:nvSpPr>
        <p:spPr>
          <a:xfrm>
            <a:off x="8340029" y="3214876"/>
            <a:ext cx="1996306" cy="399902"/>
          </a:xfrm>
          <a:prstGeom prst="rect">
            <a:avLst/>
          </a:prstGeom>
          <a:noFill/>
        </p:spPr>
        <p:txBody>
          <a:bodyPr wrap="square" rtlCol="0">
            <a:spAutoFit/>
          </a:bodyPr>
          <a:lstStyle/>
          <a:p>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98" name="TextBox 25"/>
          <p:cNvSpPr txBox="1"/>
          <p:nvPr/>
        </p:nvSpPr>
        <p:spPr>
          <a:xfrm>
            <a:off x="8347981" y="3608099"/>
            <a:ext cx="2713192" cy="522948"/>
          </a:xfrm>
          <a:prstGeom prst="rect">
            <a:avLst/>
          </a:prstGeom>
          <a:noFill/>
        </p:spPr>
        <p:txBody>
          <a:bodyPr wrap="square" rtlCol="0">
            <a:spAutoFit/>
          </a:bodyPr>
          <a:lstStyle/>
          <a:p>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99" name="TextBox 26"/>
          <p:cNvSpPr txBox="1"/>
          <p:nvPr/>
        </p:nvSpPr>
        <p:spPr>
          <a:xfrm>
            <a:off x="7615193" y="4554248"/>
            <a:ext cx="1996306" cy="399902"/>
          </a:xfrm>
          <a:prstGeom prst="rect">
            <a:avLst/>
          </a:prstGeom>
          <a:noFill/>
        </p:spPr>
        <p:txBody>
          <a:bodyPr wrap="square" rtlCol="0">
            <a:spAutoFit/>
          </a:bodyPr>
          <a:lstStyle/>
          <a:p>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100" name="TextBox 27"/>
          <p:cNvSpPr txBox="1"/>
          <p:nvPr/>
        </p:nvSpPr>
        <p:spPr>
          <a:xfrm>
            <a:off x="7623144" y="4947470"/>
            <a:ext cx="2713192" cy="522948"/>
          </a:xfrm>
          <a:prstGeom prst="rect">
            <a:avLst/>
          </a:prstGeom>
          <a:noFill/>
        </p:spPr>
        <p:txBody>
          <a:bodyPr wrap="square" rtlCol="0">
            <a:spAutoFit/>
          </a:bodyPr>
          <a:lstStyle/>
          <a:p>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101" name="TextBox 28"/>
          <p:cNvSpPr txBox="1"/>
          <p:nvPr/>
        </p:nvSpPr>
        <p:spPr>
          <a:xfrm>
            <a:off x="2353473" y="4570006"/>
            <a:ext cx="1996306" cy="399902"/>
          </a:xfrm>
          <a:prstGeom prst="rect">
            <a:avLst/>
          </a:prstGeom>
          <a:noFill/>
        </p:spPr>
        <p:txBody>
          <a:bodyPr wrap="square" rtlCol="0">
            <a:spAutoFit/>
          </a:bodyPr>
          <a:lstStyle/>
          <a:p>
            <a:pPr algn="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102" name="TextBox 29"/>
          <p:cNvSpPr txBox="1"/>
          <p:nvPr/>
        </p:nvSpPr>
        <p:spPr>
          <a:xfrm>
            <a:off x="1613694" y="4963228"/>
            <a:ext cx="2713192" cy="522948"/>
          </a:xfrm>
          <a:prstGeom prst="rect">
            <a:avLst/>
          </a:prstGeom>
          <a:noFill/>
        </p:spPr>
        <p:txBody>
          <a:bodyPr wrap="square" rtlCol="0">
            <a:spAutoFit/>
          </a:bodyPr>
          <a:lstStyle/>
          <a:p>
            <a:pPr algn="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103" name="TextBox 30"/>
          <p:cNvSpPr txBox="1"/>
          <p:nvPr/>
        </p:nvSpPr>
        <p:spPr>
          <a:xfrm>
            <a:off x="1707424" y="3214877"/>
            <a:ext cx="1996306" cy="399902"/>
          </a:xfrm>
          <a:prstGeom prst="rect">
            <a:avLst/>
          </a:prstGeom>
          <a:noFill/>
        </p:spPr>
        <p:txBody>
          <a:bodyPr wrap="square" rtlCol="0">
            <a:spAutoFit/>
          </a:bodyPr>
          <a:lstStyle/>
          <a:p>
            <a:pPr algn="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sp>
        <p:nvSpPr>
          <p:cNvPr id="104" name="TextBox 31"/>
          <p:cNvSpPr txBox="1"/>
          <p:nvPr/>
        </p:nvSpPr>
        <p:spPr>
          <a:xfrm>
            <a:off x="967644" y="3608100"/>
            <a:ext cx="2713192" cy="522948"/>
          </a:xfrm>
          <a:prstGeom prst="rect">
            <a:avLst/>
          </a:prstGeom>
          <a:noFill/>
        </p:spPr>
        <p:txBody>
          <a:bodyPr wrap="square" rtlCol="0">
            <a:spAutoFit/>
          </a:bodyPr>
          <a:lstStyle/>
          <a:p>
            <a:pPr algn="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请在这里输入段落文本内容请在这里输入段落文本内容</a:t>
            </a:r>
          </a:p>
        </p:txBody>
      </p:sp>
      <p:sp>
        <p:nvSpPr>
          <p:cNvPr id="105" name="TextBox 34"/>
          <p:cNvSpPr txBox="1"/>
          <p:nvPr/>
        </p:nvSpPr>
        <p:spPr>
          <a:xfrm>
            <a:off x="5059186" y="3550034"/>
            <a:ext cx="1834205" cy="522948"/>
          </a:xfrm>
          <a:prstGeom prst="rect">
            <a:avLst/>
          </a:prstGeom>
          <a:noFill/>
        </p:spPr>
        <p:txBody>
          <a:bodyPr wrap="square" rtlCol="0">
            <a:spAutoFit/>
          </a:bodyPr>
          <a:lstStyle/>
          <a:p>
            <a:pPr algn="ctr"/>
            <a:r>
              <a:rPr lang="zh-CN" altLang="en-US" sz="28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grpSp>
        <p:nvGrpSpPr>
          <p:cNvPr id="35" name="组合 34"/>
          <p:cNvGrpSpPr/>
          <p:nvPr/>
        </p:nvGrpSpPr>
        <p:grpSpPr>
          <a:xfrm>
            <a:off x="0" y="26849"/>
            <a:ext cx="2592423" cy="853265"/>
            <a:chOff x="0" y="26849"/>
            <a:chExt cx="2592423" cy="853265"/>
          </a:xfrm>
        </p:grpSpPr>
        <p:sp>
          <p:nvSpPr>
            <p:cNvPr id="36"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矩形 36"/>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运营状况</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 calcmode="lin" valueType="num">
                                      <p:cBhvr>
                                        <p:cTn id="9" dur="500" fill="hold"/>
                                        <p:tgtEl>
                                          <p:spTgt spid="84"/>
                                        </p:tgtEl>
                                        <p:attrNameLst>
                                          <p:attrName>ppt_x</p:attrName>
                                        </p:attrNameLst>
                                      </p:cBhvr>
                                      <p:tavLst>
                                        <p:tav tm="0">
                                          <p:val>
                                            <p:fltVal val="0.5"/>
                                          </p:val>
                                        </p:tav>
                                        <p:tav tm="100000">
                                          <p:val>
                                            <p:strVal val="#ppt_x"/>
                                          </p:val>
                                        </p:tav>
                                      </p:tavLst>
                                    </p:anim>
                                    <p:anim calcmode="lin" valueType="num">
                                      <p:cBhvr>
                                        <p:cTn id="10" dur="500" fill="hold"/>
                                        <p:tgtEl>
                                          <p:spTgt spid="8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
                                        </p:tgtEl>
                                        <p:attrNameLst>
                                          <p:attrName>style.visibility</p:attrName>
                                        </p:attrNameLst>
                                      </p:cBhvr>
                                      <p:to>
                                        <p:strVal val="visible"/>
                                      </p:to>
                                    </p:set>
                                    <p:anim calcmode="lin" valueType="num">
                                      <p:cBhvr>
                                        <p:cTn id="14" dur="500" fill="hold"/>
                                        <p:tgtEl>
                                          <p:spTgt spid="75"/>
                                        </p:tgtEl>
                                        <p:attrNameLst>
                                          <p:attrName>ppt_w</p:attrName>
                                        </p:attrNameLst>
                                      </p:cBhvr>
                                      <p:tavLst>
                                        <p:tav tm="0">
                                          <p:val>
                                            <p:fltVal val="0"/>
                                          </p:val>
                                        </p:tav>
                                        <p:tav tm="100000">
                                          <p:val>
                                            <p:strVal val="#ppt_w"/>
                                          </p:val>
                                        </p:tav>
                                      </p:tavLst>
                                    </p:anim>
                                    <p:anim calcmode="lin" valueType="num">
                                      <p:cBhvr>
                                        <p:cTn id="15" dur="500" fill="hold"/>
                                        <p:tgtEl>
                                          <p:spTgt spid="75"/>
                                        </p:tgtEl>
                                        <p:attrNameLst>
                                          <p:attrName>ppt_h</p:attrName>
                                        </p:attrNameLst>
                                      </p:cBhvr>
                                      <p:tavLst>
                                        <p:tav tm="0">
                                          <p:val>
                                            <p:fltVal val="0"/>
                                          </p:val>
                                        </p:tav>
                                        <p:tav tm="100000">
                                          <p:val>
                                            <p:strVal val="#ppt_h"/>
                                          </p:val>
                                        </p:tav>
                                      </p:tavLst>
                                    </p:anim>
                                    <p:anim calcmode="lin" valueType="num">
                                      <p:cBhvr>
                                        <p:cTn id="16" dur="500" fill="hold"/>
                                        <p:tgtEl>
                                          <p:spTgt spid="75"/>
                                        </p:tgtEl>
                                        <p:attrNameLst>
                                          <p:attrName>ppt_x</p:attrName>
                                        </p:attrNameLst>
                                      </p:cBhvr>
                                      <p:tavLst>
                                        <p:tav tm="0">
                                          <p:val>
                                            <p:fltVal val="0.5"/>
                                          </p:val>
                                        </p:tav>
                                        <p:tav tm="100000">
                                          <p:val>
                                            <p:strVal val="#ppt_x"/>
                                          </p:val>
                                        </p:tav>
                                      </p:tavLst>
                                    </p:anim>
                                    <p:anim calcmode="lin" valueType="num">
                                      <p:cBhvr>
                                        <p:cTn id="17" dur="500" fill="hold"/>
                                        <p:tgtEl>
                                          <p:spTgt spid="75"/>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 calcmode="lin" valueType="num">
                                      <p:cBhvr>
                                        <p:cTn id="23" dur="500" fill="hold"/>
                                        <p:tgtEl>
                                          <p:spTgt spid="78"/>
                                        </p:tgtEl>
                                        <p:attrNameLst>
                                          <p:attrName>ppt_x</p:attrName>
                                        </p:attrNameLst>
                                      </p:cBhvr>
                                      <p:tavLst>
                                        <p:tav tm="0">
                                          <p:val>
                                            <p:fltVal val="0.5"/>
                                          </p:val>
                                        </p:tav>
                                        <p:tav tm="100000">
                                          <p:val>
                                            <p:strVal val="#ppt_x"/>
                                          </p:val>
                                        </p:tav>
                                      </p:tavLst>
                                    </p:anim>
                                    <p:anim calcmode="lin" valueType="num">
                                      <p:cBhvr>
                                        <p:cTn id="24" dur="500" fill="hold"/>
                                        <p:tgtEl>
                                          <p:spTgt spid="78"/>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 calcmode="lin" valueType="num">
                                      <p:cBhvr>
                                        <p:cTn id="30" dur="500" fill="hold"/>
                                        <p:tgtEl>
                                          <p:spTgt spid="81"/>
                                        </p:tgtEl>
                                        <p:attrNameLst>
                                          <p:attrName>ppt_x</p:attrName>
                                        </p:attrNameLst>
                                      </p:cBhvr>
                                      <p:tavLst>
                                        <p:tav tm="0">
                                          <p:val>
                                            <p:fltVal val="0.5"/>
                                          </p:val>
                                        </p:tav>
                                        <p:tav tm="100000">
                                          <p:val>
                                            <p:strVal val="#ppt_x"/>
                                          </p:val>
                                        </p:tav>
                                      </p:tavLst>
                                    </p:anim>
                                    <p:anim calcmode="lin" valueType="num">
                                      <p:cBhvr>
                                        <p:cTn id="31" dur="500" fill="hold"/>
                                        <p:tgtEl>
                                          <p:spTgt spid="8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 calcmode="lin" valueType="num">
                                      <p:cBhvr>
                                        <p:cTn id="37" dur="500" fill="hold"/>
                                        <p:tgtEl>
                                          <p:spTgt spid="87"/>
                                        </p:tgtEl>
                                        <p:attrNameLst>
                                          <p:attrName>ppt_x</p:attrName>
                                        </p:attrNameLst>
                                      </p:cBhvr>
                                      <p:tavLst>
                                        <p:tav tm="0">
                                          <p:val>
                                            <p:fltVal val="0.5"/>
                                          </p:val>
                                        </p:tav>
                                        <p:tav tm="100000">
                                          <p:val>
                                            <p:strVal val="#ppt_x"/>
                                          </p:val>
                                        </p:tav>
                                      </p:tavLst>
                                    </p:anim>
                                    <p:anim calcmode="lin" valueType="num">
                                      <p:cBhvr>
                                        <p:cTn id="38" dur="500" fill="hold"/>
                                        <p:tgtEl>
                                          <p:spTgt spid="87"/>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p:cTn id="42" dur="500" fill="hold"/>
                                        <p:tgtEl>
                                          <p:spTgt spid="90"/>
                                        </p:tgtEl>
                                        <p:attrNameLst>
                                          <p:attrName>ppt_w</p:attrName>
                                        </p:attrNameLst>
                                      </p:cBhvr>
                                      <p:tavLst>
                                        <p:tav tm="0">
                                          <p:val>
                                            <p:fltVal val="0"/>
                                          </p:val>
                                        </p:tav>
                                        <p:tav tm="100000">
                                          <p:val>
                                            <p:strVal val="#ppt_w"/>
                                          </p:val>
                                        </p:tav>
                                      </p:tavLst>
                                    </p:anim>
                                    <p:anim calcmode="lin" valueType="num">
                                      <p:cBhvr>
                                        <p:cTn id="43" dur="500" fill="hold"/>
                                        <p:tgtEl>
                                          <p:spTgt spid="90"/>
                                        </p:tgtEl>
                                        <p:attrNameLst>
                                          <p:attrName>ppt_h</p:attrName>
                                        </p:attrNameLst>
                                      </p:cBhvr>
                                      <p:tavLst>
                                        <p:tav tm="0">
                                          <p:val>
                                            <p:fltVal val="0"/>
                                          </p:val>
                                        </p:tav>
                                        <p:tav tm="100000">
                                          <p:val>
                                            <p:strVal val="#ppt_h"/>
                                          </p:val>
                                        </p:tav>
                                      </p:tavLst>
                                    </p:anim>
                                    <p:anim calcmode="lin" valueType="num">
                                      <p:cBhvr>
                                        <p:cTn id="44" dur="500" fill="hold"/>
                                        <p:tgtEl>
                                          <p:spTgt spid="90"/>
                                        </p:tgtEl>
                                        <p:attrNameLst>
                                          <p:attrName>ppt_x</p:attrName>
                                        </p:attrNameLst>
                                      </p:cBhvr>
                                      <p:tavLst>
                                        <p:tav tm="0">
                                          <p:val>
                                            <p:fltVal val="0.5"/>
                                          </p:val>
                                        </p:tav>
                                        <p:tav tm="100000">
                                          <p:val>
                                            <p:strVal val="#ppt_x"/>
                                          </p:val>
                                        </p:tav>
                                      </p:tavLst>
                                    </p:anim>
                                    <p:anim calcmode="lin" valueType="num">
                                      <p:cBhvr>
                                        <p:cTn id="45" dur="500" fill="hold"/>
                                        <p:tgtEl>
                                          <p:spTgt spid="9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93"/>
                                        </p:tgtEl>
                                        <p:attrNameLst>
                                          <p:attrName>style.visibility</p:attrName>
                                        </p:attrNameLst>
                                      </p:cBhvr>
                                      <p:to>
                                        <p:strVal val="visible"/>
                                      </p:to>
                                    </p:set>
                                    <p:anim calcmode="lin" valueType="num">
                                      <p:cBhvr>
                                        <p:cTn id="49" dur="300" fill="hold"/>
                                        <p:tgtEl>
                                          <p:spTgt spid="93"/>
                                        </p:tgtEl>
                                        <p:attrNameLst>
                                          <p:attrName>ppt_w</p:attrName>
                                        </p:attrNameLst>
                                      </p:cBhvr>
                                      <p:tavLst>
                                        <p:tav tm="0">
                                          <p:val>
                                            <p:fltVal val="0"/>
                                          </p:val>
                                        </p:tav>
                                        <p:tav tm="100000">
                                          <p:val>
                                            <p:strVal val="#ppt_w"/>
                                          </p:val>
                                        </p:tav>
                                      </p:tavLst>
                                    </p:anim>
                                    <p:anim calcmode="lin" valueType="num">
                                      <p:cBhvr>
                                        <p:cTn id="50" dur="300" fill="hold"/>
                                        <p:tgtEl>
                                          <p:spTgt spid="93"/>
                                        </p:tgtEl>
                                        <p:attrNameLst>
                                          <p:attrName>ppt_h</p:attrName>
                                        </p:attrNameLst>
                                      </p:cBhvr>
                                      <p:tavLst>
                                        <p:tav tm="0">
                                          <p:val>
                                            <p:fltVal val="0"/>
                                          </p:val>
                                        </p:tav>
                                        <p:tav tm="100000">
                                          <p:val>
                                            <p:strVal val="#ppt_h"/>
                                          </p:val>
                                        </p:tav>
                                      </p:tavLst>
                                    </p:anim>
                                  </p:childTnLst>
                                </p:cTn>
                              </p:par>
                            </p:childTnLst>
                          </p:cTn>
                        </p:par>
                        <p:par>
                          <p:cTn id="51" fill="hold">
                            <p:stCondLst>
                              <p:cond delay="3389"/>
                            </p:stCondLst>
                            <p:childTnLst>
                              <p:par>
                                <p:cTn id="52" presetID="23" presetClass="entr" presetSubtype="16" fill="hold" grpId="0" nodeType="afterEffect">
                                  <p:stCondLst>
                                    <p:cond delay="0"/>
                                  </p:stCondLst>
                                  <p:iterate type="lt">
                                    <p:tmPct val="10000"/>
                                  </p:iterate>
                                  <p:childTnLst>
                                    <p:set>
                                      <p:cBhvr>
                                        <p:cTn id="53" dur="1" fill="hold">
                                          <p:stCondLst>
                                            <p:cond delay="0"/>
                                          </p:stCondLst>
                                        </p:cTn>
                                        <p:tgtEl>
                                          <p:spTgt spid="94"/>
                                        </p:tgtEl>
                                        <p:attrNameLst>
                                          <p:attrName>style.visibility</p:attrName>
                                        </p:attrNameLst>
                                      </p:cBhvr>
                                      <p:to>
                                        <p:strVal val="visible"/>
                                      </p:to>
                                    </p:set>
                                    <p:anim calcmode="lin" valueType="num">
                                      <p:cBhvr>
                                        <p:cTn id="54" dur="300" fill="hold"/>
                                        <p:tgtEl>
                                          <p:spTgt spid="94"/>
                                        </p:tgtEl>
                                        <p:attrNameLst>
                                          <p:attrName>ppt_w</p:attrName>
                                        </p:attrNameLst>
                                      </p:cBhvr>
                                      <p:tavLst>
                                        <p:tav tm="0">
                                          <p:val>
                                            <p:fltVal val="0"/>
                                          </p:val>
                                        </p:tav>
                                        <p:tav tm="100000">
                                          <p:val>
                                            <p:strVal val="#ppt_w"/>
                                          </p:val>
                                        </p:tav>
                                      </p:tavLst>
                                    </p:anim>
                                    <p:anim calcmode="lin" valueType="num">
                                      <p:cBhvr>
                                        <p:cTn id="55" dur="300" fill="hold"/>
                                        <p:tgtEl>
                                          <p:spTgt spid="94"/>
                                        </p:tgtEl>
                                        <p:attrNameLst>
                                          <p:attrName>ppt_h</p:attrName>
                                        </p:attrNameLst>
                                      </p:cBhvr>
                                      <p:tavLst>
                                        <p:tav tm="0">
                                          <p:val>
                                            <p:fltVal val="0"/>
                                          </p:val>
                                        </p:tav>
                                        <p:tav tm="100000">
                                          <p:val>
                                            <p:strVal val="#ppt_h"/>
                                          </p:val>
                                        </p:tav>
                                      </p:tavLst>
                                    </p:anim>
                                  </p:childTnLst>
                                </p:cTn>
                              </p:par>
                            </p:childTnLst>
                          </p:cTn>
                        </p:par>
                        <p:par>
                          <p:cTn id="56" fill="hold">
                            <p:stCondLst>
                              <p:cond delay="4380"/>
                            </p:stCondLst>
                            <p:childTnLst>
                              <p:par>
                                <p:cTn id="57" presetID="23" presetClass="entr" presetSubtype="16" fill="hold" grpId="0" nodeType="afterEffect">
                                  <p:stCondLst>
                                    <p:cond delay="0"/>
                                  </p:stCondLst>
                                  <p:iterate type="lt">
                                    <p:tmPct val="10000"/>
                                  </p:iterate>
                                  <p:childTnLst>
                                    <p:set>
                                      <p:cBhvr>
                                        <p:cTn id="58" dur="1" fill="hold">
                                          <p:stCondLst>
                                            <p:cond delay="0"/>
                                          </p:stCondLst>
                                        </p:cTn>
                                        <p:tgtEl>
                                          <p:spTgt spid="95"/>
                                        </p:tgtEl>
                                        <p:attrNameLst>
                                          <p:attrName>style.visibility</p:attrName>
                                        </p:attrNameLst>
                                      </p:cBhvr>
                                      <p:to>
                                        <p:strVal val="visible"/>
                                      </p:to>
                                    </p:set>
                                    <p:anim calcmode="lin" valueType="num">
                                      <p:cBhvr>
                                        <p:cTn id="59" dur="300" fill="hold"/>
                                        <p:tgtEl>
                                          <p:spTgt spid="95"/>
                                        </p:tgtEl>
                                        <p:attrNameLst>
                                          <p:attrName>ppt_w</p:attrName>
                                        </p:attrNameLst>
                                      </p:cBhvr>
                                      <p:tavLst>
                                        <p:tav tm="0">
                                          <p:val>
                                            <p:fltVal val="0"/>
                                          </p:val>
                                        </p:tav>
                                        <p:tav tm="100000">
                                          <p:val>
                                            <p:strVal val="#ppt_w"/>
                                          </p:val>
                                        </p:tav>
                                      </p:tavLst>
                                    </p:anim>
                                    <p:anim calcmode="lin" valueType="num">
                                      <p:cBhvr>
                                        <p:cTn id="60" dur="300" fill="hold"/>
                                        <p:tgtEl>
                                          <p:spTgt spid="95"/>
                                        </p:tgtEl>
                                        <p:attrNameLst>
                                          <p:attrName>ppt_h</p:attrName>
                                        </p:attrNameLst>
                                      </p:cBhvr>
                                      <p:tavLst>
                                        <p:tav tm="0">
                                          <p:val>
                                            <p:fltVal val="0"/>
                                          </p:val>
                                        </p:tav>
                                        <p:tav tm="100000">
                                          <p:val>
                                            <p:strVal val="#ppt_h"/>
                                          </p:val>
                                        </p:tav>
                                      </p:tavLst>
                                    </p:anim>
                                  </p:childTnLst>
                                </p:cTn>
                              </p:par>
                            </p:childTnLst>
                          </p:cTn>
                        </p:par>
                        <p:par>
                          <p:cTn id="61" fill="hold">
                            <p:stCondLst>
                              <p:cond delay="4769"/>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96"/>
                                        </p:tgtEl>
                                        <p:attrNameLst>
                                          <p:attrName>style.visibility</p:attrName>
                                        </p:attrNameLst>
                                      </p:cBhvr>
                                      <p:to>
                                        <p:strVal val="visible"/>
                                      </p:to>
                                    </p:set>
                                    <p:anim calcmode="lin" valueType="num">
                                      <p:cBhvr>
                                        <p:cTn id="64" dur="300" fill="hold"/>
                                        <p:tgtEl>
                                          <p:spTgt spid="96"/>
                                        </p:tgtEl>
                                        <p:attrNameLst>
                                          <p:attrName>ppt_w</p:attrName>
                                        </p:attrNameLst>
                                      </p:cBhvr>
                                      <p:tavLst>
                                        <p:tav tm="0">
                                          <p:val>
                                            <p:fltVal val="0"/>
                                          </p:val>
                                        </p:tav>
                                        <p:tav tm="100000">
                                          <p:val>
                                            <p:strVal val="#ppt_w"/>
                                          </p:val>
                                        </p:tav>
                                      </p:tavLst>
                                    </p:anim>
                                    <p:anim calcmode="lin" valueType="num">
                                      <p:cBhvr>
                                        <p:cTn id="65" dur="300" fill="hold"/>
                                        <p:tgtEl>
                                          <p:spTgt spid="96"/>
                                        </p:tgtEl>
                                        <p:attrNameLst>
                                          <p:attrName>ppt_h</p:attrName>
                                        </p:attrNameLst>
                                      </p:cBhvr>
                                      <p:tavLst>
                                        <p:tav tm="0">
                                          <p:val>
                                            <p:fltVal val="0"/>
                                          </p:val>
                                        </p:tav>
                                        <p:tav tm="100000">
                                          <p:val>
                                            <p:strVal val="#ppt_h"/>
                                          </p:val>
                                        </p:tav>
                                      </p:tavLst>
                                    </p:anim>
                                  </p:childTnLst>
                                </p:cTn>
                              </p:par>
                            </p:childTnLst>
                          </p:cTn>
                        </p:par>
                        <p:par>
                          <p:cTn id="66" fill="hold">
                            <p:stCondLst>
                              <p:cond delay="5760"/>
                            </p:stCondLst>
                            <p:childTnLst>
                              <p:par>
                                <p:cTn id="67" presetID="23" presetClass="entr" presetSubtype="16" fill="hold" grpId="0" nodeType="afterEffect">
                                  <p:stCondLst>
                                    <p:cond delay="0"/>
                                  </p:stCondLst>
                                  <p:iterate type="lt">
                                    <p:tmPct val="10000"/>
                                  </p:iterate>
                                  <p:childTnLst>
                                    <p:set>
                                      <p:cBhvr>
                                        <p:cTn id="68" dur="1" fill="hold">
                                          <p:stCondLst>
                                            <p:cond delay="0"/>
                                          </p:stCondLst>
                                        </p:cTn>
                                        <p:tgtEl>
                                          <p:spTgt spid="103"/>
                                        </p:tgtEl>
                                        <p:attrNameLst>
                                          <p:attrName>style.visibility</p:attrName>
                                        </p:attrNameLst>
                                      </p:cBhvr>
                                      <p:to>
                                        <p:strVal val="visible"/>
                                      </p:to>
                                    </p:set>
                                    <p:anim calcmode="lin" valueType="num">
                                      <p:cBhvr>
                                        <p:cTn id="69" dur="300" fill="hold"/>
                                        <p:tgtEl>
                                          <p:spTgt spid="103"/>
                                        </p:tgtEl>
                                        <p:attrNameLst>
                                          <p:attrName>ppt_w</p:attrName>
                                        </p:attrNameLst>
                                      </p:cBhvr>
                                      <p:tavLst>
                                        <p:tav tm="0">
                                          <p:val>
                                            <p:fltVal val="0"/>
                                          </p:val>
                                        </p:tav>
                                        <p:tav tm="100000">
                                          <p:val>
                                            <p:strVal val="#ppt_w"/>
                                          </p:val>
                                        </p:tav>
                                      </p:tavLst>
                                    </p:anim>
                                    <p:anim calcmode="lin" valueType="num">
                                      <p:cBhvr>
                                        <p:cTn id="70" dur="300" fill="hold"/>
                                        <p:tgtEl>
                                          <p:spTgt spid="103"/>
                                        </p:tgtEl>
                                        <p:attrNameLst>
                                          <p:attrName>ppt_h</p:attrName>
                                        </p:attrNameLst>
                                      </p:cBhvr>
                                      <p:tavLst>
                                        <p:tav tm="0">
                                          <p:val>
                                            <p:fltVal val="0"/>
                                          </p:val>
                                        </p:tav>
                                        <p:tav tm="100000">
                                          <p:val>
                                            <p:strVal val="#ppt_h"/>
                                          </p:val>
                                        </p:tav>
                                      </p:tavLst>
                                    </p:anim>
                                  </p:childTnLst>
                                </p:cTn>
                              </p:par>
                            </p:childTnLst>
                          </p:cTn>
                        </p:par>
                        <p:par>
                          <p:cTn id="71" fill="hold">
                            <p:stCondLst>
                              <p:cond delay="6150"/>
                            </p:stCondLst>
                            <p:childTnLst>
                              <p:par>
                                <p:cTn id="72" presetID="23" presetClass="entr" presetSubtype="16" fill="hold" grpId="0" nodeType="afterEffect">
                                  <p:stCondLst>
                                    <p:cond delay="0"/>
                                  </p:stCondLst>
                                  <p:iterate type="lt">
                                    <p:tmPct val="10000"/>
                                  </p:iterate>
                                  <p:childTnLst>
                                    <p:set>
                                      <p:cBhvr>
                                        <p:cTn id="73" dur="1" fill="hold">
                                          <p:stCondLst>
                                            <p:cond delay="0"/>
                                          </p:stCondLst>
                                        </p:cTn>
                                        <p:tgtEl>
                                          <p:spTgt spid="104"/>
                                        </p:tgtEl>
                                        <p:attrNameLst>
                                          <p:attrName>style.visibility</p:attrName>
                                        </p:attrNameLst>
                                      </p:cBhvr>
                                      <p:to>
                                        <p:strVal val="visible"/>
                                      </p:to>
                                    </p:set>
                                    <p:anim calcmode="lin" valueType="num">
                                      <p:cBhvr>
                                        <p:cTn id="74" dur="300" fill="hold"/>
                                        <p:tgtEl>
                                          <p:spTgt spid="104"/>
                                        </p:tgtEl>
                                        <p:attrNameLst>
                                          <p:attrName>ppt_w</p:attrName>
                                        </p:attrNameLst>
                                      </p:cBhvr>
                                      <p:tavLst>
                                        <p:tav tm="0">
                                          <p:val>
                                            <p:fltVal val="0"/>
                                          </p:val>
                                        </p:tav>
                                        <p:tav tm="100000">
                                          <p:val>
                                            <p:strVal val="#ppt_w"/>
                                          </p:val>
                                        </p:tav>
                                      </p:tavLst>
                                    </p:anim>
                                    <p:anim calcmode="lin" valueType="num">
                                      <p:cBhvr>
                                        <p:cTn id="75" dur="300" fill="hold"/>
                                        <p:tgtEl>
                                          <p:spTgt spid="104"/>
                                        </p:tgtEl>
                                        <p:attrNameLst>
                                          <p:attrName>ppt_h</p:attrName>
                                        </p:attrNameLst>
                                      </p:cBhvr>
                                      <p:tavLst>
                                        <p:tav tm="0">
                                          <p:val>
                                            <p:fltVal val="0"/>
                                          </p:val>
                                        </p:tav>
                                        <p:tav tm="100000">
                                          <p:val>
                                            <p:strVal val="#ppt_h"/>
                                          </p:val>
                                        </p:tav>
                                      </p:tavLst>
                                    </p:anim>
                                  </p:childTnLst>
                                </p:cTn>
                              </p:par>
                            </p:childTnLst>
                          </p:cTn>
                        </p:par>
                        <p:par>
                          <p:cTn id="76" fill="hold">
                            <p:stCondLst>
                              <p:cond delay="7139"/>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97"/>
                                        </p:tgtEl>
                                        <p:attrNameLst>
                                          <p:attrName>style.visibility</p:attrName>
                                        </p:attrNameLst>
                                      </p:cBhvr>
                                      <p:to>
                                        <p:strVal val="visible"/>
                                      </p:to>
                                    </p:set>
                                    <p:anim calcmode="lin" valueType="num">
                                      <p:cBhvr>
                                        <p:cTn id="79" dur="300" fill="hold"/>
                                        <p:tgtEl>
                                          <p:spTgt spid="97"/>
                                        </p:tgtEl>
                                        <p:attrNameLst>
                                          <p:attrName>ppt_w</p:attrName>
                                        </p:attrNameLst>
                                      </p:cBhvr>
                                      <p:tavLst>
                                        <p:tav tm="0">
                                          <p:val>
                                            <p:fltVal val="0"/>
                                          </p:val>
                                        </p:tav>
                                        <p:tav tm="100000">
                                          <p:val>
                                            <p:strVal val="#ppt_w"/>
                                          </p:val>
                                        </p:tav>
                                      </p:tavLst>
                                    </p:anim>
                                    <p:anim calcmode="lin" valueType="num">
                                      <p:cBhvr>
                                        <p:cTn id="80" dur="300" fill="hold"/>
                                        <p:tgtEl>
                                          <p:spTgt spid="97"/>
                                        </p:tgtEl>
                                        <p:attrNameLst>
                                          <p:attrName>ppt_h</p:attrName>
                                        </p:attrNameLst>
                                      </p:cBhvr>
                                      <p:tavLst>
                                        <p:tav tm="0">
                                          <p:val>
                                            <p:fltVal val="0"/>
                                          </p:val>
                                        </p:tav>
                                        <p:tav tm="100000">
                                          <p:val>
                                            <p:strVal val="#ppt_h"/>
                                          </p:val>
                                        </p:tav>
                                      </p:tavLst>
                                    </p:anim>
                                  </p:childTnLst>
                                </p:cTn>
                              </p:par>
                            </p:childTnLst>
                          </p:cTn>
                        </p:par>
                        <p:par>
                          <p:cTn id="81" fill="hold">
                            <p:stCondLst>
                              <p:cond delay="7530"/>
                            </p:stCondLst>
                            <p:childTnLst>
                              <p:par>
                                <p:cTn id="82" presetID="23" presetClass="entr" presetSubtype="16" fill="hold" grpId="0" nodeType="afterEffect">
                                  <p:stCondLst>
                                    <p:cond delay="0"/>
                                  </p:stCondLst>
                                  <p:iterate type="lt">
                                    <p:tmPct val="10000"/>
                                  </p:iterate>
                                  <p:childTnLst>
                                    <p:set>
                                      <p:cBhvr>
                                        <p:cTn id="83" dur="1" fill="hold">
                                          <p:stCondLst>
                                            <p:cond delay="0"/>
                                          </p:stCondLst>
                                        </p:cTn>
                                        <p:tgtEl>
                                          <p:spTgt spid="98"/>
                                        </p:tgtEl>
                                        <p:attrNameLst>
                                          <p:attrName>style.visibility</p:attrName>
                                        </p:attrNameLst>
                                      </p:cBhvr>
                                      <p:to>
                                        <p:strVal val="visible"/>
                                      </p:to>
                                    </p:set>
                                    <p:anim calcmode="lin" valueType="num">
                                      <p:cBhvr>
                                        <p:cTn id="84" dur="300" fill="hold"/>
                                        <p:tgtEl>
                                          <p:spTgt spid="98"/>
                                        </p:tgtEl>
                                        <p:attrNameLst>
                                          <p:attrName>ppt_w</p:attrName>
                                        </p:attrNameLst>
                                      </p:cBhvr>
                                      <p:tavLst>
                                        <p:tav tm="0">
                                          <p:val>
                                            <p:fltVal val="0"/>
                                          </p:val>
                                        </p:tav>
                                        <p:tav tm="100000">
                                          <p:val>
                                            <p:strVal val="#ppt_w"/>
                                          </p:val>
                                        </p:tav>
                                      </p:tavLst>
                                    </p:anim>
                                    <p:anim calcmode="lin" valueType="num">
                                      <p:cBhvr>
                                        <p:cTn id="85" dur="300" fill="hold"/>
                                        <p:tgtEl>
                                          <p:spTgt spid="98"/>
                                        </p:tgtEl>
                                        <p:attrNameLst>
                                          <p:attrName>ppt_h</p:attrName>
                                        </p:attrNameLst>
                                      </p:cBhvr>
                                      <p:tavLst>
                                        <p:tav tm="0">
                                          <p:val>
                                            <p:fltVal val="0"/>
                                          </p:val>
                                        </p:tav>
                                        <p:tav tm="100000">
                                          <p:val>
                                            <p:strVal val="#ppt_h"/>
                                          </p:val>
                                        </p:tav>
                                      </p:tavLst>
                                    </p:anim>
                                  </p:childTnLst>
                                </p:cTn>
                              </p:par>
                            </p:childTnLst>
                          </p:cTn>
                        </p:par>
                        <p:par>
                          <p:cTn id="86" fill="hold">
                            <p:stCondLst>
                              <p:cond delay="8520"/>
                            </p:stCondLst>
                            <p:childTnLst>
                              <p:par>
                                <p:cTn id="87" presetID="23" presetClass="entr" presetSubtype="16" fill="hold" grpId="0" nodeType="afterEffect">
                                  <p:stCondLst>
                                    <p:cond delay="0"/>
                                  </p:stCondLst>
                                  <p:iterate type="lt">
                                    <p:tmPct val="10000"/>
                                  </p:iterate>
                                  <p:childTnLst>
                                    <p:set>
                                      <p:cBhvr>
                                        <p:cTn id="88" dur="1" fill="hold">
                                          <p:stCondLst>
                                            <p:cond delay="0"/>
                                          </p:stCondLst>
                                        </p:cTn>
                                        <p:tgtEl>
                                          <p:spTgt spid="101"/>
                                        </p:tgtEl>
                                        <p:attrNameLst>
                                          <p:attrName>style.visibility</p:attrName>
                                        </p:attrNameLst>
                                      </p:cBhvr>
                                      <p:to>
                                        <p:strVal val="visible"/>
                                      </p:to>
                                    </p:set>
                                    <p:anim calcmode="lin" valueType="num">
                                      <p:cBhvr>
                                        <p:cTn id="89" dur="300" fill="hold"/>
                                        <p:tgtEl>
                                          <p:spTgt spid="101"/>
                                        </p:tgtEl>
                                        <p:attrNameLst>
                                          <p:attrName>ppt_w</p:attrName>
                                        </p:attrNameLst>
                                      </p:cBhvr>
                                      <p:tavLst>
                                        <p:tav tm="0">
                                          <p:val>
                                            <p:fltVal val="0"/>
                                          </p:val>
                                        </p:tav>
                                        <p:tav tm="100000">
                                          <p:val>
                                            <p:strVal val="#ppt_w"/>
                                          </p:val>
                                        </p:tav>
                                      </p:tavLst>
                                    </p:anim>
                                    <p:anim calcmode="lin" valueType="num">
                                      <p:cBhvr>
                                        <p:cTn id="90" dur="300" fill="hold"/>
                                        <p:tgtEl>
                                          <p:spTgt spid="101"/>
                                        </p:tgtEl>
                                        <p:attrNameLst>
                                          <p:attrName>ppt_h</p:attrName>
                                        </p:attrNameLst>
                                      </p:cBhvr>
                                      <p:tavLst>
                                        <p:tav tm="0">
                                          <p:val>
                                            <p:fltVal val="0"/>
                                          </p:val>
                                        </p:tav>
                                        <p:tav tm="100000">
                                          <p:val>
                                            <p:strVal val="#ppt_h"/>
                                          </p:val>
                                        </p:tav>
                                      </p:tavLst>
                                    </p:anim>
                                  </p:childTnLst>
                                </p:cTn>
                              </p:par>
                            </p:childTnLst>
                          </p:cTn>
                        </p:par>
                        <p:par>
                          <p:cTn id="91" fill="hold">
                            <p:stCondLst>
                              <p:cond delay="8909"/>
                            </p:stCondLst>
                            <p:childTnLst>
                              <p:par>
                                <p:cTn id="92" presetID="23" presetClass="entr" presetSubtype="16" fill="hold" grpId="0" nodeType="afterEffect">
                                  <p:stCondLst>
                                    <p:cond delay="0"/>
                                  </p:stCondLst>
                                  <p:iterate type="lt">
                                    <p:tmPct val="10000"/>
                                  </p:iterate>
                                  <p:childTnLst>
                                    <p:set>
                                      <p:cBhvr>
                                        <p:cTn id="93" dur="1" fill="hold">
                                          <p:stCondLst>
                                            <p:cond delay="0"/>
                                          </p:stCondLst>
                                        </p:cTn>
                                        <p:tgtEl>
                                          <p:spTgt spid="102"/>
                                        </p:tgtEl>
                                        <p:attrNameLst>
                                          <p:attrName>style.visibility</p:attrName>
                                        </p:attrNameLst>
                                      </p:cBhvr>
                                      <p:to>
                                        <p:strVal val="visible"/>
                                      </p:to>
                                    </p:set>
                                    <p:anim calcmode="lin" valueType="num">
                                      <p:cBhvr>
                                        <p:cTn id="94" dur="300" fill="hold"/>
                                        <p:tgtEl>
                                          <p:spTgt spid="102"/>
                                        </p:tgtEl>
                                        <p:attrNameLst>
                                          <p:attrName>ppt_w</p:attrName>
                                        </p:attrNameLst>
                                      </p:cBhvr>
                                      <p:tavLst>
                                        <p:tav tm="0">
                                          <p:val>
                                            <p:fltVal val="0"/>
                                          </p:val>
                                        </p:tav>
                                        <p:tav tm="100000">
                                          <p:val>
                                            <p:strVal val="#ppt_w"/>
                                          </p:val>
                                        </p:tav>
                                      </p:tavLst>
                                    </p:anim>
                                    <p:anim calcmode="lin" valueType="num">
                                      <p:cBhvr>
                                        <p:cTn id="95" dur="300" fill="hold"/>
                                        <p:tgtEl>
                                          <p:spTgt spid="102"/>
                                        </p:tgtEl>
                                        <p:attrNameLst>
                                          <p:attrName>ppt_h</p:attrName>
                                        </p:attrNameLst>
                                      </p:cBhvr>
                                      <p:tavLst>
                                        <p:tav tm="0">
                                          <p:val>
                                            <p:fltVal val="0"/>
                                          </p:val>
                                        </p:tav>
                                        <p:tav tm="100000">
                                          <p:val>
                                            <p:strVal val="#ppt_h"/>
                                          </p:val>
                                        </p:tav>
                                      </p:tavLst>
                                    </p:anim>
                                  </p:childTnLst>
                                </p:cTn>
                              </p:par>
                            </p:childTnLst>
                          </p:cTn>
                        </p:par>
                        <p:par>
                          <p:cTn id="96" fill="hold">
                            <p:stCondLst>
                              <p:cond delay="9899"/>
                            </p:stCondLst>
                            <p:childTnLst>
                              <p:par>
                                <p:cTn id="97" presetID="23" presetClass="entr" presetSubtype="16" fill="hold" grpId="0" nodeType="afterEffect">
                                  <p:stCondLst>
                                    <p:cond delay="0"/>
                                  </p:stCondLst>
                                  <p:iterate type="lt">
                                    <p:tmPct val="10000"/>
                                  </p:iterate>
                                  <p:childTnLst>
                                    <p:set>
                                      <p:cBhvr>
                                        <p:cTn id="98" dur="1" fill="hold">
                                          <p:stCondLst>
                                            <p:cond delay="0"/>
                                          </p:stCondLst>
                                        </p:cTn>
                                        <p:tgtEl>
                                          <p:spTgt spid="99"/>
                                        </p:tgtEl>
                                        <p:attrNameLst>
                                          <p:attrName>style.visibility</p:attrName>
                                        </p:attrNameLst>
                                      </p:cBhvr>
                                      <p:to>
                                        <p:strVal val="visible"/>
                                      </p:to>
                                    </p:set>
                                    <p:anim calcmode="lin" valueType="num">
                                      <p:cBhvr>
                                        <p:cTn id="99" dur="300" fill="hold"/>
                                        <p:tgtEl>
                                          <p:spTgt spid="99"/>
                                        </p:tgtEl>
                                        <p:attrNameLst>
                                          <p:attrName>ppt_w</p:attrName>
                                        </p:attrNameLst>
                                      </p:cBhvr>
                                      <p:tavLst>
                                        <p:tav tm="0">
                                          <p:val>
                                            <p:fltVal val="0"/>
                                          </p:val>
                                        </p:tav>
                                        <p:tav tm="100000">
                                          <p:val>
                                            <p:strVal val="#ppt_w"/>
                                          </p:val>
                                        </p:tav>
                                      </p:tavLst>
                                    </p:anim>
                                    <p:anim calcmode="lin" valueType="num">
                                      <p:cBhvr>
                                        <p:cTn id="100" dur="300" fill="hold"/>
                                        <p:tgtEl>
                                          <p:spTgt spid="99"/>
                                        </p:tgtEl>
                                        <p:attrNameLst>
                                          <p:attrName>ppt_h</p:attrName>
                                        </p:attrNameLst>
                                      </p:cBhvr>
                                      <p:tavLst>
                                        <p:tav tm="0">
                                          <p:val>
                                            <p:fltVal val="0"/>
                                          </p:val>
                                        </p:tav>
                                        <p:tav tm="100000">
                                          <p:val>
                                            <p:strVal val="#ppt_h"/>
                                          </p:val>
                                        </p:tav>
                                      </p:tavLst>
                                    </p:anim>
                                  </p:childTnLst>
                                </p:cTn>
                              </p:par>
                            </p:childTnLst>
                          </p:cTn>
                        </p:par>
                        <p:par>
                          <p:cTn id="101" fill="hold">
                            <p:stCondLst>
                              <p:cond delay="10290"/>
                            </p:stCondLst>
                            <p:childTnLst>
                              <p:par>
                                <p:cTn id="102" presetID="23" presetClass="entr" presetSubtype="16" fill="hold" grpId="0" nodeType="afterEffect">
                                  <p:stCondLst>
                                    <p:cond delay="0"/>
                                  </p:stCondLst>
                                  <p:iterate type="lt">
                                    <p:tmPct val="10000"/>
                                  </p:iterate>
                                  <p:childTnLst>
                                    <p:set>
                                      <p:cBhvr>
                                        <p:cTn id="103" dur="1" fill="hold">
                                          <p:stCondLst>
                                            <p:cond delay="0"/>
                                          </p:stCondLst>
                                        </p:cTn>
                                        <p:tgtEl>
                                          <p:spTgt spid="100"/>
                                        </p:tgtEl>
                                        <p:attrNameLst>
                                          <p:attrName>style.visibility</p:attrName>
                                        </p:attrNameLst>
                                      </p:cBhvr>
                                      <p:to>
                                        <p:strVal val="visible"/>
                                      </p:to>
                                    </p:set>
                                    <p:anim calcmode="lin" valueType="num">
                                      <p:cBhvr>
                                        <p:cTn id="104" dur="300" fill="hold"/>
                                        <p:tgtEl>
                                          <p:spTgt spid="100"/>
                                        </p:tgtEl>
                                        <p:attrNameLst>
                                          <p:attrName>ppt_w</p:attrName>
                                        </p:attrNameLst>
                                      </p:cBhvr>
                                      <p:tavLst>
                                        <p:tav tm="0">
                                          <p:val>
                                            <p:fltVal val="0"/>
                                          </p:val>
                                        </p:tav>
                                        <p:tav tm="100000">
                                          <p:val>
                                            <p:strVal val="#ppt_w"/>
                                          </p:val>
                                        </p:tav>
                                      </p:tavLst>
                                    </p:anim>
                                    <p:anim calcmode="lin" valueType="num">
                                      <p:cBhvr>
                                        <p:cTn id="105" dur="3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992484" y="3851287"/>
            <a:ext cx="1871796" cy="1870478"/>
            <a:chOff x="8758812" y="1700808"/>
            <a:chExt cx="2016749" cy="2015329"/>
          </a:xfrm>
        </p:grpSpPr>
        <p:sp>
          <p:nvSpPr>
            <p:cNvPr id="34" name="Oval 8"/>
            <p:cNvSpPr>
              <a:spLocks noChangeArrowheads="1"/>
            </p:cNvSpPr>
            <p:nvPr/>
          </p:nvSpPr>
          <p:spPr bwMode="auto">
            <a:xfrm>
              <a:off x="8758812" y="1700808"/>
              <a:ext cx="2016749" cy="2015329"/>
            </a:xfrm>
            <a:prstGeom prst="ellipse">
              <a:avLst/>
            </a:prstGeom>
            <a:solidFill>
              <a:schemeClr val="accent3"/>
            </a:solidFill>
            <a:ln w="19050">
              <a:noFill/>
              <a:round/>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5" name="Freeform 9"/>
            <p:cNvSpPr>
              <a:spLocks noEditPoints="1"/>
            </p:cNvSpPr>
            <p:nvPr/>
          </p:nvSpPr>
          <p:spPr bwMode="auto">
            <a:xfrm>
              <a:off x="9147462" y="2296783"/>
              <a:ext cx="1247970" cy="938546"/>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36" name="组合 35"/>
          <p:cNvGrpSpPr/>
          <p:nvPr/>
        </p:nvGrpSpPr>
        <p:grpSpPr>
          <a:xfrm>
            <a:off x="3493923" y="1012245"/>
            <a:ext cx="1871796" cy="1870478"/>
            <a:chOff x="1204523" y="1700808"/>
            <a:chExt cx="2016749" cy="2015329"/>
          </a:xfrm>
        </p:grpSpPr>
        <p:sp>
          <p:nvSpPr>
            <p:cNvPr id="37" name="Oval 10"/>
            <p:cNvSpPr>
              <a:spLocks noChangeArrowheads="1"/>
            </p:cNvSpPr>
            <p:nvPr/>
          </p:nvSpPr>
          <p:spPr bwMode="auto">
            <a:xfrm>
              <a:off x="1204523" y="1700808"/>
              <a:ext cx="2016749" cy="2015329"/>
            </a:xfrm>
            <a:prstGeom prst="ellipse">
              <a:avLst/>
            </a:prstGeom>
            <a:noFill/>
            <a:ln>
              <a:solidFill>
                <a:schemeClr val="bg1">
                  <a:lumMod val="95000"/>
                </a:schemeClr>
              </a:solid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4" name="Freeform 11"/>
            <p:cNvSpPr>
              <a:spLocks noEditPoints="1"/>
            </p:cNvSpPr>
            <p:nvPr/>
          </p:nvSpPr>
          <p:spPr bwMode="auto">
            <a:xfrm>
              <a:off x="1475570" y="2177463"/>
              <a:ext cx="1478653" cy="975453"/>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bg1"/>
            </a:solidFill>
            <a:ln w="9525">
              <a:solidFill>
                <a:schemeClr val="bg1">
                  <a:lumMod val="95000"/>
                </a:schemeClr>
              </a:solidFill>
              <a:round/>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47" name="Freeform 12"/>
          <p:cNvSpPr/>
          <p:nvPr/>
        </p:nvSpPr>
        <p:spPr bwMode="auto">
          <a:xfrm>
            <a:off x="3185729" y="2356244"/>
            <a:ext cx="517011" cy="51701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FFFFFF"/>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6" name="TextBox 84"/>
          <p:cNvSpPr txBox="1">
            <a:spLocks noChangeArrowheads="1"/>
          </p:cNvSpPr>
          <p:nvPr/>
        </p:nvSpPr>
        <p:spPr bwMode="auto">
          <a:xfrm>
            <a:off x="6447393" y="3296860"/>
            <a:ext cx="4606113" cy="241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里输入产品形式的简介。</a:t>
            </a:r>
          </a:p>
          <a:p>
            <a:pPr algn="just">
              <a:lnSpc>
                <a:spcPct val="120000"/>
              </a:lnSpc>
            </a:pPr>
            <a:endParaRPr lang="en-US" altLang="zh-CN"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20000"/>
              </a:lnSpc>
            </a:pPr>
            <a:r>
              <a:rPr lang="zh-CN" altLang="en-US" sz="14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这里输入产品形式的简介这里输入产品形式的简介这里输入产品形式的简介这里输入产品形式的简介这里输入产品形式的简介里输入产品形式的简介。</a:t>
            </a:r>
          </a:p>
        </p:txBody>
      </p:sp>
      <p:sp>
        <p:nvSpPr>
          <p:cNvPr id="67" name="TextBox 12"/>
          <p:cNvSpPr txBox="1"/>
          <p:nvPr/>
        </p:nvSpPr>
        <p:spPr>
          <a:xfrm>
            <a:off x="3821580" y="2977506"/>
            <a:ext cx="1544139" cy="399902"/>
          </a:xfrm>
          <a:prstGeom prst="rect">
            <a:avLst/>
          </a:prstGeom>
          <a:noFill/>
        </p:spPr>
        <p:txBody>
          <a:bodyPr wrap="square" rtlCol="0">
            <a:spAutoFit/>
          </a:bodyPr>
          <a:lstStyle/>
          <a:p>
            <a:pPr algn="ct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线下门店</a:t>
            </a:r>
          </a:p>
        </p:txBody>
      </p:sp>
      <p:sp>
        <p:nvSpPr>
          <p:cNvPr id="68" name="TextBox 13"/>
          <p:cNvSpPr txBox="1"/>
          <p:nvPr/>
        </p:nvSpPr>
        <p:spPr>
          <a:xfrm>
            <a:off x="1832771" y="4491940"/>
            <a:ext cx="1544139" cy="399902"/>
          </a:xfrm>
          <a:prstGeom prst="rect">
            <a:avLst/>
          </a:prstGeom>
          <a:noFill/>
        </p:spPr>
        <p:txBody>
          <a:bodyPr wrap="square" rtlCol="0">
            <a:spAutoFit/>
          </a:bodyPr>
          <a:lstStyle/>
          <a:p>
            <a:pPr algn="ct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手机</a:t>
            </a: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APP</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9" name="TextBox 14"/>
          <p:cNvSpPr txBox="1"/>
          <p:nvPr/>
        </p:nvSpPr>
        <p:spPr>
          <a:xfrm>
            <a:off x="4156312" y="5793465"/>
            <a:ext cx="1544139" cy="399902"/>
          </a:xfrm>
          <a:prstGeom prst="rect">
            <a:avLst/>
          </a:prstGeom>
          <a:noFill/>
        </p:spPr>
        <p:txBody>
          <a:bodyPr wrap="square" rtlCol="0">
            <a:spAutoFit/>
          </a:bodyPr>
          <a:lstStyle/>
          <a:p>
            <a:pPr algn="ctr"/>
            <a:r>
              <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电脑客户端</a:t>
            </a:r>
          </a:p>
        </p:txBody>
      </p:sp>
      <p:sp>
        <p:nvSpPr>
          <p:cNvPr id="71" name="Freeform 12"/>
          <p:cNvSpPr/>
          <p:nvPr/>
        </p:nvSpPr>
        <p:spPr bwMode="auto">
          <a:xfrm>
            <a:off x="3460250" y="3974929"/>
            <a:ext cx="517011" cy="51701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2"/>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73" name="组合 72"/>
          <p:cNvGrpSpPr/>
          <p:nvPr/>
        </p:nvGrpSpPr>
        <p:grpSpPr>
          <a:xfrm>
            <a:off x="1693779" y="2597077"/>
            <a:ext cx="1870478" cy="1870478"/>
            <a:chOff x="5182632" y="1700808"/>
            <a:chExt cx="2015329" cy="2015329"/>
          </a:xfrm>
        </p:grpSpPr>
        <p:sp>
          <p:nvSpPr>
            <p:cNvPr id="74" name="Oval 6"/>
            <p:cNvSpPr>
              <a:spLocks noChangeArrowheads="1"/>
            </p:cNvSpPr>
            <p:nvPr/>
          </p:nvSpPr>
          <p:spPr bwMode="auto">
            <a:xfrm>
              <a:off x="5182632" y="1700808"/>
              <a:ext cx="2015329" cy="2015329"/>
            </a:xfrm>
            <a:prstGeom prst="ellipse">
              <a:avLst/>
            </a:prstGeom>
            <a:solidFill>
              <a:schemeClr val="accent2"/>
            </a:solidFill>
            <a:ln w="9525">
              <a:noFill/>
              <a:round/>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5" name="Freeform 7"/>
            <p:cNvSpPr>
              <a:spLocks noEditPoints="1"/>
            </p:cNvSpPr>
            <p:nvPr/>
          </p:nvSpPr>
          <p:spPr bwMode="auto">
            <a:xfrm>
              <a:off x="5838928" y="2110699"/>
              <a:ext cx="746769" cy="1195548"/>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solidFill>
            <a:ln w="9525">
              <a:solidFill>
                <a:schemeClr val="bg1"/>
              </a:solidFill>
              <a:round/>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20" name="组合 19"/>
          <p:cNvGrpSpPr/>
          <p:nvPr/>
        </p:nvGrpSpPr>
        <p:grpSpPr>
          <a:xfrm>
            <a:off x="0" y="26849"/>
            <a:ext cx="2592423" cy="853265"/>
            <a:chOff x="0" y="26849"/>
            <a:chExt cx="2592423" cy="853265"/>
          </a:xfrm>
        </p:grpSpPr>
        <p:sp>
          <p:nvSpPr>
            <p:cNvPr id="21"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2" name="矩形 21"/>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运营状况</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16" fill="hold" grpId="0" nodeType="afterEffect">
                                  <p:stCondLst>
                                    <p:cond delay="0"/>
                                  </p:stCondLst>
                                  <p:iterate type="lt">
                                    <p:tmPct val="10000"/>
                                  </p:iterate>
                                  <p:childTnLst>
                                    <p:set>
                                      <p:cBhvr>
                                        <p:cTn id="13" dur="1" fill="hold">
                                          <p:stCondLst>
                                            <p:cond delay="0"/>
                                          </p:stCondLst>
                                        </p:cTn>
                                        <p:tgtEl>
                                          <p:spTgt spid="67"/>
                                        </p:tgtEl>
                                        <p:attrNameLst>
                                          <p:attrName>style.visibility</p:attrName>
                                        </p:attrNameLst>
                                      </p:cBhvr>
                                      <p:to>
                                        <p:strVal val="visible"/>
                                      </p:to>
                                    </p:set>
                                    <p:anim calcmode="lin" valueType="num">
                                      <p:cBhvr>
                                        <p:cTn id="14" dur="300" fill="hold"/>
                                        <p:tgtEl>
                                          <p:spTgt spid="67"/>
                                        </p:tgtEl>
                                        <p:attrNameLst>
                                          <p:attrName>ppt_w</p:attrName>
                                        </p:attrNameLst>
                                      </p:cBhvr>
                                      <p:tavLst>
                                        <p:tav tm="0">
                                          <p:val>
                                            <p:fltVal val="0"/>
                                          </p:val>
                                        </p:tav>
                                        <p:tav tm="100000">
                                          <p:val>
                                            <p:strVal val="#ppt_w"/>
                                          </p:val>
                                        </p:tav>
                                      </p:tavLst>
                                    </p:anim>
                                    <p:anim calcmode="lin" valueType="num">
                                      <p:cBhvr>
                                        <p:cTn id="15" dur="300" fill="hold"/>
                                        <p:tgtEl>
                                          <p:spTgt spid="67"/>
                                        </p:tgtEl>
                                        <p:attrNameLst>
                                          <p:attrName>ppt_h</p:attrName>
                                        </p:attrNameLst>
                                      </p:cBhvr>
                                      <p:tavLst>
                                        <p:tav tm="0">
                                          <p:val>
                                            <p:fltVal val="0"/>
                                          </p:val>
                                        </p:tav>
                                        <p:tav tm="100000">
                                          <p:val>
                                            <p:strVal val="#ppt_h"/>
                                          </p:val>
                                        </p:tav>
                                      </p:tavLst>
                                    </p:anim>
                                  </p:childTnLst>
                                </p:cTn>
                              </p:par>
                            </p:childTnLst>
                          </p:cTn>
                        </p:par>
                        <p:par>
                          <p:cTn id="16" fill="hold">
                            <p:stCondLst>
                              <p:cond delay="889"/>
                            </p:stCondLst>
                            <p:childTnLst>
                              <p:par>
                                <p:cTn id="17" presetID="23" presetClass="entr" presetSubtype="528"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ppt_w</p:attrName>
                                        </p:attrNameLst>
                                      </p:cBhvr>
                                      <p:tavLst>
                                        <p:tav tm="0">
                                          <p:val>
                                            <p:fltVal val="0"/>
                                          </p:val>
                                        </p:tav>
                                        <p:tav tm="100000">
                                          <p:val>
                                            <p:strVal val="#ppt_w"/>
                                          </p:val>
                                        </p:tav>
                                      </p:tavLst>
                                    </p:anim>
                                    <p:anim calcmode="lin" valueType="num">
                                      <p:cBhvr>
                                        <p:cTn id="20" dur="500" fill="hold"/>
                                        <p:tgtEl>
                                          <p:spTgt spid="73"/>
                                        </p:tgtEl>
                                        <p:attrNameLst>
                                          <p:attrName>ppt_h</p:attrName>
                                        </p:attrNameLst>
                                      </p:cBhvr>
                                      <p:tavLst>
                                        <p:tav tm="0">
                                          <p:val>
                                            <p:fltVal val="0"/>
                                          </p:val>
                                        </p:tav>
                                        <p:tav tm="100000">
                                          <p:val>
                                            <p:strVal val="#ppt_h"/>
                                          </p:val>
                                        </p:tav>
                                      </p:tavLst>
                                    </p:anim>
                                    <p:anim calcmode="lin" valueType="num">
                                      <p:cBhvr>
                                        <p:cTn id="21" dur="500" fill="hold"/>
                                        <p:tgtEl>
                                          <p:spTgt spid="73"/>
                                        </p:tgtEl>
                                        <p:attrNameLst>
                                          <p:attrName>ppt_x</p:attrName>
                                        </p:attrNameLst>
                                      </p:cBhvr>
                                      <p:tavLst>
                                        <p:tav tm="0">
                                          <p:val>
                                            <p:fltVal val="0.5"/>
                                          </p:val>
                                        </p:tav>
                                        <p:tav tm="100000">
                                          <p:val>
                                            <p:strVal val="#ppt_x"/>
                                          </p:val>
                                        </p:tav>
                                      </p:tavLst>
                                    </p:anim>
                                    <p:anim calcmode="lin" valueType="num">
                                      <p:cBhvr>
                                        <p:cTn id="22" dur="500" fill="hold"/>
                                        <p:tgtEl>
                                          <p:spTgt spid="73"/>
                                        </p:tgtEl>
                                        <p:attrNameLst>
                                          <p:attrName>ppt_y</p:attrName>
                                        </p:attrNameLst>
                                      </p:cBhvr>
                                      <p:tavLst>
                                        <p:tav tm="0">
                                          <p:val>
                                            <p:fltVal val="0.5"/>
                                          </p:val>
                                        </p:tav>
                                        <p:tav tm="100000">
                                          <p:val>
                                            <p:strVal val="#ppt_y"/>
                                          </p:val>
                                        </p:tav>
                                      </p:tavLst>
                                    </p:anim>
                                  </p:childTnLst>
                                </p:cTn>
                              </p:par>
                            </p:childTnLst>
                          </p:cTn>
                        </p:par>
                        <p:par>
                          <p:cTn id="23" fill="hold">
                            <p:stCondLst>
                              <p:cond delay="1389"/>
                            </p:stCondLst>
                            <p:childTnLst>
                              <p:par>
                                <p:cTn id="24" presetID="23" presetClass="entr" presetSubtype="16" fill="hold" grpId="0" nodeType="afterEffect">
                                  <p:stCondLst>
                                    <p:cond delay="0"/>
                                  </p:stCondLst>
                                  <p:iterate type="lt">
                                    <p:tmPct val="10000"/>
                                  </p:iterate>
                                  <p:childTnLst>
                                    <p:set>
                                      <p:cBhvr>
                                        <p:cTn id="25" dur="1" fill="hold">
                                          <p:stCondLst>
                                            <p:cond delay="0"/>
                                          </p:stCondLst>
                                        </p:cTn>
                                        <p:tgtEl>
                                          <p:spTgt spid="68"/>
                                        </p:tgtEl>
                                        <p:attrNameLst>
                                          <p:attrName>style.visibility</p:attrName>
                                        </p:attrNameLst>
                                      </p:cBhvr>
                                      <p:to>
                                        <p:strVal val="visible"/>
                                      </p:to>
                                    </p:set>
                                    <p:anim calcmode="lin" valueType="num">
                                      <p:cBhvr>
                                        <p:cTn id="26" dur="300" fill="hold"/>
                                        <p:tgtEl>
                                          <p:spTgt spid="68"/>
                                        </p:tgtEl>
                                        <p:attrNameLst>
                                          <p:attrName>ppt_w</p:attrName>
                                        </p:attrNameLst>
                                      </p:cBhvr>
                                      <p:tavLst>
                                        <p:tav tm="0">
                                          <p:val>
                                            <p:fltVal val="0"/>
                                          </p:val>
                                        </p:tav>
                                        <p:tav tm="100000">
                                          <p:val>
                                            <p:strVal val="#ppt_w"/>
                                          </p:val>
                                        </p:tav>
                                      </p:tavLst>
                                    </p:anim>
                                    <p:anim calcmode="lin" valueType="num">
                                      <p:cBhvr>
                                        <p:cTn id="27" dur="300" fill="hold"/>
                                        <p:tgtEl>
                                          <p:spTgt spid="68"/>
                                        </p:tgtEl>
                                        <p:attrNameLst>
                                          <p:attrName>ppt_h</p:attrName>
                                        </p:attrNameLst>
                                      </p:cBhvr>
                                      <p:tavLst>
                                        <p:tav tm="0">
                                          <p:val>
                                            <p:fltVal val="0"/>
                                          </p:val>
                                        </p:tav>
                                        <p:tav tm="100000">
                                          <p:val>
                                            <p:strVal val="#ppt_h"/>
                                          </p:val>
                                        </p:tav>
                                      </p:tavLst>
                                    </p:anim>
                                  </p:childTnLst>
                                </p:cTn>
                              </p:par>
                            </p:childTnLst>
                          </p:cTn>
                        </p:par>
                        <p:par>
                          <p:cTn id="28" fill="hold">
                            <p:stCondLst>
                              <p:cond delay="1810"/>
                            </p:stCondLst>
                            <p:childTnLst>
                              <p:par>
                                <p:cTn id="29" presetID="23" presetClass="entr" presetSubtype="52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231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69"/>
                                        </p:tgtEl>
                                        <p:attrNameLst>
                                          <p:attrName>style.visibility</p:attrName>
                                        </p:attrNameLst>
                                      </p:cBhvr>
                                      <p:to>
                                        <p:strVal val="visible"/>
                                      </p:to>
                                    </p:set>
                                    <p:anim calcmode="lin" valueType="num">
                                      <p:cBhvr>
                                        <p:cTn id="38" dur="300" fill="hold"/>
                                        <p:tgtEl>
                                          <p:spTgt spid="69"/>
                                        </p:tgtEl>
                                        <p:attrNameLst>
                                          <p:attrName>ppt_w</p:attrName>
                                        </p:attrNameLst>
                                      </p:cBhvr>
                                      <p:tavLst>
                                        <p:tav tm="0">
                                          <p:val>
                                            <p:fltVal val="0"/>
                                          </p:val>
                                        </p:tav>
                                        <p:tav tm="100000">
                                          <p:val>
                                            <p:strVal val="#ppt_w"/>
                                          </p:val>
                                        </p:tav>
                                      </p:tavLst>
                                    </p:anim>
                                    <p:anim calcmode="lin" valueType="num">
                                      <p:cBhvr>
                                        <p:cTn id="39" dur="300" fill="hold"/>
                                        <p:tgtEl>
                                          <p:spTgt spid="69"/>
                                        </p:tgtEl>
                                        <p:attrNameLst>
                                          <p:attrName>ppt_h</p:attrName>
                                        </p:attrNameLst>
                                      </p:cBhvr>
                                      <p:tavLst>
                                        <p:tav tm="0">
                                          <p:val>
                                            <p:fltVal val="0"/>
                                          </p:val>
                                        </p:tav>
                                        <p:tav tm="100000">
                                          <p:val>
                                            <p:strVal val="#ppt_h"/>
                                          </p:val>
                                        </p:tav>
                                      </p:tavLst>
                                    </p:anim>
                                  </p:childTnLst>
                                </p:cTn>
                              </p:par>
                            </p:childTnLst>
                          </p:cTn>
                        </p:par>
                        <p:par>
                          <p:cTn id="40" fill="hold">
                            <p:stCondLst>
                              <p:cond delay="273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3230"/>
                            </p:stCondLst>
                            <p:childTnLst>
                              <p:par>
                                <p:cTn id="45" presetID="10"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3730"/>
                            </p:stCondLst>
                            <p:childTnLst>
                              <p:par>
                                <p:cTn id="49" presetID="23" presetClass="entr" presetSubtype="16" fill="hold" grpId="0" nodeType="afterEffect">
                                  <p:stCondLst>
                                    <p:cond delay="0"/>
                                  </p:stCondLst>
                                  <p:iterate type="lt">
                                    <p:tmPct val="10000"/>
                                  </p:iterate>
                                  <p:childTnLst>
                                    <p:set>
                                      <p:cBhvr>
                                        <p:cTn id="50" dur="1" fill="hold">
                                          <p:stCondLst>
                                            <p:cond delay="0"/>
                                          </p:stCondLst>
                                        </p:cTn>
                                        <p:tgtEl>
                                          <p:spTgt spid="66"/>
                                        </p:tgtEl>
                                        <p:attrNameLst>
                                          <p:attrName>style.visibility</p:attrName>
                                        </p:attrNameLst>
                                      </p:cBhvr>
                                      <p:to>
                                        <p:strVal val="visible"/>
                                      </p:to>
                                    </p:set>
                                    <p:anim calcmode="lin" valueType="num">
                                      <p:cBhvr>
                                        <p:cTn id="51" dur="250" fill="hold"/>
                                        <p:tgtEl>
                                          <p:spTgt spid="66"/>
                                        </p:tgtEl>
                                        <p:attrNameLst>
                                          <p:attrName>ppt_w</p:attrName>
                                        </p:attrNameLst>
                                      </p:cBhvr>
                                      <p:tavLst>
                                        <p:tav tm="0">
                                          <p:val>
                                            <p:fltVal val="0"/>
                                          </p:val>
                                        </p:tav>
                                        <p:tav tm="100000">
                                          <p:val>
                                            <p:strVal val="#ppt_w"/>
                                          </p:val>
                                        </p:tav>
                                      </p:tavLst>
                                    </p:anim>
                                    <p:anim calcmode="lin" valueType="num">
                                      <p:cBhvr>
                                        <p:cTn id="52" dur="25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6" grpId="0"/>
      <p:bldP spid="67" grpId="0"/>
      <p:bldP spid="68" grpId="0"/>
      <p:bldP spid="69" grpId="0"/>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10800000">
            <a:off x="3837271" y="3072002"/>
            <a:ext cx="5678164" cy="1884739"/>
            <a:chOff x="5442286" y="2197287"/>
            <a:chExt cx="5681121" cy="1885721"/>
          </a:xfrm>
        </p:grpSpPr>
        <p:sp>
          <p:nvSpPr>
            <p:cNvPr id="16" name="矩形 53"/>
            <p:cNvSpPr/>
            <p:nvPr/>
          </p:nvSpPr>
          <p:spPr bwMode="auto">
            <a:xfrm>
              <a:off x="6374933" y="3262668"/>
              <a:ext cx="4748474" cy="820340"/>
            </a:xfrm>
            <a:custGeom>
              <a:avLst/>
              <a:gdLst>
                <a:gd name="connsiteX0" fmla="*/ 0 w 4748474"/>
                <a:gd name="connsiteY0" fmla="*/ 0 h 820340"/>
                <a:gd name="connsiteX1" fmla="*/ 4748474 w 4748474"/>
                <a:gd name="connsiteY1" fmla="*/ 0 h 820340"/>
                <a:gd name="connsiteX2" fmla="*/ 4748474 w 4748474"/>
                <a:gd name="connsiteY2" fmla="*/ 820340 h 820340"/>
                <a:gd name="connsiteX3" fmla="*/ 0 w 4748474"/>
                <a:gd name="connsiteY3" fmla="*/ 820340 h 820340"/>
                <a:gd name="connsiteX4" fmla="*/ 0 w 4748474"/>
                <a:gd name="connsiteY4" fmla="*/ 0 h 820340"/>
                <a:gd name="connsiteX0-1" fmla="*/ 0 w 4748474"/>
                <a:gd name="connsiteY0-2" fmla="*/ 0 h 820340"/>
                <a:gd name="connsiteX1-3" fmla="*/ 4124531 w 4748474"/>
                <a:gd name="connsiteY1-4" fmla="*/ 0 h 820340"/>
                <a:gd name="connsiteX2-5" fmla="*/ 4748474 w 4748474"/>
                <a:gd name="connsiteY2-6" fmla="*/ 820340 h 820340"/>
                <a:gd name="connsiteX3-7" fmla="*/ 0 w 4748474"/>
                <a:gd name="connsiteY3-8" fmla="*/ 820340 h 820340"/>
                <a:gd name="connsiteX4-9" fmla="*/ 0 w 4748474"/>
                <a:gd name="connsiteY4-10" fmla="*/ 0 h 820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48474" h="820340">
                  <a:moveTo>
                    <a:pt x="0" y="0"/>
                  </a:moveTo>
                  <a:lnTo>
                    <a:pt x="4124531" y="0"/>
                  </a:lnTo>
                  <a:lnTo>
                    <a:pt x="4748474" y="820340"/>
                  </a:lnTo>
                  <a:lnTo>
                    <a:pt x="0" y="820340"/>
                  </a:lnTo>
                  <a:lnTo>
                    <a:pt x="0" y="0"/>
                  </a:lnTo>
                  <a:close/>
                </a:path>
              </a:pathLst>
            </a:custGeom>
            <a:solidFill>
              <a:schemeClr val="accent2"/>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 name="Freeform 5"/>
            <p:cNvSpPr/>
            <p:nvPr/>
          </p:nvSpPr>
          <p:spPr bwMode="auto">
            <a:xfrm rot="3033017" flipH="1" flipV="1">
              <a:off x="5490135" y="2560765"/>
              <a:ext cx="1602298" cy="1105820"/>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noFill/>
            <a:ln>
              <a:noFill/>
            </a:ln>
          </p:spPr>
          <p:txBody>
            <a:bodyPr vert="horz" wrap="square" lIns="68544" tIns="34272" rIns="68544" bIns="34272" numCol="1" anchor="t" anchorCtr="0" compatLnSpc="1"/>
            <a:lstStyle/>
            <a:p>
              <a:pPr defTabSz="913765">
                <a:defRPr/>
              </a:pPr>
              <a:endParaRPr lang="id-ID" sz="135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8" name="Oval 18"/>
            <p:cNvSpPr/>
            <p:nvPr/>
          </p:nvSpPr>
          <p:spPr>
            <a:xfrm rot="21118087">
              <a:off x="5442286" y="2197287"/>
              <a:ext cx="1028136" cy="1028136"/>
            </a:xfrm>
            <a:prstGeom prst="ellipse">
              <a:avLst/>
            </a:prstGeom>
            <a:solidFill>
              <a:schemeClr val="accent2"/>
            </a:solidFill>
            <a:ln w="88900" cap="flat" cmpd="sng" algn="ctr">
              <a:noFill/>
              <a:prstDash val="solid"/>
              <a:miter lim="800000"/>
            </a:ln>
            <a:effectLst/>
          </p:spPr>
          <p:txBody>
            <a:bodyPr rtlCol="0" anchor="ctr"/>
            <a:lstStyle/>
            <a:p>
              <a:pPr algn="ctr" defTabSz="913765">
                <a:defRPr/>
              </a:pPr>
              <a:endParaRPr lang="id-ID" sz="180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19" name="组合 18"/>
          <p:cNvGrpSpPr/>
          <p:nvPr/>
        </p:nvGrpSpPr>
        <p:grpSpPr>
          <a:xfrm>
            <a:off x="704132" y="4468684"/>
            <a:ext cx="6056221" cy="1851785"/>
            <a:chOff x="3063342" y="4014583"/>
            <a:chExt cx="6059375" cy="1852749"/>
          </a:xfrm>
        </p:grpSpPr>
        <p:sp>
          <p:nvSpPr>
            <p:cNvPr id="20" name="矩形 1"/>
            <p:cNvSpPr/>
            <p:nvPr/>
          </p:nvSpPr>
          <p:spPr bwMode="auto">
            <a:xfrm>
              <a:off x="4158264" y="5010225"/>
              <a:ext cx="4964453" cy="857107"/>
            </a:xfrm>
            <a:custGeom>
              <a:avLst/>
              <a:gdLst>
                <a:gd name="connsiteX0" fmla="*/ 0 w 4964453"/>
                <a:gd name="connsiteY0" fmla="*/ 0 h 846349"/>
                <a:gd name="connsiteX1" fmla="*/ 4964453 w 4964453"/>
                <a:gd name="connsiteY1" fmla="*/ 0 h 846349"/>
                <a:gd name="connsiteX2" fmla="*/ 4964453 w 4964453"/>
                <a:gd name="connsiteY2" fmla="*/ 846349 h 846349"/>
                <a:gd name="connsiteX3" fmla="*/ 0 w 4964453"/>
                <a:gd name="connsiteY3" fmla="*/ 846349 h 846349"/>
                <a:gd name="connsiteX4" fmla="*/ 0 w 4964453"/>
                <a:gd name="connsiteY4" fmla="*/ 0 h 846349"/>
                <a:gd name="connsiteX0-1" fmla="*/ 0 w 4964453"/>
                <a:gd name="connsiteY0-2" fmla="*/ 10758 h 857107"/>
                <a:gd name="connsiteX1-3" fmla="*/ 4275963 w 4964453"/>
                <a:gd name="connsiteY1-4" fmla="*/ 0 h 857107"/>
                <a:gd name="connsiteX2-5" fmla="*/ 4964453 w 4964453"/>
                <a:gd name="connsiteY2-6" fmla="*/ 857107 h 857107"/>
                <a:gd name="connsiteX3-7" fmla="*/ 0 w 4964453"/>
                <a:gd name="connsiteY3-8" fmla="*/ 857107 h 857107"/>
                <a:gd name="connsiteX4-9" fmla="*/ 0 w 4964453"/>
                <a:gd name="connsiteY4-10" fmla="*/ 10758 h 8571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64453" h="857107">
                  <a:moveTo>
                    <a:pt x="0" y="10758"/>
                  </a:moveTo>
                  <a:lnTo>
                    <a:pt x="4275963" y="0"/>
                  </a:lnTo>
                  <a:lnTo>
                    <a:pt x="4964453" y="857107"/>
                  </a:lnTo>
                  <a:lnTo>
                    <a:pt x="0" y="857107"/>
                  </a:lnTo>
                  <a:lnTo>
                    <a:pt x="0" y="10758"/>
                  </a:lnTo>
                  <a:close/>
                </a:path>
              </a:pathLst>
            </a:custGeom>
            <a:solidFill>
              <a:schemeClr val="accent5"/>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1" name="Freeform 5"/>
            <p:cNvSpPr/>
            <p:nvPr/>
          </p:nvSpPr>
          <p:spPr bwMode="auto">
            <a:xfrm rot="2641675" flipH="1" flipV="1">
              <a:off x="3174260" y="4355248"/>
              <a:ext cx="1602297" cy="1111432"/>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noFill/>
            <a:ln>
              <a:noFill/>
            </a:ln>
          </p:spPr>
          <p:txBody>
            <a:bodyPr vert="horz" wrap="square" lIns="68544" tIns="34272" rIns="68544" bIns="34272" numCol="1" anchor="t" anchorCtr="0" compatLnSpc="1"/>
            <a:lstStyle/>
            <a:p>
              <a:pPr defTabSz="913765">
                <a:defRPr/>
              </a:pPr>
              <a:endParaRPr lang="id-ID" sz="135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2" name="Oval 36"/>
            <p:cNvSpPr/>
            <p:nvPr/>
          </p:nvSpPr>
          <p:spPr>
            <a:xfrm rot="21118087">
              <a:off x="3063342" y="4014583"/>
              <a:ext cx="1028136" cy="1028136"/>
            </a:xfrm>
            <a:prstGeom prst="ellipse">
              <a:avLst/>
            </a:prstGeom>
            <a:solidFill>
              <a:schemeClr val="accent5"/>
            </a:solidFill>
            <a:ln w="88900" cap="flat" cmpd="sng" algn="ctr">
              <a:noFill/>
              <a:prstDash val="solid"/>
              <a:miter lim="800000"/>
            </a:ln>
            <a:effectLst/>
          </p:spPr>
          <p:txBody>
            <a:bodyPr rtlCol="0" anchor="ctr"/>
            <a:lstStyle/>
            <a:p>
              <a:pPr algn="ctr" defTabSz="913765">
                <a:defRPr/>
              </a:pPr>
              <a:endParaRPr lang="id-ID" sz="180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23" name="组合 22"/>
          <p:cNvGrpSpPr/>
          <p:nvPr/>
        </p:nvGrpSpPr>
        <p:grpSpPr>
          <a:xfrm>
            <a:off x="2154068" y="3086371"/>
            <a:ext cx="5862295" cy="1869704"/>
            <a:chOff x="4268356" y="3096517"/>
            <a:chExt cx="5865348" cy="1870678"/>
          </a:xfrm>
        </p:grpSpPr>
        <p:sp>
          <p:nvSpPr>
            <p:cNvPr id="32" name="Freeform 5"/>
            <p:cNvSpPr/>
            <p:nvPr/>
          </p:nvSpPr>
          <p:spPr bwMode="auto">
            <a:xfrm rot="2835143" flipH="1" flipV="1">
              <a:off x="4343210" y="3459163"/>
              <a:ext cx="1602297" cy="1095692"/>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noFill/>
            <a:ln>
              <a:noFill/>
            </a:ln>
          </p:spPr>
          <p:txBody>
            <a:bodyPr vert="horz" wrap="square" lIns="68544" tIns="34272" rIns="68544" bIns="34272" numCol="1" anchor="t" anchorCtr="0" compatLnSpc="1"/>
            <a:lstStyle/>
            <a:p>
              <a:pPr defTabSz="913765">
                <a:defRPr/>
              </a:pPr>
              <a:endParaRPr lang="id-ID" sz="135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3" name="Oval 27"/>
            <p:cNvSpPr/>
            <p:nvPr/>
          </p:nvSpPr>
          <p:spPr>
            <a:xfrm rot="21118087">
              <a:off x="4268356" y="3096517"/>
              <a:ext cx="1028136" cy="1028136"/>
            </a:xfrm>
            <a:prstGeom prst="ellipse">
              <a:avLst/>
            </a:prstGeom>
            <a:solidFill>
              <a:schemeClr val="accent4"/>
            </a:solidFill>
            <a:ln w="88900" cap="flat" cmpd="sng" algn="ctr">
              <a:noFill/>
              <a:prstDash val="solid"/>
              <a:miter lim="800000"/>
            </a:ln>
            <a:effectLst/>
          </p:spPr>
          <p:txBody>
            <a:bodyPr rtlCol="0" anchor="ctr"/>
            <a:lstStyle/>
            <a:p>
              <a:pPr algn="ctr" defTabSz="913765">
                <a:defRPr/>
              </a:pPr>
              <a:endParaRPr lang="id-ID" sz="180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4" name="矩形 52"/>
            <p:cNvSpPr/>
            <p:nvPr/>
          </p:nvSpPr>
          <p:spPr bwMode="auto">
            <a:xfrm>
              <a:off x="5304260" y="4149630"/>
              <a:ext cx="4829444" cy="817565"/>
            </a:xfrm>
            <a:custGeom>
              <a:avLst/>
              <a:gdLst>
                <a:gd name="connsiteX0" fmla="*/ 0 w 4829444"/>
                <a:gd name="connsiteY0" fmla="*/ 0 h 817565"/>
                <a:gd name="connsiteX1" fmla="*/ 4829444 w 4829444"/>
                <a:gd name="connsiteY1" fmla="*/ 0 h 817565"/>
                <a:gd name="connsiteX2" fmla="*/ 4829444 w 4829444"/>
                <a:gd name="connsiteY2" fmla="*/ 817565 h 817565"/>
                <a:gd name="connsiteX3" fmla="*/ 0 w 4829444"/>
                <a:gd name="connsiteY3" fmla="*/ 817565 h 817565"/>
                <a:gd name="connsiteX4" fmla="*/ 0 w 4829444"/>
                <a:gd name="connsiteY4" fmla="*/ 0 h 817565"/>
                <a:gd name="connsiteX0-1" fmla="*/ 0 w 4829444"/>
                <a:gd name="connsiteY0-2" fmla="*/ 0 h 817565"/>
                <a:gd name="connsiteX1-3" fmla="*/ 4205500 w 4829444"/>
                <a:gd name="connsiteY1-4" fmla="*/ 0 h 817565"/>
                <a:gd name="connsiteX2-5" fmla="*/ 4829444 w 4829444"/>
                <a:gd name="connsiteY2-6" fmla="*/ 817565 h 817565"/>
                <a:gd name="connsiteX3-7" fmla="*/ 0 w 4829444"/>
                <a:gd name="connsiteY3-8" fmla="*/ 817565 h 817565"/>
                <a:gd name="connsiteX4-9" fmla="*/ 0 w 4829444"/>
                <a:gd name="connsiteY4-10" fmla="*/ 0 h 8175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29444" h="817565">
                  <a:moveTo>
                    <a:pt x="0" y="0"/>
                  </a:moveTo>
                  <a:lnTo>
                    <a:pt x="4205500" y="0"/>
                  </a:lnTo>
                  <a:lnTo>
                    <a:pt x="4829444" y="817565"/>
                  </a:lnTo>
                  <a:lnTo>
                    <a:pt x="0" y="817565"/>
                  </a:lnTo>
                  <a:lnTo>
                    <a:pt x="0" y="0"/>
                  </a:lnTo>
                  <a:close/>
                </a:path>
              </a:pathLst>
            </a:custGeom>
            <a:solidFill>
              <a:schemeClr val="accent3"/>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35" name="组合 34"/>
          <p:cNvGrpSpPr/>
          <p:nvPr/>
        </p:nvGrpSpPr>
        <p:grpSpPr>
          <a:xfrm rot="10800000">
            <a:off x="5808119" y="1845649"/>
            <a:ext cx="5550308" cy="1905315"/>
            <a:chOff x="6643563" y="1292513"/>
            <a:chExt cx="5553199" cy="1906307"/>
          </a:xfrm>
        </p:grpSpPr>
        <p:sp>
          <p:nvSpPr>
            <p:cNvPr id="36" name="Freeform 5"/>
            <p:cNvSpPr/>
            <p:nvPr/>
          </p:nvSpPr>
          <p:spPr bwMode="auto">
            <a:xfrm rot="3124552" flipH="1" flipV="1">
              <a:off x="6682092" y="1673311"/>
              <a:ext cx="1602297" cy="1105950"/>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noFill/>
            <a:ln>
              <a:noFill/>
            </a:ln>
          </p:spPr>
          <p:txBody>
            <a:bodyPr vert="horz" wrap="square" lIns="68544" tIns="34272" rIns="68544" bIns="34272" numCol="1" anchor="t" anchorCtr="0" compatLnSpc="1"/>
            <a:lstStyle/>
            <a:p>
              <a:endParaRPr lang="id-ID" sz="135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Oval 8"/>
            <p:cNvSpPr/>
            <p:nvPr/>
          </p:nvSpPr>
          <p:spPr>
            <a:xfrm rot="21118087">
              <a:off x="6643563" y="1292513"/>
              <a:ext cx="1028136" cy="1028136"/>
            </a:xfrm>
            <a:prstGeom prst="ellipse">
              <a:avLst/>
            </a:prstGeom>
            <a:solidFill>
              <a:schemeClr val="accent1"/>
            </a:solidFill>
            <a:ln w="88900" cap="flat" cmpd="sng" algn="ctr">
              <a:noFill/>
              <a:prstDash val="solid"/>
              <a:miter lim="800000"/>
            </a:ln>
            <a:effectLst/>
          </p:spPr>
          <p:txBody>
            <a:bodyPr rtlCol="0" anchor="ctr"/>
            <a:lstStyle/>
            <a:p>
              <a:pPr algn="ctr"/>
              <a:endParaRPr lang="id-ID" sz="1800" kern="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8" name="矩形 54"/>
            <p:cNvSpPr/>
            <p:nvPr/>
          </p:nvSpPr>
          <p:spPr bwMode="auto">
            <a:xfrm>
              <a:off x="7538541" y="2376677"/>
              <a:ext cx="4658221" cy="822143"/>
            </a:xfrm>
            <a:custGeom>
              <a:avLst/>
              <a:gdLst>
                <a:gd name="connsiteX0" fmla="*/ 0 w 4658221"/>
                <a:gd name="connsiteY0" fmla="*/ 0 h 811386"/>
                <a:gd name="connsiteX1" fmla="*/ 4658221 w 4658221"/>
                <a:gd name="connsiteY1" fmla="*/ 0 h 811386"/>
                <a:gd name="connsiteX2" fmla="*/ 4658221 w 4658221"/>
                <a:gd name="connsiteY2" fmla="*/ 811386 h 811386"/>
                <a:gd name="connsiteX3" fmla="*/ 0 w 4658221"/>
                <a:gd name="connsiteY3" fmla="*/ 811386 h 811386"/>
                <a:gd name="connsiteX4" fmla="*/ 0 w 4658221"/>
                <a:gd name="connsiteY4" fmla="*/ 0 h 811386"/>
                <a:gd name="connsiteX0-1" fmla="*/ 0 w 4658221"/>
                <a:gd name="connsiteY0-2" fmla="*/ 10757 h 822143"/>
                <a:gd name="connsiteX1-3" fmla="*/ 4077308 w 4658221"/>
                <a:gd name="connsiteY1-4" fmla="*/ 0 h 822143"/>
                <a:gd name="connsiteX2-5" fmla="*/ 4658221 w 4658221"/>
                <a:gd name="connsiteY2-6" fmla="*/ 822143 h 822143"/>
                <a:gd name="connsiteX3-7" fmla="*/ 0 w 4658221"/>
                <a:gd name="connsiteY3-8" fmla="*/ 822143 h 822143"/>
                <a:gd name="connsiteX4-9" fmla="*/ 0 w 4658221"/>
                <a:gd name="connsiteY4-10" fmla="*/ 10757 h 8221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58221" h="822143">
                  <a:moveTo>
                    <a:pt x="0" y="10757"/>
                  </a:moveTo>
                  <a:lnTo>
                    <a:pt x="4077308" y="0"/>
                  </a:lnTo>
                  <a:lnTo>
                    <a:pt x="4658221" y="822143"/>
                  </a:lnTo>
                  <a:lnTo>
                    <a:pt x="0" y="822143"/>
                  </a:lnTo>
                  <a:lnTo>
                    <a:pt x="0" y="10757"/>
                  </a:lnTo>
                  <a:close/>
                </a:path>
              </a:pathLst>
            </a:custGeom>
            <a:solidFill>
              <a:schemeClr val="accent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39" name="TextBox 23"/>
          <p:cNvSpPr txBox="1"/>
          <p:nvPr/>
        </p:nvSpPr>
        <p:spPr>
          <a:xfrm>
            <a:off x="6675271" y="2076801"/>
            <a:ext cx="4021669" cy="307617"/>
          </a:xfrm>
          <a:prstGeom prst="rect">
            <a:avLst/>
          </a:prstGeom>
          <a:noFill/>
        </p:spPr>
        <p:txBody>
          <a:bodyPr wrap="square" rtlCol="0">
            <a:spAutoFit/>
          </a:bodyPr>
          <a:lstStyle/>
          <a:p>
            <a:r>
              <a:rPr lang="zh-CN" altLang="en-US" sz="1400" dirty="0">
                <a:latin typeface="iekie jianyuanti" panose="02010601030101010101" pitchFamily="2" charset="-122"/>
                <a:ea typeface="iekie jianyuanti" panose="02010601030101010101" pitchFamily="2" charset="-122"/>
                <a:sym typeface="iekie jianyuanti" panose="02010601030101010101" pitchFamily="2" charset="-122"/>
              </a:rPr>
              <a:t>利用</a:t>
            </a:r>
            <a:r>
              <a:rPr lang="en-US" altLang="zh-CN" sz="1400" dirty="0">
                <a:latin typeface="iekie jianyuanti" panose="02010601030101010101" pitchFamily="2" charset="-122"/>
                <a:ea typeface="iekie jianyuanti" panose="02010601030101010101" pitchFamily="2" charset="-122"/>
                <a:sym typeface="iekie jianyuanti" panose="02010601030101010101" pitchFamily="2" charset="-122"/>
              </a:rPr>
              <a:t>QQ</a:t>
            </a:r>
            <a:r>
              <a:rPr lang="zh-CN" altLang="en-US" sz="1400" dirty="0">
                <a:latin typeface="iekie jianyuanti" panose="02010601030101010101" pitchFamily="2" charset="-122"/>
                <a:ea typeface="iekie jianyuanti" panose="02010601030101010101" pitchFamily="2" charset="-122"/>
                <a:sym typeface="iekie jianyuanti" panose="02010601030101010101" pitchFamily="2" charset="-122"/>
              </a:rPr>
              <a:t>空间来进行的传播，达到广告目的。</a:t>
            </a:r>
          </a:p>
        </p:txBody>
      </p:sp>
      <p:sp>
        <p:nvSpPr>
          <p:cNvPr id="40" name="Freeform 12"/>
          <p:cNvSpPr/>
          <p:nvPr/>
        </p:nvSpPr>
        <p:spPr bwMode="auto">
          <a:xfrm>
            <a:off x="10599185" y="2954536"/>
            <a:ext cx="572789" cy="544229"/>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tx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1" name="组合 40"/>
          <p:cNvGrpSpPr/>
          <p:nvPr/>
        </p:nvGrpSpPr>
        <p:grpSpPr>
          <a:xfrm>
            <a:off x="8724079" y="4256954"/>
            <a:ext cx="558509" cy="460135"/>
            <a:chOff x="3376613" y="2879725"/>
            <a:chExt cx="558800" cy="460375"/>
          </a:xfrm>
          <a:solidFill>
            <a:schemeClr val="tx1"/>
          </a:solidFill>
          <a:effectLst>
            <a:outerShdw blurRad="50800" dist="38100" dir="2700000" algn="tl" rotWithShape="0">
              <a:prstClr val="black">
                <a:alpha val="40000"/>
              </a:prstClr>
            </a:outerShdw>
          </a:effectLst>
        </p:grpSpPr>
        <p:sp>
          <p:nvSpPr>
            <p:cNvPr id="42"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3"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44" name="组合 43"/>
          <p:cNvGrpSpPr/>
          <p:nvPr/>
        </p:nvGrpSpPr>
        <p:grpSpPr>
          <a:xfrm>
            <a:off x="2379035" y="3324665"/>
            <a:ext cx="525188" cy="452201"/>
            <a:chOff x="3379788" y="4325938"/>
            <a:chExt cx="525462" cy="452437"/>
          </a:xfrm>
          <a:solidFill>
            <a:schemeClr val="tx1"/>
          </a:solidFill>
        </p:grpSpPr>
        <p:sp>
          <p:nvSpPr>
            <p:cNvPr id="4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49" name="Freeform 18"/>
          <p:cNvSpPr>
            <a:spLocks noEditPoints="1"/>
          </p:cNvSpPr>
          <p:nvPr/>
        </p:nvSpPr>
        <p:spPr bwMode="auto">
          <a:xfrm>
            <a:off x="906437" y="4722034"/>
            <a:ext cx="537882" cy="471242"/>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tx1"/>
          </a:solidFill>
          <a:ln>
            <a:no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0" name="TextBox 34"/>
          <p:cNvSpPr txBox="1"/>
          <p:nvPr/>
        </p:nvSpPr>
        <p:spPr>
          <a:xfrm>
            <a:off x="4784699" y="3268540"/>
            <a:ext cx="3807993" cy="307617"/>
          </a:xfrm>
          <a:prstGeom prst="rect">
            <a:avLst/>
          </a:prstGeom>
          <a:noFill/>
        </p:spPr>
        <p:txBody>
          <a:bodyPr wrap="square" rtlCol="0">
            <a:spAutoFit/>
          </a:bodyPr>
          <a:lstStyle/>
          <a:p>
            <a:r>
              <a:rPr lang="zh-CN" altLang="en-US" sz="1400" dirty="0">
                <a:latin typeface="iekie jianyuanti" panose="02010601030101010101" pitchFamily="2" charset="-122"/>
                <a:ea typeface="iekie jianyuanti" panose="02010601030101010101" pitchFamily="2" charset="-122"/>
                <a:sym typeface="iekie jianyuanti" panose="02010601030101010101" pitchFamily="2" charset="-122"/>
              </a:rPr>
              <a:t>利用微信朋友圈间的传播，达到广告目的。</a:t>
            </a:r>
          </a:p>
        </p:txBody>
      </p:sp>
      <p:sp>
        <p:nvSpPr>
          <p:cNvPr id="51" name="TextBox 35"/>
          <p:cNvSpPr txBox="1"/>
          <p:nvPr/>
        </p:nvSpPr>
        <p:spPr>
          <a:xfrm>
            <a:off x="3272263" y="4354574"/>
            <a:ext cx="4350553" cy="307617"/>
          </a:xfrm>
          <a:prstGeom prst="rect">
            <a:avLst/>
          </a:prstGeom>
          <a:noFill/>
        </p:spPr>
        <p:txBody>
          <a:bodyPr wrap="square" rtlCol="0">
            <a:spAutoFit/>
          </a:bodyPr>
          <a:lstStyle>
            <a:defPPr>
              <a:defRPr lang="zh-CN"/>
            </a:defPPr>
            <a:lvl1pPr>
              <a:defRPr sz="1400">
                <a:solidFill>
                  <a:schemeClr val="bg1">
                    <a:lumMod val="75000"/>
                  </a:schemeClr>
                </a:solidFill>
                <a:latin typeface="+mn-ea"/>
                <a:ea typeface="+mn-ea"/>
              </a:defRPr>
            </a:lvl1pPr>
          </a:lstStyle>
          <a:p>
            <a:r>
              <a:rPr lang="zh-CN" altLang="en-US" sz="1400"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利用新浪微博来进行传播，达到广告目。</a:t>
            </a:r>
          </a:p>
        </p:txBody>
      </p:sp>
      <p:sp>
        <p:nvSpPr>
          <p:cNvPr id="52" name="TextBox 36"/>
          <p:cNvSpPr txBox="1"/>
          <p:nvPr/>
        </p:nvSpPr>
        <p:spPr>
          <a:xfrm>
            <a:off x="2053060" y="5754232"/>
            <a:ext cx="4350553" cy="307617"/>
          </a:xfrm>
          <a:prstGeom prst="rect">
            <a:avLst/>
          </a:prstGeom>
          <a:noFill/>
        </p:spPr>
        <p:txBody>
          <a:bodyPr wrap="square" rtlCol="0">
            <a:spAutoFit/>
          </a:bodyPr>
          <a:lstStyle>
            <a:defPPr>
              <a:defRPr lang="zh-CN"/>
            </a:defPPr>
            <a:lvl1pPr>
              <a:defRPr sz="1400">
                <a:solidFill>
                  <a:schemeClr val="accent2">
                    <a:lumMod val="95000"/>
                  </a:schemeClr>
                </a:solidFill>
                <a:latin typeface="+mn-ea"/>
                <a:ea typeface="+mn-ea"/>
              </a:defRPr>
            </a:lvl1pPr>
          </a:lstStyle>
          <a:p>
            <a:r>
              <a:rPr lang="zh-CN" altLang="en-US" sz="1400"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利用网络论坛来进行传播，达到广告目的。</a:t>
            </a:r>
          </a:p>
        </p:txBody>
      </p:sp>
      <p:grpSp>
        <p:nvGrpSpPr>
          <p:cNvPr id="54" name="组合 53"/>
          <p:cNvGrpSpPr/>
          <p:nvPr/>
        </p:nvGrpSpPr>
        <p:grpSpPr>
          <a:xfrm>
            <a:off x="0" y="26849"/>
            <a:ext cx="2592423" cy="853265"/>
            <a:chOff x="0" y="26849"/>
            <a:chExt cx="2592423" cy="853265"/>
          </a:xfrm>
        </p:grpSpPr>
        <p:sp>
          <p:nvSpPr>
            <p:cNvPr id="55"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6" name="矩形 55"/>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运营状况</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52"/>
                                        </p:tgtEl>
                                        <p:attrNameLst>
                                          <p:attrName>style.visibility</p:attrName>
                                        </p:attrNameLst>
                                      </p:cBhvr>
                                      <p:to>
                                        <p:strVal val="visible"/>
                                      </p:to>
                                    </p:set>
                                    <p:anim calcmode="lin" valueType="num">
                                      <p:cBhvr>
                                        <p:cTn id="18" dur="250" fill="hold"/>
                                        <p:tgtEl>
                                          <p:spTgt spid="52"/>
                                        </p:tgtEl>
                                        <p:attrNameLst>
                                          <p:attrName>ppt_w</p:attrName>
                                        </p:attrNameLst>
                                      </p:cBhvr>
                                      <p:tavLst>
                                        <p:tav tm="0">
                                          <p:val>
                                            <p:fltVal val="0"/>
                                          </p:val>
                                        </p:tav>
                                        <p:tav tm="100000">
                                          <p:val>
                                            <p:strVal val="#ppt_w"/>
                                          </p:val>
                                        </p:tav>
                                      </p:tavLst>
                                    </p:anim>
                                    <p:anim calcmode="lin" valueType="num">
                                      <p:cBhvr>
                                        <p:cTn id="19" dur="250" fill="hold"/>
                                        <p:tgtEl>
                                          <p:spTgt spid="52"/>
                                        </p:tgtEl>
                                        <p:attrNameLst>
                                          <p:attrName>ppt_h</p:attrName>
                                        </p:attrNameLst>
                                      </p:cBhvr>
                                      <p:tavLst>
                                        <p:tav tm="0">
                                          <p:val>
                                            <p:fltVal val="0"/>
                                          </p:val>
                                        </p:tav>
                                        <p:tav tm="100000">
                                          <p:val>
                                            <p:strVal val="#ppt_h"/>
                                          </p:val>
                                        </p:tav>
                                      </p:tavLst>
                                    </p:anim>
                                  </p:childTnLst>
                                </p:cTn>
                              </p:par>
                            </p:childTnLst>
                          </p:cTn>
                        </p:par>
                        <p:par>
                          <p:cTn id="20" fill="hold">
                            <p:stCondLst>
                              <p:cond delay="2200"/>
                            </p:stCondLst>
                            <p:childTnLst>
                              <p:par>
                                <p:cTn id="21" presetID="2" presetClass="entr" presetSubtype="2" decel="580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3200"/>
                            </p:stCondLst>
                            <p:childTnLst>
                              <p:par>
                                <p:cTn id="26" presetID="53" presetClass="entr" presetSubtype="16"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childTnLst>
                          </p:cTn>
                        </p:par>
                        <p:par>
                          <p:cTn id="31" fill="hold">
                            <p:stCondLst>
                              <p:cond delay="37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51"/>
                                        </p:tgtEl>
                                        <p:attrNameLst>
                                          <p:attrName>style.visibility</p:attrName>
                                        </p:attrNameLst>
                                      </p:cBhvr>
                                      <p:to>
                                        <p:strVal val="visible"/>
                                      </p:to>
                                    </p:set>
                                    <p:anim calcmode="lin" valueType="num">
                                      <p:cBhvr>
                                        <p:cTn id="34" dur="250" fill="hold"/>
                                        <p:tgtEl>
                                          <p:spTgt spid="51"/>
                                        </p:tgtEl>
                                        <p:attrNameLst>
                                          <p:attrName>ppt_w</p:attrName>
                                        </p:attrNameLst>
                                      </p:cBhvr>
                                      <p:tavLst>
                                        <p:tav tm="0">
                                          <p:val>
                                            <p:fltVal val="0"/>
                                          </p:val>
                                        </p:tav>
                                        <p:tav tm="100000">
                                          <p:val>
                                            <p:strVal val="#ppt_w"/>
                                          </p:val>
                                        </p:tav>
                                      </p:tavLst>
                                    </p:anim>
                                    <p:anim calcmode="lin" valueType="num">
                                      <p:cBhvr>
                                        <p:cTn id="35" dur="250" fill="hold"/>
                                        <p:tgtEl>
                                          <p:spTgt spid="51"/>
                                        </p:tgtEl>
                                        <p:attrNameLst>
                                          <p:attrName>ppt_h</p:attrName>
                                        </p:attrNameLst>
                                      </p:cBhvr>
                                      <p:tavLst>
                                        <p:tav tm="0">
                                          <p:val>
                                            <p:fltVal val="0"/>
                                          </p:val>
                                        </p:tav>
                                        <p:tav tm="100000">
                                          <p:val>
                                            <p:strVal val="#ppt_h"/>
                                          </p:val>
                                        </p:tav>
                                      </p:tavLst>
                                    </p:anim>
                                  </p:childTnLst>
                                </p:cTn>
                              </p:par>
                            </p:childTnLst>
                          </p:cTn>
                        </p:par>
                        <p:par>
                          <p:cTn id="36" fill="hold">
                            <p:stCondLst>
                              <p:cond delay="4375"/>
                            </p:stCondLst>
                            <p:childTnLst>
                              <p:par>
                                <p:cTn id="37" presetID="2" presetClass="entr" presetSubtype="2" decel="5800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1+#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5375"/>
                            </p:stCondLst>
                            <p:childTnLst>
                              <p:par>
                                <p:cTn id="42" presetID="53" presetClass="entr" presetSubtype="16"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par>
                          <p:cTn id="47" fill="hold">
                            <p:stCondLst>
                              <p:cond delay="5875"/>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50"/>
                                        </p:tgtEl>
                                        <p:attrNameLst>
                                          <p:attrName>style.visibility</p:attrName>
                                        </p:attrNameLst>
                                      </p:cBhvr>
                                      <p:to>
                                        <p:strVal val="visible"/>
                                      </p:to>
                                    </p:set>
                                    <p:anim calcmode="lin" valueType="num">
                                      <p:cBhvr>
                                        <p:cTn id="50" dur="250" fill="hold"/>
                                        <p:tgtEl>
                                          <p:spTgt spid="50"/>
                                        </p:tgtEl>
                                        <p:attrNameLst>
                                          <p:attrName>ppt_w</p:attrName>
                                        </p:attrNameLst>
                                      </p:cBhvr>
                                      <p:tavLst>
                                        <p:tav tm="0">
                                          <p:val>
                                            <p:fltVal val="0"/>
                                          </p:val>
                                        </p:tav>
                                        <p:tav tm="100000">
                                          <p:val>
                                            <p:strVal val="#ppt_w"/>
                                          </p:val>
                                        </p:tav>
                                      </p:tavLst>
                                    </p:anim>
                                    <p:anim calcmode="lin" valueType="num">
                                      <p:cBhvr>
                                        <p:cTn id="51" dur="250" fill="hold"/>
                                        <p:tgtEl>
                                          <p:spTgt spid="50"/>
                                        </p:tgtEl>
                                        <p:attrNameLst>
                                          <p:attrName>ppt_h</p:attrName>
                                        </p:attrNameLst>
                                      </p:cBhvr>
                                      <p:tavLst>
                                        <p:tav tm="0">
                                          <p:val>
                                            <p:fltVal val="0"/>
                                          </p:val>
                                        </p:tav>
                                        <p:tav tm="100000">
                                          <p:val>
                                            <p:strVal val="#ppt_h"/>
                                          </p:val>
                                        </p:tav>
                                      </p:tavLst>
                                    </p:anim>
                                  </p:childTnLst>
                                </p:cTn>
                              </p:par>
                            </p:childTnLst>
                          </p:cTn>
                        </p:par>
                        <p:par>
                          <p:cTn id="52" fill="hold">
                            <p:stCondLst>
                              <p:cond delay="6574"/>
                            </p:stCondLst>
                            <p:childTnLst>
                              <p:par>
                                <p:cTn id="53" presetID="2" presetClass="entr" presetSubtype="2" decel="5800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fill="hold"/>
                                        <p:tgtEl>
                                          <p:spTgt spid="35"/>
                                        </p:tgtEl>
                                        <p:attrNameLst>
                                          <p:attrName>ppt_x</p:attrName>
                                        </p:attrNameLst>
                                      </p:cBhvr>
                                      <p:tavLst>
                                        <p:tav tm="0">
                                          <p:val>
                                            <p:strVal val="1+#ppt_w/2"/>
                                          </p:val>
                                        </p:tav>
                                        <p:tav tm="100000">
                                          <p:val>
                                            <p:strVal val="#ppt_x"/>
                                          </p:val>
                                        </p:tav>
                                      </p:tavLst>
                                    </p:anim>
                                    <p:anim calcmode="lin" valueType="num">
                                      <p:cBhvr additive="base">
                                        <p:cTn id="56" dur="10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7574"/>
                            </p:stCondLst>
                            <p:childTnLst>
                              <p:par>
                                <p:cTn id="58" presetID="53"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par>
                          <p:cTn id="63" fill="hold">
                            <p:stCondLst>
                              <p:cond delay="8074"/>
                            </p:stCondLst>
                            <p:childTnLst>
                              <p:par>
                                <p:cTn id="64" presetID="23" presetClass="entr" presetSubtype="16"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calcmode="lin" valueType="num">
                                      <p:cBhvr>
                                        <p:cTn id="66" dur="250" fill="hold"/>
                                        <p:tgtEl>
                                          <p:spTgt spid="39"/>
                                        </p:tgtEl>
                                        <p:attrNameLst>
                                          <p:attrName>ppt_w</p:attrName>
                                        </p:attrNameLst>
                                      </p:cBhvr>
                                      <p:tavLst>
                                        <p:tav tm="0">
                                          <p:val>
                                            <p:fltVal val="0"/>
                                          </p:val>
                                        </p:tav>
                                        <p:tav tm="100000">
                                          <p:val>
                                            <p:strVal val="#ppt_w"/>
                                          </p:val>
                                        </p:tav>
                                      </p:tavLst>
                                    </p:anim>
                                    <p:anim calcmode="lin" valueType="num">
                                      <p:cBhvr>
                                        <p:cTn id="67" dur="25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9" grpId="0" animBg="1"/>
      <p:bldP spid="50"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2723" t="39019" r="25987" b="7364"/>
          <a:stretch>
            <a:fillRect/>
          </a:stretch>
        </p:blipFill>
        <p:spPr>
          <a:xfrm flipH="1">
            <a:off x="14478" y="1"/>
            <a:ext cx="12177522" cy="6858000"/>
          </a:xfrm>
          <a:prstGeom prst="rect">
            <a:avLst/>
          </a:prstGeom>
        </p:spPr>
      </p:pic>
      <p:sp>
        <p:nvSpPr>
          <p:cNvPr id="31" name="任意多边形 30"/>
          <p:cNvSpPr/>
          <p:nvPr/>
        </p:nvSpPr>
        <p:spPr>
          <a:xfrm>
            <a:off x="5265420" y="1404620"/>
            <a:ext cx="1661795" cy="1492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 name="文本框 2"/>
          <p:cNvSpPr txBox="1"/>
          <p:nvPr/>
        </p:nvSpPr>
        <p:spPr>
          <a:xfrm>
            <a:off x="5440045" y="1674495"/>
            <a:ext cx="1311910" cy="953135"/>
          </a:xfrm>
          <a:prstGeom prst="rect">
            <a:avLst/>
          </a:prstGeom>
          <a:noFill/>
        </p:spPr>
        <p:txBody>
          <a:bodyPr wrap="square" rtlCol="0">
            <a:spAutoFit/>
          </a:bodyPr>
          <a:lstStyle/>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PART</a:t>
            </a:r>
          </a:p>
          <a:p>
            <a:pPr algn="ctr"/>
            <a:r>
              <a:rPr lang="en-US" altLang="zh-CN" sz="28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04</a:t>
            </a:r>
          </a:p>
        </p:txBody>
      </p:sp>
      <p:sp>
        <p:nvSpPr>
          <p:cNvPr id="5" name="文本框 4"/>
          <p:cNvSpPr txBox="1"/>
          <p:nvPr/>
        </p:nvSpPr>
        <p:spPr>
          <a:xfrm>
            <a:off x="4361180" y="3328670"/>
            <a:ext cx="3470275" cy="769441"/>
          </a:xfrm>
          <a:prstGeom prst="rect">
            <a:avLst/>
          </a:prstGeom>
          <a:noFill/>
        </p:spPr>
        <p:txBody>
          <a:bodyPr wrap="square" rtlCol="0">
            <a:spAutoFit/>
          </a:bodyPr>
          <a:lstStyle/>
          <a:p>
            <a:pPr algn="dist"/>
            <a:r>
              <a:rPr lang="zh-CN" altLang="en-US" sz="44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未来发展</a:t>
            </a:r>
          </a:p>
        </p:txBody>
      </p:sp>
      <p:sp>
        <p:nvSpPr>
          <p:cNvPr id="6" name="文本框 5"/>
          <p:cNvSpPr txBox="1"/>
          <p:nvPr/>
        </p:nvSpPr>
        <p:spPr>
          <a:xfrm>
            <a:off x="2792095" y="4340860"/>
            <a:ext cx="6608445" cy="889090"/>
          </a:xfrm>
          <a:prstGeom prst="rect">
            <a:avLst/>
          </a:prstGeom>
          <a:noFill/>
        </p:spPr>
        <p:txBody>
          <a:bodyPr wrap="square" rtlCol="0">
            <a:spAutoFit/>
          </a:bodyPr>
          <a:lstStyle/>
          <a:p>
            <a:pPr algn="ctr" fontAlgn="auto">
              <a:lnSpc>
                <a:spcPct val="200000"/>
              </a:lnSpc>
            </a:pPr>
            <a:r>
              <a:rPr lang="zh-CN" altLang="en-US" sz="1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bwMode="auto">
          <a:xfrm>
            <a:off x="1597222" y="1868210"/>
            <a:ext cx="3219355" cy="3219355"/>
          </a:xfrm>
          <a:prstGeom prst="ellipse">
            <a:avLst/>
          </a:prstGeom>
          <a:solidFill>
            <a:srgbClr val="595959">
              <a:alpha val="37000"/>
            </a:srgbClr>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54" name="组合 53"/>
          <p:cNvGrpSpPr/>
          <p:nvPr/>
        </p:nvGrpSpPr>
        <p:grpSpPr>
          <a:xfrm>
            <a:off x="2133758" y="2990534"/>
            <a:ext cx="2068982" cy="2068982"/>
            <a:chOff x="1131888" y="1470025"/>
            <a:chExt cx="2098675" cy="2098676"/>
          </a:xfrm>
          <a:solidFill>
            <a:srgbClr val="D8BC75"/>
          </a:solidFill>
        </p:grpSpPr>
        <p:sp>
          <p:nvSpPr>
            <p:cNvPr id="55" name="Oval 9"/>
            <p:cNvSpPr>
              <a:spLocks noChangeArrowheads="1"/>
            </p:cNvSpPr>
            <p:nvPr/>
          </p:nvSpPr>
          <p:spPr bwMode="auto">
            <a:xfrm>
              <a:off x="1131888" y="1470025"/>
              <a:ext cx="2098675" cy="2098676"/>
            </a:xfrm>
            <a:prstGeom prst="ellipse">
              <a:avLst/>
            </a:prstGeom>
            <a:solidFill>
              <a:schemeClr val="accent1"/>
            </a:solidFill>
            <a:ln w="19050">
              <a:noFill/>
              <a:round/>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80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6" name="Freeform 12"/>
            <p:cNvSpPr>
              <a:spLocks noEditPoints="1"/>
            </p:cNvSpPr>
            <p:nvPr/>
          </p:nvSpPr>
          <p:spPr bwMode="auto">
            <a:xfrm>
              <a:off x="1463804" y="1860708"/>
              <a:ext cx="1469769" cy="1380808"/>
            </a:xfrm>
            <a:custGeom>
              <a:avLst/>
              <a:gdLst>
                <a:gd name="T0" fmla="*/ 988 w 1615"/>
                <a:gd name="T1" fmla="*/ 25 h 1518"/>
                <a:gd name="T2" fmla="*/ 787 w 1615"/>
                <a:gd name="T3" fmla="*/ 96 h 1518"/>
                <a:gd name="T4" fmla="*/ 604 w 1615"/>
                <a:gd name="T5" fmla="*/ 17 h 1518"/>
                <a:gd name="T6" fmla="*/ 19 w 1615"/>
                <a:gd name="T7" fmla="*/ 603 h 1518"/>
                <a:gd name="T8" fmla="*/ 210 w 1615"/>
                <a:gd name="T9" fmla="*/ 879 h 1518"/>
                <a:gd name="T10" fmla="*/ 307 w 1615"/>
                <a:gd name="T11" fmla="*/ 1056 h 1518"/>
                <a:gd name="T12" fmla="*/ 433 w 1615"/>
                <a:gd name="T13" fmla="*/ 1311 h 1518"/>
                <a:gd name="T14" fmla="*/ 664 w 1615"/>
                <a:gd name="T15" fmla="*/ 1410 h 1518"/>
                <a:gd name="T16" fmla="*/ 926 w 1615"/>
                <a:gd name="T17" fmla="*/ 1460 h 1518"/>
                <a:gd name="T18" fmla="*/ 1029 w 1615"/>
                <a:gd name="T19" fmla="*/ 1421 h 1518"/>
                <a:gd name="T20" fmla="*/ 1190 w 1615"/>
                <a:gd name="T21" fmla="*/ 1311 h 1518"/>
                <a:gd name="T22" fmla="*/ 1228 w 1615"/>
                <a:gd name="T23" fmla="*/ 1158 h 1518"/>
                <a:gd name="T24" fmla="*/ 1353 w 1615"/>
                <a:gd name="T25" fmla="*/ 1142 h 1518"/>
                <a:gd name="T26" fmla="*/ 1395 w 1615"/>
                <a:gd name="T27" fmla="*/ 991 h 1518"/>
                <a:gd name="T28" fmla="*/ 1536 w 1615"/>
                <a:gd name="T29" fmla="*/ 849 h 1518"/>
                <a:gd name="T30" fmla="*/ 1589 w 1615"/>
                <a:gd name="T31" fmla="*/ 703 h 1518"/>
                <a:gd name="T32" fmla="*/ 1527 w 1615"/>
                <a:gd name="T33" fmla="*/ 683 h 1518"/>
                <a:gd name="T34" fmla="*/ 1460 w 1615"/>
                <a:gd name="T35" fmla="*/ 722 h 1518"/>
                <a:gd name="T36" fmla="*/ 1282 w 1615"/>
                <a:gd name="T37" fmla="*/ 829 h 1518"/>
                <a:gd name="T38" fmla="*/ 1286 w 1615"/>
                <a:gd name="T39" fmla="*/ 844 h 1518"/>
                <a:gd name="T40" fmla="*/ 1108 w 1615"/>
                <a:gd name="T41" fmla="*/ 950 h 1518"/>
                <a:gd name="T42" fmla="*/ 1160 w 1615"/>
                <a:gd name="T43" fmla="*/ 1044 h 1518"/>
                <a:gd name="T44" fmla="*/ 982 w 1615"/>
                <a:gd name="T45" fmla="*/ 1151 h 1518"/>
                <a:gd name="T46" fmla="*/ 1029 w 1615"/>
                <a:gd name="T47" fmla="*/ 1235 h 1518"/>
                <a:gd name="T48" fmla="*/ 851 w 1615"/>
                <a:gd name="T49" fmla="*/ 1341 h 1518"/>
                <a:gd name="T50" fmla="*/ 880 w 1615"/>
                <a:gd name="T51" fmla="*/ 1414 h 1518"/>
                <a:gd name="T52" fmla="*/ 730 w 1615"/>
                <a:gd name="T53" fmla="*/ 1370 h 1518"/>
                <a:gd name="T54" fmla="*/ 753 w 1615"/>
                <a:gd name="T55" fmla="*/ 1317 h 1518"/>
                <a:gd name="T56" fmla="*/ 928 w 1615"/>
                <a:gd name="T57" fmla="*/ 1059 h 1518"/>
                <a:gd name="T58" fmla="*/ 516 w 1615"/>
                <a:gd name="T59" fmla="*/ 1358 h 1518"/>
                <a:gd name="T60" fmla="*/ 553 w 1615"/>
                <a:gd name="T61" fmla="*/ 1208 h 1518"/>
                <a:gd name="T62" fmla="*/ 466 w 1615"/>
                <a:gd name="T63" fmla="*/ 1215 h 1518"/>
                <a:gd name="T64" fmla="*/ 353 w 1615"/>
                <a:gd name="T65" fmla="*/ 1102 h 1518"/>
                <a:gd name="T66" fmla="*/ 421 w 1615"/>
                <a:gd name="T67" fmla="*/ 954 h 1518"/>
                <a:gd name="T68" fmla="*/ 270 w 1615"/>
                <a:gd name="T69" fmla="*/ 939 h 1518"/>
                <a:gd name="T70" fmla="*/ 276 w 1615"/>
                <a:gd name="T71" fmla="*/ 890 h 1518"/>
                <a:gd name="T72" fmla="*/ 292 w 1615"/>
                <a:gd name="T73" fmla="*/ 860 h 1518"/>
                <a:gd name="T74" fmla="*/ 509 w 1615"/>
                <a:gd name="T75" fmla="*/ 640 h 1518"/>
                <a:gd name="T76" fmla="*/ 343 w 1615"/>
                <a:gd name="T77" fmla="*/ 655 h 1518"/>
                <a:gd name="T78" fmla="*/ 236 w 1615"/>
                <a:gd name="T79" fmla="*/ 487 h 1518"/>
                <a:gd name="T80" fmla="*/ 871 w 1615"/>
                <a:gd name="T81" fmla="*/ 477 h 1518"/>
                <a:gd name="T82" fmla="*/ 848 w 1615"/>
                <a:gd name="T83" fmla="*/ 137 h 1518"/>
                <a:gd name="T84" fmla="*/ 988 w 1615"/>
                <a:gd name="T85" fmla="*/ 90 h 1518"/>
                <a:gd name="T86" fmla="*/ 1527 w 1615"/>
                <a:gd name="T87" fmla="*/ 683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lnTo>
                    <a:pt x="307" y="1056"/>
                  </a:ln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000815"/>
            </a:solidFill>
            <a:ln w="9525">
              <a:noFill/>
              <a:round/>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57" name="椭圆 56"/>
          <p:cNvSpPr/>
          <p:nvPr/>
        </p:nvSpPr>
        <p:spPr bwMode="auto">
          <a:xfrm>
            <a:off x="5087619" y="1570345"/>
            <a:ext cx="503794" cy="503794"/>
          </a:xfrm>
          <a:prstGeom prst="ellipse">
            <a:avLst/>
          </a:prstGeom>
          <a:solidFill>
            <a:schemeClr val="accent1"/>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1</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8" name="椭圆 57"/>
          <p:cNvSpPr/>
          <p:nvPr/>
        </p:nvSpPr>
        <p:spPr bwMode="auto">
          <a:xfrm>
            <a:off x="5462731" y="2244193"/>
            <a:ext cx="503794" cy="503794"/>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2</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9" name="椭圆 58"/>
          <p:cNvSpPr/>
          <p:nvPr/>
        </p:nvSpPr>
        <p:spPr bwMode="auto">
          <a:xfrm>
            <a:off x="5631326" y="2918041"/>
            <a:ext cx="503794" cy="503794"/>
          </a:xfrm>
          <a:prstGeom prst="ellipse">
            <a:avLst/>
          </a:prstGeom>
          <a:solidFill>
            <a:schemeClr val="accent3"/>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3</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0" name="TextBox 9"/>
          <p:cNvSpPr txBox="1"/>
          <p:nvPr/>
        </p:nvSpPr>
        <p:spPr>
          <a:xfrm>
            <a:off x="5868916" y="1637672"/>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1" name="TextBox 10"/>
          <p:cNvSpPr txBox="1"/>
          <p:nvPr/>
        </p:nvSpPr>
        <p:spPr>
          <a:xfrm>
            <a:off x="6244028" y="2314103"/>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2" name="TextBox 11"/>
          <p:cNvSpPr txBox="1"/>
          <p:nvPr/>
        </p:nvSpPr>
        <p:spPr>
          <a:xfrm>
            <a:off x="6412623" y="2990533"/>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3" name="椭圆 62"/>
          <p:cNvSpPr/>
          <p:nvPr/>
        </p:nvSpPr>
        <p:spPr bwMode="auto">
          <a:xfrm>
            <a:off x="5631326" y="3591889"/>
            <a:ext cx="503794" cy="503794"/>
          </a:xfrm>
          <a:prstGeom prst="ellipse">
            <a:avLst/>
          </a:prstGeom>
          <a:solidFill>
            <a:schemeClr val="accent4"/>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4</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4" name="椭圆 63"/>
          <p:cNvSpPr/>
          <p:nvPr/>
        </p:nvSpPr>
        <p:spPr bwMode="auto">
          <a:xfrm>
            <a:off x="5462731" y="4265737"/>
            <a:ext cx="503794" cy="503794"/>
          </a:xfrm>
          <a:prstGeom prst="ellipse">
            <a:avLst/>
          </a:prstGeom>
          <a:solidFill>
            <a:schemeClr val="accent5"/>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5</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5" name="椭圆 64"/>
          <p:cNvSpPr/>
          <p:nvPr/>
        </p:nvSpPr>
        <p:spPr bwMode="auto">
          <a:xfrm>
            <a:off x="5087619" y="4939587"/>
            <a:ext cx="503794" cy="503794"/>
          </a:xfrm>
          <a:prstGeom prst="ellipse">
            <a:avLst/>
          </a:prstGeom>
          <a:solidFill>
            <a:schemeClr val="accent6"/>
          </a:solidFill>
          <a:ln w="19050"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r>
              <a:rPr lang="en-US" altLang="zh-CN"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6</a:t>
            </a:r>
            <a:endParaRPr lang="zh-CN" altLang="en-US" sz="20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6" name="TextBox 15"/>
          <p:cNvSpPr txBox="1"/>
          <p:nvPr/>
        </p:nvSpPr>
        <p:spPr>
          <a:xfrm>
            <a:off x="6412623" y="3666964"/>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7" name="TextBox 16"/>
          <p:cNvSpPr txBox="1"/>
          <p:nvPr/>
        </p:nvSpPr>
        <p:spPr>
          <a:xfrm>
            <a:off x="6244028" y="4343395"/>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8" name="TextBox 17"/>
          <p:cNvSpPr txBox="1"/>
          <p:nvPr/>
        </p:nvSpPr>
        <p:spPr>
          <a:xfrm>
            <a:off x="5868916" y="5019825"/>
            <a:ext cx="4432638" cy="338378"/>
          </a:xfrm>
          <a:prstGeom prst="rect">
            <a:avLst/>
          </a:prstGeom>
          <a:noFill/>
        </p:spPr>
        <p:txBody>
          <a:bodyPr wrap="square" rtlCol="0">
            <a:spAutoFit/>
          </a:bodyPr>
          <a:lstStyle/>
          <a:p>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请在这里输入您的文字，这里输入您的文字。</a:t>
            </a:r>
          </a:p>
        </p:txBody>
      </p:sp>
      <p:sp>
        <p:nvSpPr>
          <p:cNvPr id="69" name="TextBox 20"/>
          <p:cNvSpPr txBox="1"/>
          <p:nvPr/>
        </p:nvSpPr>
        <p:spPr>
          <a:xfrm>
            <a:off x="1941970" y="2230562"/>
            <a:ext cx="2694410" cy="584471"/>
          </a:xfrm>
          <a:prstGeom prst="rect">
            <a:avLst/>
          </a:prstGeom>
          <a:noFill/>
        </p:spPr>
        <p:txBody>
          <a:bodyPr wrap="square" rtlCol="0">
            <a:spAutoFit/>
          </a:bodyPr>
          <a:lstStyle/>
          <a:p>
            <a:pPr algn="ctr"/>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添加标题</a:t>
            </a:r>
          </a:p>
        </p:txBody>
      </p:sp>
      <p:grpSp>
        <p:nvGrpSpPr>
          <p:cNvPr id="21" name="组合 20"/>
          <p:cNvGrpSpPr/>
          <p:nvPr/>
        </p:nvGrpSpPr>
        <p:grpSpPr>
          <a:xfrm>
            <a:off x="0" y="26849"/>
            <a:ext cx="2592423" cy="853265"/>
            <a:chOff x="0" y="26849"/>
            <a:chExt cx="2592423" cy="853265"/>
          </a:xfrm>
        </p:grpSpPr>
        <p:sp>
          <p:nvSpPr>
            <p:cNvPr id="22"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3" name="矩形 22"/>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53"/>
                                        </p:tgtEl>
                                        <p:attrNameLst>
                                          <p:attrName>style.visibility</p:attrName>
                                        </p:attrNameLst>
                                      </p:cBhvr>
                                      <p:to>
                                        <p:strVal val="visible"/>
                                      </p:to>
                                    </p:set>
                                    <p:anim calcmode="lin" valueType="num">
                                      <p:cBhvr>
                                        <p:cTn id="12" dur="750" fill="hold"/>
                                        <p:tgtEl>
                                          <p:spTgt spid="53"/>
                                        </p:tgtEl>
                                        <p:attrNameLst>
                                          <p:attrName>ppt_w</p:attrName>
                                        </p:attrNameLst>
                                      </p:cBhvr>
                                      <p:tavLst>
                                        <p:tav tm="0">
                                          <p:val>
                                            <p:fltVal val="0"/>
                                          </p:val>
                                        </p:tav>
                                        <p:tav tm="100000">
                                          <p:val>
                                            <p:strVal val="#ppt_w"/>
                                          </p:val>
                                        </p:tav>
                                      </p:tavLst>
                                    </p:anim>
                                    <p:anim calcmode="lin" valueType="num">
                                      <p:cBhvr>
                                        <p:cTn id="13" dur="750" fill="hold"/>
                                        <p:tgtEl>
                                          <p:spTgt spid="53"/>
                                        </p:tgtEl>
                                        <p:attrNameLst>
                                          <p:attrName>ppt_h</p:attrName>
                                        </p:attrNameLst>
                                      </p:cBhvr>
                                      <p:tavLst>
                                        <p:tav tm="0">
                                          <p:val>
                                            <p:fltVal val="0"/>
                                          </p:val>
                                        </p:tav>
                                        <p:tav tm="100000">
                                          <p:val>
                                            <p:strVal val="#ppt_h"/>
                                          </p:val>
                                        </p:tav>
                                      </p:tavLst>
                                    </p:anim>
                                    <p:animEffect transition="in" filter="fade">
                                      <p:cBhvr>
                                        <p:cTn id="14" dur="750"/>
                                        <p:tgtEl>
                                          <p:spTgt spid="5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750" fill="hold"/>
                                        <p:tgtEl>
                                          <p:spTgt spid="54"/>
                                        </p:tgtEl>
                                        <p:attrNameLst>
                                          <p:attrName>ppt_w</p:attrName>
                                        </p:attrNameLst>
                                      </p:cBhvr>
                                      <p:tavLst>
                                        <p:tav tm="0">
                                          <p:val>
                                            <p:fltVal val="0"/>
                                          </p:val>
                                        </p:tav>
                                        <p:tav tm="100000">
                                          <p:val>
                                            <p:strVal val="#ppt_w"/>
                                          </p:val>
                                        </p:tav>
                                      </p:tavLst>
                                    </p:anim>
                                    <p:anim calcmode="lin" valueType="num">
                                      <p:cBhvr>
                                        <p:cTn id="19" dur="750" fill="hold"/>
                                        <p:tgtEl>
                                          <p:spTgt spid="54"/>
                                        </p:tgtEl>
                                        <p:attrNameLst>
                                          <p:attrName>ppt_h</p:attrName>
                                        </p:attrNameLst>
                                      </p:cBhvr>
                                      <p:tavLst>
                                        <p:tav tm="0">
                                          <p:val>
                                            <p:fltVal val="0"/>
                                          </p:val>
                                        </p:tav>
                                        <p:tav tm="100000">
                                          <p:val>
                                            <p:strVal val="#ppt_h"/>
                                          </p:val>
                                        </p:tav>
                                      </p:tavLst>
                                    </p:anim>
                                    <p:animEffect transition="in" filter="fade">
                                      <p:cBhvr>
                                        <p:cTn id="20" dur="750"/>
                                        <p:tgtEl>
                                          <p:spTgt spid="54"/>
                                        </p:tgtEl>
                                      </p:cBhvr>
                                    </p:animEffect>
                                  </p:childTnLst>
                                </p:cTn>
                              </p:par>
                            </p:childTnLst>
                          </p:cTn>
                        </p:par>
                        <p:par>
                          <p:cTn id="21" fill="hold">
                            <p:stCondLst>
                              <p:cond delay="2000"/>
                            </p:stCondLst>
                            <p:childTnLst>
                              <p:par>
                                <p:cTn id="22" presetID="2" presetClass="entr" presetSubtype="2" decel="58000"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600" fill="hold"/>
                                        <p:tgtEl>
                                          <p:spTgt spid="57"/>
                                        </p:tgtEl>
                                        <p:attrNameLst>
                                          <p:attrName>ppt_x</p:attrName>
                                        </p:attrNameLst>
                                      </p:cBhvr>
                                      <p:tavLst>
                                        <p:tav tm="0">
                                          <p:val>
                                            <p:strVal val="1+#ppt_w/2"/>
                                          </p:val>
                                        </p:tav>
                                        <p:tav tm="100000">
                                          <p:val>
                                            <p:strVal val="#ppt_x"/>
                                          </p:val>
                                        </p:tav>
                                      </p:tavLst>
                                    </p:anim>
                                    <p:anim calcmode="lin" valueType="num">
                                      <p:cBhvr additive="base">
                                        <p:cTn id="25" dur="6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3" presetClass="entr" presetSubtype="16" fill="hold" grpId="0" nodeType="afterEffect">
                                  <p:stCondLst>
                                    <p:cond delay="0"/>
                                  </p:stCondLst>
                                  <p:iterate type="lt">
                                    <p:tmPct val="10000"/>
                                  </p:iterate>
                                  <p:childTnLst>
                                    <p:set>
                                      <p:cBhvr>
                                        <p:cTn id="28" dur="1" fill="hold">
                                          <p:stCondLst>
                                            <p:cond delay="0"/>
                                          </p:stCondLst>
                                        </p:cTn>
                                        <p:tgtEl>
                                          <p:spTgt spid="60"/>
                                        </p:tgtEl>
                                        <p:attrNameLst>
                                          <p:attrName>style.visibility</p:attrName>
                                        </p:attrNameLst>
                                      </p:cBhvr>
                                      <p:to>
                                        <p:strVal val="visible"/>
                                      </p:to>
                                    </p:set>
                                    <p:anim calcmode="lin" valueType="num">
                                      <p:cBhvr>
                                        <p:cTn id="29" dur="250" fill="hold"/>
                                        <p:tgtEl>
                                          <p:spTgt spid="60"/>
                                        </p:tgtEl>
                                        <p:attrNameLst>
                                          <p:attrName>ppt_w</p:attrName>
                                        </p:attrNameLst>
                                      </p:cBhvr>
                                      <p:tavLst>
                                        <p:tav tm="0">
                                          <p:val>
                                            <p:fltVal val="0"/>
                                          </p:val>
                                        </p:tav>
                                        <p:tav tm="100000">
                                          <p:val>
                                            <p:strVal val="#ppt_w"/>
                                          </p:val>
                                        </p:tav>
                                      </p:tavLst>
                                    </p:anim>
                                    <p:anim calcmode="lin" valueType="num">
                                      <p:cBhvr>
                                        <p:cTn id="30" dur="250" fill="hold"/>
                                        <p:tgtEl>
                                          <p:spTgt spid="60"/>
                                        </p:tgtEl>
                                        <p:attrNameLst>
                                          <p:attrName>ppt_h</p:attrName>
                                        </p:attrNameLst>
                                      </p:cBhvr>
                                      <p:tavLst>
                                        <p:tav tm="0">
                                          <p:val>
                                            <p:fltVal val="0"/>
                                          </p:val>
                                        </p:tav>
                                        <p:tav tm="100000">
                                          <p:val>
                                            <p:strVal val="#ppt_h"/>
                                          </p:val>
                                        </p:tav>
                                      </p:tavLst>
                                    </p:anim>
                                  </p:childTnLst>
                                </p:cTn>
                              </p:par>
                            </p:childTnLst>
                          </p:cTn>
                        </p:par>
                        <p:par>
                          <p:cTn id="31" fill="hold">
                            <p:stCondLst>
                              <p:cond delay="2075"/>
                            </p:stCondLst>
                            <p:childTnLst>
                              <p:par>
                                <p:cTn id="32" presetID="2" presetClass="entr" presetSubtype="2" decel="5800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600" fill="hold"/>
                                        <p:tgtEl>
                                          <p:spTgt spid="58"/>
                                        </p:tgtEl>
                                        <p:attrNameLst>
                                          <p:attrName>ppt_x</p:attrName>
                                        </p:attrNameLst>
                                      </p:cBhvr>
                                      <p:tavLst>
                                        <p:tav tm="0">
                                          <p:val>
                                            <p:strVal val="1+#ppt_w/2"/>
                                          </p:val>
                                        </p:tav>
                                        <p:tav tm="100000">
                                          <p:val>
                                            <p:strVal val="#ppt_x"/>
                                          </p:val>
                                        </p:tav>
                                      </p:tavLst>
                                    </p:anim>
                                    <p:anim calcmode="lin" valueType="num">
                                      <p:cBhvr additive="base">
                                        <p:cTn id="35" dur="600" fill="hold"/>
                                        <p:tgtEl>
                                          <p:spTgt spid="58"/>
                                        </p:tgtEl>
                                        <p:attrNameLst>
                                          <p:attrName>ppt_y</p:attrName>
                                        </p:attrNameLst>
                                      </p:cBhvr>
                                      <p:tavLst>
                                        <p:tav tm="0">
                                          <p:val>
                                            <p:strVal val="#ppt_y"/>
                                          </p:val>
                                        </p:tav>
                                        <p:tav tm="100000">
                                          <p:val>
                                            <p:strVal val="#ppt_y"/>
                                          </p:val>
                                        </p:tav>
                                      </p:tavLst>
                                    </p:anim>
                                  </p:childTnLst>
                                </p:cTn>
                              </p:par>
                            </p:childTnLst>
                          </p:cTn>
                        </p:par>
                        <p:par>
                          <p:cTn id="36" fill="hold">
                            <p:stCondLst>
                              <p:cond delay="3075"/>
                            </p:stCondLst>
                            <p:childTnLst>
                              <p:par>
                                <p:cTn id="37" presetID="23" presetClass="entr" presetSubtype="16" fill="hold" grpId="0" nodeType="afterEffect">
                                  <p:stCondLst>
                                    <p:cond delay="0"/>
                                  </p:stCondLst>
                                  <p:iterate type="lt">
                                    <p:tmPct val="10000"/>
                                  </p:iterate>
                                  <p:childTnLst>
                                    <p:set>
                                      <p:cBhvr>
                                        <p:cTn id="38" dur="1" fill="hold">
                                          <p:stCondLst>
                                            <p:cond delay="0"/>
                                          </p:stCondLst>
                                        </p:cTn>
                                        <p:tgtEl>
                                          <p:spTgt spid="61"/>
                                        </p:tgtEl>
                                        <p:attrNameLst>
                                          <p:attrName>style.visibility</p:attrName>
                                        </p:attrNameLst>
                                      </p:cBhvr>
                                      <p:to>
                                        <p:strVal val="visible"/>
                                      </p:to>
                                    </p:set>
                                    <p:anim calcmode="lin" valueType="num">
                                      <p:cBhvr>
                                        <p:cTn id="39" dur="250" fill="hold"/>
                                        <p:tgtEl>
                                          <p:spTgt spid="61"/>
                                        </p:tgtEl>
                                        <p:attrNameLst>
                                          <p:attrName>ppt_w</p:attrName>
                                        </p:attrNameLst>
                                      </p:cBhvr>
                                      <p:tavLst>
                                        <p:tav tm="0">
                                          <p:val>
                                            <p:fltVal val="0"/>
                                          </p:val>
                                        </p:tav>
                                        <p:tav tm="100000">
                                          <p:val>
                                            <p:strVal val="#ppt_w"/>
                                          </p:val>
                                        </p:tav>
                                      </p:tavLst>
                                    </p:anim>
                                    <p:anim calcmode="lin" valueType="num">
                                      <p:cBhvr>
                                        <p:cTn id="40" dur="250" fill="hold"/>
                                        <p:tgtEl>
                                          <p:spTgt spid="61"/>
                                        </p:tgtEl>
                                        <p:attrNameLst>
                                          <p:attrName>ppt_h</p:attrName>
                                        </p:attrNameLst>
                                      </p:cBhvr>
                                      <p:tavLst>
                                        <p:tav tm="0">
                                          <p:val>
                                            <p:fltVal val="0"/>
                                          </p:val>
                                        </p:tav>
                                        <p:tav tm="100000">
                                          <p:val>
                                            <p:strVal val="#ppt_h"/>
                                          </p:val>
                                        </p:tav>
                                      </p:tavLst>
                                    </p:anim>
                                  </p:childTnLst>
                                </p:cTn>
                              </p:par>
                            </p:childTnLst>
                          </p:cTn>
                        </p:par>
                        <p:par>
                          <p:cTn id="41" fill="hold">
                            <p:stCondLst>
                              <p:cond delay="3400"/>
                            </p:stCondLst>
                            <p:childTnLst>
                              <p:par>
                                <p:cTn id="42" presetID="2" presetClass="entr" presetSubtype="2" decel="5800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600" fill="hold"/>
                                        <p:tgtEl>
                                          <p:spTgt spid="59"/>
                                        </p:tgtEl>
                                        <p:attrNameLst>
                                          <p:attrName>ppt_x</p:attrName>
                                        </p:attrNameLst>
                                      </p:cBhvr>
                                      <p:tavLst>
                                        <p:tav tm="0">
                                          <p:val>
                                            <p:strVal val="1+#ppt_w/2"/>
                                          </p:val>
                                        </p:tav>
                                        <p:tav tm="100000">
                                          <p:val>
                                            <p:strVal val="#ppt_x"/>
                                          </p:val>
                                        </p:tav>
                                      </p:tavLst>
                                    </p:anim>
                                    <p:anim calcmode="lin" valueType="num">
                                      <p:cBhvr additive="base">
                                        <p:cTn id="45" dur="600" fill="hold"/>
                                        <p:tgtEl>
                                          <p:spTgt spid="59"/>
                                        </p:tgtEl>
                                        <p:attrNameLst>
                                          <p:attrName>ppt_y</p:attrName>
                                        </p:attrNameLst>
                                      </p:cBhvr>
                                      <p:tavLst>
                                        <p:tav tm="0">
                                          <p:val>
                                            <p:strVal val="#ppt_y"/>
                                          </p:val>
                                        </p:tav>
                                        <p:tav tm="100000">
                                          <p:val>
                                            <p:strVal val="#ppt_y"/>
                                          </p:val>
                                        </p:tav>
                                      </p:tavLst>
                                    </p:anim>
                                  </p:childTnLst>
                                </p:cTn>
                              </p:par>
                            </p:childTnLst>
                          </p:cTn>
                        </p:par>
                        <p:par>
                          <p:cTn id="46" fill="hold">
                            <p:stCondLst>
                              <p:cond delay="440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250" fill="hold"/>
                                        <p:tgtEl>
                                          <p:spTgt spid="62"/>
                                        </p:tgtEl>
                                        <p:attrNameLst>
                                          <p:attrName>ppt_w</p:attrName>
                                        </p:attrNameLst>
                                      </p:cBhvr>
                                      <p:tavLst>
                                        <p:tav tm="0">
                                          <p:val>
                                            <p:fltVal val="0"/>
                                          </p:val>
                                        </p:tav>
                                        <p:tav tm="100000">
                                          <p:val>
                                            <p:strVal val="#ppt_w"/>
                                          </p:val>
                                        </p:tav>
                                      </p:tavLst>
                                    </p:anim>
                                    <p:anim calcmode="lin" valueType="num">
                                      <p:cBhvr>
                                        <p:cTn id="50" dur="250" fill="hold"/>
                                        <p:tgtEl>
                                          <p:spTgt spid="62"/>
                                        </p:tgtEl>
                                        <p:attrNameLst>
                                          <p:attrName>ppt_h</p:attrName>
                                        </p:attrNameLst>
                                      </p:cBhvr>
                                      <p:tavLst>
                                        <p:tav tm="0">
                                          <p:val>
                                            <p:fltVal val="0"/>
                                          </p:val>
                                        </p:tav>
                                        <p:tav tm="100000">
                                          <p:val>
                                            <p:strVal val="#ppt_h"/>
                                          </p:val>
                                        </p:tav>
                                      </p:tavLst>
                                    </p:anim>
                                  </p:childTnLst>
                                </p:cTn>
                              </p:par>
                            </p:childTnLst>
                          </p:cTn>
                        </p:par>
                        <p:par>
                          <p:cTn id="51" fill="hold">
                            <p:stCondLst>
                              <p:cond delay="4724"/>
                            </p:stCondLst>
                            <p:childTnLst>
                              <p:par>
                                <p:cTn id="52" presetID="2" presetClass="entr" presetSubtype="2" decel="5800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600" fill="hold"/>
                                        <p:tgtEl>
                                          <p:spTgt spid="63"/>
                                        </p:tgtEl>
                                        <p:attrNameLst>
                                          <p:attrName>ppt_x</p:attrName>
                                        </p:attrNameLst>
                                      </p:cBhvr>
                                      <p:tavLst>
                                        <p:tav tm="0">
                                          <p:val>
                                            <p:strVal val="1+#ppt_w/2"/>
                                          </p:val>
                                        </p:tav>
                                        <p:tav tm="100000">
                                          <p:val>
                                            <p:strVal val="#ppt_x"/>
                                          </p:val>
                                        </p:tav>
                                      </p:tavLst>
                                    </p:anim>
                                    <p:anim calcmode="lin" valueType="num">
                                      <p:cBhvr additive="base">
                                        <p:cTn id="55" dur="6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5724"/>
                            </p:stCondLst>
                            <p:childTnLst>
                              <p:par>
                                <p:cTn id="57" presetID="23" presetClass="entr" presetSubtype="16" fill="hold" grpId="0" nodeType="afterEffect">
                                  <p:stCondLst>
                                    <p:cond delay="0"/>
                                  </p:stCondLst>
                                  <p:iterate type="lt">
                                    <p:tmPct val="10000"/>
                                  </p:iterate>
                                  <p:childTnLst>
                                    <p:set>
                                      <p:cBhvr>
                                        <p:cTn id="58" dur="1" fill="hold">
                                          <p:stCondLst>
                                            <p:cond delay="0"/>
                                          </p:stCondLst>
                                        </p:cTn>
                                        <p:tgtEl>
                                          <p:spTgt spid="66"/>
                                        </p:tgtEl>
                                        <p:attrNameLst>
                                          <p:attrName>style.visibility</p:attrName>
                                        </p:attrNameLst>
                                      </p:cBhvr>
                                      <p:to>
                                        <p:strVal val="visible"/>
                                      </p:to>
                                    </p:set>
                                    <p:anim calcmode="lin" valueType="num">
                                      <p:cBhvr>
                                        <p:cTn id="59" dur="250" fill="hold"/>
                                        <p:tgtEl>
                                          <p:spTgt spid="66"/>
                                        </p:tgtEl>
                                        <p:attrNameLst>
                                          <p:attrName>ppt_w</p:attrName>
                                        </p:attrNameLst>
                                      </p:cBhvr>
                                      <p:tavLst>
                                        <p:tav tm="0">
                                          <p:val>
                                            <p:fltVal val="0"/>
                                          </p:val>
                                        </p:tav>
                                        <p:tav tm="100000">
                                          <p:val>
                                            <p:strVal val="#ppt_w"/>
                                          </p:val>
                                        </p:tav>
                                      </p:tavLst>
                                    </p:anim>
                                    <p:anim calcmode="lin" valueType="num">
                                      <p:cBhvr>
                                        <p:cTn id="60" dur="250" fill="hold"/>
                                        <p:tgtEl>
                                          <p:spTgt spid="66"/>
                                        </p:tgtEl>
                                        <p:attrNameLst>
                                          <p:attrName>ppt_h</p:attrName>
                                        </p:attrNameLst>
                                      </p:cBhvr>
                                      <p:tavLst>
                                        <p:tav tm="0">
                                          <p:val>
                                            <p:fltVal val="0"/>
                                          </p:val>
                                        </p:tav>
                                        <p:tav tm="100000">
                                          <p:val>
                                            <p:strVal val="#ppt_h"/>
                                          </p:val>
                                        </p:tav>
                                      </p:tavLst>
                                    </p:anim>
                                  </p:childTnLst>
                                </p:cTn>
                              </p:par>
                            </p:childTnLst>
                          </p:cTn>
                        </p:par>
                        <p:par>
                          <p:cTn id="61" fill="hold">
                            <p:stCondLst>
                              <p:cond delay="6049"/>
                            </p:stCondLst>
                            <p:childTnLst>
                              <p:par>
                                <p:cTn id="62" presetID="2" presetClass="entr" presetSubtype="2" decel="58000"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additive="base">
                                        <p:cTn id="64" dur="600" fill="hold"/>
                                        <p:tgtEl>
                                          <p:spTgt spid="64"/>
                                        </p:tgtEl>
                                        <p:attrNameLst>
                                          <p:attrName>ppt_x</p:attrName>
                                        </p:attrNameLst>
                                      </p:cBhvr>
                                      <p:tavLst>
                                        <p:tav tm="0">
                                          <p:val>
                                            <p:strVal val="1+#ppt_w/2"/>
                                          </p:val>
                                        </p:tav>
                                        <p:tav tm="100000">
                                          <p:val>
                                            <p:strVal val="#ppt_x"/>
                                          </p:val>
                                        </p:tav>
                                      </p:tavLst>
                                    </p:anim>
                                    <p:anim calcmode="lin" valueType="num">
                                      <p:cBhvr additive="base">
                                        <p:cTn id="65" dur="600" fill="hold"/>
                                        <p:tgtEl>
                                          <p:spTgt spid="64"/>
                                        </p:tgtEl>
                                        <p:attrNameLst>
                                          <p:attrName>ppt_y</p:attrName>
                                        </p:attrNameLst>
                                      </p:cBhvr>
                                      <p:tavLst>
                                        <p:tav tm="0">
                                          <p:val>
                                            <p:strVal val="#ppt_y"/>
                                          </p:val>
                                        </p:tav>
                                        <p:tav tm="100000">
                                          <p:val>
                                            <p:strVal val="#ppt_y"/>
                                          </p:val>
                                        </p:tav>
                                      </p:tavLst>
                                    </p:anim>
                                  </p:childTnLst>
                                </p:cTn>
                              </p:par>
                            </p:childTnLst>
                          </p:cTn>
                        </p:par>
                        <p:par>
                          <p:cTn id="66" fill="hold">
                            <p:stCondLst>
                              <p:cond delay="7049"/>
                            </p:stCondLst>
                            <p:childTnLst>
                              <p:par>
                                <p:cTn id="67" presetID="23" presetClass="entr" presetSubtype="16" fill="hold" grpId="0" nodeType="afterEffect">
                                  <p:stCondLst>
                                    <p:cond delay="0"/>
                                  </p:stCondLst>
                                  <p:iterate type="lt">
                                    <p:tmPct val="10000"/>
                                  </p:iterate>
                                  <p:childTnLst>
                                    <p:set>
                                      <p:cBhvr>
                                        <p:cTn id="68" dur="1" fill="hold">
                                          <p:stCondLst>
                                            <p:cond delay="0"/>
                                          </p:stCondLst>
                                        </p:cTn>
                                        <p:tgtEl>
                                          <p:spTgt spid="67"/>
                                        </p:tgtEl>
                                        <p:attrNameLst>
                                          <p:attrName>style.visibility</p:attrName>
                                        </p:attrNameLst>
                                      </p:cBhvr>
                                      <p:to>
                                        <p:strVal val="visible"/>
                                      </p:to>
                                    </p:set>
                                    <p:anim calcmode="lin" valueType="num">
                                      <p:cBhvr>
                                        <p:cTn id="69" dur="250" fill="hold"/>
                                        <p:tgtEl>
                                          <p:spTgt spid="67"/>
                                        </p:tgtEl>
                                        <p:attrNameLst>
                                          <p:attrName>ppt_w</p:attrName>
                                        </p:attrNameLst>
                                      </p:cBhvr>
                                      <p:tavLst>
                                        <p:tav tm="0">
                                          <p:val>
                                            <p:fltVal val="0"/>
                                          </p:val>
                                        </p:tav>
                                        <p:tav tm="100000">
                                          <p:val>
                                            <p:strVal val="#ppt_w"/>
                                          </p:val>
                                        </p:tav>
                                      </p:tavLst>
                                    </p:anim>
                                    <p:anim calcmode="lin" valueType="num">
                                      <p:cBhvr>
                                        <p:cTn id="70" dur="250" fill="hold"/>
                                        <p:tgtEl>
                                          <p:spTgt spid="67"/>
                                        </p:tgtEl>
                                        <p:attrNameLst>
                                          <p:attrName>ppt_h</p:attrName>
                                        </p:attrNameLst>
                                      </p:cBhvr>
                                      <p:tavLst>
                                        <p:tav tm="0">
                                          <p:val>
                                            <p:fltVal val="0"/>
                                          </p:val>
                                        </p:tav>
                                        <p:tav tm="100000">
                                          <p:val>
                                            <p:strVal val="#ppt_h"/>
                                          </p:val>
                                        </p:tav>
                                      </p:tavLst>
                                    </p:anim>
                                  </p:childTnLst>
                                </p:cTn>
                              </p:par>
                            </p:childTnLst>
                          </p:cTn>
                        </p:par>
                        <p:par>
                          <p:cTn id="71" fill="hold">
                            <p:stCondLst>
                              <p:cond delay="7374"/>
                            </p:stCondLst>
                            <p:childTnLst>
                              <p:par>
                                <p:cTn id="72" presetID="2" presetClass="entr" presetSubtype="2" decel="58000"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600" fill="hold"/>
                                        <p:tgtEl>
                                          <p:spTgt spid="65"/>
                                        </p:tgtEl>
                                        <p:attrNameLst>
                                          <p:attrName>ppt_x</p:attrName>
                                        </p:attrNameLst>
                                      </p:cBhvr>
                                      <p:tavLst>
                                        <p:tav tm="0">
                                          <p:val>
                                            <p:strVal val="1+#ppt_w/2"/>
                                          </p:val>
                                        </p:tav>
                                        <p:tav tm="100000">
                                          <p:val>
                                            <p:strVal val="#ppt_x"/>
                                          </p:val>
                                        </p:tav>
                                      </p:tavLst>
                                    </p:anim>
                                    <p:anim calcmode="lin" valueType="num">
                                      <p:cBhvr additive="base">
                                        <p:cTn id="75" dur="600" fill="hold"/>
                                        <p:tgtEl>
                                          <p:spTgt spid="65"/>
                                        </p:tgtEl>
                                        <p:attrNameLst>
                                          <p:attrName>ppt_y</p:attrName>
                                        </p:attrNameLst>
                                      </p:cBhvr>
                                      <p:tavLst>
                                        <p:tav tm="0">
                                          <p:val>
                                            <p:strVal val="#ppt_y"/>
                                          </p:val>
                                        </p:tav>
                                        <p:tav tm="100000">
                                          <p:val>
                                            <p:strVal val="#ppt_y"/>
                                          </p:val>
                                        </p:tav>
                                      </p:tavLst>
                                    </p:anim>
                                  </p:childTnLst>
                                </p:cTn>
                              </p:par>
                            </p:childTnLst>
                          </p:cTn>
                        </p:par>
                        <p:par>
                          <p:cTn id="76" fill="hold">
                            <p:stCondLst>
                              <p:cond delay="8374"/>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68"/>
                                        </p:tgtEl>
                                        <p:attrNameLst>
                                          <p:attrName>style.visibility</p:attrName>
                                        </p:attrNameLst>
                                      </p:cBhvr>
                                      <p:to>
                                        <p:strVal val="visible"/>
                                      </p:to>
                                    </p:set>
                                    <p:anim calcmode="lin" valueType="num">
                                      <p:cBhvr>
                                        <p:cTn id="79" dur="250" fill="hold"/>
                                        <p:tgtEl>
                                          <p:spTgt spid="68"/>
                                        </p:tgtEl>
                                        <p:attrNameLst>
                                          <p:attrName>ppt_w</p:attrName>
                                        </p:attrNameLst>
                                      </p:cBhvr>
                                      <p:tavLst>
                                        <p:tav tm="0">
                                          <p:val>
                                            <p:fltVal val="0"/>
                                          </p:val>
                                        </p:tav>
                                        <p:tav tm="100000">
                                          <p:val>
                                            <p:strVal val="#ppt_w"/>
                                          </p:val>
                                        </p:tav>
                                      </p:tavLst>
                                    </p:anim>
                                    <p:anim calcmode="lin" valueType="num">
                                      <p:cBhvr>
                                        <p:cTn id="80" dur="25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7" grpId="0" animBg="1"/>
      <p:bldP spid="58" grpId="0" animBg="1"/>
      <p:bldP spid="59" grpId="0" animBg="1"/>
      <p:bldP spid="60" grpId="0"/>
      <p:bldP spid="61" grpId="0"/>
      <p:bldP spid="62" grpId="0"/>
      <p:bldP spid="63" grpId="0" animBg="1"/>
      <p:bldP spid="64" grpId="0" animBg="1"/>
      <p:bldP spid="65" grpId="0" animBg="1"/>
      <p:bldP spid="66" grpId="0"/>
      <p:bldP spid="67" grpId="0"/>
      <p:bldP spid="68" grpId="0"/>
      <p:bldP spid="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7"/>
          <p:cNvSpPr txBox="1"/>
          <p:nvPr/>
        </p:nvSpPr>
        <p:spPr>
          <a:xfrm>
            <a:off x="8174098" y="5050799"/>
            <a:ext cx="2006432" cy="461417"/>
          </a:xfrm>
          <a:prstGeom prst="rect">
            <a:avLst/>
          </a:prstGeom>
          <a:noFill/>
        </p:spPr>
        <p:txBody>
          <a:bodyPr wrap="square" lIns="91387" tIns="45692" rIns="91387" bIns="45692" rtlCol="0">
            <a:spAutoFit/>
          </a:bodyPr>
          <a:lstStyle/>
          <a:p>
            <a:r>
              <a:rPr lang="zh-CN" altLang="en-US" sz="2400" b="1"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经营理念</a:t>
            </a:r>
          </a:p>
        </p:txBody>
      </p:sp>
      <p:sp>
        <p:nvSpPr>
          <p:cNvPr id="71" name="文本框 8"/>
          <p:cNvSpPr txBox="1"/>
          <p:nvPr/>
        </p:nvSpPr>
        <p:spPr>
          <a:xfrm>
            <a:off x="7390673" y="5470150"/>
            <a:ext cx="3621178" cy="682900"/>
          </a:xfrm>
          <a:prstGeom prst="rect">
            <a:avLst/>
          </a:prstGeom>
          <a:noFill/>
        </p:spPr>
        <p:txBody>
          <a:bodyPr wrap="square" lIns="91387" tIns="45692" rIns="91387" bIns="45692" rtlCol="0">
            <a:spAutoFit/>
          </a:bodyPr>
          <a:lstStyle/>
          <a:p>
            <a:pP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以为经营钻石为理念、打造行业最具影响力的管理系统软件。</a:t>
            </a:r>
          </a:p>
        </p:txBody>
      </p:sp>
      <p:sp>
        <p:nvSpPr>
          <p:cNvPr id="72" name="文本框 9"/>
          <p:cNvSpPr txBox="1"/>
          <p:nvPr/>
        </p:nvSpPr>
        <p:spPr>
          <a:xfrm>
            <a:off x="7363850" y="4859390"/>
            <a:ext cx="919485" cy="769032"/>
          </a:xfrm>
          <a:prstGeom prst="rect">
            <a:avLst/>
          </a:prstGeom>
          <a:noFill/>
        </p:spPr>
        <p:txBody>
          <a:bodyPr wrap="square" lIns="91387" tIns="45692" rIns="91387" bIns="45692" rtlCol="0">
            <a:spAutoFit/>
          </a:bodyPr>
          <a:lstStyle/>
          <a:p>
            <a:r>
              <a:rPr lang="en-US" altLang="zh-CN"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04</a:t>
            </a:r>
            <a:endParaRPr lang="zh-CN" altLang="en-US"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73" name="文本框 12"/>
          <p:cNvSpPr txBox="1"/>
          <p:nvPr/>
        </p:nvSpPr>
        <p:spPr>
          <a:xfrm>
            <a:off x="8136210" y="1727410"/>
            <a:ext cx="2143421" cy="461417"/>
          </a:xfrm>
          <a:prstGeom prst="rect">
            <a:avLst/>
          </a:prstGeom>
          <a:noFill/>
        </p:spPr>
        <p:txBody>
          <a:bodyPr wrap="square" lIns="91387" tIns="45692" rIns="91387" bIns="45692" rtlCol="0">
            <a:spAutoFit/>
          </a:bodyPr>
          <a:lstStyle/>
          <a:p>
            <a:r>
              <a:rPr lang="zh-CN" altLang="en-US" sz="2400" b="1"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企业宗旨</a:t>
            </a:r>
          </a:p>
        </p:txBody>
      </p:sp>
      <p:sp>
        <p:nvSpPr>
          <p:cNvPr id="74" name="文本框 13"/>
          <p:cNvSpPr txBox="1"/>
          <p:nvPr/>
        </p:nvSpPr>
        <p:spPr>
          <a:xfrm>
            <a:off x="7390673" y="2168786"/>
            <a:ext cx="3621178" cy="362607"/>
          </a:xfrm>
          <a:prstGeom prst="rect">
            <a:avLst/>
          </a:prstGeom>
          <a:noFill/>
        </p:spPr>
        <p:txBody>
          <a:bodyPr wrap="square" lIns="91387" tIns="45692" rIns="91387" bIns="45692" rtlCol="0">
            <a:spAutoFit/>
          </a:bodyPr>
          <a:lstStyle/>
          <a:p>
            <a:pP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诚信、实惠、原创、原创、再原创</a:t>
            </a:r>
          </a:p>
        </p:txBody>
      </p:sp>
      <p:sp>
        <p:nvSpPr>
          <p:cNvPr id="75" name="文本框 14"/>
          <p:cNvSpPr txBox="1"/>
          <p:nvPr/>
        </p:nvSpPr>
        <p:spPr>
          <a:xfrm>
            <a:off x="7363850" y="1522643"/>
            <a:ext cx="919485" cy="769032"/>
          </a:xfrm>
          <a:prstGeom prst="rect">
            <a:avLst/>
          </a:prstGeom>
          <a:noFill/>
        </p:spPr>
        <p:txBody>
          <a:bodyPr wrap="square" lIns="91387" tIns="45692" rIns="91387" bIns="45692" rtlCol="0">
            <a:spAutoFit/>
          </a:bodyPr>
          <a:lstStyle/>
          <a:p>
            <a:r>
              <a:rPr lang="en-US" altLang="zh-CN"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02</a:t>
            </a:r>
            <a:endParaRPr lang="zh-CN" altLang="en-US"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76" name="文本框 16"/>
          <p:cNvSpPr txBox="1"/>
          <p:nvPr/>
        </p:nvSpPr>
        <p:spPr>
          <a:xfrm>
            <a:off x="1831670" y="5039787"/>
            <a:ext cx="2181767" cy="461417"/>
          </a:xfrm>
          <a:prstGeom prst="rect">
            <a:avLst/>
          </a:prstGeom>
          <a:noFill/>
        </p:spPr>
        <p:txBody>
          <a:bodyPr wrap="square" lIns="91387" tIns="45692" rIns="91387" bIns="45692" rtlCol="0">
            <a:spAutoFit/>
          </a:bodyPr>
          <a:lstStyle/>
          <a:p>
            <a:pPr algn="r"/>
            <a:r>
              <a:rPr lang="zh-CN" altLang="en-US" sz="2400" b="1"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企业文化</a:t>
            </a:r>
          </a:p>
        </p:txBody>
      </p:sp>
      <p:sp>
        <p:nvSpPr>
          <p:cNvPr id="77" name="文本框 17"/>
          <p:cNvSpPr txBox="1"/>
          <p:nvPr/>
        </p:nvSpPr>
        <p:spPr>
          <a:xfrm>
            <a:off x="1180147" y="5464672"/>
            <a:ext cx="3614120" cy="362607"/>
          </a:xfrm>
          <a:prstGeom prst="rect">
            <a:avLst/>
          </a:prstGeom>
          <a:noFill/>
        </p:spPr>
        <p:txBody>
          <a:bodyPr wrap="square" lIns="91387" tIns="45692" rIns="91387" bIns="45692" rtlCol="0">
            <a:spAutoFit/>
          </a:bodyPr>
          <a:lstStyle/>
          <a:p>
            <a:pPr algn="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敬业、团结、开扩、求实</a:t>
            </a:r>
          </a:p>
        </p:txBody>
      </p:sp>
      <p:sp>
        <p:nvSpPr>
          <p:cNvPr id="78" name="文本框 18"/>
          <p:cNvSpPr txBox="1"/>
          <p:nvPr/>
        </p:nvSpPr>
        <p:spPr>
          <a:xfrm>
            <a:off x="3900680" y="4853913"/>
            <a:ext cx="919485" cy="769032"/>
          </a:xfrm>
          <a:prstGeom prst="rect">
            <a:avLst/>
          </a:prstGeom>
          <a:noFill/>
        </p:spPr>
        <p:txBody>
          <a:bodyPr wrap="square" lIns="91387" tIns="45692" rIns="91387" bIns="45692" rtlCol="0">
            <a:spAutoFit/>
          </a:bodyPr>
          <a:lstStyle/>
          <a:p>
            <a:pPr algn="r"/>
            <a:r>
              <a:rPr lang="en-US" altLang="zh-CN"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03</a:t>
            </a:r>
            <a:endParaRPr lang="zh-CN" altLang="en-US"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79" name="文本框 20"/>
          <p:cNvSpPr txBox="1"/>
          <p:nvPr/>
        </p:nvSpPr>
        <p:spPr>
          <a:xfrm>
            <a:off x="2152883" y="1727410"/>
            <a:ext cx="1828760" cy="461417"/>
          </a:xfrm>
          <a:prstGeom prst="rect">
            <a:avLst/>
          </a:prstGeom>
          <a:noFill/>
        </p:spPr>
        <p:txBody>
          <a:bodyPr wrap="square" lIns="91387" tIns="45692" rIns="91387" bIns="45692" rtlCol="0">
            <a:spAutoFit/>
          </a:bodyPr>
          <a:lstStyle/>
          <a:p>
            <a:pPr algn="r"/>
            <a:r>
              <a:rPr lang="zh-CN" altLang="en-US" sz="2400" b="1"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企业使命</a:t>
            </a:r>
          </a:p>
        </p:txBody>
      </p:sp>
      <p:sp>
        <p:nvSpPr>
          <p:cNvPr id="80" name="文本框 21"/>
          <p:cNvSpPr txBox="1"/>
          <p:nvPr/>
        </p:nvSpPr>
        <p:spPr>
          <a:xfrm>
            <a:off x="1180143" y="2163305"/>
            <a:ext cx="3614120" cy="362607"/>
          </a:xfrm>
          <a:prstGeom prst="rect">
            <a:avLst/>
          </a:prstGeom>
          <a:noFill/>
        </p:spPr>
        <p:txBody>
          <a:bodyPr wrap="square" lIns="91387" tIns="45692" rIns="91387" bIns="45692" rtlCol="0">
            <a:spAutoFit/>
          </a:bodyPr>
          <a:lstStyle/>
          <a:p>
            <a:pPr algn="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开扩、创新、服务、服务、再服务</a:t>
            </a:r>
          </a:p>
        </p:txBody>
      </p:sp>
      <p:sp>
        <p:nvSpPr>
          <p:cNvPr id="81" name="文本框 22"/>
          <p:cNvSpPr txBox="1"/>
          <p:nvPr/>
        </p:nvSpPr>
        <p:spPr>
          <a:xfrm>
            <a:off x="3881638" y="1517166"/>
            <a:ext cx="919485" cy="769032"/>
          </a:xfrm>
          <a:prstGeom prst="rect">
            <a:avLst/>
          </a:prstGeom>
          <a:noFill/>
        </p:spPr>
        <p:txBody>
          <a:bodyPr wrap="square" lIns="91387" tIns="45692" rIns="91387" bIns="45692" rtlCol="0">
            <a:spAutoFit/>
          </a:bodyPr>
          <a:lstStyle/>
          <a:p>
            <a:pPr algn="r"/>
            <a:r>
              <a:rPr lang="en-US" altLang="zh-CN"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rPr>
              <a:t>01</a:t>
            </a:r>
            <a:endParaRPr lang="zh-CN" altLang="en-US" sz="6595" baseline="-3000" dirty="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grpSp>
        <p:nvGrpSpPr>
          <p:cNvPr id="82" name="组合 81"/>
          <p:cNvGrpSpPr/>
          <p:nvPr/>
        </p:nvGrpSpPr>
        <p:grpSpPr>
          <a:xfrm>
            <a:off x="5147558" y="4367517"/>
            <a:ext cx="1896883" cy="1896883"/>
            <a:chOff x="5134197" y="3975988"/>
            <a:chExt cx="1897871" cy="1897871"/>
          </a:xfrm>
        </p:grpSpPr>
        <p:sp>
          <p:nvSpPr>
            <p:cNvPr id="83" name="泪滴形 82"/>
            <p:cNvSpPr/>
            <p:nvPr/>
          </p:nvSpPr>
          <p:spPr>
            <a:xfrm rot="13500000" flipV="1">
              <a:off x="5134197" y="3975988"/>
              <a:ext cx="1897871" cy="189787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grpSp>
          <p:nvGrpSpPr>
            <p:cNvPr id="84" name="组合 83"/>
            <p:cNvGrpSpPr>
              <a:grpSpLocks noChangeAspect="1"/>
            </p:cNvGrpSpPr>
            <p:nvPr/>
          </p:nvGrpSpPr>
          <p:grpSpPr>
            <a:xfrm>
              <a:off x="5687531" y="4376196"/>
              <a:ext cx="843730" cy="867834"/>
              <a:chOff x="7240588" y="6794047"/>
              <a:chExt cx="388938" cy="400050"/>
            </a:xfrm>
            <a:solidFill>
              <a:schemeClr val="bg1">
                <a:lumMod val="20000"/>
                <a:lumOff val="80000"/>
              </a:schemeClr>
            </a:solidFill>
          </p:grpSpPr>
          <p:sp>
            <p:nvSpPr>
              <p:cNvPr id="85"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tx1"/>
              </a:solidFill>
              <a:ln w="9525">
                <a:solidFill>
                  <a:schemeClr val="bg1">
                    <a:lumMod val="95000"/>
                  </a:schemeClr>
                </a:solidFill>
                <a:round/>
              </a:ln>
            </p:spPr>
            <p:txBody>
              <a:bodyPr vert="horz" wrap="square" lIns="121857" tIns="60928" rIns="121857" bIns="60928" numCol="1" anchor="t" anchorCtr="0" compatLnSpc="1"/>
              <a:lstStyle/>
              <a:p>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86"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tx1"/>
              </a:solidFill>
              <a:ln w="9525">
                <a:solidFill>
                  <a:schemeClr val="bg1">
                    <a:lumMod val="95000"/>
                  </a:schemeClr>
                </a:solidFill>
                <a:round/>
              </a:ln>
            </p:spPr>
            <p:txBody>
              <a:bodyPr vert="horz" wrap="square" lIns="121857" tIns="60928" rIns="121857" bIns="60928" numCol="1" anchor="t" anchorCtr="0" compatLnSpc="1"/>
              <a:lstStyle/>
              <a:p>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87"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tx1"/>
              </a:solidFill>
              <a:ln w="9525">
                <a:solidFill>
                  <a:schemeClr val="bg1">
                    <a:lumMod val="95000"/>
                  </a:schemeClr>
                </a:solidFill>
                <a:round/>
              </a:ln>
            </p:spPr>
            <p:txBody>
              <a:bodyPr vert="horz" wrap="square" lIns="121857" tIns="60928" rIns="121857" bIns="60928" numCol="1" anchor="t" anchorCtr="0" compatLnSpc="1"/>
              <a:lstStyle/>
              <a:p>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grpSp>
      </p:grpSp>
      <p:grpSp>
        <p:nvGrpSpPr>
          <p:cNvPr id="88" name="组合 87"/>
          <p:cNvGrpSpPr/>
          <p:nvPr/>
        </p:nvGrpSpPr>
        <p:grpSpPr>
          <a:xfrm>
            <a:off x="5147558" y="1460240"/>
            <a:ext cx="1896883" cy="1896881"/>
            <a:chOff x="5134197" y="1067197"/>
            <a:chExt cx="1897871" cy="1897869"/>
          </a:xfrm>
        </p:grpSpPr>
        <p:sp>
          <p:nvSpPr>
            <p:cNvPr id="89" name="泪滴形 88"/>
            <p:cNvSpPr/>
            <p:nvPr/>
          </p:nvSpPr>
          <p:spPr>
            <a:xfrm rot="8100000">
              <a:off x="5134197" y="1067197"/>
              <a:ext cx="1897871" cy="189786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90" name="Freeform 17"/>
            <p:cNvSpPr>
              <a:spLocks noEditPoints="1"/>
            </p:cNvSpPr>
            <p:nvPr/>
          </p:nvSpPr>
          <p:spPr bwMode="auto">
            <a:xfrm>
              <a:off x="5546508" y="1533786"/>
              <a:ext cx="902096" cy="96469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91" name="组合 90"/>
          <p:cNvGrpSpPr/>
          <p:nvPr/>
        </p:nvGrpSpPr>
        <p:grpSpPr>
          <a:xfrm>
            <a:off x="3565088" y="2910122"/>
            <a:ext cx="1896883" cy="1896883"/>
            <a:chOff x="3550903" y="2517834"/>
            <a:chExt cx="1897871" cy="1897871"/>
          </a:xfrm>
        </p:grpSpPr>
        <p:sp>
          <p:nvSpPr>
            <p:cNvPr id="92" name="泪滴形 91"/>
            <p:cNvSpPr/>
            <p:nvPr/>
          </p:nvSpPr>
          <p:spPr>
            <a:xfrm rot="13500000" flipH="1" flipV="1">
              <a:off x="3550903" y="2517834"/>
              <a:ext cx="1897871" cy="189787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93" name="Freeform 8"/>
            <p:cNvSpPr>
              <a:spLocks noEditPoints="1"/>
            </p:cNvSpPr>
            <p:nvPr/>
          </p:nvSpPr>
          <p:spPr bwMode="auto">
            <a:xfrm>
              <a:off x="4045196" y="2993898"/>
              <a:ext cx="960070" cy="945742"/>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solidFill>
            <a:ln>
              <a:solidFill>
                <a:srgbClr val="000815"/>
              </a:solidFill>
            </a:ln>
            <a:effectLst>
              <a:outerShdw blurRad="50800" dist="38100" dir="2700000" sx="103000" sy="103000" algn="tl" rotWithShape="0">
                <a:prstClr val="black"/>
              </a:outerShdw>
            </a:effectLst>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94" name="组合 93"/>
          <p:cNvGrpSpPr/>
          <p:nvPr/>
        </p:nvGrpSpPr>
        <p:grpSpPr>
          <a:xfrm>
            <a:off x="6730030" y="2910122"/>
            <a:ext cx="1896883" cy="1896883"/>
            <a:chOff x="6717493" y="2517834"/>
            <a:chExt cx="1897871" cy="1897871"/>
          </a:xfrm>
        </p:grpSpPr>
        <p:sp>
          <p:nvSpPr>
            <p:cNvPr id="95" name="泪滴形 94"/>
            <p:cNvSpPr/>
            <p:nvPr/>
          </p:nvSpPr>
          <p:spPr>
            <a:xfrm rot="8100000" flipV="1">
              <a:off x="6717493" y="2517834"/>
              <a:ext cx="1897871" cy="189787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accent1"/>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96" name="Freeform 19"/>
            <p:cNvSpPr>
              <a:spLocks noEditPoints="1"/>
            </p:cNvSpPr>
            <p:nvPr/>
          </p:nvSpPr>
          <p:spPr bwMode="auto">
            <a:xfrm>
              <a:off x="7194012" y="3030404"/>
              <a:ext cx="894999" cy="847534"/>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31" name="组合 30"/>
          <p:cNvGrpSpPr/>
          <p:nvPr/>
        </p:nvGrpSpPr>
        <p:grpSpPr>
          <a:xfrm>
            <a:off x="0" y="26849"/>
            <a:ext cx="2592423" cy="853265"/>
            <a:chOff x="0" y="26849"/>
            <a:chExt cx="2592423" cy="853265"/>
          </a:xfrm>
        </p:grpSpPr>
        <p:sp>
          <p:nvSpPr>
            <p:cNvPr id="32"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3" name="矩形 32"/>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ppt_x</p:attrName>
                                        </p:attrNameLst>
                                      </p:cBhvr>
                                      <p:tavLst>
                                        <p:tav tm="0">
                                          <p:val>
                                            <p:fltVal val="0.5"/>
                                          </p:val>
                                        </p:tav>
                                        <p:tav tm="100000">
                                          <p:val>
                                            <p:strVal val="#ppt_x"/>
                                          </p:val>
                                        </p:tav>
                                      </p:tavLst>
                                    </p:anim>
                                    <p:anim calcmode="lin" valueType="num">
                                      <p:cBhvr>
                                        <p:cTn id="10" dur="500" fill="hold"/>
                                        <p:tgtEl>
                                          <p:spTgt spid="8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anim calcmode="lin" valueType="num">
                                      <p:cBhvr>
                                        <p:cTn id="16" dur="500" fill="hold"/>
                                        <p:tgtEl>
                                          <p:spTgt spid="91"/>
                                        </p:tgtEl>
                                        <p:attrNameLst>
                                          <p:attrName>ppt_x</p:attrName>
                                        </p:attrNameLst>
                                      </p:cBhvr>
                                      <p:tavLst>
                                        <p:tav tm="0">
                                          <p:val>
                                            <p:fltVal val="0.5"/>
                                          </p:val>
                                        </p:tav>
                                        <p:tav tm="100000">
                                          <p:val>
                                            <p:strVal val="#ppt_x"/>
                                          </p:val>
                                        </p:tav>
                                      </p:tavLst>
                                    </p:anim>
                                    <p:anim calcmode="lin" valueType="num">
                                      <p:cBhvr>
                                        <p:cTn id="17" dur="500" fill="hold"/>
                                        <p:tgtEl>
                                          <p:spTgt spid="91"/>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 calcmode="lin" valueType="num">
                                      <p:cBhvr>
                                        <p:cTn id="23" dur="500" fill="hold"/>
                                        <p:tgtEl>
                                          <p:spTgt spid="82"/>
                                        </p:tgtEl>
                                        <p:attrNameLst>
                                          <p:attrName>ppt_x</p:attrName>
                                        </p:attrNameLst>
                                      </p:cBhvr>
                                      <p:tavLst>
                                        <p:tav tm="0">
                                          <p:val>
                                            <p:fltVal val="0.5"/>
                                          </p:val>
                                        </p:tav>
                                        <p:tav tm="100000">
                                          <p:val>
                                            <p:strVal val="#ppt_x"/>
                                          </p:val>
                                        </p:tav>
                                      </p:tavLst>
                                    </p:anim>
                                    <p:anim calcmode="lin" valueType="num">
                                      <p:cBhvr>
                                        <p:cTn id="24" dur="500" fill="hold"/>
                                        <p:tgtEl>
                                          <p:spTgt spid="82"/>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 calcmode="lin" valueType="num">
                                      <p:cBhvr>
                                        <p:cTn id="30" dur="500" fill="hold"/>
                                        <p:tgtEl>
                                          <p:spTgt spid="94"/>
                                        </p:tgtEl>
                                        <p:attrNameLst>
                                          <p:attrName>ppt_x</p:attrName>
                                        </p:attrNameLst>
                                      </p:cBhvr>
                                      <p:tavLst>
                                        <p:tav tm="0">
                                          <p:val>
                                            <p:fltVal val="0.5"/>
                                          </p:val>
                                        </p:tav>
                                        <p:tav tm="100000">
                                          <p:val>
                                            <p:strVal val="#ppt_x"/>
                                          </p:val>
                                        </p:tav>
                                      </p:tavLst>
                                    </p:anim>
                                    <p:anim calcmode="lin" valueType="num">
                                      <p:cBhvr>
                                        <p:cTn id="31" dur="500" fill="hold"/>
                                        <p:tgtEl>
                                          <p:spTgt spid="94"/>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 calcmode="lin" valueType="num">
                                      <p:cBhvr>
                                        <p:cTn id="37" dur="500" fill="hold"/>
                                        <p:tgtEl>
                                          <p:spTgt spid="81"/>
                                        </p:tgtEl>
                                        <p:attrNameLst>
                                          <p:attrName>ppt_x</p:attrName>
                                        </p:attrNameLst>
                                      </p:cBhvr>
                                      <p:tavLst>
                                        <p:tav tm="0">
                                          <p:val>
                                            <p:fltVal val="0.5"/>
                                          </p:val>
                                        </p:tav>
                                        <p:tav tm="100000">
                                          <p:val>
                                            <p:strVal val="#ppt_x"/>
                                          </p:val>
                                        </p:tav>
                                      </p:tavLst>
                                    </p:anim>
                                    <p:anim calcmode="lin" valueType="num">
                                      <p:cBhvr>
                                        <p:cTn id="38" dur="500" fill="hold"/>
                                        <p:tgtEl>
                                          <p:spTgt spid="81"/>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16" fill="hold" grpId="0" nodeType="afterEffect">
                                  <p:stCondLst>
                                    <p:cond delay="0"/>
                                  </p:stCondLst>
                                  <p:iterate type="lt">
                                    <p:tmPct val="10000"/>
                                  </p:iterate>
                                  <p:childTnLst>
                                    <p:set>
                                      <p:cBhvr>
                                        <p:cTn id="41" dur="1" fill="hold">
                                          <p:stCondLst>
                                            <p:cond delay="0"/>
                                          </p:stCondLst>
                                        </p:cTn>
                                        <p:tgtEl>
                                          <p:spTgt spid="79"/>
                                        </p:tgtEl>
                                        <p:attrNameLst>
                                          <p:attrName>style.visibility</p:attrName>
                                        </p:attrNameLst>
                                      </p:cBhvr>
                                      <p:to>
                                        <p:strVal val="visible"/>
                                      </p:to>
                                    </p:set>
                                    <p:anim calcmode="lin" valueType="num">
                                      <p:cBhvr>
                                        <p:cTn id="42" dur="300" fill="hold"/>
                                        <p:tgtEl>
                                          <p:spTgt spid="79"/>
                                        </p:tgtEl>
                                        <p:attrNameLst>
                                          <p:attrName>ppt_w</p:attrName>
                                        </p:attrNameLst>
                                      </p:cBhvr>
                                      <p:tavLst>
                                        <p:tav tm="0">
                                          <p:val>
                                            <p:fltVal val="0"/>
                                          </p:val>
                                        </p:tav>
                                        <p:tav tm="100000">
                                          <p:val>
                                            <p:strVal val="#ppt_w"/>
                                          </p:val>
                                        </p:tav>
                                      </p:tavLst>
                                    </p:anim>
                                    <p:anim calcmode="lin" valueType="num">
                                      <p:cBhvr>
                                        <p:cTn id="43" dur="300" fill="hold"/>
                                        <p:tgtEl>
                                          <p:spTgt spid="79"/>
                                        </p:tgtEl>
                                        <p:attrNameLst>
                                          <p:attrName>ppt_h</p:attrName>
                                        </p:attrNameLst>
                                      </p:cBhvr>
                                      <p:tavLst>
                                        <p:tav tm="0">
                                          <p:val>
                                            <p:fltVal val="0"/>
                                          </p:val>
                                        </p:tav>
                                        <p:tav tm="100000">
                                          <p:val>
                                            <p:strVal val="#ppt_h"/>
                                          </p:val>
                                        </p:tav>
                                      </p:tavLst>
                                    </p:anim>
                                  </p:childTnLst>
                                </p:cTn>
                              </p:par>
                            </p:childTnLst>
                          </p:cTn>
                        </p:par>
                        <p:par>
                          <p:cTn id="44" fill="hold">
                            <p:stCondLst>
                              <p:cond delay="2889"/>
                            </p:stCondLst>
                            <p:childTnLst>
                              <p:par>
                                <p:cTn id="45" presetID="23" presetClass="entr" presetSubtype="16" fill="hold" grpId="0" nodeType="after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calcmode="lin" valueType="num">
                                      <p:cBhvr>
                                        <p:cTn id="47" dur="300" fill="hold"/>
                                        <p:tgtEl>
                                          <p:spTgt spid="80"/>
                                        </p:tgtEl>
                                        <p:attrNameLst>
                                          <p:attrName>ppt_w</p:attrName>
                                        </p:attrNameLst>
                                      </p:cBhvr>
                                      <p:tavLst>
                                        <p:tav tm="0">
                                          <p:val>
                                            <p:fltVal val="0"/>
                                          </p:val>
                                        </p:tav>
                                        <p:tav tm="100000">
                                          <p:val>
                                            <p:strVal val="#ppt_w"/>
                                          </p:val>
                                        </p:tav>
                                      </p:tavLst>
                                    </p:anim>
                                    <p:anim calcmode="lin" valueType="num">
                                      <p:cBhvr>
                                        <p:cTn id="48" dur="300" fill="hold"/>
                                        <p:tgtEl>
                                          <p:spTgt spid="80"/>
                                        </p:tgtEl>
                                        <p:attrNameLst>
                                          <p:attrName>ppt_h</p:attrName>
                                        </p:attrNameLst>
                                      </p:cBhvr>
                                      <p:tavLst>
                                        <p:tav tm="0">
                                          <p:val>
                                            <p:fltVal val="0"/>
                                          </p:val>
                                        </p:tav>
                                        <p:tav tm="100000">
                                          <p:val>
                                            <p:strVal val="#ppt_h"/>
                                          </p:val>
                                        </p:tav>
                                      </p:tavLst>
                                    </p:anim>
                                  </p:childTnLst>
                                </p:cTn>
                              </p:par>
                            </p:childTnLst>
                          </p:cTn>
                        </p:par>
                        <p:par>
                          <p:cTn id="49" fill="hold">
                            <p:stCondLst>
                              <p:cond delay="3610"/>
                            </p:stCondLst>
                            <p:childTnLst>
                              <p:par>
                                <p:cTn id="50" presetID="23" presetClass="entr" presetSubtype="528"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 calcmode="lin" valueType="num">
                                      <p:cBhvr>
                                        <p:cTn id="54" dur="500" fill="hold"/>
                                        <p:tgtEl>
                                          <p:spTgt spid="75"/>
                                        </p:tgtEl>
                                        <p:attrNameLst>
                                          <p:attrName>ppt_x</p:attrName>
                                        </p:attrNameLst>
                                      </p:cBhvr>
                                      <p:tavLst>
                                        <p:tav tm="0">
                                          <p:val>
                                            <p:fltVal val="0.5"/>
                                          </p:val>
                                        </p:tav>
                                        <p:tav tm="100000">
                                          <p:val>
                                            <p:strVal val="#ppt_x"/>
                                          </p:val>
                                        </p:tav>
                                      </p:tavLst>
                                    </p:anim>
                                    <p:anim calcmode="lin" valueType="num">
                                      <p:cBhvr>
                                        <p:cTn id="55" dur="500" fill="hold"/>
                                        <p:tgtEl>
                                          <p:spTgt spid="75"/>
                                        </p:tgtEl>
                                        <p:attrNameLst>
                                          <p:attrName>ppt_y</p:attrName>
                                        </p:attrNameLst>
                                      </p:cBhvr>
                                      <p:tavLst>
                                        <p:tav tm="0">
                                          <p:val>
                                            <p:fltVal val="0.5"/>
                                          </p:val>
                                        </p:tav>
                                        <p:tav tm="100000">
                                          <p:val>
                                            <p:strVal val="#ppt_y"/>
                                          </p:val>
                                        </p:tav>
                                      </p:tavLst>
                                    </p:anim>
                                  </p:childTnLst>
                                </p:cTn>
                              </p:par>
                            </p:childTnLst>
                          </p:cTn>
                        </p:par>
                        <p:par>
                          <p:cTn id="56" fill="hold">
                            <p:stCondLst>
                              <p:cond delay="4110"/>
                            </p:stCondLst>
                            <p:childTnLst>
                              <p:par>
                                <p:cTn id="57" presetID="23" presetClass="entr" presetSubtype="16" fill="hold" grpId="0" nodeType="afterEffect">
                                  <p:stCondLst>
                                    <p:cond delay="0"/>
                                  </p:stCondLst>
                                  <p:iterate type="lt">
                                    <p:tmPct val="10000"/>
                                  </p:iterate>
                                  <p:childTnLst>
                                    <p:set>
                                      <p:cBhvr>
                                        <p:cTn id="58" dur="1" fill="hold">
                                          <p:stCondLst>
                                            <p:cond delay="0"/>
                                          </p:stCondLst>
                                        </p:cTn>
                                        <p:tgtEl>
                                          <p:spTgt spid="73"/>
                                        </p:tgtEl>
                                        <p:attrNameLst>
                                          <p:attrName>style.visibility</p:attrName>
                                        </p:attrNameLst>
                                      </p:cBhvr>
                                      <p:to>
                                        <p:strVal val="visible"/>
                                      </p:to>
                                    </p:set>
                                    <p:anim calcmode="lin" valueType="num">
                                      <p:cBhvr>
                                        <p:cTn id="59" dur="300" fill="hold"/>
                                        <p:tgtEl>
                                          <p:spTgt spid="73"/>
                                        </p:tgtEl>
                                        <p:attrNameLst>
                                          <p:attrName>ppt_w</p:attrName>
                                        </p:attrNameLst>
                                      </p:cBhvr>
                                      <p:tavLst>
                                        <p:tav tm="0">
                                          <p:val>
                                            <p:fltVal val="0"/>
                                          </p:val>
                                        </p:tav>
                                        <p:tav tm="100000">
                                          <p:val>
                                            <p:strVal val="#ppt_w"/>
                                          </p:val>
                                        </p:tav>
                                      </p:tavLst>
                                    </p:anim>
                                    <p:anim calcmode="lin" valueType="num">
                                      <p:cBhvr>
                                        <p:cTn id="60" dur="300" fill="hold"/>
                                        <p:tgtEl>
                                          <p:spTgt spid="73"/>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74"/>
                                        </p:tgtEl>
                                        <p:attrNameLst>
                                          <p:attrName>style.visibility</p:attrName>
                                        </p:attrNameLst>
                                      </p:cBhvr>
                                      <p:to>
                                        <p:strVal val="visible"/>
                                      </p:to>
                                    </p:set>
                                    <p:anim calcmode="lin" valueType="num">
                                      <p:cBhvr>
                                        <p:cTn id="64" dur="300" fill="hold"/>
                                        <p:tgtEl>
                                          <p:spTgt spid="74"/>
                                        </p:tgtEl>
                                        <p:attrNameLst>
                                          <p:attrName>ppt_w</p:attrName>
                                        </p:attrNameLst>
                                      </p:cBhvr>
                                      <p:tavLst>
                                        <p:tav tm="0">
                                          <p:val>
                                            <p:fltVal val="0"/>
                                          </p:val>
                                        </p:tav>
                                        <p:tav tm="100000">
                                          <p:val>
                                            <p:strVal val="#ppt_w"/>
                                          </p:val>
                                        </p:tav>
                                      </p:tavLst>
                                    </p:anim>
                                    <p:anim calcmode="lin" valueType="num">
                                      <p:cBhvr>
                                        <p:cTn id="65" dur="300" fill="hold"/>
                                        <p:tgtEl>
                                          <p:spTgt spid="74"/>
                                        </p:tgtEl>
                                        <p:attrNameLst>
                                          <p:attrName>ppt_h</p:attrName>
                                        </p:attrNameLst>
                                      </p:cBhvr>
                                      <p:tavLst>
                                        <p:tav tm="0">
                                          <p:val>
                                            <p:fltVal val="0"/>
                                          </p:val>
                                        </p:tav>
                                        <p:tav tm="100000">
                                          <p:val>
                                            <p:strVal val="#ppt_h"/>
                                          </p:val>
                                        </p:tav>
                                      </p:tavLst>
                                    </p:anim>
                                  </p:childTnLst>
                                </p:cTn>
                              </p:par>
                            </p:childTnLst>
                          </p:cTn>
                        </p:par>
                        <p:par>
                          <p:cTn id="66" fill="hold">
                            <p:stCondLst>
                              <p:cond delay="5220"/>
                            </p:stCondLst>
                            <p:childTnLst>
                              <p:par>
                                <p:cTn id="67" presetID="23" presetClass="entr" presetSubtype="528"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 calcmode="lin" valueType="num">
                                      <p:cBhvr>
                                        <p:cTn id="71" dur="500" fill="hold"/>
                                        <p:tgtEl>
                                          <p:spTgt spid="78"/>
                                        </p:tgtEl>
                                        <p:attrNameLst>
                                          <p:attrName>ppt_x</p:attrName>
                                        </p:attrNameLst>
                                      </p:cBhvr>
                                      <p:tavLst>
                                        <p:tav tm="0">
                                          <p:val>
                                            <p:fltVal val="0.5"/>
                                          </p:val>
                                        </p:tav>
                                        <p:tav tm="100000">
                                          <p:val>
                                            <p:strVal val="#ppt_x"/>
                                          </p:val>
                                        </p:tav>
                                      </p:tavLst>
                                    </p:anim>
                                    <p:anim calcmode="lin" valueType="num">
                                      <p:cBhvr>
                                        <p:cTn id="72" dur="500" fill="hold"/>
                                        <p:tgtEl>
                                          <p:spTgt spid="78"/>
                                        </p:tgtEl>
                                        <p:attrNameLst>
                                          <p:attrName>ppt_y</p:attrName>
                                        </p:attrNameLst>
                                      </p:cBhvr>
                                      <p:tavLst>
                                        <p:tav tm="0">
                                          <p:val>
                                            <p:fltVal val="0.5"/>
                                          </p:val>
                                        </p:tav>
                                        <p:tav tm="100000">
                                          <p:val>
                                            <p:strVal val="#ppt_y"/>
                                          </p:val>
                                        </p:tav>
                                      </p:tavLst>
                                    </p:anim>
                                  </p:childTnLst>
                                </p:cTn>
                              </p:par>
                            </p:childTnLst>
                          </p:cTn>
                        </p:par>
                        <p:par>
                          <p:cTn id="73" fill="hold">
                            <p:stCondLst>
                              <p:cond delay="5720"/>
                            </p:stCondLst>
                            <p:childTnLst>
                              <p:par>
                                <p:cTn id="74" presetID="23" presetClass="entr" presetSubtype="16" fill="hold" grpId="0" nodeType="afterEffect">
                                  <p:stCondLst>
                                    <p:cond delay="0"/>
                                  </p:stCondLst>
                                  <p:iterate type="lt">
                                    <p:tmPct val="10000"/>
                                  </p:iterate>
                                  <p:childTnLst>
                                    <p:set>
                                      <p:cBhvr>
                                        <p:cTn id="75" dur="1" fill="hold">
                                          <p:stCondLst>
                                            <p:cond delay="0"/>
                                          </p:stCondLst>
                                        </p:cTn>
                                        <p:tgtEl>
                                          <p:spTgt spid="76"/>
                                        </p:tgtEl>
                                        <p:attrNameLst>
                                          <p:attrName>style.visibility</p:attrName>
                                        </p:attrNameLst>
                                      </p:cBhvr>
                                      <p:to>
                                        <p:strVal val="visible"/>
                                      </p:to>
                                    </p:set>
                                    <p:anim calcmode="lin" valueType="num">
                                      <p:cBhvr>
                                        <p:cTn id="76" dur="300" fill="hold"/>
                                        <p:tgtEl>
                                          <p:spTgt spid="76"/>
                                        </p:tgtEl>
                                        <p:attrNameLst>
                                          <p:attrName>ppt_w</p:attrName>
                                        </p:attrNameLst>
                                      </p:cBhvr>
                                      <p:tavLst>
                                        <p:tav tm="0">
                                          <p:val>
                                            <p:fltVal val="0"/>
                                          </p:val>
                                        </p:tav>
                                        <p:tav tm="100000">
                                          <p:val>
                                            <p:strVal val="#ppt_w"/>
                                          </p:val>
                                        </p:tav>
                                      </p:tavLst>
                                    </p:anim>
                                    <p:anim calcmode="lin" valueType="num">
                                      <p:cBhvr>
                                        <p:cTn id="77" dur="300" fill="hold"/>
                                        <p:tgtEl>
                                          <p:spTgt spid="76"/>
                                        </p:tgtEl>
                                        <p:attrNameLst>
                                          <p:attrName>ppt_h</p:attrName>
                                        </p:attrNameLst>
                                      </p:cBhvr>
                                      <p:tavLst>
                                        <p:tav tm="0">
                                          <p:val>
                                            <p:fltVal val="0"/>
                                          </p:val>
                                        </p:tav>
                                        <p:tav tm="100000">
                                          <p:val>
                                            <p:strVal val="#ppt_h"/>
                                          </p:val>
                                        </p:tav>
                                      </p:tavLst>
                                    </p:anim>
                                  </p:childTnLst>
                                </p:cTn>
                              </p:par>
                            </p:childTnLst>
                          </p:cTn>
                        </p:par>
                        <p:par>
                          <p:cTn id="78" fill="hold">
                            <p:stCondLst>
                              <p:cond delay="6110"/>
                            </p:stCondLst>
                            <p:childTnLst>
                              <p:par>
                                <p:cTn id="79" presetID="23" presetClass="entr" presetSubtype="16" fill="hold" grpId="0" nodeType="afterEffect">
                                  <p:stCondLst>
                                    <p:cond delay="0"/>
                                  </p:stCondLst>
                                  <p:iterate type="lt">
                                    <p:tmPct val="10000"/>
                                  </p:iterate>
                                  <p:childTnLst>
                                    <p:set>
                                      <p:cBhvr>
                                        <p:cTn id="80" dur="1" fill="hold">
                                          <p:stCondLst>
                                            <p:cond delay="0"/>
                                          </p:stCondLst>
                                        </p:cTn>
                                        <p:tgtEl>
                                          <p:spTgt spid="77"/>
                                        </p:tgtEl>
                                        <p:attrNameLst>
                                          <p:attrName>style.visibility</p:attrName>
                                        </p:attrNameLst>
                                      </p:cBhvr>
                                      <p:to>
                                        <p:strVal val="visible"/>
                                      </p:to>
                                    </p:set>
                                    <p:anim calcmode="lin" valueType="num">
                                      <p:cBhvr>
                                        <p:cTn id="81" dur="300" fill="hold"/>
                                        <p:tgtEl>
                                          <p:spTgt spid="77"/>
                                        </p:tgtEl>
                                        <p:attrNameLst>
                                          <p:attrName>ppt_w</p:attrName>
                                        </p:attrNameLst>
                                      </p:cBhvr>
                                      <p:tavLst>
                                        <p:tav tm="0">
                                          <p:val>
                                            <p:fltVal val="0"/>
                                          </p:val>
                                        </p:tav>
                                        <p:tav tm="100000">
                                          <p:val>
                                            <p:strVal val="#ppt_w"/>
                                          </p:val>
                                        </p:tav>
                                      </p:tavLst>
                                    </p:anim>
                                    <p:anim calcmode="lin" valueType="num">
                                      <p:cBhvr>
                                        <p:cTn id="82" dur="300" fill="hold"/>
                                        <p:tgtEl>
                                          <p:spTgt spid="77"/>
                                        </p:tgtEl>
                                        <p:attrNameLst>
                                          <p:attrName>ppt_h</p:attrName>
                                        </p:attrNameLst>
                                      </p:cBhvr>
                                      <p:tavLst>
                                        <p:tav tm="0">
                                          <p:val>
                                            <p:fltVal val="0"/>
                                          </p:val>
                                        </p:tav>
                                        <p:tav tm="100000">
                                          <p:val>
                                            <p:strVal val="#ppt_h"/>
                                          </p:val>
                                        </p:tav>
                                      </p:tavLst>
                                    </p:anim>
                                  </p:childTnLst>
                                </p:cTn>
                              </p:par>
                            </p:childTnLst>
                          </p:cTn>
                        </p:par>
                        <p:par>
                          <p:cTn id="83" fill="hold">
                            <p:stCondLst>
                              <p:cond delay="6710"/>
                            </p:stCondLst>
                            <p:childTnLst>
                              <p:par>
                                <p:cTn id="84" presetID="23" presetClass="entr" presetSubtype="528" fill="hold" grpId="0"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 calcmode="lin" valueType="num">
                                      <p:cBhvr>
                                        <p:cTn id="88" dur="500" fill="hold"/>
                                        <p:tgtEl>
                                          <p:spTgt spid="72"/>
                                        </p:tgtEl>
                                        <p:attrNameLst>
                                          <p:attrName>ppt_x</p:attrName>
                                        </p:attrNameLst>
                                      </p:cBhvr>
                                      <p:tavLst>
                                        <p:tav tm="0">
                                          <p:val>
                                            <p:fltVal val="0.5"/>
                                          </p:val>
                                        </p:tav>
                                        <p:tav tm="100000">
                                          <p:val>
                                            <p:strVal val="#ppt_x"/>
                                          </p:val>
                                        </p:tav>
                                      </p:tavLst>
                                    </p:anim>
                                    <p:anim calcmode="lin" valueType="num">
                                      <p:cBhvr>
                                        <p:cTn id="89" dur="500" fill="hold"/>
                                        <p:tgtEl>
                                          <p:spTgt spid="72"/>
                                        </p:tgtEl>
                                        <p:attrNameLst>
                                          <p:attrName>ppt_y</p:attrName>
                                        </p:attrNameLst>
                                      </p:cBhvr>
                                      <p:tavLst>
                                        <p:tav tm="0">
                                          <p:val>
                                            <p:fltVal val="0.5"/>
                                          </p:val>
                                        </p:tav>
                                        <p:tav tm="100000">
                                          <p:val>
                                            <p:strVal val="#ppt_y"/>
                                          </p:val>
                                        </p:tav>
                                      </p:tavLst>
                                    </p:anim>
                                  </p:childTnLst>
                                </p:cTn>
                              </p:par>
                            </p:childTnLst>
                          </p:cTn>
                        </p:par>
                        <p:par>
                          <p:cTn id="90" fill="hold">
                            <p:stCondLst>
                              <p:cond delay="7210"/>
                            </p:stCondLst>
                            <p:childTnLst>
                              <p:par>
                                <p:cTn id="91" presetID="23" presetClass="entr" presetSubtype="16" fill="hold" grpId="0" nodeType="afterEffect">
                                  <p:stCondLst>
                                    <p:cond delay="0"/>
                                  </p:stCondLst>
                                  <p:iterate type="lt">
                                    <p:tmPct val="10000"/>
                                  </p:iterate>
                                  <p:childTnLst>
                                    <p:set>
                                      <p:cBhvr>
                                        <p:cTn id="92" dur="1" fill="hold">
                                          <p:stCondLst>
                                            <p:cond delay="0"/>
                                          </p:stCondLst>
                                        </p:cTn>
                                        <p:tgtEl>
                                          <p:spTgt spid="70"/>
                                        </p:tgtEl>
                                        <p:attrNameLst>
                                          <p:attrName>style.visibility</p:attrName>
                                        </p:attrNameLst>
                                      </p:cBhvr>
                                      <p:to>
                                        <p:strVal val="visible"/>
                                      </p:to>
                                    </p:set>
                                    <p:anim calcmode="lin" valueType="num">
                                      <p:cBhvr>
                                        <p:cTn id="93" dur="300" fill="hold"/>
                                        <p:tgtEl>
                                          <p:spTgt spid="70"/>
                                        </p:tgtEl>
                                        <p:attrNameLst>
                                          <p:attrName>ppt_w</p:attrName>
                                        </p:attrNameLst>
                                      </p:cBhvr>
                                      <p:tavLst>
                                        <p:tav tm="0">
                                          <p:val>
                                            <p:fltVal val="0"/>
                                          </p:val>
                                        </p:tav>
                                        <p:tav tm="100000">
                                          <p:val>
                                            <p:strVal val="#ppt_w"/>
                                          </p:val>
                                        </p:tav>
                                      </p:tavLst>
                                    </p:anim>
                                    <p:anim calcmode="lin" valueType="num">
                                      <p:cBhvr>
                                        <p:cTn id="94" dur="300" fill="hold"/>
                                        <p:tgtEl>
                                          <p:spTgt spid="70"/>
                                        </p:tgtEl>
                                        <p:attrNameLst>
                                          <p:attrName>ppt_h</p:attrName>
                                        </p:attrNameLst>
                                      </p:cBhvr>
                                      <p:tavLst>
                                        <p:tav tm="0">
                                          <p:val>
                                            <p:fltVal val="0"/>
                                          </p:val>
                                        </p:tav>
                                        <p:tav tm="100000">
                                          <p:val>
                                            <p:strVal val="#ppt_h"/>
                                          </p:val>
                                        </p:tav>
                                      </p:tavLst>
                                    </p:anim>
                                  </p:childTnLst>
                                </p:cTn>
                              </p:par>
                            </p:childTnLst>
                          </p:cTn>
                        </p:par>
                        <p:par>
                          <p:cTn id="95" fill="hold">
                            <p:stCondLst>
                              <p:cond delay="7599"/>
                            </p:stCondLst>
                            <p:childTnLst>
                              <p:par>
                                <p:cTn id="96" presetID="23" presetClass="entr" presetSubtype="16" fill="hold" grpId="0" nodeType="afterEffect">
                                  <p:stCondLst>
                                    <p:cond delay="0"/>
                                  </p:stCondLst>
                                  <p:iterate type="lt">
                                    <p:tmPct val="10000"/>
                                  </p:iterate>
                                  <p:childTnLst>
                                    <p:set>
                                      <p:cBhvr>
                                        <p:cTn id="97" dur="1" fill="hold">
                                          <p:stCondLst>
                                            <p:cond delay="0"/>
                                          </p:stCondLst>
                                        </p:cTn>
                                        <p:tgtEl>
                                          <p:spTgt spid="71"/>
                                        </p:tgtEl>
                                        <p:attrNameLst>
                                          <p:attrName>style.visibility</p:attrName>
                                        </p:attrNameLst>
                                      </p:cBhvr>
                                      <p:to>
                                        <p:strVal val="visible"/>
                                      </p:to>
                                    </p:set>
                                    <p:anim calcmode="lin" valueType="num">
                                      <p:cBhvr>
                                        <p:cTn id="98" dur="300" fill="hold"/>
                                        <p:tgtEl>
                                          <p:spTgt spid="71"/>
                                        </p:tgtEl>
                                        <p:attrNameLst>
                                          <p:attrName>ppt_w</p:attrName>
                                        </p:attrNameLst>
                                      </p:cBhvr>
                                      <p:tavLst>
                                        <p:tav tm="0">
                                          <p:val>
                                            <p:fltVal val="0"/>
                                          </p:val>
                                        </p:tav>
                                        <p:tav tm="100000">
                                          <p:val>
                                            <p:strVal val="#ppt_w"/>
                                          </p:val>
                                        </p:tav>
                                      </p:tavLst>
                                    </p:anim>
                                    <p:anim calcmode="lin" valueType="num">
                                      <p:cBhvr>
                                        <p:cTn id="99" dur="3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五边形 43"/>
          <p:cNvSpPr/>
          <p:nvPr/>
        </p:nvSpPr>
        <p:spPr bwMode="auto">
          <a:xfrm flipH="1">
            <a:off x="8434799" y="633456"/>
            <a:ext cx="3769792" cy="6238092"/>
          </a:xfrm>
          <a:prstGeom prst="homePlate">
            <a:avLst>
              <a:gd name="adj" fmla="val 32087"/>
            </a:avLst>
          </a:prstGeom>
          <a:solidFill>
            <a:schemeClr val="accent4"/>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5" name="椭圆 34"/>
          <p:cNvSpPr/>
          <p:nvPr/>
        </p:nvSpPr>
        <p:spPr>
          <a:xfrm>
            <a:off x="1169222" y="2219072"/>
            <a:ext cx="2606900" cy="2606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D2C49"/>
              </a:solidFill>
              <a:latin typeface="iekie jianyuanti" panose="02010601030101010101" pitchFamily="2" charset="-122"/>
              <a:ea typeface="iekie jianyuanti" panose="02010601030101010101" pitchFamily="2" charset="-122"/>
              <a:cs typeface="Arial" panose="020B0604020202020204" pitchFamily="34" charset="0"/>
              <a:sym typeface="iekie jianyuanti" panose="02010601030101010101" pitchFamily="2" charset="-122"/>
            </a:endParaRPr>
          </a:p>
        </p:txBody>
      </p:sp>
      <p:sp>
        <p:nvSpPr>
          <p:cNvPr id="37" name="TextBox 8"/>
          <p:cNvSpPr txBox="1"/>
          <p:nvPr/>
        </p:nvSpPr>
        <p:spPr>
          <a:xfrm>
            <a:off x="5442364" y="1467131"/>
            <a:ext cx="1977980" cy="682908"/>
          </a:xfrm>
          <a:prstGeom prst="rect">
            <a:avLst/>
          </a:prstGeom>
          <a:noFill/>
        </p:spPr>
        <p:txBody>
          <a:bodyPr wrap="square" rtlCol="0">
            <a:spAutoFit/>
          </a:bodyPr>
          <a:lstStyle/>
          <a:p>
            <a:pPr algn="just">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培育</a:t>
            </a:r>
            <a:r>
              <a:rPr lang="en-US" altLang="zh-CN"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8</a:t>
            </a: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000家门店，服务</a:t>
            </a:r>
            <a:r>
              <a:rPr lang="en-US" altLang="zh-CN"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3</a:t>
            </a: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000万居民</a:t>
            </a:r>
          </a:p>
        </p:txBody>
      </p:sp>
      <p:sp>
        <p:nvSpPr>
          <p:cNvPr id="38" name="TextBox 9"/>
          <p:cNvSpPr txBox="1"/>
          <p:nvPr/>
        </p:nvSpPr>
        <p:spPr>
          <a:xfrm>
            <a:off x="5442364" y="4761127"/>
            <a:ext cx="1977980" cy="682908"/>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开设1</a:t>
            </a:r>
            <a:r>
              <a:rPr lang="en-US" altLang="zh-CN"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6</a:t>
            </a: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个控股子公司，实施管理运营</a:t>
            </a:r>
          </a:p>
        </p:txBody>
      </p:sp>
      <p:sp>
        <p:nvSpPr>
          <p:cNvPr id="39" name="等腰三角形 38"/>
          <p:cNvSpPr/>
          <p:nvPr/>
        </p:nvSpPr>
        <p:spPr bwMode="auto">
          <a:xfrm rot="19800000">
            <a:off x="3980975" y="3213401"/>
            <a:ext cx="419260" cy="367399"/>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0" name="等腰三角形 39"/>
          <p:cNvSpPr/>
          <p:nvPr/>
        </p:nvSpPr>
        <p:spPr bwMode="auto">
          <a:xfrm rot="17660411">
            <a:off x="3655035" y="1936693"/>
            <a:ext cx="419260" cy="367399"/>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1" name="等腰三角形 40"/>
          <p:cNvSpPr/>
          <p:nvPr/>
        </p:nvSpPr>
        <p:spPr bwMode="auto">
          <a:xfrm>
            <a:off x="3721232" y="4563957"/>
            <a:ext cx="419260" cy="367399"/>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pPr>
            <a:endParaRPr lang="zh-CN" altLang="en-US" sz="180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3" name="TextBox 15"/>
          <p:cNvSpPr txBox="1"/>
          <p:nvPr/>
        </p:nvSpPr>
        <p:spPr>
          <a:xfrm>
            <a:off x="5884881" y="3079139"/>
            <a:ext cx="1977980" cy="682908"/>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a:lnSpc>
                <a:spcPct val="120000"/>
              </a:lnSpc>
            </a:pPr>
            <a:r>
              <a:rPr lang="zh-CN" altLang="en-US" sz="1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新建500个服务中心，服务2万家门店</a:t>
            </a:r>
          </a:p>
        </p:txBody>
      </p:sp>
      <p:sp>
        <p:nvSpPr>
          <p:cNvPr id="45" name="TextBox 17"/>
          <p:cNvSpPr txBox="1"/>
          <p:nvPr/>
        </p:nvSpPr>
        <p:spPr>
          <a:xfrm>
            <a:off x="8989683" y="2271555"/>
            <a:ext cx="2724968" cy="3407842"/>
          </a:xfrm>
          <a:prstGeom prst="rect">
            <a:avLst/>
          </a:prstGeom>
          <a:noFill/>
        </p:spPr>
        <p:txBody>
          <a:bodyPr wrap="square" rtlCol="0">
            <a:spAutoFit/>
          </a:bodyPr>
          <a:lstStyle/>
          <a:p>
            <a:pPr marL="342900" indent="-342900" algn="just">
              <a:buFont typeface="Arial" panose="020B0604020202020204" pitchFamily="34" charset="0"/>
              <a:buChar char="•"/>
            </a:pPr>
            <a:r>
              <a:rPr lang="zh-CN" altLang="en-US" sz="1600" b="1" dirty="0">
                <a:latin typeface="iekie jianyuanti" panose="02010601030101010101" pitchFamily="2" charset="-122"/>
                <a:ea typeface="iekie jianyuanti" panose="02010601030101010101" pitchFamily="2" charset="-122"/>
                <a:sym typeface="iekie jianyuanti" panose="02010601030101010101" pitchFamily="2" charset="-122"/>
              </a:rPr>
              <a:t>民通</a:t>
            </a:r>
            <a:r>
              <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rPr>
              <a:t>：疏通社区的资金流、信息流、物流阻碍，提供一体化社区服务，就是实践居民对美好生活的向往！</a:t>
            </a:r>
            <a:endParaRPr lang="en-US" altLang="zh-CN" sz="1600" dirty="0">
              <a:latin typeface="iekie jianyuanti" panose="02010601030101010101" pitchFamily="2" charset="-122"/>
              <a:ea typeface="iekie jianyuanti" panose="02010601030101010101" pitchFamily="2" charset="-122"/>
              <a:sym typeface="iekie jianyuanti" panose="02010601030101010101" pitchFamily="2" charset="-122"/>
            </a:endParaRPr>
          </a:p>
          <a:p>
            <a:pPr marL="342900" indent="-342900" algn="just">
              <a:buFont typeface="Arial" panose="020B0604020202020204" pitchFamily="34" charset="0"/>
              <a:buChar char="•"/>
            </a:pPr>
            <a:endPar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endParaRPr>
          </a:p>
          <a:p>
            <a:pPr marL="342900" indent="-342900" algn="just">
              <a:buFont typeface="Arial" panose="020B0604020202020204" pitchFamily="34" charset="0"/>
              <a:buChar char="•"/>
            </a:pPr>
            <a:r>
              <a:rPr lang="zh-CN" altLang="en-US" sz="1600" b="1" dirty="0">
                <a:latin typeface="iekie jianyuanti" panose="02010601030101010101" pitchFamily="2" charset="-122"/>
                <a:ea typeface="iekie jianyuanti" panose="02010601030101010101" pitchFamily="2" charset="-122"/>
                <a:sym typeface="iekie jianyuanti" panose="02010601030101010101" pitchFamily="2" charset="-122"/>
              </a:rPr>
              <a:t>商通</a:t>
            </a:r>
            <a:r>
              <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rPr>
              <a:t>：经济拉动增长，促进产业融合，催生新型商业业态！</a:t>
            </a:r>
            <a:endParaRPr lang="en-US" altLang="zh-CN" sz="1600" dirty="0">
              <a:latin typeface="iekie jianyuanti" panose="02010601030101010101" pitchFamily="2" charset="-122"/>
              <a:ea typeface="iekie jianyuanti" panose="02010601030101010101" pitchFamily="2" charset="-122"/>
              <a:sym typeface="iekie jianyuanti" panose="02010601030101010101" pitchFamily="2" charset="-122"/>
            </a:endParaRPr>
          </a:p>
          <a:p>
            <a:pPr marL="342900" indent="-342900" algn="just">
              <a:buFont typeface="Arial" panose="020B0604020202020204" pitchFamily="34" charset="0"/>
              <a:buChar char="•"/>
            </a:pPr>
            <a:endPar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endParaRPr>
          </a:p>
          <a:p>
            <a:pPr marL="342900" indent="-342900" algn="just">
              <a:buFont typeface="Arial" panose="020B0604020202020204" pitchFamily="34" charset="0"/>
              <a:buChar char="•"/>
            </a:pPr>
            <a:r>
              <a:rPr lang="zh-CN" altLang="en-US" sz="1600" b="1" dirty="0">
                <a:latin typeface="iekie jianyuanti" panose="02010601030101010101" pitchFamily="2" charset="-122"/>
                <a:ea typeface="iekie jianyuanti" panose="02010601030101010101" pitchFamily="2" charset="-122"/>
                <a:sym typeface="iekie jianyuanti" panose="02010601030101010101" pitchFamily="2" charset="-122"/>
              </a:rPr>
              <a:t>政通</a:t>
            </a:r>
            <a:r>
              <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rPr>
              <a:t>：就业大平台，社区大数据，成为市场经济下的政府好帮手！</a:t>
            </a:r>
          </a:p>
        </p:txBody>
      </p:sp>
      <p:sp>
        <p:nvSpPr>
          <p:cNvPr id="46" name="TextBox 18"/>
          <p:cNvSpPr txBox="1"/>
          <p:nvPr/>
        </p:nvSpPr>
        <p:spPr>
          <a:xfrm>
            <a:off x="9558109" y="1578962"/>
            <a:ext cx="1968377" cy="492187"/>
          </a:xfrm>
          <a:prstGeom prst="rect">
            <a:avLst/>
          </a:prstGeom>
          <a:noFill/>
        </p:spPr>
        <p:txBody>
          <a:bodyPr wrap="square" rtlCol="0">
            <a:spAutoFit/>
          </a:bodyPr>
          <a:lstStyle/>
          <a:p>
            <a:r>
              <a:rPr lang="zh-CN" altLang="en-US" sz="26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体系解读</a:t>
            </a:r>
          </a:p>
        </p:txBody>
      </p:sp>
      <p:grpSp>
        <p:nvGrpSpPr>
          <p:cNvPr id="47" name="组合 46"/>
          <p:cNvGrpSpPr/>
          <p:nvPr/>
        </p:nvGrpSpPr>
        <p:grpSpPr>
          <a:xfrm>
            <a:off x="4190605" y="1185396"/>
            <a:ext cx="1298330" cy="1109865"/>
            <a:chOff x="4192788" y="1185021"/>
            <a:chExt cx="1299006" cy="1110443"/>
          </a:xfrm>
        </p:grpSpPr>
        <p:sp>
          <p:nvSpPr>
            <p:cNvPr id="48" name="Oval 5"/>
            <p:cNvSpPr>
              <a:spLocks noChangeArrowheads="1"/>
            </p:cNvSpPr>
            <p:nvPr/>
          </p:nvSpPr>
          <p:spPr bwMode="auto">
            <a:xfrm>
              <a:off x="4297463" y="1185021"/>
              <a:ext cx="1106221" cy="1110443"/>
            </a:xfrm>
            <a:prstGeom prst="ellipse">
              <a:avLst/>
            </a:prstGeom>
            <a:solidFill>
              <a:schemeClr val="accent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9" name="TextBox 21"/>
            <p:cNvSpPr txBox="1"/>
            <p:nvPr/>
          </p:nvSpPr>
          <p:spPr>
            <a:xfrm>
              <a:off x="4466324" y="1825014"/>
              <a:ext cx="800219" cy="338554"/>
            </a:xfrm>
            <a:prstGeom prst="rect">
              <a:avLst/>
            </a:prstGeom>
            <a:noFill/>
          </p:spPr>
          <p:txBody>
            <a:bodyPr wrap="none" rtlCol="0">
              <a:spAutoFit/>
            </a:bodyPr>
            <a:lstStyle/>
            <a:p>
              <a:r>
                <a:rPr lang="zh-CN" altLang="en-US" sz="1600" dirty="0">
                  <a:latin typeface="iekie jianyuanti" panose="02010601030101010101" pitchFamily="2" charset="-122"/>
                  <a:ea typeface="iekie jianyuanti" panose="02010601030101010101" pitchFamily="2" charset="-122"/>
                  <a:sym typeface="iekie jianyuanti" panose="02010601030101010101" pitchFamily="2" charset="-122"/>
                </a:rPr>
                <a:t>个门店</a:t>
              </a:r>
            </a:p>
          </p:txBody>
        </p:sp>
        <p:sp>
          <p:nvSpPr>
            <p:cNvPr id="50" name="TextBox 22"/>
            <p:cNvSpPr txBox="1"/>
            <p:nvPr/>
          </p:nvSpPr>
          <p:spPr>
            <a:xfrm>
              <a:off x="4192788" y="1324229"/>
              <a:ext cx="1299006" cy="498152"/>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algn="ctr">
                <a:lnSpc>
                  <a:spcPct val="120000"/>
                </a:lnSpc>
              </a:pPr>
              <a:r>
                <a:rPr lang="en-US" altLang="zh-CN" sz="24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8000</a:t>
              </a:r>
              <a:endParaRPr lang="zh-CN" altLang="en-US" sz="24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1" name="组合 50"/>
          <p:cNvGrpSpPr/>
          <p:nvPr/>
        </p:nvGrpSpPr>
        <p:grpSpPr>
          <a:xfrm>
            <a:off x="4604047" y="2921063"/>
            <a:ext cx="1298330" cy="1108459"/>
            <a:chOff x="4606445" y="2921593"/>
            <a:chExt cx="1299006" cy="1109036"/>
          </a:xfrm>
        </p:grpSpPr>
        <p:sp>
          <p:nvSpPr>
            <p:cNvPr id="53" name="Oval 6"/>
            <p:cNvSpPr>
              <a:spLocks noChangeArrowheads="1"/>
            </p:cNvSpPr>
            <p:nvPr/>
          </p:nvSpPr>
          <p:spPr bwMode="auto">
            <a:xfrm>
              <a:off x="4713604" y="2921593"/>
              <a:ext cx="1106221" cy="1109036"/>
            </a:xfrm>
            <a:prstGeom prst="ellipse">
              <a:avLst/>
            </a:prstGeom>
            <a:solidFill>
              <a:schemeClr val="accent2"/>
            </a:solidFill>
            <a:ln w="19050">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4" name="TextBox 25"/>
            <p:cNvSpPr txBox="1"/>
            <p:nvPr/>
          </p:nvSpPr>
          <p:spPr>
            <a:xfrm>
              <a:off x="4752067" y="3551998"/>
              <a:ext cx="1082348" cy="307777"/>
            </a:xfrm>
            <a:prstGeom prst="rect">
              <a:avLst/>
            </a:prstGeom>
            <a:noFill/>
          </p:spPr>
          <p:txBody>
            <a:bodyPr wrap="none" rtlCol="0">
              <a:spAutoFit/>
            </a:bodyPr>
            <a:lstStyle/>
            <a:p>
              <a:r>
                <a:rPr lang="zh-CN" altLang="en-US" sz="1400" dirty="0">
                  <a:latin typeface="iekie jianyuanti" panose="02010601030101010101" pitchFamily="2" charset="-122"/>
                  <a:ea typeface="iekie jianyuanti" panose="02010601030101010101" pitchFamily="2" charset="-122"/>
                  <a:sym typeface="iekie jianyuanti" panose="02010601030101010101" pitchFamily="2" charset="-122"/>
                </a:rPr>
                <a:t>个服务中心</a:t>
              </a:r>
            </a:p>
          </p:txBody>
        </p:sp>
        <p:sp>
          <p:nvSpPr>
            <p:cNvPr id="55" name="TextBox 26"/>
            <p:cNvSpPr txBox="1"/>
            <p:nvPr/>
          </p:nvSpPr>
          <p:spPr>
            <a:xfrm>
              <a:off x="4606445" y="3055058"/>
              <a:ext cx="1299006" cy="633195"/>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algn="ctr">
                <a:lnSpc>
                  <a:spcPct val="120000"/>
                </a:lnSpc>
              </a:pPr>
              <a:r>
                <a:rPr lang="en-US" altLang="zh-CN" sz="32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500</a:t>
              </a:r>
              <a:endParaRPr lang="zh-CN" altLang="en-US" sz="32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6" name="组合 55"/>
          <p:cNvGrpSpPr/>
          <p:nvPr/>
        </p:nvGrpSpPr>
        <p:grpSpPr>
          <a:xfrm>
            <a:off x="4168846" y="4569532"/>
            <a:ext cx="1298330" cy="1109865"/>
            <a:chOff x="4171017" y="4570920"/>
            <a:chExt cx="1299006" cy="1110443"/>
          </a:xfrm>
        </p:grpSpPr>
        <p:sp>
          <p:nvSpPr>
            <p:cNvPr id="57" name="Oval 7"/>
            <p:cNvSpPr>
              <a:spLocks noChangeArrowheads="1"/>
            </p:cNvSpPr>
            <p:nvPr/>
          </p:nvSpPr>
          <p:spPr bwMode="auto">
            <a:xfrm>
              <a:off x="4274034" y="4570920"/>
              <a:ext cx="1106221" cy="1110443"/>
            </a:xfrm>
            <a:prstGeom prst="ellipse">
              <a:avLst/>
            </a:prstGeom>
            <a:solidFill>
              <a:schemeClr val="accent3"/>
            </a:solidFill>
            <a:ln w="19050">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8" name="TextBox 29"/>
            <p:cNvSpPr txBox="1"/>
            <p:nvPr/>
          </p:nvSpPr>
          <p:spPr>
            <a:xfrm>
              <a:off x="4371567" y="5180482"/>
              <a:ext cx="902811" cy="307777"/>
            </a:xfrm>
            <a:prstGeom prst="rect">
              <a:avLst/>
            </a:prstGeom>
            <a:noFill/>
          </p:spPr>
          <p:txBody>
            <a:bodyPr wrap="none" rtlCol="0">
              <a:spAutoFit/>
            </a:bodyPr>
            <a:lstStyle/>
            <a:p>
              <a:r>
                <a:rPr lang="zh-CN" altLang="en-US" sz="1400" dirty="0">
                  <a:latin typeface="iekie jianyuanti" panose="02010601030101010101" pitchFamily="2" charset="-122"/>
                  <a:ea typeface="iekie jianyuanti" panose="02010601030101010101" pitchFamily="2" charset="-122"/>
                  <a:sym typeface="iekie jianyuanti" panose="02010601030101010101" pitchFamily="2" charset="-122"/>
                </a:rPr>
                <a:t>个子公司</a:t>
              </a:r>
            </a:p>
          </p:txBody>
        </p:sp>
        <p:sp>
          <p:nvSpPr>
            <p:cNvPr id="59" name="TextBox 30"/>
            <p:cNvSpPr txBox="1"/>
            <p:nvPr/>
          </p:nvSpPr>
          <p:spPr>
            <a:xfrm>
              <a:off x="4171017" y="4666143"/>
              <a:ext cx="1299006" cy="633196"/>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algn="ctr">
                <a:lnSpc>
                  <a:spcPct val="120000"/>
                </a:lnSpc>
              </a:pPr>
              <a:r>
                <a:rPr lang="en-US" altLang="zh-CN" sz="32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rPr>
                <a:t>16</a:t>
              </a:r>
              <a:endParaRPr lang="zh-CN" altLang="en-US" sz="3200" b="1" dirty="0">
                <a:solidFill>
                  <a:schemeClr val="tx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26" name="组合 25"/>
          <p:cNvGrpSpPr/>
          <p:nvPr/>
        </p:nvGrpSpPr>
        <p:grpSpPr>
          <a:xfrm>
            <a:off x="0" y="26849"/>
            <a:ext cx="2592423" cy="853265"/>
            <a:chOff x="0" y="26849"/>
            <a:chExt cx="2592423" cy="853265"/>
          </a:xfrm>
        </p:grpSpPr>
        <p:sp>
          <p:nvSpPr>
            <p:cNvPr id="27"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8" name="矩形 27"/>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2" presetClass="entr" presetSubtype="2" decel="58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1+#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300" fill="hold"/>
                                        <p:tgtEl>
                                          <p:spTgt spid="37"/>
                                        </p:tgtEl>
                                        <p:attrNameLst>
                                          <p:attrName>ppt_w</p:attrName>
                                        </p:attrNameLst>
                                      </p:cBhvr>
                                      <p:tavLst>
                                        <p:tav tm="0">
                                          <p:val>
                                            <p:fltVal val="0"/>
                                          </p:val>
                                        </p:tav>
                                        <p:tav tm="100000">
                                          <p:val>
                                            <p:strVal val="#ppt_w"/>
                                          </p:val>
                                        </p:tav>
                                      </p:tavLst>
                                    </p:anim>
                                    <p:anim calcmode="lin" valueType="num">
                                      <p:cBhvr>
                                        <p:cTn id="25" dur="300" fill="hold"/>
                                        <p:tgtEl>
                                          <p:spTgt spid="37"/>
                                        </p:tgtEl>
                                        <p:attrNameLst>
                                          <p:attrName>ppt_h</p:attrName>
                                        </p:attrNameLst>
                                      </p:cBhvr>
                                      <p:tavLst>
                                        <p:tav tm="0">
                                          <p:val>
                                            <p:fltVal val="0"/>
                                          </p:val>
                                        </p:tav>
                                        <p:tav tm="100000">
                                          <p:val>
                                            <p:strVal val="#ppt_h"/>
                                          </p:val>
                                        </p:tav>
                                      </p:tavLst>
                                    </p:anim>
                                  </p:childTnLst>
                                </p:cTn>
                              </p:par>
                            </p:childTnLst>
                          </p:cTn>
                        </p:par>
                        <p:par>
                          <p:cTn id="26" fill="hold">
                            <p:stCondLst>
                              <p:cond delay="3340"/>
                            </p:stCondLst>
                            <p:childTnLst>
                              <p:par>
                                <p:cTn id="27" presetID="2" presetClass="entr" presetSubtype="2" decel="5800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1+#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434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43"/>
                                        </p:tgtEl>
                                        <p:attrNameLst>
                                          <p:attrName>style.visibility</p:attrName>
                                        </p:attrNameLst>
                                      </p:cBhvr>
                                      <p:to>
                                        <p:strVal val="visible"/>
                                      </p:to>
                                    </p:set>
                                    <p:anim calcmode="lin" valueType="num">
                                      <p:cBhvr>
                                        <p:cTn id="34" dur="300" fill="hold"/>
                                        <p:tgtEl>
                                          <p:spTgt spid="43"/>
                                        </p:tgtEl>
                                        <p:attrNameLst>
                                          <p:attrName>ppt_w</p:attrName>
                                        </p:attrNameLst>
                                      </p:cBhvr>
                                      <p:tavLst>
                                        <p:tav tm="0">
                                          <p:val>
                                            <p:fltVal val="0"/>
                                          </p:val>
                                        </p:tav>
                                        <p:tav tm="100000">
                                          <p:val>
                                            <p:strVal val="#ppt_w"/>
                                          </p:val>
                                        </p:tav>
                                      </p:tavLst>
                                    </p:anim>
                                    <p:anim calcmode="lin" valueType="num">
                                      <p:cBhvr>
                                        <p:cTn id="35" dur="300" fill="hold"/>
                                        <p:tgtEl>
                                          <p:spTgt spid="43"/>
                                        </p:tgtEl>
                                        <p:attrNameLst>
                                          <p:attrName>ppt_h</p:attrName>
                                        </p:attrNameLst>
                                      </p:cBhvr>
                                      <p:tavLst>
                                        <p:tav tm="0">
                                          <p:val>
                                            <p:fltVal val="0"/>
                                          </p:val>
                                        </p:tav>
                                        <p:tav tm="100000">
                                          <p:val>
                                            <p:strVal val="#ppt_h"/>
                                          </p:val>
                                        </p:tav>
                                      </p:tavLst>
                                    </p:anim>
                                  </p:childTnLst>
                                </p:cTn>
                              </p:par>
                            </p:childTnLst>
                          </p:cTn>
                        </p:par>
                        <p:par>
                          <p:cTn id="36" fill="hold">
                            <p:stCondLst>
                              <p:cond delay="5150"/>
                            </p:stCondLst>
                            <p:childTnLst>
                              <p:par>
                                <p:cTn id="37" presetID="2" presetClass="entr" presetSubtype="2" decel="5800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1000" fill="hold"/>
                                        <p:tgtEl>
                                          <p:spTgt spid="56"/>
                                        </p:tgtEl>
                                        <p:attrNameLst>
                                          <p:attrName>ppt_x</p:attrName>
                                        </p:attrNameLst>
                                      </p:cBhvr>
                                      <p:tavLst>
                                        <p:tav tm="0">
                                          <p:val>
                                            <p:strVal val="1+#ppt_w/2"/>
                                          </p:val>
                                        </p:tav>
                                        <p:tav tm="100000">
                                          <p:val>
                                            <p:strVal val="#ppt_x"/>
                                          </p:val>
                                        </p:tav>
                                      </p:tavLst>
                                    </p:anim>
                                    <p:anim calcmode="lin" valueType="num">
                                      <p:cBhvr additive="base">
                                        <p:cTn id="40" dur="1000" fill="hold"/>
                                        <p:tgtEl>
                                          <p:spTgt spid="56"/>
                                        </p:tgtEl>
                                        <p:attrNameLst>
                                          <p:attrName>ppt_y</p:attrName>
                                        </p:attrNameLst>
                                      </p:cBhvr>
                                      <p:tavLst>
                                        <p:tav tm="0">
                                          <p:val>
                                            <p:strVal val="#ppt_y"/>
                                          </p:val>
                                        </p:tav>
                                        <p:tav tm="100000">
                                          <p:val>
                                            <p:strVal val="#ppt_y"/>
                                          </p:val>
                                        </p:tav>
                                      </p:tavLst>
                                    </p:anim>
                                  </p:childTnLst>
                                </p:cTn>
                              </p:par>
                            </p:childTnLst>
                          </p:cTn>
                        </p:par>
                        <p:par>
                          <p:cTn id="41" fill="hold">
                            <p:stCondLst>
                              <p:cond delay="615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38"/>
                                        </p:tgtEl>
                                        <p:attrNameLst>
                                          <p:attrName>style.visibility</p:attrName>
                                        </p:attrNameLst>
                                      </p:cBhvr>
                                      <p:to>
                                        <p:strVal val="visible"/>
                                      </p:to>
                                    </p:set>
                                    <p:anim calcmode="lin" valueType="num">
                                      <p:cBhvr>
                                        <p:cTn id="44" dur="300" fill="hold"/>
                                        <p:tgtEl>
                                          <p:spTgt spid="38"/>
                                        </p:tgtEl>
                                        <p:attrNameLst>
                                          <p:attrName>ppt_w</p:attrName>
                                        </p:attrNameLst>
                                      </p:cBhvr>
                                      <p:tavLst>
                                        <p:tav tm="0">
                                          <p:val>
                                            <p:fltVal val="0"/>
                                          </p:val>
                                        </p:tav>
                                        <p:tav tm="100000">
                                          <p:val>
                                            <p:strVal val="#ppt_w"/>
                                          </p:val>
                                        </p:tav>
                                      </p:tavLst>
                                    </p:anim>
                                    <p:anim calcmode="lin" valueType="num">
                                      <p:cBhvr>
                                        <p:cTn id="45" dur="300" fill="hold"/>
                                        <p:tgtEl>
                                          <p:spTgt spid="38"/>
                                        </p:tgtEl>
                                        <p:attrNameLst>
                                          <p:attrName>ppt_h</p:attrName>
                                        </p:attrNameLst>
                                      </p:cBhvr>
                                      <p:tavLst>
                                        <p:tav tm="0">
                                          <p:val>
                                            <p:fltVal val="0"/>
                                          </p:val>
                                        </p:tav>
                                        <p:tav tm="100000">
                                          <p:val>
                                            <p:strVal val="#ppt_h"/>
                                          </p:val>
                                        </p:tav>
                                      </p:tavLst>
                                    </p:anim>
                                  </p:childTnLst>
                                </p:cTn>
                              </p:par>
                            </p:childTnLst>
                          </p:cTn>
                        </p:par>
                        <p:par>
                          <p:cTn id="46" fill="hold">
                            <p:stCondLst>
                              <p:cond delay="6930"/>
                            </p:stCondLst>
                            <p:childTnLst>
                              <p:par>
                                <p:cTn id="47" presetID="2" presetClass="entr" presetSubtype="2" decel="58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750" fill="hold"/>
                                        <p:tgtEl>
                                          <p:spTgt spid="44"/>
                                        </p:tgtEl>
                                        <p:attrNameLst>
                                          <p:attrName>ppt_x</p:attrName>
                                        </p:attrNameLst>
                                      </p:cBhvr>
                                      <p:tavLst>
                                        <p:tav tm="0">
                                          <p:val>
                                            <p:strVal val="1+#ppt_w/2"/>
                                          </p:val>
                                        </p:tav>
                                        <p:tav tm="100000">
                                          <p:val>
                                            <p:strVal val="#ppt_x"/>
                                          </p:val>
                                        </p:tav>
                                      </p:tavLst>
                                    </p:anim>
                                    <p:anim calcmode="lin" valueType="num">
                                      <p:cBhvr additive="base">
                                        <p:cTn id="50" dur="750" fill="hold"/>
                                        <p:tgtEl>
                                          <p:spTgt spid="44"/>
                                        </p:tgtEl>
                                        <p:attrNameLst>
                                          <p:attrName>ppt_y</p:attrName>
                                        </p:attrNameLst>
                                      </p:cBhvr>
                                      <p:tavLst>
                                        <p:tav tm="0">
                                          <p:val>
                                            <p:strVal val="#ppt_y"/>
                                          </p:val>
                                        </p:tav>
                                        <p:tav tm="100000">
                                          <p:val>
                                            <p:strVal val="#ppt_y"/>
                                          </p:val>
                                        </p:tav>
                                      </p:tavLst>
                                    </p:anim>
                                  </p:childTnLst>
                                </p:cTn>
                              </p:par>
                            </p:childTnLst>
                          </p:cTn>
                        </p:par>
                        <p:par>
                          <p:cTn id="51" fill="hold">
                            <p:stCondLst>
                              <p:cond delay="7930"/>
                            </p:stCondLst>
                            <p:childTnLst>
                              <p:par>
                                <p:cTn id="52" presetID="23" presetClass="entr" presetSubtype="16" fill="hold" grpId="0" nodeType="afterEffect">
                                  <p:stCondLst>
                                    <p:cond delay="0"/>
                                  </p:stCondLst>
                                  <p:iterate type="lt">
                                    <p:tmPct val="10000"/>
                                  </p:iterate>
                                  <p:childTnLst>
                                    <p:set>
                                      <p:cBhvr>
                                        <p:cTn id="53" dur="1" fill="hold">
                                          <p:stCondLst>
                                            <p:cond delay="0"/>
                                          </p:stCondLst>
                                        </p:cTn>
                                        <p:tgtEl>
                                          <p:spTgt spid="46"/>
                                        </p:tgtEl>
                                        <p:attrNameLst>
                                          <p:attrName>style.visibility</p:attrName>
                                        </p:attrNameLst>
                                      </p:cBhvr>
                                      <p:to>
                                        <p:strVal val="visible"/>
                                      </p:to>
                                    </p:set>
                                    <p:anim calcmode="lin" valueType="num">
                                      <p:cBhvr>
                                        <p:cTn id="54" dur="300" fill="hold"/>
                                        <p:tgtEl>
                                          <p:spTgt spid="46"/>
                                        </p:tgtEl>
                                        <p:attrNameLst>
                                          <p:attrName>ppt_w</p:attrName>
                                        </p:attrNameLst>
                                      </p:cBhvr>
                                      <p:tavLst>
                                        <p:tav tm="0">
                                          <p:val>
                                            <p:fltVal val="0"/>
                                          </p:val>
                                        </p:tav>
                                        <p:tav tm="100000">
                                          <p:val>
                                            <p:strVal val="#ppt_w"/>
                                          </p:val>
                                        </p:tav>
                                      </p:tavLst>
                                    </p:anim>
                                    <p:anim calcmode="lin" valueType="num">
                                      <p:cBhvr>
                                        <p:cTn id="55" dur="300" fill="hold"/>
                                        <p:tgtEl>
                                          <p:spTgt spid="46"/>
                                        </p:tgtEl>
                                        <p:attrNameLst>
                                          <p:attrName>ppt_h</p:attrName>
                                        </p:attrNameLst>
                                      </p:cBhvr>
                                      <p:tavLst>
                                        <p:tav tm="0">
                                          <p:val>
                                            <p:fltVal val="0"/>
                                          </p:val>
                                        </p:tav>
                                        <p:tav tm="100000">
                                          <p:val>
                                            <p:strVal val="#ppt_h"/>
                                          </p:val>
                                        </p:tav>
                                      </p:tavLst>
                                    </p:anim>
                                  </p:childTnLst>
                                </p:cTn>
                              </p:par>
                            </p:childTnLst>
                          </p:cTn>
                        </p:par>
                        <p:par>
                          <p:cTn id="56" fill="hold">
                            <p:stCondLst>
                              <p:cond delay="8069"/>
                            </p:stCondLst>
                            <p:childTnLst>
                              <p:par>
                                <p:cTn id="57" presetID="23" presetClass="entr" presetSubtype="16" fill="hold" grpId="0" nodeType="afterEffect">
                                  <p:stCondLst>
                                    <p:cond delay="0"/>
                                  </p:stCondLst>
                                  <p:iterate type="lt">
                                    <p:tmPct val="10000"/>
                                  </p:iterate>
                                  <p:childTnLst>
                                    <p:set>
                                      <p:cBhvr>
                                        <p:cTn id="58" dur="1" fill="hold">
                                          <p:stCondLst>
                                            <p:cond delay="0"/>
                                          </p:stCondLst>
                                        </p:cTn>
                                        <p:tgtEl>
                                          <p:spTgt spid="45"/>
                                        </p:tgtEl>
                                        <p:attrNameLst>
                                          <p:attrName>style.visibility</p:attrName>
                                        </p:attrNameLst>
                                      </p:cBhvr>
                                      <p:to>
                                        <p:strVal val="visible"/>
                                      </p:to>
                                    </p:set>
                                    <p:anim calcmode="lin" valueType="num">
                                      <p:cBhvr>
                                        <p:cTn id="59" dur="300" fill="hold"/>
                                        <p:tgtEl>
                                          <p:spTgt spid="45"/>
                                        </p:tgtEl>
                                        <p:attrNameLst>
                                          <p:attrName>ppt_w</p:attrName>
                                        </p:attrNameLst>
                                      </p:cBhvr>
                                      <p:tavLst>
                                        <p:tav tm="0">
                                          <p:val>
                                            <p:fltVal val="0"/>
                                          </p:val>
                                        </p:tav>
                                        <p:tav tm="100000">
                                          <p:val>
                                            <p:strVal val="#ppt_w"/>
                                          </p:val>
                                        </p:tav>
                                      </p:tavLst>
                                    </p:anim>
                                    <p:anim calcmode="lin" valueType="num">
                                      <p:cBhvr>
                                        <p:cTn id="60" dur="3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7" grpId="0"/>
      <p:bldP spid="38" grpId="0"/>
      <p:bldP spid="39" grpId="0" animBg="1"/>
      <p:bldP spid="40" grpId="0" animBg="1"/>
      <p:bldP spid="41" grpId="0" animBg="1"/>
      <p:bldP spid="43"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46"/>
          <p:cNvSpPr>
            <a:spLocks noChangeArrowheads="1"/>
          </p:cNvSpPr>
          <p:nvPr/>
        </p:nvSpPr>
        <p:spPr bwMode="auto">
          <a:xfrm>
            <a:off x="5289000" y="5539726"/>
            <a:ext cx="321108" cy="325354"/>
          </a:xfrm>
          <a:prstGeom prst="ellipse">
            <a:avLst/>
          </a:prstGeom>
          <a:solidFill>
            <a:schemeClr val="accent1"/>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2" name="Oval 47"/>
          <p:cNvSpPr>
            <a:spLocks noChangeArrowheads="1"/>
          </p:cNvSpPr>
          <p:nvPr/>
        </p:nvSpPr>
        <p:spPr bwMode="auto">
          <a:xfrm>
            <a:off x="6523718" y="5534909"/>
            <a:ext cx="318292" cy="325354"/>
          </a:xfrm>
          <a:prstGeom prst="ellipse">
            <a:avLst/>
          </a:prstGeom>
          <a:solidFill>
            <a:schemeClr val="accent2"/>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3" name="Oval 48"/>
          <p:cNvSpPr>
            <a:spLocks noChangeArrowheads="1"/>
          </p:cNvSpPr>
          <p:nvPr/>
        </p:nvSpPr>
        <p:spPr bwMode="auto">
          <a:xfrm>
            <a:off x="7615963" y="5534909"/>
            <a:ext cx="318292" cy="325354"/>
          </a:xfrm>
          <a:prstGeom prst="ellipse">
            <a:avLst/>
          </a:prstGeom>
          <a:solidFill>
            <a:schemeClr val="accent3"/>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2" name="Oval 49"/>
          <p:cNvSpPr>
            <a:spLocks noChangeArrowheads="1"/>
          </p:cNvSpPr>
          <p:nvPr/>
        </p:nvSpPr>
        <p:spPr bwMode="auto">
          <a:xfrm>
            <a:off x="8673281" y="5552919"/>
            <a:ext cx="321108" cy="325354"/>
          </a:xfrm>
          <a:prstGeom prst="ellipse">
            <a:avLst/>
          </a:prstGeom>
          <a:solidFill>
            <a:schemeClr val="accent4"/>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0" name="Oval 50"/>
          <p:cNvSpPr>
            <a:spLocks noChangeArrowheads="1"/>
          </p:cNvSpPr>
          <p:nvPr/>
        </p:nvSpPr>
        <p:spPr bwMode="auto">
          <a:xfrm>
            <a:off x="9704079" y="5552919"/>
            <a:ext cx="321108" cy="325354"/>
          </a:xfrm>
          <a:prstGeom prst="ellipse">
            <a:avLst/>
          </a:prstGeom>
          <a:solidFill>
            <a:schemeClr val="accent5"/>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1" name="Title 13"/>
          <p:cNvSpPr txBox="1"/>
          <p:nvPr/>
        </p:nvSpPr>
        <p:spPr>
          <a:xfrm>
            <a:off x="4782829" y="5943314"/>
            <a:ext cx="1333448" cy="521933"/>
          </a:xfrm>
          <a:prstGeom prst="rect">
            <a:avLst/>
          </a:prstGeom>
        </p:spPr>
        <p:txBody>
          <a:bodyPr vert="horz" lIns="91392" tIns="45696" rIns="91392" bIns="45696"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计划</a:t>
            </a:r>
            <a:r>
              <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1</a:t>
            </a:r>
          </a:p>
          <a:p>
            <a:pPr algn="ctr"/>
            <a:r>
              <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600</a:t>
            </a:r>
            <a:r>
              <a:rPr lang="zh-CN" alt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万</a:t>
            </a: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2" name="Title 13"/>
          <p:cNvSpPr txBox="1"/>
          <p:nvPr/>
        </p:nvSpPr>
        <p:spPr>
          <a:xfrm>
            <a:off x="6046355" y="5950155"/>
            <a:ext cx="1280846" cy="521933"/>
          </a:xfrm>
          <a:prstGeom prst="rect">
            <a:avLst/>
          </a:prstGeom>
        </p:spPr>
        <p:txBody>
          <a:bodyPr vert="horz" lIns="91392" tIns="45696" rIns="91392" bIns="45696"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计划</a:t>
            </a:r>
            <a:r>
              <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2</a:t>
            </a:r>
          </a:p>
          <a:p>
            <a:pPr algn="ctr"/>
            <a:r>
              <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300</a:t>
            </a:r>
            <a:r>
              <a:rPr lang="zh-CN" alt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万</a:t>
            </a: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3" name="Freeform 10"/>
          <p:cNvSpPr/>
          <p:nvPr/>
        </p:nvSpPr>
        <p:spPr bwMode="auto">
          <a:xfrm>
            <a:off x="5188340" y="2810526"/>
            <a:ext cx="1747693" cy="2519470"/>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4" name="Freeform 12"/>
          <p:cNvSpPr/>
          <p:nvPr/>
        </p:nvSpPr>
        <p:spPr bwMode="auto">
          <a:xfrm>
            <a:off x="6066271" y="2829348"/>
            <a:ext cx="869765" cy="2500648"/>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5" name="Freeform 15"/>
          <p:cNvSpPr/>
          <p:nvPr/>
        </p:nvSpPr>
        <p:spPr bwMode="auto">
          <a:xfrm>
            <a:off x="7760880" y="4063538"/>
            <a:ext cx="808512" cy="1266457"/>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6" name="Freeform 16"/>
          <p:cNvSpPr/>
          <p:nvPr/>
        </p:nvSpPr>
        <p:spPr bwMode="auto">
          <a:xfrm>
            <a:off x="7760880" y="4063538"/>
            <a:ext cx="808512" cy="1266457"/>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7" name="Freeform 18"/>
          <p:cNvSpPr/>
          <p:nvPr/>
        </p:nvSpPr>
        <p:spPr bwMode="auto">
          <a:xfrm>
            <a:off x="7760880" y="4063538"/>
            <a:ext cx="808512" cy="1266457"/>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8" name="Freeform 20"/>
          <p:cNvSpPr/>
          <p:nvPr/>
        </p:nvSpPr>
        <p:spPr bwMode="auto">
          <a:xfrm>
            <a:off x="8569391" y="3445099"/>
            <a:ext cx="1625192" cy="1884897"/>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69" name="Freeform 22"/>
          <p:cNvSpPr/>
          <p:nvPr/>
        </p:nvSpPr>
        <p:spPr bwMode="auto">
          <a:xfrm>
            <a:off x="9394237" y="3458545"/>
            <a:ext cx="800345" cy="1871452"/>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0" name="Freeform 9"/>
          <p:cNvSpPr/>
          <p:nvPr/>
        </p:nvSpPr>
        <p:spPr bwMode="auto">
          <a:xfrm>
            <a:off x="4595401" y="2810526"/>
            <a:ext cx="1747693" cy="2519470"/>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chemeClr val="accent1"/>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1" name="Freeform 13"/>
          <p:cNvSpPr/>
          <p:nvPr/>
        </p:nvSpPr>
        <p:spPr bwMode="auto">
          <a:xfrm>
            <a:off x="5858020" y="4052782"/>
            <a:ext cx="1633358" cy="127721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2">
              <a:alpha val="90000"/>
            </a:schemeClr>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2" name="Freeform 19"/>
          <p:cNvSpPr/>
          <p:nvPr/>
        </p:nvSpPr>
        <p:spPr bwMode="auto">
          <a:xfrm>
            <a:off x="6949519" y="3445099"/>
            <a:ext cx="1625192" cy="1884897"/>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chemeClr val="accent3"/>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3" name="Freeform 23"/>
          <p:cNvSpPr/>
          <p:nvPr/>
        </p:nvSpPr>
        <p:spPr bwMode="auto">
          <a:xfrm>
            <a:off x="8014053" y="3797342"/>
            <a:ext cx="1596609" cy="153265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chemeClr val="accent4"/>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4" name="Freeform 29"/>
          <p:cNvSpPr/>
          <p:nvPr/>
        </p:nvSpPr>
        <p:spPr bwMode="auto">
          <a:xfrm>
            <a:off x="8994067" y="3087481"/>
            <a:ext cx="1702777" cy="224251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5"/>
          </a:solidFill>
          <a:ln w="9525">
            <a:noFill/>
            <a:round/>
          </a:ln>
          <a:effectLst>
            <a:outerShdw blurRad="50800" dist="50800" dir="5400000" algn="ctr" rotWithShape="0">
              <a:srgbClr val="000000">
                <a:alpha val="0"/>
              </a:srgbClr>
            </a:outerShdw>
          </a:effectLst>
        </p:spPr>
        <p:txBody>
          <a:bodyPr vert="horz" wrap="square" lIns="91392" tIns="45696" rIns="91392" bIns="45696" numCol="1" anchor="t" anchorCtr="0" compatLnSpc="1"/>
          <a:lstStyle/>
          <a:p>
            <a:pPr algn="ctr"/>
            <a:endParaRPr 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75" name="组合 74"/>
          <p:cNvGrpSpPr/>
          <p:nvPr/>
        </p:nvGrpSpPr>
        <p:grpSpPr>
          <a:xfrm>
            <a:off x="5182175" y="1788589"/>
            <a:ext cx="568044" cy="924647"/>
            <a:chOff x="4680098" y="1316540"/>
            <a:chExt cx="568340" cy="925129"/>
          </a:xfrm>
        </p:grpSpPr>
        <p:sp>
          <p:nvSpPr>
            <p:cNvPr id="76" name="Freeform 7"/>
            <p:cNvSpPr>
              <a:spLocks noEditPoints="1"/>
            </p:cNvSpPr>
            <p:nvPr/>
          </p:nvSpPr>
          <p:spPr bwMode="auto">
            <a:xfrm>
              <a:off x="4680098" y="1316540"/>
              <a:ext cx="568340" cy="925129"/>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392" tIns="45696" rIns="91392" bIns="45696" numCol="1" anchor="t" anchorCtr="0" compatLnSpc="1"/>
            <a:lstStyle/>
            <a:p>
              <a:pPr algn="ct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77" name="Text Box 10"/>
            <p:cNvSpPr txBox="1">
              <a:spLocks noChangeArrowheads="1"/>
            </p:cNvSpPr>
            <p:nvPr/>
          </p:nvSpPr>
          <p:spPr bwMode="auto">
            <a:xfrm>
              <a:off x="4728501" y="1448864"/>
              <a:ext cx="486025" cy="261610"/>
            </a:xfrm>
            <a:prstGeom prst="rect">
              <a:avLst/>
            </a:prstGeom>
            <a:noFill/>
            <a:ln w="9525">
              <a:noFill/>
              <a:miter lim="800000"/>
            </a:ln>
          </p:spPr>
          <p:txBody>
            <a:bodyPr wrap="square" lIns="45696" tIns="22848" rIns="45696" bIns="22848">
              <a:spAutoFit/>
            </a:bodyPr>
            <a:lstStyle/>
            <a:p>
              <a:pPr algn="ctr" defTabSz="1087755"/>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60%</a:t>
              </a:r>
              <a:endParaRPr lang="en-US" sz="105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endParaRPr>
            </a:p>
          </p:txBody>
        </p:sp>
      </p:grpSp>
      <p:grpSp>
        <p:nvGrpSpPr>
          <p:cNvPr id="78" name="组合 77"/>
          <p:cNvGrpSpPr/>
          <p:nvPr/>
        </p:nvGrpSpPr>
        <p:grpSpPr>
          <a:xfrm>
            <a:off x="9556766" y="2086891"/>
            <a:ext cx="568044" cy="924647"/>
            <a:chOff x="9806114" y="1515845"/>
            <a:chExt cx="568340" cy="925129"/>
          </a:xfrm>
        </p:grpSpPr>
        <p:sp>
          <p:nvSpPr>
            <p:cNvPr id="79" name="Freeform 7"/>
            <p:cNvSpPr>
              <a:spLocks noEditPoints="1"/>
            </p:cNvSpPr>
            <p:nvPr/>
          </p:nvSpPr>
          <p:spPr bwMode="auto">
            <a:xfrm>
              <a:off x="9806114" y="1515845"/>
              <a:ext cx="568340" cy="925129"/>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91392" tIns="45696" rIns="91392" bIns="45696" numCol="1" anchor="t" anchorCtr="0" compatLnSpc="1"/>
            <a:lstStyle/>
            <a:p>
              <a:pPr algn="ct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0" name="Text Box 10"/>
            <p:cNvSpPr txBox="1">
              <a:spLocks noChangeArrowheads="1"/>
            </p:cNvSpPr>
            <p:nvPr/>
          </p:nvSpPr>
          <p:spPr bwMode="auto">
            <a:xfrm>
              <a:off x="9847271" y="1641976"/>
              <a:ext cx="486025" cy="261610"/>
            </a:xfrm>
            <a:prstGeom prst="rect">
              <a:avLst/>
            </a:prstGeom>
            <a:noFill/>
            <a:ln w="9525">
              <a:noFill/>
              <a:miter lim="800000"/>
            </a:ln>
          </p:spPr>
          <p:txBody>
            <a:bodyPr wrap="square" lIns="45696" tIns="22848" rIns="45696" bIns="22848">
              <a:spAutoFit/>
            </a:bodyPr>
            <a:lstStyle/>
            <a:p>
              <a:pPr algn="ctr" defTabSz="1087755"/>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40%</a:t>
              </a:r>
              <a:endParaRPr lang="en-US" sz="105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endParaRPr>
            </a:p>
          </p:txBody>
        </p:sp>
      </p:grpSp>
      <p:grpSp>
        <p:nvGrpSpPr>
          <p:cNvPr id="81" name="组合 80"/>
          <p:cNvGrpSpPr/>
          <p:nvPr/>
        </p:nvGrpSpPr>
        <p:grpSpPr>
          <a:xfrm>
            <a:off x="6402756" y="3049908"/>
            <a:ext cx="568044" cy="924647"/>
            <a:chOff x="6099618" y="2688686"/>
            <a:chExt cx="568340" cy="925129"/>
          </a:xfrm>
        </p:grpSpPr>
        <p:sp>
          <p:nvSpPr>
            <p:cNvPr id="82" name="Freeform 7"/>
            <p:cNvSpPr>
              <a:spLocks noEditPoints="1"/>
            </p:cNvSpPr>
            <p:nvPr/>
          </p:nvSpPr>
          <p:spPr bwMode="auto">
            <a:xfrm>
              <a:off x="6099618" y="2688686"/>
              <a:ext cx="568340" cy="925129"/>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91392" tIns="45696" rIns="91392" bIns="45696" numCol="1" anchor="t" anchorCtr="0" compatLnSpc="1"/>
            <a:lstStyle/>
            <a:p>
              <a:pPr algn="ct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3" name="Text Box 10"/>
            <p:cNvSpPr txBox="1">
              <a:spLocks noChangeArrowheads="1"/>
            </p:cNvSpPr>
            <p:nvPr/>
          </p:nvSpPr>
          <p:spPr bwMode="auto">
            <a:xfrm>
              <a:off x="6171978" y="2807704"/>
              <a:ext cx="486025" cy="261610"/>
            </a:xfrm>
            <a:prstGeom prst="rect">
              <a:avLst/>
            </a:prstGeom>
            <a:noFill/>
            <a:ln w="9525">
              <a:noFill/>
              <a:miter lim="800000"/>
            </a:ln>
          </p:spPr>
          <p:txBody>
            <a:bodyPr wrap="square" lIns="45696" tIns="22848" rIns="45696" bIns="22848">
              <a:spAutoFit/>
            </a:bodyPr>
            <a:lstStyle/>
            <a:p>
              <a:pPr algn="ctr" defTabSz="1087755"/>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2</a:t>
              </a:r>
              <a:r>
                <a:rPr lang="id-ID"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0</a:t>
              </a:r>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a:t>
              </a:r>
              <a:endParaRPr lang="en-US" sz="105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endParaRPr>
            </a:p>
          </p:txBody>
        </p:sp>
      </p:grpSp>
      <p:grpSp>
        <p:nvGrpSpPr>
          <p:cNvPr id="84" name="组合 83"/>
          <p:cNvGrpSpPr/>
          <p:nvPr/>
        </p:nvGrpSpPr>
        <p:grpSpPr>
          <a:xfrm>
            <a:off x="7486203" y="2443265"/>
            <a:ext cx="568044" cy="924647"/>
            <a:chOff x="7348882" y="1971558"/>
            <a:chExt cx="568340" cy="925129"/>
          </a:xfrm>
        </p:grpSpPr>
        <p:sp>
          <p:nvSpPr>
            <p:cNvPr id="85" name="Freeform 7"/>
            <p:cNvSpPr>
              <a:spLocks noEditPoints="1"/>
            </p:cNvSpPr>
            <p:nvPr/>
          </p:nvSpPr>
          <p:spPr bwMode="auto">
            <a:xfrm>
              <a:off x="7348882" y="1971558"/>
              <a:ext cx="568340" cy="925129"/>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91392" tIns="45696" rIns="91392" bIns="45696" numCol="1" anchor="t" anchorCtr="0" compatLnSpc="1"/>
            <a:lstStyle/>
            <a:p>
              <a:pPr algn="ct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6" name="Text Box 10"/>
            <p:cNvSpPr txBox="1">
              <a:spLocks noChangeArrowheads="1"/>
            </p:cNvSpPr>
            <p:nvPr/>
          </p:nvSpPr>
          <p:spPr bwMode="auto">
            <a:xfrm>
              <a:off x="7389671" y="2099849"/>
              <a:ext cx="486025" cy="261610"/>
            </a:xfrm>
            <a:prstGeom prst="rect">
              <a:avLst/>
            </a:prstGeom>
            <a:noFill/>
            <a:ln w="9525">
              <a:noFill/>
              <a:miter lim="800000"/>
            </a:ln>
          </p:spPr>
          <p:txBody>
            <a:bodyPr wrap="square" lIns="45696" tIns="22848" rIns="45696" bIns="22848">
              <a:spAutoFit/>
            </a:bodyPr>
            <a:lstStyle/>
            <a:p>
              <a:pPr algn="ctr" defTabSz="1087755"/>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35%</a:t>
              </a:r>
              <a:endParaRPr lang="en-US" sz="105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endParaRPr>
            </a:p>
          </p:txBody>
        </p:sp>
      </p:grpSp>
      <p:grpSp>
        <p:nvGrpSpPr>
          <p:cNvPr id="87" name="组合 86"/>
          <p:cNvGrpSpPr/>
          <p:nvPr/>
        </p:nvGrpSpPr>
        <p:grpSpPr>
          <a:xfrm>
            <a:off x="8538172" y="2834347"/>
            <a:ext cx="568044" cy="924647"/>
            <a:chOff x="8599702" y="2384878"/>
            <a:chExt cx="568340" cy="925129"/>
          </a:xfrm>
        </p:grpSpPr>
        <p:sp>
          <p:nvSpPr>
            <p:cNvPr id="88" name="Freeform 7"/>
            <p:cNvSpPr>
              <a:spLocks noEditPoints="1"/>
            </p:cNvSpPr>
            <p:nvPr/>
          </p:nvSpPr>
          <p:spPr bwMode="auto">
            <a:xfrm>
              <a:off x="8599702" y="2384878"/>
              <a:ext cx="568340" cy="925129"/>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392" tIns="45696" rIns="91392" bIns="45696" numCol="1" anchor="t" anchorCtr="0" compatLnSpc="1"/>
            <a:lstStyle/>
            <a:p>
              <a:pPr algn="ct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89" name="Text Box 10"/>
            <p:cNvSpPr txBox="1">
              <a:spLocks noChangeArrowheads="1"/>
            </p:cNvSpPr>
            <p:nvPr/>
          </p:nvSpPr>
          <p:spPr bwMode="auto">
            <a:xfrm>
              <a:off x="8642660" y="2507680"/>
              <a:ext cx="486025" cy="261610"/>
            </a:xfrm>
            <a:prstGeom prst="rect">
              <a:avLst/>
            </a:prstGeom>
            <a:noFill/>
            <a:ln w="9525">
              <a:noFill/>
              <a:miter lim="800000"/>
            </a:ln>
          </p:spPr>
          <p:txBody>
            <a:bodyPr wrap="square" lIns="45696" tIns="22848" rIns="45696" bIns="22848">
              <a:spAutoFit/>
            </a:bodyPr>
            <a:lstStyle/>
            <a:p>
              <a:pPr algn="ctr" defTabSz="1087755"/>
              <a:r>
                <a:rPr lang="en-US"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25</a:t>
              </a:r>
              <a:r>
                <a:rPr lang="id-ID" sz="140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rPr>
                <a:t>%</a:t>
              </a:r>
              <a:endParaRPr lang="en-US" sz="1050" dirty="0">
                <a:solidFill>
                  <a:schemeClr val="accent3"/>
                </a:solidFill>
                <a:latin typeface="iekie jianyuanti" panose="02010601030101010101" pitchFamily="2" charset="-122"/>
                <a:ea typeface="iekie jianyuanti" panose="02010601030101010101" pitchFamily="2" charset="-122"/>
                <a:cs typeface="Myanmar Text" panose="020B0502040204020203" pitchFamily="34" charset="0"/>
                <a:sym typeface="iekie jianyuanti" panose="02010601030101010101" pitchFamily="2" charset="-122"/>
              </a:endParaRPr>
            </a:p>
          </p:txBody>
        </p:sp>
      </p:grpSp>
      <p:grpSp>
        <p:nvGrpSpPr>
          <p:cNvPr id="90" name="组合 89"/>
          <p:cNvGrpSpPr/>
          <p:nvPr/>
        </p:nvGrpSpPr>
        <p:grpSpPr>
          <a:xfrm>
            <a:off x="1648972" y="2777907"/>
            <a:ext cx="2087283" cy="2085238"/>
            <a:chOff x="1626436" y="2368754"/>
            <a:chExt cx="1317611" cy="1316320"/>
          </a:xfrm>
          <a:solidFill>
            <a:srgbClr val="D8BC75"/>
          </a:solidFill>
        </p:grpSpPr>
        <p:sp>
          <p:nvSpPr>
            <p:cNvPr id="91" name="Oval 67"/>
            <p:cNvSpPr/>
            <p:nvPr/>
          </p:nvSpPr>
          <p:spPr>
            <a:xfrm>
              <a:off x="1626436" y="2368754"/>
              <a:ext cx="1317611" cy="1316320"/>
            </a:xfrm>
            <a:prstGeom prst="ellipse">
              <a:avLst/>
            </a:prstGeom>
            <a:solidFill>
              <a:schemeClr val="accent1"/>
            </a:solidFill>
            <a:ln w="508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4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92" name="组合 91"/>
            <p:cNvGrpSpPr/>
            <p:nvPr/>
          </p:nvGrpSpPr>
          <p:grpSpPr>
            <a:xfrm>
              <a:off x="1889632" y="2589933"/>
              <a:ext cx="808284" cy="783447"/>
              <a:chOff x="9491928" y="2800350"/>
              <a:chExt cx="476250" cy="461963"/>
            </a:xfrm>
            <a:grpFill/>
          </p:grpSpPr>
          <p:sp>
            <p:nvSpPr>
              <p:cNvPr id="93" name="Freeform 246"/>
              <p:cNvSpPr/>
              <p:nvPr/>
            </p:nvSpPr>
            <p:spPr bwMode="auto">
              <a:xfrm>
                <a:off x="9491928" y="2800350"/>
                <a:ext cx="476250" cy="236538"/>
              </a:xfrm>
              <a:custGeom>
                <a:avLst/>
                <a:gdLst>
                  <a:gd name="T0" fmla="*/ 210 w 217"/>
                  <a:gd name="T1" fmla="*/ 81 h 108"/>
                  <a:gd name="T2" fmla="*/ 212 w 217"/>
                  <a:gd name="T3" fmla="*/ 102 h 108"/>
                  <a:gd name="T4" fmla="*/ 192 w 217"/>
                  <a:gd name="T5" fmla="*/ 103 h 108"/>
                  <a:gd name="T6" fmla="*/ 179 w 217"/>
                  <a:gd name="T7" fmla="*/ 93 h 108"/>
                  <a:gd name="T8" fmla="*/ 108 w 217"/>
                  <a:gd name="T9" fmla="*/ 33 h 108"/>
                  <a:gd name="T10" fmla="*/ 36 w 217"/>
                  <a:gd name="T11" fmla="*/ 94 h 108"/>
                  <a:gd name="T12" fmla="*/ 25 w 217"/>
                  <a:gd name="T13" fmla="*/ 103 h 108"/>
                  <a:gd name="T14" fmla="*/ 5 w 217"/>
                  <a:gd name="T15" fmla="*/ 102 h 108"/>
                  <a:gd name="T16" fmla="*/ 6 w 217"/>
                  <a:gd name="T17" fmla="*/ 81 h 108"/>
                  <a:gd name="T18" fmla="*/ 98 w 217"/>
                  <a:gd name="T19" fmla="*/ 4 h 108"/>
                  <a:gd name="T20" fmla="*/ 108 w 217"/>
                  <a:gd name="T21" fmla="*/ 1 h 108"/>
                  <a:gd name="T22" fmla="*/ 119 w 217"/>
                  <a:gd name="T23" fmla="*/ 4 h 108"/>
                  <a:gd name="T24" fmla="*/ 210 w 217"/>
                  <a:gd name="T25"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108">
                    <a:moveTo>
                      <a:pt x="210" y="81"/>
                    </a:moveTo>
                    <a:cubicBezTo>
                      <a:pt x="216" y="87"/>
                      <a:pt x="217" y="96"/>
                      <a:pt x="212" y="102"/>
                    </a:cubicBezTo>
                    <a:cubicBezTo>
                      <a:pt x="207" y="108"/>
                      <a:pt x="198" y="108"/>
                      <a:pt x="192" y="103"/>
                    </a:cubicBezTo>
                    <a:cubicBezTo>
                      <a:pt x="179" y="93"/>
                      <a:pt x="179" y="93"/>
                      <a:pt x="179" y="93"/>
                    </a:cubicBezTo>
                    <a:cubicBezTo>
                      <a:pt x="108" y="33"/>
                      <a:pt x="108" y="33"/>
                      <a:pt x="108" y="33"/>
                    </a:cubicBezTo>
                    <a:cubicBezTo>
                      <a:pt x="36" y="94"/>
                      <a:pt x="36" y="94"/>
                      <a:pt x="36" y="94"/>
                    </a:cubicBezTo>
                    <a:cubicBezTo>
                      <a:pt x="25" y="103"/>
                      <a:pt x="25" y="103"/>
                      <a:pt x="25" y="103"/>
                    </a:cubicBezTo>
                    <a:cubicBezTo>
                      <a:pt x="19" y="108"/>
                      <a:pt x="10" y="108"/>
                      <a:pt x="5" y="102"/>
                    </a:cubicBezTo>
                    <a:cubicBezTo>
                      <a:pt x="0" y="96"/>
                      <a:pt x="0" y="87"/>
                      <a:pt x="6" y="81"/>
                    </a:cubicBezTo>
                    <a:cubicBezTo>
                      <a:pt x="98" y="4"/>
                      <a:pt x="98" y="4"/>
                      <a:pt x="98" y="4"/>
                    </a:cubicBezTo>
                    <a:cubicBezTo>
                      <a:pt x="101" y="1"/>
                      <a:pt x="105" y="0"/>
                      <a:pt x="108" y="1"/>
                    </a:cubicBezTo>
                    <a:cubicBezTo>
                      <a:pt x="112" y="0"/>
                      <a:pt x="116" y="1"/>
                      <a:pt x="119" y="4"/>
                    </a:cubicBezTo>
                    <a:lnTo>
                      <a:pt x="210" y="81"/>
                    </a:ln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4" name="Freeform 247"/>
              <p:cNvSpPr/>
              <p:nvPr/>
            </p:nvSpPr>
            <p:spPr bwMode="auto">
              <a:xfrm>
                <a:off x="9510978" y="3213100"/>
                <a:ext cx="444500" cy="49213"/>
              </a:xfrm>
              <a:custGeom>
                <a:avLst/>
                <a:gdLst>
                  <a:gd name="T0" fmla="*/ 192 w 203"/>
                  <a:gd name="T1" fmla="*/ 0 h 23"/>
                  <a:gd name="T2" fmla="*/ 203 w 203"/>
                  <a:gd name="T3" fmla="*/ 11 h 23"/>
                  <a:gd name="T4" fmla="*/ 192 w 203"/>
                  <a:gd name="T5" fmla="*/ 23 h 23"/>
                  <a:gd name="T6" fmla="*/ 12 w 203"/>
                  <a:gd name="T7" fmla="*/ 23 h 23"/>
                  <a:gd name="T8" fmla="*/ 0 w 203"/>
                  <a:gd name="T9" fmla="*/ 11 h 23"/>
                  <a:gd name="T10" fmla="*/ 4 w 203"/>
                  <a:gd name="T11" fmla="*/ 3 h 23"/>
                  <a:gd name="T12" fmla="*/ 12 w 203"/>
                  <a:gd name="T13" fmla="*/ 0 h 23"/>
                  <a:gd name="T14" fmla="*/ 192 w 20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23">
                    <a:moveTo>
                      <a:pt x="192" y="0"/>
                    </a:moveTo>
                    <a:cubicBezTo>
                      <a:pt x="198" y="0"/>
                      <a:pt x="203" y="5"/>
                      <a:pt x="203" y="11"/>
                    </a:cubicBezTo>
                    <a:cubicBezTo>
                      <a:pt x="203" y="18"/>
                      <a:pt x="198" y="23"/>
                      <a:pt x="192" y="23"/>
                    </a:cubicBezTo>
                    <a:cubicBezTo>
                      <a:pt x="12" y="23"/>
                      <a:pt x="12" y="23"/>
                      <a:pt x="12" y="23"/>
                    </a:cubicBezTo>
                    <a:cubicBezTo>
                      <a:pt x="5" y="23"/>
                      <a:pt x="0" y="18"/>
                      <a:pt x="0" y="11"/>
                    </a:cubicBezTo>
                    <a:cubicBezTo>
                      <a:pt x="0" y="8"/>
                      <a:pt x="2" y="5"/>
                      <a:pt x="4" y="3"/>
                    </a:cubicBezTo>
                    <a:cubicBezTo>
                      <a:pt x="6" y="1"/>
                      <a:pt x="9" y="0"/>
                      <a:pt x="12" y="0"/>
                    </a:cubicBezTo>
                    <a:lnTo>
                      <a:pt x="192" y="0"/>
                    </a:ln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5" name="Freeform 248"/>
              <p:cNvSpPr/>
              <p:nvPr/>
            </p:nvSpPr>
            <p:spPr bwMode="auto">
              <a:xfrm>
                <a:off x="9525266" y="3005138"/>
                <a:ext cx="403225" cy="193675"/>
              </a:xfrm>
              <a:custGeom>
                <a:avLst/>
                <a:gdLst>
                  <a:gd name="T0" fmla="*/ 175 w 184"/>
                  <a:gd name="T1" fmla="*/ 71 h 89"/>
                  <a:gd name="T2" fmla="*/ 184 w 184"/>
                  <a:gd name="T3" fmla="*/ 80 h 89"/>
                  <a:gd name="T4" fmla="*/ 175 w 184"/>
                  <a:gd name="T5" fmla="*/ 89 h 89"/>
                  <a:gd name="T6" fmla="*/ 9 w 184"/>
                  <a:gd name="T7" fmla="*/ 89 h 89"/>
                  <a:gd name="T8" fmla="*/ 0 w 184"/>
                  <a:gd name="T9" fmla="*/ 80 h 89"/>
                  <a:gd name="T10" fmla="*/ 9 w 184"/>
                  <a:gd name="T11" fmla="*/ 71 h 89"/>
                  <a:gd name="T12" fmla="*/ 20 w 184"/>
                  <a:gd name="T13" fmla="*/ 71 h 89"/>
                  <a:gd name="T14" fmla="*/ 20 w 184"/>
                  <a:gd name="T15" fmla="*/ 8 h 89"/>
                  <a:gd name="T16" fmla="*/ 22 w 184"/>
                  <a:gd name="T17" fmla="*/ 2 h 89"/>
                  <a:gd name="T18" fmla="*/ 27 w 184"/>
                  <a:gd name="T19" fmla="*/ 0 h 89"/>
                  <a:gd name="T20" fmla="*/ 34 w 184"/>
                  <a:gd name="T21" fmla="*/ 8 h 89"/>
                  <a:gd name="T22" fmla="*/ 34 w 184"/>
                  <a:gd name="T23" fmla="*/ 71 h 89"/>
                  <a:gd name="T24" fmla="*/ 151 w 184"/>
                  <a:gd name="T25" fmla="*/ 71 h 89"/>
                  <a:gd name="T26" fmla="*/ 151 w 184"/>
                  <a:gd name="T27" fmla="*/ 8 h 89"/>
                  <a:gd name="T28" fmla="*/ 158 w 184"/>
                  <a:gd name="T29" fmla="*/ 0 h 89"/>
                  <a:gd name="T30" fmla="*/ 163 w 184"/>
                  <a:gd name="T31" fmla="*/ 2 h 89"/>
                  <a:gd name="T32" fmla="*/ 165 w 184"/>
                  <a:gd name="T33" fmla="*/ 8 h 89"/>
                  <a:gd name="T34" fmla="*/ 165 w 184"/>
                  <a:gd name="T35" fmla="*/ 71 h 89"/>
                  <a:gd name="T36" fmla="*/ 175 w 184"/>
                  <a:gd name="T37"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89">
                    <a:moveTo>
                      <a:pt x="175" y="71"/>
                    </a:moveTo>
                    <a:cubicBezTo>
                      <a:pt x="180" y="71"/>
                      <a:pt x="184" y="75"/>
                      <a:pt x="184" y="80"/>
                    </a:cubicBezTo>
                    <a:cubicBezTo>
                      <a:pt x="184" y="85"/>
                      <a:pt x="180" y="89"/>
                      <a:pt x="175" y="89"/>
                    </a:cubicBezTo>
                    <a:cubicBezTo>
                      <a:pt x="9" y="89"/>
                      <a:pt x="9" y="89"/>
                      <a:pt x="9" y="89"/>
                    </a:cubicBezTo>
                    <a:cubicBezTo>
                      <a:pt x="4" y="89"/>
                      <a:pt x="0" y="85"/>
                      <a:pt x="0" y="80"/>
                    </a:cubicBezTo>
                    <a:cubicBezTo>
                      <a:pt x="0" y="75"/>
                      <a:pt x="4" y="71"/>
                      <a:pt x="9" y="71"/>
                    </a:cubicBezTo>
                    <a:cubicBezTo>
                      <a:pt x="20" y="71"/>
                      <a:pt x="20" y="71"/>
                      <a:pt x="20" y="71"/>
                    </a:cubicBezTo>
                    <a:cubicBezTo>
                      <a:pt x="20" y="8"/>
                      <a:pt x="20" y="8"/>
                      <a:pt x="20" y="8"/>
                    </a:cubicBezTo>
                    <a:cubicBezTo>
                      <a:pt x="20" y="5"/>
                      <a:pt x="21" y="3"/>
                      <a:pt x="22" y="2"/>
                    </a:cubicBezTo>
                    <a:cubicBezTo>
                      <a:pt x="24" y="1"/>
                      <a:pt x="25" y="0"/>
                      <a:pt x="27" y="0"/>
                    </a:cubicBezTo>
                    <a:cubicBezTo>
                      <a:pt x="31" y="0"/>
                      <a:pt x="34" y="4"/>
                      <a:pt x="34" y="8"/>
                    </a:cubicBezTo>
                    <a:cubicBezTo>
                      <a:pt x="34" y="71"/>
                      <a:pt x="34" y="71"/>
                      <a:pt x="34" y="71"/>
                    </a:cubicBezTo>
                    <a:cubicBezTo>
                      <a:pt x="151" y="71"/>
                      <a:pt x="151" y="71"/>
                      <a:pt x="151" y="71"/>
                    </a:cubicBezTo>
                    <a:cubicBezTo>
                      <a:pt x="151" y="8"/>
                      <a:pt x="151" y="8"/>
                      <a:pt x="151" y="8"/>
                    </a:cubicBezTo>
                    <a:cubicBezTo>
                      <a:pt x="151" y="4"/>
                      <a:pt x="154" y="0"/>
                      <a:pt x="158" y="0"/>
                    </a:cubicBezTo>
                    <a:cubicBezTo>
                      <a:pt x="160" y="0"/>
                      <a:pt x="161" y="1"/>
                      <a:pt x="163" y="2"/>
                    </a:cubicBezTo>
                    <a:cubicBezTo>
                      <a:pt x="164" y="3"/>
                      <a:pt x="165" y="5"/>
                      <a:pt x="165" y="8"/>
                    </a:cubicBezTo>
                    <a:cubicBezTo>
                      <a:pt x="165" y="71"/>
                      <a:pt x="165" y="71"/>
                      <a:pt x="165" y="71"/>
                    </a:cubicBezTo>
                    <a:lnTo>
                      <a:pt x="175" y="71"/>
                    </a:ln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6" name="Freeform 249"/>
              <p:cNvSpPr/>
              <p:nvPr/>
            </p:nvSpPr>
            <p:spPr bwMode="auto">
              <a:xfrm>
                <a:off x="9655441" y="2932113"/>
                <a:ext cx="153988" cy="203200"/>
              </a:xfrm>
              <a:custGeom>
                <a:avLst/>
                <a:gdLst>
                  <a:gd name="T0" fmla="*/ 44 w 71"/>
                  <a:gd name="T1" fmla="*/ 39 h 93"/>
                  <a:gd name="T2" fmla="*/ 71 w 71"/>
                  <a:gd name="T3" fmla="*/ 60 h 93"/>
                  <a:gd name="T4" fmla="*/ 43 w 71"/>
                  <a:gd name="T5" fmla="*/ 81 h 93"/>
                  <a:gd name="T6" fmla="*/ 43 w 71"/>
                  <a:gd name="T7" fmla="*/ 93 h 93"/>
                  <a:gd name="T8" fmla="*/ 27 w 71"/>
                  <a:gd name="T9" fmla="*/ 93 h 93"/>
                  <a:gd name="T10" fmla="*/ 27 w 71"/>
                  <a:gd name="T11" fmla="*/ 82 h 93"/>
                  <a:gd name="T12" fmla="*/ 8 w 71"/>
                  <a:gd name="T13" fmla="*/ 80 h 93"/>
                  <a:gd name="T14" fmla="*/ 8 w 71"/>
                  <a:gd name="T15" fmla="*/ 65 h 93"/>
                  <a:gd name="T16" fmla="*/ 31 w 71"/>
                  <a:gd name="T17" fmla="*/ 69 h 93"/>
                  <a:gd name="T18" fmla="*/ 47 w 71"/>
                  <a:gd name="T19" fmla="*/ 62 h 93"/>
                  <a:gd name="T20" fmla="*/ 29 w 71"/>
                  <a:gd name="T21" fmla="*/ 52 h 93"/>
                  <a:gd name="T22" fmla="*/ 0 w 71"/>
                  <a:gd name="T23" fmla="*/ 31 h 93"/>
                  <a:gd name="T24" fmla="*/ 27 w 71"/>
                  <a:gd name="T25" fmla="*/ 11 h 93"/>
                  <a:gd name="T26" fmla="*/ 27 w 71"/>
                  <a:gd name="T27" fmla="*/ 0 h 93"/>
                  <a:gd name="T28" fmla="*/ 43 w 71"/>
                  <a:gd name="T29" fmla="*/ 0 h 93"/>
                  <a:gd name="T30" fmla="*/ 43 w 71"/>
                  <a:gd name="T31" fmla="*/ 10 h 93"/>
                  <a:gd name="T32" fmla="*/ 60 w 71"/>
                  <a:gd name="T33" fmla="*/ 12 h 93"/>
                  <a:gd name="T34" fmla="*/ 60 w 71"/>
                  <a:gd name="T35" fmla="*/ 26 h 93"/>
                  <a:gd name="T36" fmla="*/ 39 w 71"/>
                  <a:gd name="T37" fmla="*/ 23 h 93"/>
                  <a:gd name="T38" fmla="*/ 25 w 71"/>
                  <a:gd name="T39" fmla="*/ 29 h 93"/>
                  <a:gd name="T40" fmla="*/ 44 w 71"/>
                  <a:gd name="T4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93">
                    <a:moveTo>
                      <a:pt x="44" y="39"/>
                    </a:moveTo>
                    <a:cubicBezTo>
                      <a:pt x="64" y="44"/>
                      <a:pt x="71" y="50"/>
                      <a:pt x="71" y="60"/>
                    </a:cubicBezTo>
                    <a:cubicBezTo>
                      <a:pt x="71" y="71"/>
                      <a:pt x="61" y="79"/>
                      <a:pt x="43" y="81"/>
                    </a:cubicBezTo>
                    <a:cubicBezTo>
                      <a:pt x="43" y="93"/>
                      <a:pt x="43" y="93"/>
                      <a:pt x="43" y="93"/>
                    </a:cubicBezTo>
                    <a:cubicBezTo>
                      <a:pt x="27" y="93"/>
                      <a:pt x="27" y="93"/>
                      <a:pt x="27" y="93"/>
                    </a:cubicBezTo>
                    <a:cubicBezTo>
                      <a:pt x="27" y="82"/>
                      <a:pt x="27" y="82"/>
                      <a:pt x="27" y="82"/>
                    </a:cubicBezTo>
                    <a:cubicBezTo>
                      <a:pt x="20" y="82"/>
                      <a:pt x="14" y="81"/>
                      <a:pt x="8" y="80"/>
                    </a:cubicBezTo>
                    <a:cubicBezTo>
                      <a:pt x="8" y="65"/>
                      <a:pt x="8" y="65"/>
                      <a:pt x="8" y="65"/>
                    </a:cubicBezTo>
                    <a:cubicBezTo>
                      <a:pt x="15" y="67"/>
                      <a:pt x="22" y="69"/>
                      <a:pt x="31" y="69"/>
                    </a:cubicBezTo>
                    <a:cubicBezTo>
                      <a:pt x="40" y="69"/>
                      <a:pt x="47" y="66"/>
                      <a:pt x="47" y="62"/>
                    </a:cubicBezTo>
                    <a:cubicBezTo>
                      <a:pt x="47" y="58"/>
                      <a:pt x="41" y="55"/>
                      <a:pt x="29" y="52"/>
                    </a:cubicBezTo>
                    <a:cubicBezTo>
                      <a:pt x="12" y="48"/>
                      <a:pt x="0" y="42"/>
                      <a:pt x="0" y="31"/>
                    </a:cubicBezTo>
                    <a:cubicBezTo>
                      <a:pt x="0" y="21"/>
                      <a:pt x="10" y="13"/>
                      <a:pt x="27" y="11"/>
                    </a:cubicBezTo>
                    <a:cubicBezTo>
                      <a:pt x="27" y="0"/>
                      <a:pt x="27" y="0"/>
                      <a:pt x="27" y="0"/>
                    </a:cubicBezTo>
                    <a:cubicBezTo>
                      <a:pt x="43" y="0"/>
                      <a:pt x="43" y="0"/>
                      <a:pt x="43" y="0"/>
                    </a:cubicBezTo>
                    <a:cubicBezTo>
                      <a:pt x="43" y="10"/>
                      <a:pt x="43" y="10"/>
                      <a:pt x="43" y="10"/>
                    </a:cubicBezTo>
                    <a:cubicBezTo>
                      <a:pt x="50" y="10"/>
                      <a:pt x="55" y="11"/>
                      <a:pt x="60" y="12"/>
                    </a:cubicBezTo>
                    <a:cubicBezTo>
                      <a:pt x="60" y="26"/>
                      <a:pt x="60" y="26"/>
                      <a:pt x="60" y="26"/>
                    </a:cubicBezTo>
                    <a:cubicBezTo>
                      <a:pt x="56" y="25"/>
                      <a:pt x="49" y="23"/>
                      <a:pt x="39" y="23"/>
                    </a:cubicBezTo>
                    <a:cubicBezTo>
                      <a:pt x="28" y="23"/>
                      <a:pt x="25" y="26"/>
                      <a:pt x="25" y="29"/>
                    </a:cubicBezTo>
                    <a:cubicBezTo>
                      <a:pt x="25" y="33"/>
                      <a:pt x="31" y="36"/>
                      <a:pt x="44" y="39"/>
                    </a:cubicBezTo>
                    <a:close/>
                  </a:path>
                </a:pathLst>
              </a:custGeom>
              <a:solidFill>
                <a:schemeClr val="tx1"/>
              </a:solid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sp>
        <p:nvSpPr>
          <p:cNvPr id="97" name="TextBox 47"/>
          <p:cNvSpPr txBox="1"/>
          <p:nvPr/>
        </p:nvSpPr>
        <p:spPr>
          <a:xfrm>
            <a:off x="1344552" y="5149034"/>
            <a:ext cx="2713192" cy="830564"/>
          </a:xfrm>
          <a:prstGeom prst="rect">
            <a:avLst/>
          </a:prstGeom>
          <a:noFill/>
        </p:spPr>
        <p:txBody>
          <a:bodyPr wrap="square" rtlCol="0">
            <a:spAutoFit/>
          </a:bodyPr>
          <a:lstStyle/>
          <a:p>
            <a:pPr algn="ct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全年总额</a:t>
            </a:r>
            <a:endParaRPr lang="en-US" altLang="zh-CN"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ctr"/>
            <a:r>
              <a:rPr lang="en-US" altLang="zh-CN"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22500000</a:t>
            </a: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元</a:t>
            </a:r>
          </a:p>
        </p:txBody>
      </p:sp>
      <p:sp>
        <p:nvSpPr>
          <p:cNvPr id="98" name="Title 13"/>
          <p:cNvSpPr txBox="1"/>
          <p:nvPr/>
        </p:nvSpPr>
        <p:spPr>
          <a:xfrm>
            <a:off x="7140620" y="5950155"/>
            <a:ext cx="1280846" cy="521933"/>
          </a:xfrm>
          <a:prstGeom prst="rect">
            <a:avLst/>
          </a:prstGeom>
        </p:spPr>
        <p:txBody>
          <a:bodyPr vert="horz" lIns="91392" tIns="45696" rIns="91392" bIns="45696"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计划</a:t>
            </a:r>
            <a:r>
              <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3</a:t>
            </a:r>
          </a:p>
          <a:p>
            <a:pPr algn="ctr"/>
            <a:r>
              <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450</a:t>
            </a:r>
            <a:r>
              <a:rPr lang="zh-CN" alt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万</a:t>
            </a: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99" name="Title 13"/>
          <p:cNvSpPr txBox="1"/>
          <p:nvPr/>
        </p:nvSpPr>
        <p:spPr>
          <a:xfrm>
            <a:off x="8192537" y="5950155"/>
            <a:ext cx="1280846" cy="521933"/>
          </a:xfrm>
          <a:prstGeom prst="rect">
            <a:avLst/>
          </a:prstGeom>
        </p:spPr>
        <p:txBody>
          <a:bodyPr vert="horz" lIns="91392" tIns="45696" rIns="91392" bIns="45696"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计划</a:t>
            </a:r>
            <a:r>
              <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4</a:t>
            </a:r>
          </a:p>
          <a:p>
            <a:pPr algn="ctr"/>
            <a:r>
              <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400</a:t>
            </a:r>
            <a:r>
              <a:rPr lang="zh-CN" alt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万</a:t>
            </a: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0" name="Title 13"/>
          <p:cNvSpPr txBox="1"/>
          <p:nvPr/>
        </p:nvSpPr>
        <p:spPr>
          <a:xfrm>
            <a:off x="9281030" y="5950155"/>
            <a:ext cx="1280846" cy="521933"/>
          </a:xfrm>
          <a:prstGeom prst="rect">
            <a:avLst/>
          </a:prstGeom>
        </p:spPr>
        <p:txBody>
          <a:bodyPr vert="horz" lIns="91392" tIns="45696" rIns="91392" bIns="45696"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计划</a:t>
            </a:r>
            <a:r>
              <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4</a:t>
            </a:r>
          </a:p>
          <a:p>
            <a:pPr algn="ctr"/>
            <a:r>
              <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500</a:t>
            </a:r>
            <a:r>
              <a:rPr lang="zh-CN" alt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万</a:t>
            </a:r>
            <a:endParaRPr lang="en-US" sz="1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9" name="组合 48"/>
          <p:cNvGrpSpPr/>
          <p:nvPr/>
        </p:nvGrpSpPr>
        <p:grpSpPr>
          <a:xfrm>
            <a:off x="0" y="26849"/>
            <a:ext cx="2592423" cy="853265"/>
            <a:chOff x="0" y="26849"/>
            <a:chExt cx="2592423" cy="853265"/>
          </a:xfrm>
        </p:grpSpPr>
        <p:sp>
          <p:nvSpPr>
            <p:cNvPr id="5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1" name="矩形 50"/>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750" fill="hold"/>
                                        <p:tgtEl>
                                          <p:spTgt spid="90"/>
                                        </p:tgtEl>
                                        <p:attrNameLst>
                                          <p:attrName>ppt_w</p:attrName>
                                        </p:attrNameLst>
                                      </p:cBhvr>
                                      <p:tavLst>
                                        <p:tav tm="0">
                                          <p:val>
                                            <p:fltVal val="0"/>
                                          </p:val>
                                        </p:tav>
                                        <p:tav tm="100000">
                                          <p:val>
                                            <p:strVal val="#ppt_w"/>
                                          </p:val>
                                        </p:tav>
                                      </p:tavLst>
                                    </p:anim>
                                    <p:anim calcmode="lin" valueType="num">
                                      <p:cBhvr>
                                        <p:cTn id="8" dur="750" fill="hold"/>
                                        <p:tgtEl>
                                          <p:spTgt spid="90"/>
                                        </p:tgtEl>
                                        <p:attrNameLst>
                                          <p:attrName>ppt_h</p:attrName>
                                        </p:attrNameLst>
                                      </p:cBhvr>
                                      <p:tavLst>
                                        <p:tav tm="0">
                                          <p:val>
                                            <p:fltVal val="0"/>
                                          </p:val>
                                        </p:tav>
                                        <p:tav tm="100000">
                                          <p:val>
                                            <p:strVal val="#ppt_h"/>
                                          </p:val>
                                        </p:tav>
                                      </p:tavLst>
                                    </p:anim>
                                    <p:animEffect transition="in" filter="fade">
                                      <p:cBhvr>
                                        <p:cTn id="9" dur="750"/>
                                        <p:tgtEl>
                                          <p:spTgt spid="90"/>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p:tgtEl>
                                          <p:spTgt spid="70"/>
                                        </p:tgtEl>
                                        <p:attrNameLst>
                                          <p:attrName>ppt_y</p:attrName>
                                        </p:attrNameLst>
                                      </p:cBhvr>
                                      <p:tavLst>
                                        <p:tav tm="0">
                                          <p:val>
                                            <p:strVal val="#ppt_y+#ppt_h*1.125000"/>
                                          </p:val>
                                        </p:tav>
                                        <p:tav tm="100000">
                                          <p:val>
                                            <p:strVal val="#ppt_y"/>
                                          </p:val>
                                        </p:tav>
                                      </p:tavLst>
                                    </p:anim>
                                    <p:animEffect transition="in" filter="wipe(up)">
                                      <p:cBhvr>
                                        <p:cTn id="14" dur="500"/>
                                        <p:tgtEl>
                                          <p:spTgt spid="7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p:tgtEl>
                                          <p:spTgt spid="71"/>
                                        </p:tgtEl>
                                        <p:attrNameLst>
                                          <p:attrName>ppt_y</p:attrName>
                                        </p:attrNameLst>
                                      </p:cBhvr>
                                      <p:tavLst>
                                        <p:tav tm="0">
                                          <p:val>
                                            <p:strVal val="#ppt_y+#ppt_h*1.125000"/>
                                          </p:val>
                                        </p:tav>
                                        <p:tav tm="100000">
                                          <p:val>
                                            <p:strVal val="#ppt_y"/>
                                          </p:val>
                                        </p:tav>
                                      </p:tavLst>
                                    </p:anim>
                                    <p:animEffect transition="in" filter="wipe(up)">
                                      <p:cBhvr>
                                        <p:cTn id="23" dur="500"/>
                                        <p:tgtEl>
                                          <p:spTgt spid="7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up)">
                                      <p:cBhvr>
                                        <p:cTn id="32" dur="500"/>
                                        <p:tgtEl>
                                          <p:spTgt spid="72"/>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p:tgtEl>
                                          <p:spTgt spid="73"/>
                                        </p:tgtEl>
                                        <p:attrNameLst>
                                          <p:attrName>ppt_y</p:attrName>
                                        </p:attrNameLst>
                                      </p:cBhvr>
                                      <p:tavLst>
                                        <p:tav tm="0">
                                          <p:val>
                                            <p:strVal val="#ppt_y+#ppt_h*1.125000"/>
                                          </p:val>
                                        </p:tav>
                                        <p:tav tm="100000">
                                          <p:val>
                                            <p:strVal val="#ppt_y"/>
                                          </p:val>
                                        </p:tav>
                                      </p:tavLst>
                                    </p:anim>
                                    <p:animEffect transition="in" filter="wipe(up)">
                                      <p:cBhvr>
                                        <p:cTn id="41" dur="500"/>
                                        <p:tgtEl>
                                          <p:spTgt spid="73"/>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childTnLst>
                          </p:cTn>
                        </p:par>
                        <p:par>
                          <p:cTn id="46" fill="hold">
                            <p:stCondLst>
                              <p:cond delay="5000"/>
                            </p:stCondLst>
                            <p:childTnLst>
                              <p:par>
                                <p:cTn id="47" presetID="12" presetClass="entr" presetSubtype="4"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p:tgtEl>
                                          <p:spTgt spid="74"/>
                                        </p:tgtEl>
                                        <p:attrNameLst>
                                          <p:attrName>ppt_y</p:attrName>
                                        </p:attrNameLst>
                                      </p:cBhvr>
                                      <p:tavLst>
                                        <p:tav tm="0">
                                          <p:val>
                                            <p:strVal val="#ppt_y+#ppt_h*1.125000"/>
                                          </p:val>
                                        </p:tav>
                                        <p:tav tm="100000">
                                          <p:val>
                                            <p:strVal val="#ppt_y"/>
                                          </p:val>
                                        </p:tav>
                                      </p:tavLst>
                                    </p:anim>
                                    <p:animEffect transition="in" filter="wipe(up)">
                                      <p:cBhvr>
                                        <p:cTn id="50" dur="500"/>
                                        <p:tgtEl>
                                          <p:spTgt spid="74"/>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23" presetClass="entr" presetSubtype="16" fill="hold" grpId="0" nodeType="afterEffect">
                                  <p:stCondLst>
                                    <p:cond delay="0"/>
                                  </p:stCondLst>
                                  <p:iterate type="lt">
                                    <p:tmPct val="10000"/>
                                  </p:iterate>
                                  <p:childTnLst>
                                    <p:set>
                                      <p:cBhvr>
                                        <p:cTn id="63" dur="1" fill="hold">
                                          <p:stCondLst>
                                            <p:cond delay="0"/>
                                          </p:stCondLst>
                                        </p:cTn>
                                        <p:tgtEl>
                                          <p:spTgt spid="61"/>
                                        </p:tgtEl>
                                        <p:attrNameLst>
                                          <p:attrName>style.visibility</p:attrName>
                                        </p:attrNameLst>
                                      </p:cBhvr>
                                      <p:to>
                                        <p:strVal val="visible"/>
                                      </p:to>
                                    </p:set>
                                    <p:anim calcmode="lin" valueType="num">
                                      <p:cBhvr>
                                        <p:cTn id="64" dur="250" fill="hold"/>
                                        <p:tgtEl>
                                          <p:spTgt spid="61"/>
                                        </p:tgtEl>
                                        <p:attrNameLst>
                                          <p:attrName>ppt_w</p:attrName>
                                        </p:attrNameLst>
                                      </p:cBhvr>
                                      <p:tavLst>
                                        <p:tav tm="0">
                                          <p:val>
                                            <p:fltVal val="0"/>
                                          </p:val>
                                        </p:tav>
                                        <p:tav tm="100000">
                                          <p:val>
                                            <p:strVal val="#ppt_w"/>
                                          </p:val>
                                        </p:tav>
                                      </p:tavLst>
                                    </p:anim>
                                    <p:anim calcmode="lin" valueType="num">
                                      <p:cBhvr>
                                        <p:cTn id="65" dur="250" fill="hold"/>
                                        <p:tgtEl>
                                          <p:spTgt spid="61"/>
                                        </p:tgtEl>
                                        <p:attrNameLst>
                                          <p:attrName>ppt_h</p:attrName>
                                        </p:attrNameLst>
                                      </p:cBhvr>
                                      <p:tavLst>
                                        <p:tav tm="0">
                                          <p:val>
                                            <p:fltVal val="0"/>
                                          </p:val>
                                        </p:tav>
                                        <p:tav tm="100000">
                                          <p:val>
                                            <p:strVal val="#ppt_h"/>
                                          </p:val>
                                        </p:tav>
                                      </p:tavLst>
                                    </p:anim>
                                  </p:childTnLst>
                                </p:cTn>
                              </p:par>
                            </p:childTnLst>
                          </p:cTn>
                        </p:par>
                        <p:par>
                          <p:cTn id="66" fill="hold">
                            <p:stCondLst>
                              <p:cond delay="665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anim calcmode="lin" valueType="num">
                                      <p:cBhvr>
                                        <p:cTn id="70" dur="500" fill="hold"/>
                                        <p:tgtEl>
                                          <p:spTgt spid="32"/>
                                        </p:tgtEl>
                                        <p:attrNameLst>
                                          <p:attrName>ppt_x</p:attrName>
                                        </p:attrNameLst>
                                      </p:cBhvr>
                                      <p:tavLst>
                                        <p:tav tm="0">
                                          <p:val>
                                            <p:strVal val="#ppt_x"/>
                                          </p:val>
                                        </p:tav>
                                        <p:tav tm="100000">
                                          <p:val>
                                            <p:strVal val="#ppt_x"/>
                                          </p:val>
                                        </p:tav>
                                      </p:tavLst>
                                    </p:anim>
                                    <p:anim calcmode="lin" valueType="num">
                                      <p:cBhvr>
                                        <p:cTn id="71" dur="500" fill="hold"/>
                                        <p:tgtEl>
                                          <p:spTgt spid="32"/>
                                        </p:tgtEl>
                                        <p:attrNameLst>
                                          <p:attrName>ppt_y</p:attrName>
                                        </p:attrNameLst>
                                      </p:cBhvr>
                                      <p:tavLst>
                                        <p:tav tm="0">
                                          <p:val>
                                            <p:strVal val="#ppt_y+.1"/>
                                          </p:val>
                                        </p:tav>
                                        <p:tav tm="100000">
                                          <p:val>
                                            <p:strVal val="#ppt_y"/>
                                          </p:val>
                                        </p:tav>
                                      </p:tavLst>
                                    </p:anim>
                                  </p:childTnLst>
                                </p:cTn>
                              </p:par>
                            </p:childTnLst>
                          </p:cTn>
                        </p:par>
                        <p:par>
                          <p:cTn id="72" fill="hold">
                            <p:stCondLst>
                              <p:cond delay="7150"/>
                            </p:stCondLst>
                            <p:childTnLst>
                              <p:par>
                                <p:cTn id="73" presetID="23" presetClass="entr" presetSubtype="16" fill="hold" grpId="0" nodeType="afterEffect">
                                  <p:stCondLst>
                                    <p:cond delay="0"/>
                                  </p:stCondLst>
                                  <p:iterate type="lt">
                                    <p:tmPct val="10000"/>
                                  </p:iterate>
                                  <p:childTnLst>
                                    <p:set>
                                      <p:cBhvr>
                                        <p:cTn id="74" dur="1" fill="hold">
                                          <p:stCondLst>
                                            <p:cond delay="0"/>
                                          </p:stCondLst>
                                        </p:cTn>
                                        <p:tgtEl>
                                          <p:spTgt spid="62"/>
                                        </p:tgtEl>
                                        <p:attrNameLst>
                                          <p:attrName>style.visibility</p:attrName>
                                        </p:attrNameLst>
                                      </p:cBhvr>
                                      <p:to>
                                        <p:strVal val="visible"/>
                                      </p:to>
                                    </p:set>
                                    <p:anim calcmode="lin" valueType="num">
                                      <p:cBhvr>
                                        <p:cTn id="75" dur="250" fill="hold"/>
                                        <p:tgtEl>
                                          <p:spTgt spid="62"/>
                                        </p:tgtEl>
                                        <p:attrNameLst>
                                          <p:attrName>ppt_w</p:attrName>
                                        </p:attrNameLst>
                                      </p:cBhvr>
                                      <p:tavLst>
                                        <p:tav tm="0">
                                          <p:val>
                                            <p:fltVal val="0"/>
                                          </p:val>
                                        </p:tav>
                                        <p:tav tm="100000">
                                          <p:val>
                                            <p:strVal val="#ppt_w"/>
                                          </p:val>
                                        </p:tav>
                                      </p:tavLst>
                                    </p:anim>
                                    <p:anim calcmode="lin" valueType="num">
                                      <p:cBhvr>
                                        <p:cTn id="76" dur="250" fill="hold"/>
                                        <p:tgtEl>
                                          <p:spTgt spid="62"/>
                                        </p:tgtEl>
                                        <p:attrNameLst>
                                          <p:attrName>ppt_h</p:attrName>
                                        </p:attrNameLst>
                                      </p:cBhvr>
                                      <p:tavLst>
                                        <p:tav tm="0">
                                          <p:val>
                                            <p:fltVal val="0"/>
                                          </p:val>
                                        </p:tav>
                                        <p:tav tm="100000">
                                          <p:val>
                                            <p:strVal val="#ppt_h"/>
                                          </p:val>
                                        </p:tav>
                                      </p:tavLst>
                                    </p:anim>
                                  </p:childTnLst>
                                </p:cTn>
                              </p:par>
                            </p:childTnLst>
                          </p:cTn>
                        </p:par>
                        <p:par>
                          <p:cTn id="77" fill="hold">
                            <p:stCondLst>
                              <p:cond delay="7550"/>
                            </p:stCondLst>
                            <p:childTnLst>
                              <p:par>
                                <p:cTn id="78" presetID="42" presetClass="entr" presetSubtype="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anim calcmode="lin" valueType="num">
                                      <p:cBhvr>
                                        <p:cTn id="81" dur="500" fill="hold"/>
                                        <p:tgtEl>
                                          <p:spTgt spid="33"/>
                                        </p:tgtEl>
                                        <p:attrNameLst>
                                          <p:attrName>ppt_x</p:attrName>
                                        </p:attrNameLst>
                                      </p:cBhvr>
                                      <p:tavLst>
                                        <p:tav tm="0">
                                          <p:val>
                                            <p:strVal val="#ppt_x"/>
                                          </p:val>
                                        </p:tav>
                                        <p:tav tm="100000">
                                          <p:val>
                                            <p:strVal val="#ppt_x"/>
                                          </p:val>
                                        </p:tav>
                                      </p:tavLst>
                                    </p:anim>
                                    <p:anim calcmode="lin" valueType="num">
                                      <p:cBhvr>
                                        <p:cTn id="82" dur="500" fill="hold"/>
                                        <p:tgtEl>
                                          <p:spTgt spid="33"/>
                                        </p:tgtEl>
                                        <p:attrNameLst>
                                          <p:attrName>ppt_y</p:attrName>
                                        </p:attrNameLst>
                                      </p:cBhvr>
                                      <p:tavLst>
                                        <p:tav tm="0">
                                          <p:val>
                                            <p:strVal val="#ppt_y+.1"/>
                                          </p:val>
                                        </p:tav>
                                        <p:tav tm="100000">
                                          <p:val>
                                            <p:strVal val="#ppt_y"/>
                                          </p:val>
                                        </p:tav>
                                      </p:tavLst>
                                    </p:anim>
                                  </p:childTnLst>
                                </p:cTn>
                              </p:par>
                            </p:childTnLst>
                          </p:cTn>
                        </p:par>
                        <p:par>
                          <p:cTn id="83" fill="hold">
                            <p:stCondLst>
                              <p:cond delay="8050"/>
                            </p:stCondLst>
                            <p:childTnLst>
                              <p:par>
                                <p:cTn id="84" presetID="23" presetClass="entr" presetSubtype="16" fill="hold" grpId="0" nodeType="afterEffect">
                                  <p:stCondLst>
                                    <p:cond delay="0"/>
                                  </p:stCondLst>
                                  <p:iterate type="lt">
                                    <p:tmPct val="10000"/>
                                  </p:iterate>
                                  <p:childTnLst>
                                    <p:set>
                                      <p:cBhvr>
                                        <p:cTn id="85" dur="1" fill="hold">
                                          <p:stCondLst>
                                            <p:cond delay="0"/>
                                          </p:stCondLst>
                                        </p:cTn>
                                        <p:tgtEl>
                                          <p:spTgt spid="98"/>
                                        </p:tgtEl>
                                        <p:attrNameLst>
                                          <p:attrName>style.visibility</p:attrName>
                                        </p:attrNameLst>
                                      </p:cBhvr>
                                      <p:to>
                                        <p:strVal val="visible"/>
                                      </p:to>
                                    </p:set>
                                    <p:anim calcmode="lin" valueType="num">
                                      <p:cBhvr>
                                        <p:cTn id="86" dur="250" fill="hold"/>
                                        <p:tgtEl>
                                          <p:spTgt spid="98"/>
                                        </p:tgtEl>
                                        <p:attrNameLst>
                                          <p:attrName>ppt_w</p:attrName>
                                        </p:attrNameLst>
                                      </p:cBhvr>
                                      <p:tavLst>
                                        <p:tav tm="0">
                                          <p:val>
                                            <p:fltVal val="0"/>
                                          </p:val>
                                        </p:tav>
                                        <p:tav tm="100000">
                                          <p:val>
                                            <p:strVal val="#ppt_w"/>
                                          </p:val>
                                        </p:tav>
                                      </p:tavLst>
                                    </p:anim>
                                    <p:anim calcmode="lin" valueType="num">
                                      <p:cBhvr>
                                        <p:cTn id="87" dur="250" fill="hold"/>
                                        <p:tgtEl>
                                          <p:spTgt spid="98"/>
                                        </p:tgtEl>
                                        <p:attrNameLst>
                                          <p:attrName>ppt_h</p:attrName>
                                        </p:attrNameLst>
                                      </p:cBhvr>
                                      <p:tavLst>
                                        <p:tav tm="0">
                                          <p:val>
                                            <p:fltVal val="0"/>
                                          </p:val>
                                        </p:tav>
                                        <p:tav tm="100000">
                                          <p:val>
                                            <p:strVal val="#ppt_h"/>
                                          </p:val>
                                        </p:tav>
                                      </p:tavLst>
                                    </p:anim>
                                  </p:childTnLst>
                                </p:cTn>
                              </p:par>
                            </p:childTnLst>
                          </p:cTn>
                        </p:par>
                        <p:par>
                          <p:cTn id="88" fill="hold">
                            <p:stCondLst>
                              <p:cond delay="8449"/>
                            </p:stCondLst>
                            <p:childTnLst>
                              <p:par>
                                <p:cTn id="89" presetID="42"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anim calcmode="lin" valueType="num">
                                      <p:cBhvr>
                                        <p:cTn id="92" dur="500" fill="hold"/>
                                        <p:tgtEl>
                                          <p:spTgt spid="52"/>
                                        </p:tgtEl>
                                        <p:attrNameLst>
                                          <p:attrName>ppt_x</p:attrName>
                                        </p:attrNameLst>
                                      </p:cBhvr>
                                      <p:tavLst>
                                        <p:tav tm="0">
                                          <p:val>
                                            <p:strVal val="#ppt_x"/>
                                          </p:val>
                                        </p:tav>
                                        <p:tav tm="100000">
                                          <p:val>
                                            <p:strVal val="#ppt_x"/>
                                          </p:val>
                                        </p:tav>
                                      </p:tavLst>
                                    </p:anim>
                                    <p:anim calcmode="lin" valueType="num">
                                      <p:cBhvr>
                                        <p:cTn id="93" dur="500" fill="hold"/>
                                        <p:tgtEl>
                                          <p:spTgt spid="52"/>
                                        </p:tgtEl>
                                        <p:attrNameLst>
                                          <p:attrName>ppt_y</p:attrName>
                                        </p:attrNameLst>
                                      </p:cBhvr>
                                      <p:tavLst>
                                        <p:tav tm="0">
                                          <p:val>
                                            <p:strVal val="#ppt_y+.1"/>
                                          </p:val>
                                        </p:tav>
                                        <p:tav tm="100000">
                                          <p:val>
                                            <p:strVal val="#ppt_y"/>
                                          </p:val>
                                        </p:tav>
                                      </p:tavLst>
                                    </p:anim>
                                  </p:childTnLst>
                                </p:cTn>
                              </p:par>
                            </p:childTnLst>
                          </p:cTn>
                        </p:par>
                        <p:par>
                          <p:cTn id="94" fill="hold">
                            <p:stCondLst>
                              <p:cond delay="8949"/>
                            </p:stCondLst>
                            <p:childTnLst>
                              <p:par>
                                <p:cTn id="95" presetID="23" presetClass="entr" presetSubtype="16" fill="hold" grpId="0" nodeType="afterEffect">
                                  <p:stCondLst>
                                    <p:cond delay="0"/>
                                  </p:stCondLst>
                                  <p:iterate type="lt">
                                    <p:tmPct val="10000"/>
                                  </p:iterate>
                                  <p:childTnLst>
                                    <p:set>
                                      <p:cBhvr>
                                        <p:cTn id="96" dur="1" fill="hold">
                                          <p:stCondLst>
                                            <p:cond delay="0"/>
                                          </p:stCondLst>
                                        </p:cTn>
                                        <p:tgtEl>
                                          <p:spTgt spid="99"/>
                                        </p:tgtEl>
                                        <p:attrNameLst>
                                          <p:attrName>style.visibility</p:attrName>
                                        </p:attrNameLst>
                                      </p:cBhvr>
                                      <p:to>
                                        <p:strVal val="visible"/>
                                      </p:to>
                                    </p:set>
                                    <p:anim calcmode="lin" valueType="num">
                                      <p:cBhvr>
                                        <p:cTn id="97" dur="250" fill="hold"/>
                                        <p:tgtEl>
                                          <p:spTgt spid="99"/>
                                        </p:tgtEl>
                                        <p:attrNameLst>
                                          <p:attrName>ppt_w</p:attrName>
                                        </p:attrNameLst>
                                      </p:cBhvr>
                                      <p:tavLst>
                                        <p:tav tm="0">
                                          <p:val>
                                            <p:fltVal val="0"/>
                                          </p:val>
                                        </p:tav>
                                        <p:tav tm="100000">
                                          <p:val>
                                            <p:strVal val="#ppt_w"/>
                                          </p:val>
                                        </p:tav>
                                      </p:tavLst>
                                    </p:anim>
                                    <p:anim calcmode="lin" valueType="num">
                                      <p:cBhvr>
                                        <p:cTn id="98" dur="250" fill="hold"/>
                                        <p:tgtEl>
                                          <p:spTgt spid="99"/>
                                        </p:tgtEl>
                                        <p:attrNameLst>
                                          <p:attrName>ppt_h</p:attrName>
                                        </p:attrNameLst>
                                      </p:cBhvr>
                                      <p:tavLst>
                                        <p:tav tm="0">
                                          <p:val>
                                            <p:fltVal val="0"/>
                                          </p:val>
                                        </p:tav>
                                        <p:tav tm="100000">
                                          <p:val>
                                            <p:strVal val="#ppt_h"/>
                                          </p:val>
                                        </p:tav>
                                      </p:tavLst>
                                    </p:anim>
                                  </p:childTnLst>
                                </p:cTn>
                              </p:par>
                            </p:childTnLst>
                          </p:cTn>
                        </p:par>
                        <p:par>
                          <p:cTn id="99" fill="hold">
                            <p:stCondLst>
                              <p:cond delay="9350"/>
                            </p:stCondLst>
                            <p:childTnLst>
                              <p:par>
                                <p:cTn id="100" presetID="42" presetClass="entr" presetSubtype="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anim calcmode="lin" valueType="num">
                                      <p:cBhvr>
                                        <p:cTn id="103" dur="500" fill="hold"/>
                                        <p:tgtEl>
                                          <p:spTgt spid="60"/>
                                        </p:tgtEl>
                                        <p:attrNameLst>
                                          <p:attrName>ppt_x</p:attrName>
                                        </p:attrNameLst>
                                      </p:cBhvr>
                                      <p:tavLst>
                                        <p:tav tm="0">
                                          <p:val>
                                            <p:strVal val="#ppt_x"/>
                                          </p:val>
                                        </p:tav>
                                        <p:tav tm="100000">
                                          <p:val>
                                            <p:strVal val="#ppt_x"/>
                                          </p:val>
                                        </p:tav>
                                      </p:tavLst>
                                    </p:anim>
                                    <p:anim calcmode="lin" valueType="num">
                                      <p:cBhvr>
                                        <p:cTn id="104" dur="500" fill="hold"/>
                                        <p:tgtEl>
                                          <p:spTgt spid="60"/>
                                        </p:tgtEl>
                                        <p:attrNameLst>
                                          <p:attrName>ppt_y</p:attrName>
                                        </p:attrNameLst>
                                      </p:cBhvr>
                                      <p:tavLst>
                                        <p:tav tm="0">
                                          <p:val>
                                            <p:strVal val="#ppt_y+.1"/>
                                          </p:val>
                                        </p:tav>
                                        <p:tav tm="100000">
                                          <p:val>
                                            <p:strVal val="#ppt_y"/>
                                          </p:val>
                                        </p:tav>
                                      </p:tavLst>
                                    </p:anim>
                                  </p:childTnLst>
                                </p:cTn>
                              </p:par>
                            </p:childTnLst>
                          </p:cTn>
                        </p:par>
                        <p:par>
                          <p:cTn id="105" fill="hold">
                            <p:stCondLst>
                              <p:cond delay="9850"/>
                            </p:stCondLst>
                            <p:childTnLst>
                              <p:par>
                                <p:cTn id="106" presetID="23" presetClass="entr" presetSubtype="16" fill="hold" grpId="0" nodeType="afterEffect">
                                  <p:stCondLst>
                                    <p:cond delay="0"/>
                                  </p:stCondLst>
                                  <p:iterate type="lt">
                                    <p:tmPct val="10000"/>
                                  </p:iterate>
                                  <p:childTnLst>
                                    <p:set>
                                      <p:cBhvr>
                                        <p:cTn id="107" dur="1" fill="hold">
                                          <p:stCondLst>
                                            <p:cond delay="0"/>
                                          </p:stCondLst>
                                        </p:cTn>
                                        <p:tgtEl>
                                          <p:spTgt spid="100"/>
                                        </p:tgtEl>
                                        <p:attrNameLst>
                                          <p:attrName>style.visibility</p:attrName>
                                        </p:attrNameLst>
                                      </p:cBhvr>
                                      <p:to>
                                        <p:strVal val="visible"/>
                                      </p:to>
                                    </p:set>
                                    <p:anim calcmode="lin" valueType="num">
                                      <p:cBhvr>
                                        <p:cTn id="108" dur="250" fill="hold"/>
                                        <p:tgtEl>
                                          <p:spTgt spid="100"/>
                                        </p:tgtEl>
                                        <p:attrNameLst>
                                          <p:attrName>ppt_w</p:attrName>
                                        </p:attrNameLst>
                                      </p:cBhvr>
                                      <p:tavLst>
                                        <p:tav tm="0">
                                          <p:val>
                                            <p:fltVal val="0"/>
                                          </p:val>
                                        </p:tav>
                                        <p:tav tm="100000">
                                          <p:val>
                                            <p:strVal val="#ppt_w"/>
                                          </p:val>
                                        </p:tav>
                                      </p:tavLst>
                                    </p:anim>
                                    <p:anim calcmode="lin" valueType="num">
                                      <p:cBhvr>
                                        <p:cTn id="109" dur="250" fill="hold"/>
                                        <p:tgtEl>
                                          <p:spTgt spid="100"/>
                                        </p:tgtEl>
                                        <p:attrNameLst>
                                          <p:attrName>ppt_h</p:attrName>
                                        </p:attrNameLst>
                                      </p:cBhvr>
                                      <p:tavLst>
                                        <p:tav tm="0">
                                          <p:val>
                                            <p:fltVal val="0"/>
                                          </p:val>
                                        </p:tav>
                                        <p:tav tm="100000">
                                          <p:val>
                                            <p:strVal val="#ppt_h"/>
                                          </p:val>
                                        </p:tav>
                                      </p:tavLst>
                                    </p:anim>
                                  </p:childTnLst>
                                </p:cTn>
                              </p:par>
                            </p:childTnLst>
                          </p:cTn>
                        </p:par>
                        <p:par>
                          <p:cTn id="110" fill="hold">
                            <p:stCondLst>
                              <p:cond delay="10250"/>
                            </p:stCondLst>
                            <p:childTnLst>
                              <p:par>
                                <p:cTn id="111" presetID="23" presetClass="entr" presetSubtype="16" fill="hold" grpId="0" nodeType="afterEffect">
                                  <p:stCondLst>
                                    <p:cond delay="0"/>
                                  </p:stCondLst>
                                  <p:iterate type="lt">
                                    <p:tmPct val="10000"/>
                                  </p:iterate>
                                  <p:childTnLst>
                                    <p:set>
                                      <p:cBhvr>
                                        <p:cTn id="112" dur="1" fill="hold">
                                          <p:stCondLst>
                                            <p:cond delay="0"/>
                                          </p:stCondLst>
                                        </p:cTn>
                                        <p:tgtEl>
                                          <p:spTgt spid="97"/>
                                        </p:tgtEl>
                                        <p:attrNameLst>
                                          <p:attrName>style.visibility</p:attrName>
                                        </p:attrNameLst>
                                      </p:cBhvr>
                                      <p:to>
                                        <p:strVal val="visible"/>
                                      </p:to>
                                    </p:set>
                                    <p:anim calcmode="lin" valueType="num">
                                      <p:cBhvr>
                                        <p:cTn id="113" dur="250" fill="hold"/>
                                        <p:tgtEl>
                                          <p:spTgt spid="97"/>
                                        </p:tgtEl>
                                        <p:attrNameLst>
                                          <p:attrName>ppt_w</p:attrName>
                                        </p:attrNameLst>
                                      </p:cBhvr>
                                      <p:tavLst>
                                        <p:tav tm="0">
                                          <p:val>
                                            <p:fltVal val="0"/>
                                          </p:val>
                                        </p:tav>
                                        <p:tav tm="100000">
                                          <p:val>
                                            <p:strVal val="#ppt_w"/>
                                          </p:val>
                                        </p:tav>
                                      </p:tavLst>
                                    </p:anim>
                                    <p:anim calcmode="lin" valueType="num">
                                      <p:cBhvr>
                                        <p:cTn id="114" dur="250" fill="hold"/>
                                        <p:tgtEl>
                                          <p:spTgt spid="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52" grpId="0" animBg="1"/>
      <p:bldP spid="60" grpId="0" animBg="1"/>
      <p:bldP spid="61" grpId="0"/>
      <p:bldP spid="62" grpId="0"/>
      <p:bldP spid="70" grpId="0" animBg="1"/>
      <p:bldP spid="71" grpId="0" animBg="1"/>
      <p:bldP spid="72" grpId="0" animBg="1"/>
      <p:bldP spid="73" grpId="0" animBg="1"/>
      <p:bldP spid="74" grpId="0" animBg="1"/>
      <p:bldP spid="97" grpId="0"/>
      <p:bldP spid="98" grpId="0"/>
      <p:bldP spid="99" grpId="0"/>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
          <p:cNvSpPr/>
          <p:nvPr/>
        </p:nvSpPr>
        <p:spPr>
          <a:xfrm>
            <a:off x="2162148" y="1908554"/>
            <a:ext cx="3075570" cy="3075503"/>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alpha val="69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94397" tIns="594389" rIns="594397" bIns="594389" numCol="1" spcCol="1270" anchor="ctr" anchorCtr="0">
            <a:noAutofit/>
          </a:bodyPr>
          <a:lstStyle/>
          <a:p>
            <a:pPr algn="ctr" defTabSz="2310130">
              <a:lnSpc>
                <a:spcPct val="90000"/>
              </a:lnSpc>
              <a:spcBef>
                <a:spcPct val="0"/>
              </a:spcBef>
              <a:spcAft>
                <a:spcPct val="35000"/>
              </a:spcAft>
            </a:pPr>
            <a:endParaRPr lang="id-ID" sz="5195">
              <a:solidFill>
                <a:schemeClr val="bg2">
                  <a:lumMod val="75000"/>
                </a:schemeClr>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7" name="Oval 8"/>
          <p:cNvSpPr/>
          <p:nvPr/>
        </p:nvSpPr>
        <p:spPr>
          <a:xfrm>
            <a:off x="5435627" y="3156720"/>
            <a:ext cx="247669" cy="247908"/>
          </a:xfrm>
          <a:prstGeom prst="ellipse">
            <a:avLst/>
          </a:prstGeom>
          <a:solidFill>
            <a:schemeClr val="accent4"/>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8" name="Oval 9"/>
          <p:cNvSpPr/>
          <p:nvPr/>
        </p:nvSpPr>
        <p:spPr>
          <a:xfrm>
            <a:off x="4250470" y="5019268"/>
            <a:ext cx="342048" cy="342042"/>
          </a:xfrm>
          <a:prstGeom prst="ellipse">
            <a:avLst/>
          </a:prstGeom>
          <a:solidFill>
            <a:srgbClr val="1B3582"/>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2" name="Freeform 11"/>
          <p:cNvSpPr/>
          <p:nvPr/>
        </p:nvSpPr>
        <p:spPr>
          <a:xfrm>
            <a:off x="1201212" y="2463655"/>
            <a:ext cx="1250362" cy="1249961"/>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w="38100">
            <a:no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41115" tIns="241063" rIns="241115" bIns="241063" numCol="1" spcCol="1270" anchor="ctr" anchorCtr="0">
            <a:noAutofit/>
          </a:bodyPr>
          <a:lstStyle/>
          <a:p>
            <a:pPr algn="ctr" defTabSz="932815">
              <a:lnSpc>
                <a:spcPct val="90000"/>
              </a:lnSpc>
              <a:spcBef>
                <a:spcPct val="0"/>
              </a:spcBef>
              <a:spcAft>
                <a:spcPct val="35000"/>
              </a:spcAft>
            </a:pPr>
            <a:endParaRPr lang="id-ID" sz="2100">
              <a:solidFill>
                <a:schemeClr val="bg2">
                  <a:lumMod val="75000"/>
                </a:schemeClr>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4" name="Oval 13"/>
          <p:cNvSpPr/>
          <p:nvPr/>
        </p:nvSpPr>
        <p:spPr>
          <a:xfrm>
            <a:off x="1498073" y="3943629"/>
            <a:ext cx="618317" cy="618333"/>
          </a:xfrm>
          <a:prstGeom prst="ellipse">
            <a:avLst/>
          </a:prstGeom>
          <a:solidFill>
            <a:schemeClr val="accent1"/>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5" name="Freeform 14"/>
          <p:cNvSpPr/>
          <p:nvPr/>
        </p:nvSpPr>
        <p:spPr>
          <a:xfrm>
            <a:off x="5404528" y="1512852"/>
            <a:ext cx="1250362" cy="1249961"/>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4"/>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41115" tIns="241063" rIns="241115" bIns="241063" numCol="1" spcCol="1270" anchor="ctr" anchorCtr="0">
            <a:noAutofit/>
          </a:bodyPr>
          <a:lstStyle/>
          <a:p>
            <a:pPr algn="ctr" defTabSz="932815">
              <a:lnSpc>
                <a:spcPct val="90000"/>
              </a:lnSpc>
              <a:spcBef>
                <a:spcPct val="0"/>
              </a:spcBef>
              <a:spcAft>
                <a:spcPct val="35000"/>
              </a:spcAft>
            </a:pPr>
            <a:endParaRPr lang="id-ID" sz="210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7" name="Oval 16"/>
          <p:cNvSpPr/>
          <p:nvPr/>
        </p:nvSpPr>
        <p:spPr>
          <a:xfrm>
            <a:off x="1250404" y="4639543"/>
            <a:ext cx="247669" cy="247908"/>
          </a:xfrm>
          <a:prstGeom prst="ellipse">
            <a:avLst/>
          </a:prstGeom>
          <a:solidFill>
            <a:srgbClr val="595959"/>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9" name="Oval 54"/>
          <p:cNvSpPr/>
          <p:nvPr/>
        </p:nvSpPr>
        <p:spPr>
          <a:xfrm>
            <a:off x="5039522" y="4217003"/>
            <a:ext cx="767033" cy="767054"/>
          </a:xfrm>
          <a:prstGeom prst="ellipse">
            <a:avLst/>
          </a:prstGeom>
          <a:solidFill>
            <a:schemeClr val="accent3"/>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0" name="Freeform 12"/>
          <p:cNvSpPr>
            <a:spLocks noEditPoints="1"/>
          </p:cNvSpPr>
          <p:nvPr/>
        </p:nvSpPr>
        <p:spPr bwMode="auto">
          <a:xfrm>
            <a:off x="1459493" y="2861765"/>
            <a:ext cx="695476" cy="542863"/>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p:spPr>
        <p:txBody>
          <a:bodyPr vert="horz" wrap="square" lIns="91392" tIns="45696" rIns="91392" bIns="45696" numCol="1" anchor="t" anchorCtr="0" compatLnSpc="1"/>
          <a:lstStyle/>
          <a:p>
            <a:endParaRPr lang="zh-CN" altLang="en-US" sz="180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1" name="Freeform 37"/>
          <p:cNvSpPr>
            <a:spLocks noEditPoints="1"/>
          </p:cNvSpPr>
          <p:nvPr/>
        </p:nvSpPr>
        <p:spPr bwMode="auto">
          <a:xfrm>
            <a:off x="5257249" y="4431214"/>
            <a:ext cx="346008" cy="375580"/>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p:spPr>
        <p:txBody>
          <a:bodyPr vert="horz" wrap="square" lIns="91392" tIns="45696" rIns="91392" bIns="45696" numCol="1" anchor="t" anchorCtr="0" compatLnSpc="1"/>
          <a:lstStyle/>
          <a:p>
            <a:endParaRPr lang="zh-CN" altLang="en-US" sz="180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2" name="TextBox 84"/>
          <p:cNvSpPr txBox="1">
            <a:spLocks noChangeArrowheads="1"/>
          </p:cNvSpPr>
          <p:nvPr/>
        </p:nvSpPr>
        <p:spPr bwMode="auto">
          <a:xfrm>
            <a:off x="7503062" y="2097341"/>
            <a:ext cx="3022850" cy="319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a:t>
            </a:r>
            <a:endParaRPr lang="en-US" altLang="zh-CN"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20000"/>
              </a:lnSpc>
            </a:pPr>
            <a:endPar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20000"/>
              </a:lnSpc>
            </a:pPr>
            <a:r>
              <a:rPr lang="zh-CN" altLang="en-US" sz="14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这里输入产品形式的简介这里输入产品形式的简介这里输入产品形式的简介这里输入产品形式的简介这里输入产品形式的简介里输入产品形式的简介。</a:t>
            </a:r>
          </a:p>
        </p:txBody>
      </p:sp>
      <p:sp>
        <p:nvSpPr>
          <p:cNvPr id="113" name="Freeform 173"/>
          <p:cNvSpPr>
            <a:spLocks noChangeAspect="1" noEditPoints="1"/>
          </p:cNvSpPr>
          <p:nvPr/>
        </p:nvSpPr>
        <p:spPr bwMode="auto">
          <a:xfrm>
            <a:off x="2611990" y="2097341"/>
            <a:ext cx="2265929" cy="241627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857" tIns="60928" rIns="121857" bIns="60928" numCol="1" anchor="t" anchorCtr="0" compatLnSpc="1"/>
          <a:lstStyle/>
          <a:p>
            <a:endParaRPr lang="zh-CN" altLang="en-US" sz="249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14" name="Freeform 359"/>
          <p:cNvSpPr>
            <a:spLocks noChangeAspect="1" noEditPoints="1"/>
          </p:cNvSpPr>
          <p:nvPr/>
        </p:nvSpPr>
        <p:spPr bwMode="auto">
          <a:xfrm>
            <a:off x="5900128" y="1865802"/>
            <a:ext cx="390154" cy="48934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tx1"/>
          </a:solidFill>
          <a:ln>
            <a:noFill/>
          </a:ln>
        </p:spPr>
        <p:txBody>
          <a:bodyPr vert="horz" wrap="square" lIns="121857" tIns="60928" rIns="121857" bIns="60928" numCol="1" anchor="t" anchorCtr="0" compatLnSpc="1"/>
          <a:lstStyle/>
          <a:p>
            <a:endParaRPr lang="zh-CN" altLang="en-US" sz="2490">
              <a:solidFill>
                <a:srgbClr val="FFD85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17" name="组合 16"/>
          <p:cNvGrpSpPr/>
          <p:nvPr/>
        </p:nvGrpSpPr>
        <p:grpSpPr>
          <a:xfrm>
            <a:off x="0" y="26849"/>
            <a:ext cx="2592423" cy="853265"/>
            <a:chOff x="0" y="26849"/>
            <a:chExt cx="2592423" cy="853265"/>
          </a:xfrm>
        </p:grpSpPr>
        <p:sp>
          <p:nvSpPr>
            <p:cNvPr id="18"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9" name="矩形 18"/>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p:cTn id="17" dur="250" fill="hold"/>
                                        <p:tgtEl>
                                          <p:spTgt spid="102"/>
                                        </p:tgtEl>
                                        <p:attrNameLst>
                                          <p:attrName>ppt_w</p:attrName>
                                        </p:attrNameLst>
                                      </p:cBhvr>
                                      <p:tavLst>
                                        <p:tav tm="0">
                                          <p:val>
                                            <p:fltVal val="0"/>
                                          </p:val>
                                        </p:tav>
                                        <p:tav tm="100000">
                                          <p:val>
                                            <p:strVal val="#ppt_w"/>
                                          </p:val>
                                        </p:tav>
                                      </p:tavLst>
                                    </p:anim>
                                    <p:anim calcmode="lin" valueType="num">
                                      <p:cBhvr>
                                        <p:cTn id="18" dur="250" fill="hold"/>
                                        <p:tgtEl>
                                          <p:spTgt spid="102"/>
                                        </p:tgtEl>
                                        <p:attrNameLst>
                                          <p:attrName>ppt_h</p:attrName>
                                        </p:attrNameLst>
                                      </p:cBhvr>
                                      <p:tavLst>
                                        <p:tav tm="0">
                                          <p:val>
                                            <p:fltVal val="0"/>
                                          </p:val>
                                        </p:tav>
                                        <p:tav tm="100000">
                                          <p:val>
                                            <p:strVal val="#ppt_h"/>
                                          </p:val>
                                        </p:tav>
                                      </p:tavLst>
                                    </p:anim>
                                    <p:animEffect transition="in" filter="fade">
                                      <p:cBhvr>
                                        <p:cTn id="19" dur="250"/>
                                        <p:tgtEl>
                                          <p:spTgt spid="10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250" fill="hold"/>
                                        <p:tgtEl>
                                          <p:spTgt spid="110"/>
                                        </p:tgtEl>
                                        <p:attrNameLst>
                                          <p:attrName>ppt_w</p:attrName>
                                        </p:attrNameLst>
                                      </p:cBhvr>
                                      <p:tavLst>
                                        <p:tav tm="0">
                                          <p:val>
                                            <p:fltVal val="0"/>
                                          </p:val>
                                        </p:tav>
                                        <p:tav tm="100000">
                                          <p:val>
                                            <p:strVal val="#ppt_w"/>
                                          </p:val>
                                        </p:tav>
                                      </p:tavLst>
                                    </p:anim>
                                    <p:anim calcmode="lin" valueType="num">
                                      <p:cBhvr>
                                        <p:cTn id="24" dur="250" fill="hold"/>
                                        <p:tgtEl>
                                          <p:spTgt spid="110"/>
                                        </p:tgtEl>
                                        <p:attrNameLst>
                                          <p:attrName>ppt_h</p:attrName>
                                        </p:attrNameLst>
                                      </p:cBhvr>
                                      <p:tavLst>
                                        <p:tav tm="0">
                                          <p:val>
                                            <p:fltVal val="0"/>
                                          </p:val>
                                        </p:tav>
                                        <p:tav tm="100000">
                                          <p:val>
                                            <p:strVal val="#ppt_h"/>
                                          </p:val>
                                        </p:tav>
                                      </p:tavLst>
                                    </p:anim>
                                    <p:animEffect transition="in" filter="fade">
                                      <p:cBhvr>
                                        <p:cTn id="25" dur="250"/>
                                        <p:tgtEl>
                                          <p:spTgt spid="1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p:cTn id="29" dur="250" fill="hold"/>
                                        <p:tgtEl>
                                          <p:spTgt spid="105"/>
                                        </p:tgtEl>
                                        <p:attrNameLst>
                                          <p:attrName>ppt_w</p:attrName>
                                        </p:attrNameLst>
                                      </p:cBhvr>
                                      <p:tavLst>
                                        <p:tav tm="0">
                                          <p:val>
                                            <p:fltVal val="0"/>
                                          </p:val>
                                        </p:tav>
                                        <p:tav tm="100000">
                                          <p:val>
                                            <p:strVal val="#ppt_w"/>
                                          </p:val>
                                        </p:tav>
                                      </p:tavLst>
                                    </p:anim>
                                    <p:anim calcmode="lin" valueType="num">
                                      <p:cBhvr>
                                        <p:cTn id="30" dur="250" fill="hold"/>
                                        <p:tgtEl>
                                          <p:spTgt spid="105"/>
                                        </p:tgtEl>
                                        <p:attrNameLst>
                                          <p:attrName>ppt_h</p:attrName>
                                        </p:attrNameLst>
                                      </p:cBhvr>
                                      <p:tavLst>
                                        <p:tav tm="0">
                                          <p:val>
                                            <p:fltVal val="0"/>
                                          </p:val>
                                        </p:tav>
                                        <p:tav tm="100000">
                                          <p:val>
                                            <p:strVal val="#ppt_h"/>
                                          </p:val>
                                        </p:tav>
                                      </p:tavLst>
                                    </p:anim>
                                    <p:animEffect transition="in" filter="fade">
                                      <p:cBhvr>
                                        <p:cTn id="31" dur="250"/>
                                        <p:tgtEl>
                                          <p:spTgt spid="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250"/>
                                        <p:tgtEl>
                                          <p:spTgt spid="114"/>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9"/>
                                        </p:tgtEl>
                                        <p:attrNameLst>
                                          <p:attrName>style.visibility</p:attrName>
                                        </p:attrNameLst>
                                      </p:cBhvr>
                                      <p:to>
                                        <p:strVal val="visible"/>
                                      </p:to>
                                    </p:set>
                                    <p:anim calcmode="lin" valueType="num">
                                      <p:cBhvr>
                                        <p:cTn id="38" dur="250" fill="hold"/>
                                        <p:tgtEl>
                                          <p:spTgt spid="109"/>
                                        </p:tgtEl>
                                        <p:attrNameLst>
                                          <p:attrName>ppt_w</p:attrName>
                                        </p:attrNameLst>
                                      </p:cBhvr>
                                      <p:tavLst>
                                        <p:tav tm="0">
                                          <p:val>
                                            <p:fltVal val="0"/>
                                          </p:val>
                                        </p:tav>
                                        <p:tav tm="100000">
                                          <p:val>
                                            <p:strVal val="#ppt_w"/>
                                          </p:val>
                                        </p:tav>
                                      </p:tavLst>
                                    </p:anim>
                                    <p:anim calcmode="lin" valueType="num">
                                      <p:cBhvr>
                                        <p:cTn id="39" dur="250" fill="hold"/>
                                        <p:tgtEl>
                                          <p:spTgt spid="109"/>
                                        </p:tgtEl>
                                        <p:attrNameLst>
                                          <p:attrName>ppt_h</p:attrName>
                                        </p:attrNameLst>
                                      </p:cBhvr>
                                      <p:tavLst>
                                        <p:tav tm="0">
                                          <p:val>
                                            <p:fltVal val="0"/>
                                          </p:val>
                                        </p:tav>
                                        <p:tav tm="100000">
                                          <p:val>
                                            <p:strVal val="#ppt_h"/>
                                          </p:val>
                                        </p:tav>
                                      </p:tavLst>
                                    </p:anim>
                                    <p:animEffect transition="in" filter="fade">
                                      <p:cBhvr>
                                        <p:cTn id="40" dur="250"/>
                                        <p:tgtEl>
                                          <p:spTgt spid="109"/>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250" fill="hold"/>
                                        <p:tgtEl>
                                          <p:spTgt spid="58"/>
                                        </p:tgtEl>
                                        <p:attrNameLst>
                                          <p:attrName>ppt_w</p:attrName>
                                        </p:attrNameLst>
                                      </p:cBhvr>
                                      <p:tavLst>
                                        <p:tav tm="0">
                                          <p:val>
                                            <p:fltVal val="0"/>
                                          </p:val>
                                        </p:tav>
                                        <p:tav tm="100000">
                                          <p:val>
                                            <p:strVal val="#ppt_w"/>
                                          </p:val>
                                        </p:tav>
                                      </p:tavLst>
                                    </p:anim>
                                    <p:anim calcmode="lin" valueType="num">
                                      <p:cBhvr>
                                        <p:cTn id="45" dur="250" fill="hold"/>
                                        <p:tgtEl>
                                          <p:spTgt spid="58"/>
                                        </p:tgtEl>
                                        <p:attrNameLst>
                                          <p:attrName>ppt_h</p:attrName>
                                        </p:attrNameLst>
                                      </p:cBhvr>
                                      <p:tavLst>
                                        <p:tav tm="0">
                                          <p:val>
                                            <p:fltVal val="0"/>
                                          </p:val>
                                        </p:tav>
                                        <p:tav tm="100000">
                                          <p:val>
                                            <p:strVal val="#ppt_h"/>
                                          </p:val>
                                        </p:tav>
                                      </p:tavLst>
                                    </p:anim>
                                    <p:animEffect transition="in" filter="fade">
                                      <p:cBhvr>
                                        <p:cTn id="46" dur="250"/>
                                        <p:tgtEl>
                                          <p:spTgt spid="58"/>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250" fill="hold"/>
                                        <p:tgtEl>
                                          <p:spTgt spid="104"/>
                                        </p:tgtEl>
                                        <p:attrNameLst>
                                          <p:attrName>ppt_w</p:attrName>
                                        </p:attrNameLst>
                                      </p:cBhvr>
                                      <p:tavLst>
                                        <p:tav tm="0">
                                          <p:val>
                                            <p:fltVal val="0"/>
                                          </p:val>
                                        </p:tav>
                                        <p:tav tm="100000">
                                          <p:val>
                                            <p:strVal val="#ppt_w"/>
                                          </p:val>
                                        </p:tav>
                                      </p:tavLst>
                                    </p:anim>
                                    <p:anim calcmode="lin" valueType="num">
                                      <p:cBhvr>
                                        <p:cTn id="51" dur="250" fill="hold"/>
                                        <p:tgtEl>
                                          <p:spTgt spid="104"/>
                                        </p:tgtEl>
                                        <p:attrNameLst>
                                          <p:attrName>ppt_h</p:attrName>
                                        </p:attrNameLst>
                                      </p:cBhvr>
                                      <p:tavLst>
                                        <p:tav tm="0">
                                          <p:val>
                                            <p:fltVal val="0"/>
                                          </p:val>
                                        </p:tav>
                                        <p:tav tm="100000">
                                          <p:val>
                                            <p:strVal val="#ppt_h"/>
                                          </p:val>
                                        </p:tav>
                                      </p:tavLst>
                                    </p:anim>
                                    <p:animEffect transition="in" filter="fade">
                                      <p:cBhvr>
                                        <p:cTn id="52" dur="250"/>
                                        <p:tgtEl>
                                          <p:spTgt spid="104"/>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250" fill="hold"/>
                                        <p:tgtEl>
                                          <p:spTgt spid="57"/>
                                        </p:tgtEl>
                                        <p:attrNameLst>
                                          <p:attrName>ppt_w</p:attrName>
                                        </p:attrNameLst>
                                      </p:cBhvr>
                                      <p:tavLst>
                                        <p:tav tm="0">
                                          <p:val>
                                            <p:fltVal val="0"/>
                                          </p:val>
                                        </p:tav>
                                        <p:tav tm="100000">
                                          <p:val>
                                            <p:strVal val="#ppt_w"/>
                                          </p:val>
                                        </p:tav>
                                      </p:tavLst>
                                    </p:anim>
                                    <p:anim calcmode="lin" valueType="num">
                                      <p:cBhvr>
                                        <p:cTn id="57" dur="250" fill="hold"/>
                                        <p:tgtEl>
                                          <p:spTgt spid="57"/>
                                        </p:tgtEl>
                                        <p:attrNameLst>
                                          <p:attrName>ppt_h</p:attrName>
                                        </p:attrNameLst>
                                      </p:cBhvr>
                                      <p:tavLst>
                                        <p:tav tm="0">
                                          <p:val>
                                            <p:fltVal val="0"/>
                                          </p:val>
                                        </p:tav>
                                        <p:tav tm="100000">
                                          <p:val>
                                            <p:strVal val="#ppt_h"/>
                                          </p:val>
                                        </p:tav>
                                      </p:tavLst>
                                    </p:anim>
                                    <p:animEffect transition="in" filter="fade">
                                      <p:cBhvr>
                                        <p:cTn id="58" dur="250"/>
                                        <p:tgtEl>
                                          <p:spTgt spid="57"/>
                                        </p:tgtEl>
                                      </p:cBhvr>
                                    </p:animEffect>
                                  </p:childTnLst>
                                </p:cTn>
                              </p:par>
                            </p:childTnLst>
                          </p:cTn>
                        </p:par>
                        <p:par>
                          <p:cTn id="59" fill="hold">
                            <p:stCondLst>
                              <p:cond delay="4500"/>
                            </p:stCondLst>
                            <p:childTnLst>
                              <p:par>
                                <p:cTn id="60" presetID="53" presetClass="entr" presetSubtype="16" fill="hold" nodeType="afterEffect">
                                  <p:stCondLst>
                                    <p:cond delay="0"/>
                                  </p:stCondLst>
                                  <p:childTnLst>
                                    <p:set>
                                      <p:cBhvr>
                                        <p:cTn id="61" dur="1" fill="hold">
                                          <p:stCondLst>
                                            <p:cond delay="0"/>
                                          </p:stCondLst>
                                        </p:cTn>
                                        <p:tgtEl>
                                          <p:spTgt spid="107"/>
                                        </p:tgtEl>
                                        <p:attrNameLst>
                                          <p:attrName>style.visibility</p:attrName>
                                        </p:attrNameLst>
                                      </p:cBhvr>
                                      <p:to>
                                        <p:strVal val="visible"/>
                                      </p:to>
                                    </p:set>
                                    <p:anim calcmode="lin" valueType="num">
                                      <p:cBhvr>
                                        <p:cTn id="62" dur="250" fill="hold"/>
                                        <p:tgtEl>
                                          <p:spTgt spid="107"/>
                                        </p:tgtEl>
                                        <p:attrNameLst>
                                          <p:attrName>ppt_w</p:attrName>
                                        </p:attrNameLst>
                                      </p:cBhvr>
                                      <p:tavLst>
                                        <p:tav tm="0">
                                          <p:val>
                                            <p:fltVal val="0"/>
                                          </p:val>
                                        </p:tav>
                                        <p:tav tm="100000">
                                          <p:val>
                                            <p:strVal val="#ppt_w"/>
                                          </p:val>
                                        </p:tav>
                                      </p:tavLst>
                                    </p:anim>
                                    <p:anim calcmode="lin" valueType="num">
                                      <p:cBhvr>
                                        <p:cTn id="63" dur="250" fill="hold"/>
                                        <p:tgtEl>
                                          <p:spTgt spid="107"/>
                                        </p:tgtEl>
                                        <p:attrNameLst>
                                          <p:attrName>ppt_h</p:attrName>
                                        </p:attrNameLst>
                                      </p:cBhvr>
                                      <p:tavLst>
                                        <p:tav tm="0">
                                          <p:val>
                                            <p:fltVal val="0"/>
                                          </p:val>
                                        </p:tav>
                                        <p:tav tm="100000">
                                          <p:val>
                                            <p:strVal val="#ppt_h"/>
                                          </p:val>
                                        </p:tav>
                                      </p:tavLst>
                                    </p:anim>
                                    <p:animEffect transition="in" filter="fade">
                                      <p:cBhvr>
                                        <p:cTn id="64" dur="250"/>
                                        <p:tgtEl>
                                          <p:spTgt spid="107"/>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111"/>
                                        </p:tgtEl>
                                        <p:attrNameLst>
                                          <p:attrName>style.visibility</p:attrName>
                                        </p:attrNameLst>
                                      </p:cBhvr>
                                      <p:to>
                                        <p:strVal val="visible"/>
                                      </p:to>
                                    </p:set>
                                    <p:anim calcmode="lin" valueType="num">
                                      <p:cBhvr>
                                        <p:cTn id="68" dur="250" fill="hold"/>
                                        <p:tgtEl>
                                          <p:spTgt spid="111"/>
                                        </p:tgtEl>
                                        <p:attrNameLst>
                                          <p:attrName>ppt_w</p:attrName>
                                        </p:attrNameLst>
                                      </p:cBhvr>
                                      <p:tavLst>
                                        <p:tav tm="0">
                                          <p:val>
                                            <p:fltVal val="0"/>
                                          </p:val>
                                        </p:tav>
                                        <p:tav tm="100000">
                                          <p:val>
                                            <p:strVal val="#ppt_w"/>
                                          </p:val>
                                        </p:tav>
                                      </p:tavLst>
                                    </p:anim>
                                    <p:anim calcmode="lin" valueType="num">
                                      <p:cBhvr>
                                        <p:cTn id="69" dur="250" fill="hold"/>
                                        <p:tgtEl>
                                          <p:spTgt spid="111"/>
                                        </p:tgtEl>
                                        <p:attrNameLst>
                                          <p:attrName>ppt_h</p:attrName>
                                        </p:attrNameLst>
                                      </p:cBhvr>
                                      <p:tavLst>
                                        <p:tav tm="0">
                                          <p:val>
                                            <p:fltVal val="0"/>
                                          </p:val>
                                        </p:tav>
                                        <p:tav tm="100000">
                                          <p:val>
                                            <p:strVal val="#ppt_h"/>
                                          </p:val>
                                        </p:tav>
                                      </p:tavLst>
                                    </p:anim>
                                    <p:animEffect transition="in" filter="fade">
                                      <p:cBhvr>
                                        <p:cTn id="70" dur="250"/>
                                        <p:tgtEl>
                                          <p:spTgt spid="111"/>
                                        </p:tgtEl>
                                      </p:cBhvr>
                                    </p:animEffect>
                                  </p:childTnLst>
                                </p:cTn>
                              </p:par>
                            </p:childTnLst>
                          </p:cTn>
                        </p:par>
                        <p:par>
                          <p:cTn id="71" fill="hold">
                            <p:stCondLst>
                              <p:cond delay="5500"/>
                            </p:stCondLst>
                            <p:childTnLst>
                              <p:par>
                                <p:cTn id="72" presetID="23" presetClass="entr" presetSubtype="16" fill="hold" grpId="0" nodeType="afterEffect">
                                  <p:stCondLst>
                                    <p:cond delay="0"/>
                                  </p:stCondLst>
                                  <p:iterate type="lt">
                                    <p:tmPct val="10000"/>
                                  </p:iterate>
                                  <p:childTnLst>
                                    <p:set>
                                      <p:cBhvr>
                                        <p:cTn id="73" dur="1" fill="hold">
                                          <p:stCondLst>
                                            <p:cond delay="0"/>
                                          </p:stCondLst>
                                        </p:cTn>
                                        <p:tgtEl>
                                          <p:spTgt spid="112"/>
                                        </p:tgtEl>
                                        <p:attrNameLst>
                                          <p:attrName>style.visibility</p:attrName>
                                        </p:attrNameLst>
                                      </p:cBhvr>
                                      <p:to>
                                        <p:strVal val="visible"/>
                                      </p:to>
                                    </p:set>
                                    <p:anim calcmode="lin" valueType="num">
                                      <p:cBhvr>
                                        <p:cTn id="74" dur="250" fill="hold"/>
                                        <p:tgtEl>
                                          <p:spTgt spid="112"/>
                                        </p:tgtEl>
                                        <p:attrNameLst>
                                          <p:attrName>ppt_w</p:attrName>
                                        </p:attrNameLst>
                                      </p:cBhvr>
                                      <p:tavLst>
                                        <p:tav tm="0">
                                          <p:val>
                                            <p:fltVal val="0"/>
                                          </p:val>
                                        </p:tav>
                                        <p:tav tm="100000">
                                          <p:val>
                                            <p:strVal val="#ppt_w"/>
                                          </p:val>
                                        </p:tav>
                                      </p:tavLst>
                                    </p:anim>
                                    <p:anim calcmode="lin" valueType="num">
                                      <p:cBhvr>
                                        <p:cTn id="75" dur="25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2" grpId="0" animBg="1"/>
      <p:bldP spid="105" grpId="0" animBg="1"/>
      <p:bldP spid="110" grpId="0" animBg="1"/>
      <p:bldP spid="111" grpId="0" animBg="1"/>
      <p:bldP spid="112" grpId="0"/>
      <p:bldP spid="113" grpId="0" animBg="1"/>
      <p:bldP spid="1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18"/>
          <p:cNvCxnSpPr/>
          <p:nvPr/>
        </p:nvCxnSpPr>
        <p:spPr>
          <a:xfrm>
            <a:off x="7348478" y="2894542"/>
            <a:ext cx="0" cy="133130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0"/>
          <p:cNvCxnSpPr/>
          <p:nvPr/>
        </p:nvCxnSpPr>
        <p:spPr>
          <a:xfrm>
            <a:off x="9483855" y="4796679"/>
            <a:ext cx="0" cy="2158876"/>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15"/>
          <p:cNvCxnSpPr/>
          <p:nvPr/>
        </p:nvCxnSpPr>
        <p:spPr>
          <a:xfrm rot="-5400000">
            <a:off x="3839307" y="3399256"/>
            <a:ext cx="0" cy="161915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10"/>
          <p:cNvCxnSpPr/>
          <p:nvPr/>
        </p:nvCxnSpPr>
        <p:spPr>
          <a:xfrm rot="-5400000">
            <a:off x="1238115" y="1095479"/>
            <a:ext cx="0" cy="2518688"/>
          </a:xfrm>
          <a:prstGeom prst="line">
            <a:avLst/>
          </a:prstGeom>
          <a:ln w="25400" cmpd="sng">
            <a:solidFill>
              <a:schemeClr val="accent1"/>
            </a:solidFill>
            <a:prstDash val="sysDash"/>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16"/>
          <p:cNvCxnSpPr/>
          <p:nvPr/>
        </p:nvCxnSpPr>
        <p:spPr>
          <a:xfrm>
            <a:off x="3043792" y="2894542"/>
            <a:ext cx="0" cy="133130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rot="-5400000">
            <a:off x="8690008" y="1540939"/>
            <a:ext cx="0" cy="161915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17"/>
          <p:cNvCxnSpPr/>
          <p:nvPr/>
        </p:nvCxnSpPr>
        <p:spPr>
          <a:xfrm rot="-5400000">
            <a:off x="6541114" y="3399256"/>
            <a:ext cx="0" cy="161915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11"/>
          <p:cNvSpPr>
            <a:spLocks noChangeAspect="1"/>
          </p:cNvSpPr>
          <p:nvPr/>
        </p:nvSpPr>
        <p:spPr>
          <a:xfrm>
            <a:off x="2476157" y="1815104"/>
            <a:ext cx="1079438" cy="1079438"/>
          </a:xfrm>
          <a:prstGeom prst="ellipse">
            <a:avLst/>
          </a:prstGeom>
          <a:solidFill>
            <a:schemeClr val="accent1"/>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5" name="Oval 14"/>
          <p:cNvSpPr>
            <a:spLocks noChangeAspect="1"/>
          </p:cNvSpPr>
          <p:nvPr/>
        </p:nvSpPr>
        <p:spPr>
          <a:xfrm>
            <a:off x="4656590" y="3669116"/>
            <a:ext cx="1079438" cy="107943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6" name="Oval 19"/>
          <p:cNvSpPr>
            <a:spLocks noChangeAspect="1"/>
          </p:cNvSpPr>
          <p:nvPr/>
        </p:nvSpPr>
        <p:spPr>
          <a:xfrm>
            <a:off x="6822819" y="1815104"/>
            <a:ext cx="1079438" cy="107943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Content Placeholder 2"/>
          <p:cNvSpPr txBox="1"/>
          <p:nvPr/>
        </p:nvSpPr>
        <p:spPr>
          <a:xfrm>
            <a:off x="723463" y="2616609"/>
            <a:ext cx="1973260" cy="1387361"/>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本地市场</a:t>
            </a:r>
            <a:endParaRPr lang="en-US" altLang="zh-CN"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a:p>
            <a:pPr marL="0" indent="0" algn="r">
              <a:buNone/>
            </a:pPr>
            <a:r>
              <a:rPr lang="zh-CN" altLang="en-US" sz="12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32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8" name="Content Placeholder 2"/>
          <p:cNvSpPr txBox="1"/>
          <p:nvPr/>
        </p:nvSpPr>
        <p:spPr>
          <a:xfrm>
            <a:off x="5055628" y="4828657"/>
            <a:ext cx="1910442" cy="989096"/>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周边市场</a:t>
            </a:r>
          </a:p>
          <a:p>
            <a:pPr marL="0" indent="0">
              <a:buNone/>
            </a:pPr>
            <a:r>
              <a:rPr lang="zh-CN" altLang="en-US" sz="11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2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9" name="Content Placeholder 2"/>
          <p:cNvSpPr txBox="1"/>
          <p:nvPr/>
        </p:nvSpPr>
        <p:spPr>
          <a:xfrm>
            <a:off x="5121775" y="2219877"/>
            <a:ext cx="1784453" cy="989096"/>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buNone/>
            </a:pP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细分市场</a:t>
            </a:r>
          </a:p>
          <a:p>
            <a:pPr marL="0" indent="0" algn="r">
              <a:buNone/>
            </a:pPr>
            <a:r>
              <a:rPr lang="zh-CN" altLang="en-US" sz="11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2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cxnSp>
        <p:nvCxnSpPr>
          <p:cNvPr id="40" name="Straight Connector 29"/>
          <p:cNvCxnSpPr/>
          <p:nvPr/>
        </p:nvCxnSpPr>
        <p:spPr>
          <a:xfrm>
            <a:off x="9497371" y="2357902"/>
            <a:ext cx="0" cy="1331307"/>
          </a:xfrm>
          <a:prstGeom prst="line">
            <a:avLst/>
          </a:prstGeom>
          <a:ln w="25400" cmpd="sng">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30"/>
          <p:cNvSpPr>
            <a:spLocks noChangeAspect="1"/>
          </p:cNvSpPr>
          <p:nvPr/>
        </p:nvSpPr>
        <p:spPr>
          <a:xfrm>
            <a:off x="8964004" y="3669115"/>
            <a:ext cx="1079438" cy="107943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2" name="Content Placeholder 2"/>
          <p:cNvSpPr txBox="1"/>
          <p:nvPr/>
        </p:nvSpPr>
        <p:spPr>
          <a:xfrm>
            <a:off x="9683494" y="4748553"/>
            <a:ext cx="1973260" cy="989096"/>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None/>
            </a:pPr>
            <a:r>
              <a:rPr lang="zh-CN" altLang="en-US" sz="24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高端市场</a:t>
            </a:r>
          </a:p>
          <a:p>
            <a:pPr marL="0" indent="0">
              <a:buNone/>
            </a:pPr>
            <a:r>
              <a:rPr lang="zh-CN" altLang="en-US" sz="11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此处添加详细文本描述，建议与标题相关并符合整体语言风格</a:t>
            </a:r>
            <a:endParaRPr lang="zh-CN" altLang="en-US" sz="28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3" name="Freeform 41"/>
          <p:cNvSpPr>
            <a:spLocks noEditPoints="1"/>
          </p:cNvSpPr>
          <p:nvPr/>
        </p:nvSpPr>
        <p:spPr bwMode="auto">
          <a:xfrm>
            <a:off x="2698752" y="2081689"/>
            <a:ext cx="634248" cy="50951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1"/>
          </a:solidFill>
          <a:ln w="9525">
            <a:solidFill>
              <a:schemeClr val="bg1">
                <a:lumMod val="95000"/>
              </a:schemeClr>
            </a:solidFill>
            <a:round/>
          </a:ln>
        </p:spPr>
        <p:txBody>
          <a:bodyPr/>
          <a:lstStyle/>
          <a:p>
            <a:pPr>
              <a:defRPr/>
            </a:pPr>
            <a:endParaRPr lang="en-US" sz="2400" kern="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4" name="Freeform 21"/>
          <p:cNvSpPr>
            <a:spLocks noEditPoints="1"/>
          </p:cNvSpPr>
          <p:nvPr/>
        </p:nvSpPr>
        <p:spPr bwMode="auto">
          <a:xfrm>
            <a:off x="7143719" y="1999378"/>
            <a:ext cx="437639" cy="664367"/>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solidFill>
              <a:schemeClr val="bg1">
                <a:lumMod val="95000"/>
              </a:schemeClr>
            </a:solidFill>
          </a:ln>
          <a:effectLst>
            <a:outerShdw blurRad="50800" dist="38100" dir="2700000" algn="tl" rotWithShape="0">
              <a:prstClr val="black">
                <a:alpha val="40000"/>
              </a:prstClr>
            </a:outerShdw>
          </a:effectLst>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5" name="Freeform 7"/>
          <p:cNvSpPr>
            <a:spLocks noEditPoints="1"/>
          </p:cNvSpPr>
          <p:nvPr/>
        </p:nvSpPr>
        <p:spPr bwMode="auto">
          <a:xfrm>
            <a:off x="9216905" y="3916239"/>
            <a:ext cx="573637" cy="563123"/>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tx1"/>
          </a:solidFill>
          <a:ln>
            <a:noFill/>
          </a:ln>
        </p:spPr>
        <p:txBody>
          <a:bodyPr vert="horz" wrap="square" lIns="91392" tIns="45696" rIns="91392" bIns="45696" numCol="1" anchor="t" anchorCtr="0" compatLnSpc="1"/>
          <a:lstStyle/>
          <a:p>
            <a:pPr algn="ctr" fontAlgn="base">
              <a:spcBef>
                <a:spcPct val="0"/>
              </a:spcBef>
              <a:spcAft>
                <a:spcPct val="0"/>
              </a:spcAft>
              <a:defRPr/>
            </a:pPr>
            <a:endParaRPr lang="en-US" sz="2800" kern="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46" name="组合 45"/>
          <p:cNvGrpSpPr/>
          <p:nvPr/>
        </p:nvGrpSpPr>
        <p:grpSpPr>
          <a:xfrm>
            <a:off x="4977445" y="3881175"/>
            <a:ext cx="464400" cy="689437"/>
            <a:chOff x="5649914" y="2946401"/>
            <a:chExt cx="360363" cy="534987"/>
          </a:xfrm>
          <a:solidFill>
            <a:schemeClr val="tx1"/>
          </a:solidFill>
        </p:grpSpPr>
        <p:sp>
          <p:nvSpPr>
            <p:cNvPr id="47"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8"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9"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0"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p:spPr>
          <p:txBody>
            <a:bodyPr vert="horz" wrap="square" lIns="91392" tIns="45696" rIns="91392" bIns="45696" numCol="1" anchor="t" anchorCtr="0" compatLnSpc="1"/>
            <a:lstStyle/>
            <a:p>
              <a:endParaRPr lang="zh-CN" altLang="en-US" sz="180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52" name="组合 51"/>
          <p:cNvGrpSpPr/>
          <p:nvPr/>
        </p:nvGrpSpPr>
        <p:grpSpPr>
          <a:xfrm>
            <a:off x="0" y="26849"/>
            <a:ext cx="2592423" cy="853265"/>
            <a:chOff x="0" y="26849"/>
            <a:chExt cx="2592423" cy="853265"/>
          </a:xfrm>
        </p:grpSpPr>
        <p:sp>
          <p:nvSpPr>
            <p:cNvPr id="53"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54" name="矩形 53"/>
            <p:cNvSpPr/>
            <p:nvPr/>
          </p:nvSpPr>
          <p:spPr>
            <a:xfrm>
              <a:off x="795136" y="161093"/>
              <a:ext cx="1797287" cy="584775"/>
            </a:xfrm>
            <a:prstGeom prst="rect">
              <a:avLst/>
            </a:prstGeom>
          </p:spPr>
          <p:txBody>
            <a:bodyPr wrap="none">
              <a:spAutoFit/>
            </a:bodyPr>
            <a:lstStyle/>
            <a:p>
              <a:r>
                <a:rPr lang="zh-CN" altLang="en-US" sz="3200" b="1"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rPr>
                <a:t>未来发展</a:t>
              </a:r>
              <a:endParaRPr lang="zh-CN" altLang="en-US" sz="3200" dirty="0">
                <a:solidFill>
                  <a:schemeClr val="accent3"/>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750" fill="hold"/>
                                        <p:tgtEl>
                                          <p:spTgt spid="34"/>
                                        </p:tgtEl>
                                        <p:attrNameLst>
                                          <p:attrName>ppt_w</p:attrName>
                                        </p:attrNameLst>
                                      </p:cBhvr>
                                      <p:tavLst>
                                        <p:tav tm="0">
                                          <p:val>
                                            <p:fltVal val="0"/>
                                          </p:val>
                                        </p:tav>
                                        <p:tav tm="100000">
                                          <p:val>
                                            <p:strVal val="#ppt_w"/>
                                          </p:val>
                                        </p:tav>
                                      </p:tavLst>
                                    </p:anim>
                                    <p:anim calcmode="lin" valueType="num">
                                      <p:cBhvr>
                                        <p:cTn id="12" dur="750" fill="hold"/>
                                        <p:tgtEl>
                                          <p:spTgt spid="34"/>
                                        </p:tgtEl>
                                        <p:attrNameLst>
                                          <p:attrName>ppt_h</p:attrName>
                                        </p:attrNameLst>
                                      </p:cBhvr>
                                      <p:tavLst>
                                        <p:tav tm="0">
                                          <p:val>
                                            <p:fltVal val="0"/>
                                          </p:val>
                                        </p:tav>
                                        <p:tav tm="100000">
                                          <p:val>
                                            <p:strVal val="#ppt_h"/>
                                          </p:val>
                                        </p:tav>
                                      </p:tavLst>
                                    </p:anim>
                                    <p:animEffect transition="in" filter="fade">
                                      <p:cBhvr>
                                        <p:cTn id="13" dur="750"/>
                                        <p:tgtEl>
                                          <p:spTgt spid="3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750" fill="hold"/>
                                        <p:tgtEl>
                                          <p:spTgt spid="35"/>
                                        </p:tgtEl>
                                        <p:attrNameLst>
                                          <p:attrName>ppt_w</p:attrName>
                                        </p:attrNameLst>
                                      </p:cBhvr>
                                      <p:tavLst>
                                        <p:tav tm="0">
                                          <p:val>
                                            <p:fltVal val="0"/>
                                          </p:val>
                                        </p:tav>
                                        <p:tav tm="100000">
                                          <p:val>
                                            <p:strVal val="#ppt_w"/>
                                          </p:val>
                                        </p:tav>
                                      </p:tavLst>
                                    </p:anim>
                                    <p:anim calcmode="lin" valueType="num">
                                      <p:cBhvr>
                                        <p:cTn id="37" dur="750" fill="hold"/>
                                        <p:tgtEl>
                                          <p:spTgt spid="35"/>
                                        </p:tgtEl>
                                        <p:attrNameLst>
                                          <p:attrName>ppt_h</p:attrName>
                                        </p:attrNameLst>
                                      </p:cBhvr>
                                      <p:tavLst>
                                        <p:tav tm="0">
                                          <p:val>
                                            <p:fltVal val="0"/>
                                          </p:val>
                                        </p:tav>
                                        <p:tav tm="100000">
                                          <p:val>
                                            <p:strVal val="#ppt_h"/>
                                          </p:val>
                                        </p:tav>
                                      </p:tavLst>
                                    </p:anim>
                                    <p:animEffect transition="in" filter="fade">
                                      <p:cBhvr>
                                        <p:cTn id="38" dur="750"/>
                                        <p:tgtEl>
                                          <p:spTgt spid="35"/>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5000"/>
                            </p:stCondLst>
                            <p:childTnLst>
                              <p:par>
                                <p:cTn id="46" presetID="16" presetClass="entr" presetSubtype="37"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6000"/>
                            </p:stCondLst>
                            <p:childTnLst>
                              <p:par>
                                <p:cTn id="54" presetID="22" presetClass="entr" presetSubtype="4"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750" fill="hold"/>
                                        <p:tgtEl>
                                          <p:spTgt spid="36"/>
                                        </p:tgtEl>
                                        <p:attrNameLst>
                                          <p:attrName>ppt_w</p:attrName>
                                        </p:attrNameLst>
                                      </p:cBhvr>
                                      <p:tavLst>
                                        <p:tav tm="0">
                                          <p:val>
                                            <p:fltVal val="0"/>
                                          </p:val>
                                        </p:tav>
                                        <p:tav tm="100000">
                                          <p:val>
                                            <p:strVal val="#ppt_w"/>
                                          </p:val>
                                        </p:tav>
                                      </p:tavLst>
                                    </p:anim>
                                    <p:anim calcmode="lin" valueType="num">
                                      <p:cBhvr>
                                        <p:cTn id="61" dur="750" fill="hold"/>
                                        <p:tgtEl>
                                          <p:spTgt spid="36"/>
                                        </p:tgtEl>
                                        <p:attrNameLst>
                                          <p:attrName>ppt_h</p:attrName>
                                        </p:attrNameLst>
                                      </p:cBhvr>
                                      <p:tavLst>
                                        <p:tav tm="0">
                                          <p:val>
                                            <p:fltVal val="0"/>
                                          </p:val>
                                        </p:tav>
                                        <p:tav tm="100000">
                                          <p:val>
                                            <p:strVal val="#ppt_h"/>
                                          </p:val>
                                        </p:tav>
                                      </p:tavLst>
                                    </p:anim>
                                    <p:animEffect transition="in" filter="fade">
                                      <p:cBhvr>
                                        <p:cTn id="62" dur="750"/>
                                        <p:tgtEl>
                                          <p:spTgt spid="36"/>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childTnLst>
                          </p:cTn>
                        </p:par>
                        <p:par>
                          <p:cTn id="69" fill="hold">
                            <p:stCondLst>
                              <p:cond delay="8000"/>
                            </p:stCondLst>
                            <p:childTnLst>
                              <p:par>
                                <p:cTn id="70" presetID="2" presetClass="entr" presetSubtype="4"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9000"/>
                            </p:stCondLst>
                            <p:childTnLst>
                              <p:par>
                                <p:cTn id="79" presetID="22" presetClass="entr" presetSubtype="1"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up)">
                                      <p:cBhvr>
                                        <p:cTn id="81" dur="500"/>
                                        <p:tgtEl>
                                          <p:spTgt spid="40"/>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750" fill="hold"/>
                                        <p:tgtEl>
                                          <p:spTgt spid="41"/>
                                        </p:tgtEl>
                                        <p:attrNameLst>
                                          <p:attrName>ppt_w</p:attrName>
                                        </p:attrNameLst>
                                      </p:cBhvr>
                                      <p:tavLst>
                                        <p:tav tm="0">
                                          <p:val>
                                            <p:fltVal val="0"/>
                                          </p:val>
                                        </p:tav>
                                        <p:tav tm="100000">
                                          <p:val>
                                            <p:strVal val="#ppt_w"/>
                                          </p:val>
                                        </p:tav>
                                      </p:tavLst>
                                    </p:anim>
                                    <p:anim calcmode="lin" valueType="num">
                                      <p:cBhvr>
                                        <p:cTn id="86" dur="750" fill="hold"/>
                                        <p:tgtEl>
                                          <p:spTgt spid="41"/>
                                        </p:tgtEl>
                                        <p:attrNameLst>
                                          <p:attrName>ppt_h</p:attrName>
                                        </p:attrNameLst>
                                      </p:cBhvr>
                                      <p:tavLst>
                                        <p:tav tm="0">
                                          <p:val>
                                            <p:fltVal val="0"/>
                                          </p:val>
                                        </p:tav>
                                        <p:tav tm="100000">
                                          <p:val>
                                            <p:strVal val="#ppt_h"/>
                                          </p:val>
                                        </p:tav>
                                      </p:tavLst>
                                    </p:anim>
                                    <p:animEffect transition="in" filter="fade">
                                      <p:cBhvr>
                                        <p:cTn id="87" dur="750"/>
                                        <p:tgtEl>
                                          <p:spTgt spid="41"/>
                                        </p:tgtEl>
                                      </p:cBhvr>
                                    </p:animEffect>
                                  </p:childTnLst>
                                </p:cTn>
                              </p:par>
                            </p:childTnLst>
                          </p:cTn>
                        </p:par>
                        <p:par>
                          <p:cTn id="88" fill="hold">
                            <p:stCondLst>
                              <p:cond delay="10500"/>
                            </p:stCondLst>
                            <p:childTnLst>
                              <p:par>
                                <p:cTn id="89" presetID="53" presetClass="entr" presetSubtype="16"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par>
                          <p:cTn id="94" fill="hold">
                            <p:stCondLst>
                              <p:cond delay="11000"/>
                            </p:stCondLst>
                            <p:childTnLst>
                              <p:par>
                                <p:cTn id="95" presetID="2" presetClass="entr" presetSubtype="4"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22" presetClass="entr" presetSubtype="1"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up)">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p:bldP spid="39" grpId="0"/>
      <p:bldP spid="41" grpId="0" animBg="1"/>
      <p:bldP spid="42" grpId="0"/>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2723" t="39019" r="25987" b="7364"/>
          <a:stretch>
            <a:fillRect/>
          </a:stretch>
        </p:blipFill>
        <p:spPr>
          <a:xfrm flipH="1">
            <a:off x="14478" y="1"/>
            <a:ext cx="12177522" cy="6858000"/>
          </a:xfrm>
          <a:prstGeom prst="rect">
            <a:avLst/>
          </a:prstGeom>
        </p:spPr>
      </p:pic>
      <p:sp>
        <p:nvSpPr>
          <p:cNvPr id="31" name="任意多边形 30"/>
          <p:cNvSpPr/>
          <p:nvPr/>
        </p:nvSpPr>
        <p:spPr>
          <a:xfrm>
            <a:off x="5265420" y="1404620"/>
            <a:ext cx="1661795" cy="14922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accent1"/>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3" name="文本框 2"/>
          <p:cNvSpPr txBox="1"/>
          <p:nvPr/>
        </p:nvSpPr>
        <p:spPr>
          <a:xfrm>
            <a:off x="5440045" y="1674495"/>
            <a:ext cx="1311910" cy="953135"/>
          </a:xfrm>
          <a:prstGeom prst="rect">
            <a:avLst/>
          </a:prstGeom>
          <a:noFill/>
        </p:spPr>
        <p:txBody>
          <a:bodyPr wrap="square" rtlCol="0">
            <a:spAutoFit/>
          </a:bodyPr>
          <a:lstStyle/>
          <a:p>
            <a:pPr algn="ctr"/>
            <a:r>
              <a:rPr lang="en-US" altLang="zh-CN" sz="2800" b="1">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PART</a:t>
            </a:r>
          </a:p>
          <a:p>
            <a:pPr algn="ctr"/>
            <a:r>
              <a:rPr lang="en-US" altLang="zh-CN" sz="2800" b="1">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01</a:t>
            </a:r>
          </a:p>
        </p:txBody>
      </p:sp>
      <p:sp>
        <p:nvSpPr>
          <p:cNvPr id="5" name="文本框 4"/>
          <p:cNvSpPr txBox="1"/>
          <p:nvPr/>
        </p:nvSpPr>
        <p:spPr>
          <a:xfrm>
            <a:off x="4361180" y="3328670"/>
            <a:ext cx="3470275" cy="769441"/>
          </a:xfrm>
          <a:prstGeom prst="rect">
            <a:avLst/>
          </a:prstGeom>
          <a:noFill/>
        </p:spPr>
        <p:txBody>
          <a:bodyPr wrap="square" rtlCol="0">
            <a:spAutoFit/>
          </a:bodyPr>
          <a:lstStyle/>
          <a:p>
            <a:pPr algn="dist"/>
            <a:r>
              <a:rPr lang="zh-CN" altLang="en-US" sz="4400" b="1"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公司概况</a:t>
            </a:r>
          </a:p>
        </p:txBody>
      </p:sp>
      <p:sp>
        <p:nvSpPr>
          <p:cNvPr id="6" name="文本框 5"/>
          <p:cNvSpPr txBox="1"/>
          <p:nvPr/>
        </p:nvSpPr>
        <p:spPr>
          <a:xfrm>
            <a:off x="2792095" y="4340860"/>
            <a:ext cx="6608445" cy="889090"/>
          </a:xfrm>
          <a:prstGeom prst="rect">
            <a:avLst/>
          </a:prstGeom>
          <a:noFill/>
        </p:spPr>
        <p:txBody>
          <a:bodyPr wrap="square" rtlCol="0">
            <a:spAutoFit/>
          </a:bodyPr>
          <a:lstStyle/>
          <a:p>
            <a:pPr algn="ctr" fontAlgn="auto">
              <a:lnSpc>
                <a:spcPct val="200000"/>
              </a:lnSpc>
            </a:pPr>
            <a:r>
              <a:rPr lang="zh-CN" altLang="en-US" sz="1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When a cigarette falls in love with a match,it is destined to be hurt.When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9007"/>
            <a:ext cx="12192000" cy="6867007"/>
            <a:chOff x="0" y="-9007"/>
            <a:chExt cx="12192000" cy="6867007"/>
          </a:xfrm>
        </p:grpSpPr>
        <p:pic>
          <p:nvPicPr>
            <p:cNvPr id="42" name="图片 41"/>
            <p:cNvPicPr>
              <a:picLocks noChangeAspect="1"/>
            </p:cNvPicPr>
            <p:nvPr/>
          </p:nvPicPr>
          <p:blipFill rotWithShape="1">
            <a:blip r:embed="rId3">
              <a:extLst>
                <a:ext uri="{28A0092B-C50C-407E-A947-70E740481C1C}">
                  <a14:useLocalDpi xmlns:a14="http://schemas.microsoft.com/office/drawing/2010/main" val="0"/>
                </a:ext>
              </a:extLst>
            </a:blip>
            <a:srcRect t="41802" r="5571" b="16902"/>
            <a:stretch>
              <a:fillRect/>
            </a:stretch>
          </p:blipFill>
          <p:spPr>
            <a:xfrm>
              <a:off x="0" y="3425561"/>
              <a:ext cx="12192000" cy="3432439"/>
            </a:xfrm>
            <a:prstGeom prst="rect">
              <a:avLst/>
            </a:prstGeom>
          </p:spPr>
        </p:pic>
        <p:pic>
          <p:nvPicPr>
            <p:cNvPr id="43" name="图片 42"/>
            <p:cNvPicPr>
              <a:picLocks noChangeAspect="1"/>
            </p:cNvPicPr>
            <p:nvPr/>
          </p:nvPicPr>
          <p:blipFill rotWithShape="1">
            <a:blip r:embed="rId3">
              <a:extLst>
                <a:ext uri="{28A0092B-C50C-407E-A947-70E740481C1C}">
                  <a14:useLocalDpi xmlns:a14="http://schemas.microsoft.com/office/drawing/2010/main" val="0"/>
                </a:ext>
              </a:extLst>
            </a:blip>
            <a:srcRect t="41802" r="5571" b="16902"/>
            <a:stretch>
              <a:fillRect/>
            </a:stretch>
          </p:blipFill>
          <p:spPr>
            <a:xfrm flipH="1" flipV="1">
              <a:off x="0" y="-9007"/>
              <a:ext cx="12192000" cy="3432439"/>
            </a:xfrm>
            <a:prstGeom prst="rect">
              <a:avLst/>
            </a:prstGeom>
          </p:spPr>
        </p:pic>
      </p:grpSp>
      <p:grpSp>
        <p:nvGrpSpPr>
          <p:cNvPr id="4102" name="组合 88"/>
          <p:cNvGrpSpPr/>
          <p:nvPr/>
        </p:nvGrpSpPr>
        <p:grpSpPr bwMode="auto">
          <a:xfrm>
            <a:off x="2529840" y="3289935"/>
            <a:ext cx="7122160" cy="80010"/>
            <a:chOff x="-1267571" y="0"/>
            <a:chExt cx="7122784" cy="80216"/>
          </a:xfrm>
        </p:grpSpPr>
        <p:sp>
          <p:nvSpPr>
            <p:cNvPr id="4132" name="椭圆 68"/>
            <p:cNvSpPr>
              <a:spLocks noChangeArrowheads="1"/>
            </p:cNvSpPr>
            <p:nvPr/>
          </p:nvSpPr>
          <p:spPr bwMode="auto">
            <a:xfrm flipV="1">
              <a:off x="2239170" y="0"/>
              <a:ext cx="80216" cy="80216"/>
            </a:xfrm>
            <a:prstGeom prst="ellipse">
              <a:avLst/>
            </a:prstGeom>
            <a:solidFill>
              <a:schemeClr val="accent2"/>
            </a:solidFill>
            <a:ln w="9525">
              <a:solidFill>
                <a:schemeClr val="accent2"/>
              </a:solidFill>
              <a:round/>
            </a:ln>
          </p:spPr>
          <p:txBody>
            <a:bodyPr anchor="ctr"/>
            <a:lstStyle/>
            <a:p>
              <a:pPr algn="ctr" eaLnBrk="1" hangingPunct="1"/>
              <a:endParaRPr lang="zh-CN" altLang="en-US" sz="1400" dirty="0">
                <a:solidFill>
                  <a:srgbClr val="FFFFFF"/>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cxnSp>
          <p:nvCxnSpPr>
            <p:cNvPr id="4133" name="直接连接符 72"/>
            <p:cNvCxnSpPr>
              <a:cxnSpLocks noChangeShapeType="1"/>
            </p:cNvCxnSpPr>
            <p:nvPr/>
          </p:nvCxnSpPr>
          <p:spPr bwMode="auto">
            <a:xfrm>
              <a:off x="-1267571" y="23555"/>
              <a:ext cx="3344838" cy="4456"/>
            </a:xfrm>
            <a:prstGeom prst="line">
              <a:avLst/>
            </a:prstGeom>
            <a:noFill/>
            <a:ln w="22225" cap="rnd">
              <a:solidFill>
                <a:schemeClr val="accent2"/>
              </a:solidFill>
              <a:round/>
            </a:ln>
          </p:spPr>
        </p:cxnSp>
        <p:cxnSp>
          <p:nvCxnSpPr>
            <p:cNvPr id="4134" name="直接连接符 87"/>
            <p:cNvCxnSpPr>
              <a:cxnSpLocks noChangeShapeType="1"/>
            </p:cNvCxnSpPr>
            <p:nvPr/>
          </p:nvCxnSpPr>
          <p:spPr bwMode="auto">
            <a:xfrm flipV="1">
              <a:off x="2488148" y="23555"/>
              <a:ext cx="3367065" cy="4456"/>
            </a:xfrm>
            <a:prstGeom prst="line">
              <a:avLst/>
            </a:prstGeom>
            <a:noFill/>
            <a:ln w="22225" cap="rnd">
              <a:solidFill>
                <a:schemeClr val="accent2"/>
              </a:solidFill>
              <a:round/>
            </a:ln>
          </p:spPr>
        </p:cxnSp>
      </p:grpSp>
      <p:grpSp>
        <p:nvGrpSpPr>
          <p:cNvPr id="4103" name="组合 28"/>
          <p:cNvGrpSpPr/>
          <p:nvPr/>
        </p:nvGrpSpPr>
        <p:grpSpPr bwMode="auto">
          <a:xfrm>
            <a:off x="2520950" y="977265"/>
            <a:ext cx="7157720" cy="4796155"/>
            <a:chOff x="-1293040" y="0"/>
            <a:chExt cx="7158716" cy="4795419"/>
          </a:xfrm>
        </p:grpSpPr>
        <p:grpSp>
          <p:nvGrpSpPr>
            <p:cNvPr id="4104" name="组合 6"/>
            <p:cNvGrpSpPr/>
            <p:nvPr/>
          </p:nvGrpSpPr>
          <p:grpSpPr bwMode="auto">
            <a:xfrm>
              <a:off x="-1275257" y="0"/>
              <a:ext cx="7140933" cy="855214"/>
              <a:chOff x="-1275257" y="0"/>
              <a:chExt cx="7140933" cy="855214"/>
            </a:xfrm>
          </p:grpSpPr>
          <p:grpSp>
            <p:nvGrpSpPr>
              <p:cNvPr id="4119" name="组合 15"/>
              <p:cNvGrpSpPr/>
              <p:nvPr/>
            </p:nvGrpSpPr>
            <p:grpSpPr bwMode="auto">
              <a:xfrm>
                <a:off x="1421435" y="0"/>
                <a:ext cx="1693320" cy="852010"/>
                <a:chOff x="0" y="0"/>
                <a:chExt cx="3698748" cy="1861058"/>
              </a:xfrm>
            </p:grpSpPr>
            <p:sp>
              <p:nvSpPr>
                <p:cNvPr id="4122" name="菱形 2"/>
                <p:cNvSpPr>
                  <a:spLocks noChangeArrowheads="1"/>
                </p:cNvSpPr>
                <p:nvPr/>
              </p:nvSpPr>
              <p:spPr bwMode="auto">
                <a:xfrm>
                  <a:off x="1232916" y="0"/>
                  <a:ext cx="1244600" cy="1244600"/>
                </a:xfrm>
                <a:prstGeom prst="diamond">
                  <a:avLst/>
                </a:prstGeom>
                <a:noFill/>
                <a:ln w="19050">
                  <a:solidFill>
                    <a:schemeClr val="accent1"/>
                  </a:solidFill>
                  <a:miter lim="800000"/>
                </a:ln>
              </p:spPr>
              <p:txBody>
                <a:bodyPr anchor="ctr"/>
                <a:lstStyle/>
                <a:p>
                  <a:pPr algn="ctr" eaLnBrk="1" hangingPunct="1"/>
                  <a:endParaRPr lang="zh-CN" altLang="en-US" dirty="0">
                    <a:solidFill>
                      <a:srgbClr val="FFFFFF"/>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grpSp>
              <p:nvGrpSpPr>
                <p:cNvPr id="4123" name="组合 8"/>
                <p:cNvGrpSpPr/>
                <p:nvPr/>
              </p:nvGrpSpPr>
              <p:grpSpPr bwMode="auto">
                <a:xfrm>
                  <a:off x="0" y="1244600"/>
                  <a:ext cx="1232916" cy="616458"/>
                  <a:chOff x="0" y="0"/>
                  <a:chExt cx="1232916" cy="616458"/>
                </a:xfrm>
              </p:grpSpPr>
              <p:cxnSp>
                <p:nvCxnSpPr>
                  <p:cNvPr id="4130" name="直接连接符 4"/>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31" name="直接连接符 7"/>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nvGrpSpPr>
                <p:cNvPr id="4124" name="组合 9"/>
                <p:cNvGrpSpPr/>
                <p:nvPr/>
              </p:nvGrpSpPr>
              <p:grpSpPr bwMode="auto">
                <a:xfrm>
                  <a:off x="1232916" y="1244600"/>
                  <a:ext cx="1232916" cy="616458"/>
                  <a:chOff x="0" y="0"/>
                  <a:chExt cx="1232916" cy="616458"/>
                </a:xfrm>
              </p:grpSpPr>
              <p:cxnSp>
                <p:nvCxnSpPr>
                  <p:cNvPr id="4128" name="直接连接符 10"/>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29" name="直接连接符 11"/>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nvGrpSpPr>
                <p:cNvPr id="4125" name="组合 12"/>
                <p:cNvGrpSpPr/>
                <p:nvPr/>
              </p:nvGrpSpPr>
              <p:grpSpPr bwMode="auto">
                <a:xfrm>
                  <a:off x="2465832" y="1244600"/>
                  <a:ext cx="1232916" cy="616458"/>
                  <a:chOff x="0" y="0"/>
                  <a:chExt cx="1232916" cy="616458"/>
                </a:xfrm>
              </p:grpSpPr>
              <p:cxnSp>
                <p:nvCxnSpPr>
                  <p:cNvPr id="4126" name="直接连接符 13"/>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27" name="直接连接符 14"/>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cxnSp>
            <p:nvCxnSpPr>
              <p:cNvPr id="4120" name="直接连接符 31"/>
              <p:cNvCxnSpPr>
                <a:cxnSpLocks noChangeShapeType="1"/>
              </p:cNvCxnSpPr>
              <p:nvPr/>
            </p:nvCxnSpPr>
            <p:spPr bwMode="auto">
              <a:xfrm>
                <a:off x="3114473" y="852039"/>
                <a:ext cx="2751203" cy="3175"/>
              </a:xfrm>
              <a:prstGeom prst="line">
                <a:avLst/>
              </a:prstGeom>
              <a:noFill/>
              <a:ln w="19050" cap="rnd">
                <a:solidFill>
                  <a:schemeClr val="accent1"/>
                </a:solidFill>
                <a:round/>
              </a:ln>
            </p:spPr>
          </p:cxnSp>
          <p:cxnSp>
            <p:nvCxnSpPr>
              <p:cNvPr id="4121" name="直接连接符 33"/>
              <p:cNvCxnSpPr>
                <a:cxnSpLocks noChangeShapeType="1"/>
              </p:cNvCxnSpPr>
              <p:nvPr/>
            </p:nvCxnSpPr>
            <p:spPr bwMode="auto">
              <a:xfrm flipV="1">
                <a:off x="-1275257" y="852039"/>
                <a:ext cx="2696585" cy="3175"/>
              </a:xfrm>
              <a:prstGeom prst="line">
                <a:avLst/>
              </a:prstGeom>
              <a:noFill/>
              <a:ln w="19050" cap="rnd">
                <a:solidFill>
                  <a:schemeClr val="accent1"/>
                </a:solidFill>
                <a:round/>
              </a:ln>
            </p:spPr>
          </p:cxnSp>
        </p:grpSp>
        <p:grpSp>
          <p:nvGrpSpPr>
            <p:cNvPr id="4105" name="组合 54"/>
            <p:cNvGrpSpPr/>
            <p:nvPr/>
          </p:nvGrpSpPr>
          <p:grpSpPr bwMode="auto">
            <a:xfrm flipV="1">
              <a:off x="-1293040" y="3940205"/>
              <a:ext cx="7149824" cy="855214"/>
              <a:chOff x="-1293040" y="0"/>
              <a:chExt cx="7149824" cy="855214"/>
            </a:xfrm>
          </p:grpSpPr>
          <p:grpSp>
            <p:nvGrpSpPr>
              <p:cNvPr id="4106" name="组合 55"/>
              <p:cNvGrpSpPr/>
              <p:nvPr/>
            </p:nvGrpSpPr>
            <p:grpSpPr bwMode="auto">
              <a:xfrm>
                <a:off x="1421435" y="0"/>
                <a:ext cx="1693320" cy="852010"/>
                <a:chOff x="0" y="0"/>
                <a:chExt cx="3698748" cy="1861058"/>
              </a:xfrm>
            </p:grpSpPr>
            <p:sp>
              <p:nvSpPr>
                <p:cNvPr id="4109" name="菱形 58"/>
                <p:cNvSpPr>
                  <a:spLocks noChangeArrowheads="1"/>
                </p:cNvSpPr>
                <p:nvPr/>
              </p:nvSpPr>
              <p:spPr bwMode="auto">
                <a:xfrm>
                  <a:off x="1232916" y="0"/>
                  <a:ext cx="1244600" cy="1244600"/>
                </a:xfrm>
                <a:prstGeom prst="diamond">
                  <a:avLst/>
                </a:prstGeom>
                <a:noFill/>
                <a:ln w="19050">
                  <a:solidFill>
                    <a:schemeClr val="accent1"/>
                  </a:solidFill>
                  <a:miter lim="800000"/>
                </a:ln>
              </p:spPr>
              <p:txBody>
                <a:bodyPr anchor="ctr"/>
                <a:lstStyle/>
                <a:p>
                  <a:pPr algn="ctr" eaLnBrk="1" hangingPunct="1"/>
                  <a:endParaRPr lang="zh-CN" altLang="en-US" dirty="0">
                    <a:solidFill>
                      <a:srgbClr val="FFFFFF"/>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grpSp>
              <p:nvGrpSpPr>
                <p:cNvPr id="4110" name="组合 59"/>
                <p:cNvGrpSpPr/>
                <p:nvPr/>
              </p:nvGrpSpPr>
              <p:grpSpPr bwMode="auto">
                <a:xfrm>
                  <a:off x="0" y="1244600"/>
                  <a:ext cx="1232916" cy="616458"/>
                  <a:chOff x="0" y="0"/>
                  <a:chExt cx="1232916" cy="616458"/>
                </a:xfrm>
              </p:grpSpPr>
              <p:cxnSp>
                <p:nvCxnSpPr>
                  <p:cNvPr id="4117" name="直接连接符 66"/>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18" name="直接连接符 67"/>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nvGrpSpPr>
                <p:cNvPr id="4111" name="组合 60"/>
                <p:cNvGrpSpPr/>
                <p:nvPr/>
              </p:nvGrpSpPr>
              <p:grpSpPr bwMode="auto">
                <a:xfrm>
                  <a:off x="1232916" y="1244600"/>
                  <a:ext cx="1232916" cy="616458"/>
                  <a:chOff x="0" y="0"/>
                  <a:chExt cx="1232916" cy="616458"/>
                </a:xfrm>
              </p:grpSpPr>
              <p:cxnSp>
                <p:nvCxnSpPr>
                  <p:cNvPr id="4115" name="直接连接符 64"/>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16" name="直接连接符 65"/>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nvGrpSpPr>
                <p:cNvPr id="4112" name="组合 61"/>
                <p:cNvGrpSpPr/>
                <p:nvPr/>
              </p:nvGrpSpPr>
              <p:grpSpPr bwMode="auto">
                <a:xfrm>
                  <a:off x="2465832" y="1244600"/>
                  <a:ext cx="1232916" cy="616458"/>
                  <a:chOff x="0" y="0"/>
                  <a:chExt cx="1232916" cy="616458"/>
                </a:xfrm>
              </p:grpSpPr>
              <p:cxnSp>
                <p:nvCxnSpPr>
                  <p:cNvPr id="4113" name="直接连接符 62"/>
                  <p:cNvCxnSpPr>
                    <a:cxnSpLocks noChangeShapeType="1"/>
                  </p:cNvCxnSpPr>
                  <p:nvPr/>
                </p:nvCxnSpPr>
                <p:spPr bwMode="auto">
                  <a:xfrm flipV="1">
                    <a:off x="0" y="0"/>
                    <a:ext cx="616458" cy="616458"/>
                  </a:xfrm>
                  <a:prstGeom prst="line">
                    <a:avLst/>
                  </a:prstGeom>
                  <a:noFill/>
                  <a:ln w="19050" cap="rnd">
                    <a:solidFill>
                      <a:schemeClr val="accent1"/>
                    </a:solidFill>
                    <a:round/>
                  </a:ln>
                </p:spPr>
              </p:cxnSp>
              <p:cxnSp>
                <p:nvCxnSpPr>
                  <p:cNvPr id="4114" name="直接连接符 63"/>
                  <p:cNvCxnSpPr>
                    <a:cxnSpLocks noChangeShapeType="1"/>
                  </p:cNvCxnSpPr>
                  <p:nvPr/>
                </p:nvCxnSpPr>
                <p:spPr bwMode="auto">
                  <a:xfrm flipH="1" flipV="1">
                    <a:off x="616458" y="0"/>
                    <a:ext cx="616458" cy="616458"/>
                  </a:xfrm>
                  <a:prstGeom prst="line">
                    <a:avLst/>
                  </a:prstGeom>
                  <a:noFill/>
                  <a:ln w="19050" cap="rnd">
                    <a:solidFill>
                      <a:schemeClr val="accent1"/>
                    </a:solidFill>
                    <a:round/>
                  </a:ln>
                </p:spPr>
              </p:cxnSp>
            </p:grpSp>
          </p:grpSp>
          <p:cxnSp>
            <p:nvCxnSpPr>
              <p:cNvPr id="4107" name="直接连接符 56"/>
              <p:cNvCxnSpPr>
                <a:cxnSpLocks noChangeShapeType="1"/>
              </p:cNvCxnSpPr>
              <p:nvPr/>
            </p:nvCxnSpPr>
            <p:spPr bwMode="auto">
              <a:xfrm>
                <a:off x="3114473" y="852039"/>
                <a:ext cx="2742311" cy="3175"/>
              </a:xfrm>
              <a:prstGeom prst="line">
                <a:avLst/>
              </a:prstGeom>
              <a:noFill/>
              <a:ln w="19050" cap="rnd">
                <a:solidFill>
                  <a:schemeClr val="accent1"/>
                </a:solidFill>
                <a:round/>
              </a:ln>
            </p:spPr>
          </p:cxnSp>
          <p:cxnSp>
            <p:nvCxnSpPr>
              <p:cNvPr id="4108" name="直接连接符 57"/>
              <p:cNvCxnSpPr>
                <a:cxnSpLocks noChangeShapeType="1"/>
              </p:cNvCxnSpPr>
              <p:nvPr/>
            </p:nvCxnSpPr>
            <p:spPr bwMode="auto">
              <a:xfrm flipV="1">
                <a:off x="-1293040" y="852039"/>
                <a:ext cx="2714368" cy="3175"/>
              </a:xfrm>
              <a:prstGeom prst="line">
                <a:avLst/>
              </a:prstGeom>
              <a:noFill/>
              <a:ln w="19050" cap="rnd">
                <a:solidFill>
                  <a:schemeClr val="accent1"/>
                </a:solidFill>
                <a:round/>
              </a:ln>
            </p:spPr>
          </p:cxnSp>
        </p:grpSp>
      </p:grpSp>
      <p:sp>
        <p:nvSpPr>
          <p:cNvPr id="5" name="文本框 4"/>
          <p:cNvSpPr txBox="1"/>
          <p:nvPr/>
        </p:nvSpPr>
        <p:spPr>
          <a:xfrm>
            <a:off x="2574290" y="2156285"/>
            <a:ext cx="7043420" cy="923330"/>
          </a:xfrm>
          <a:prstGeom prst="rect">
            <a:avLst/>
          </a:prstGeom>
          <a:noFill/>
        </p:spPr>
        <p:txBody>
          <a:bodyPr wrap="square" rtlCol="0">
            <a:spAutoFit/>
          </a:bodyPr>
          <a:lstStyle/>
          <a:p>
            <a:pPr algn="dist"/>
            <a:r>
              <a:rPr lang="zh-CN" altLang="en-US" sz="5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感谢各位观看</a:t>
            </a:r>
          </a:p>
        </p:txBody>
      </p:sp>
      <p:sp>
        <p:nvSpPr>
          <p:cNvPr id="6" name="文本框 5"/>
          <p:cNvSpPr txBox="1"/>
          <p:nvPr/>
        </p:nvSpPr>
        <p:spPr>
          <a:xfrm>
            <a:off x="3394364" y="3611245"/>
            <a:ext cx="5403272" cy="460375"/>
          </a:xfrm>
          <a:prstGeom prst="rect">
            <a:avLst/>
          </a:prstGeom>
          <a:noFill/>
        </p:spPr>
        <p:txBody>
          <a:bodyPr wrap="square" rtlCol="0">
            <a:spAutoFit/>
          </a:bodyPr>
          <a:lstStyle/>
          <a:p>
            <a:pPr algn="ctr"/>
            <a:r>
              <a:rPr lang="zh-CN" altLang="en-US" sz="240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汇报人：</a:t>
            </a:r>
            <a:r>
              <a:rPr lang="en-US" altLang="zh-CN" sz="240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xiazaii  </a:t>
            </a:r>
            <a:r>
              <a:rPr lang="zh-CN" altLang="en-US" sz="240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时间：</a:t>
            </a:r>
            <a:r>
              <a:rPr lang="en-US" altLang="zh-CN" sz="240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20XX.XX.XX</a:t>
            </a:r>
            <a:endParaRPr lang="zh-CN" altLang="en-US" sz="24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endParaRPr>
          </a:p>
        </p:txBody>
      </p:sp>
      <p:sp>
        <p:nvSpPr>
          <p:cNvPr id="7" name="文本框 6"/>
          <p:cNvSpPr txBox="1"/>
          <p:nvPr/>
        </p:nvSpPr>
        <p:spPr>
          <a:xfrm>
            <a:off x="2874645" y="4242435"/>
            <a:ext cx="6442710" cy="398780"/>
          </a:xfrm>
          <a:prstGeom prst="rect">
            <a:avLst/>
          </a:prstGeom>
          <a:noFill/>
        </p:spPr>
        <p:txBody>
          <a:bodyPr wrap="square" rtlCol="0">
            <a:spAutoFit/>
          </a:bodyPr>
          <a:lstStyle/>
          <a:p>
            <a:pPr algn="ctr"/>
            <a:r>
              <a:rPr lang="zh-CN" altLang="en-US" sz="2000" dirty="0">
                <a:solidFill>
                  <a:schemeClr val="accent2"/>
                </a:solidFill>
                <a:latin typeface="字体视界-一风尚黑体" panose="02000500000000000000" pitchFamily="2" charset="-122"/>
                <a:ea typeface="字体视界-一风尚黑体" panose="02000500000000000000" pitchFamily="2" charset="-122"/>
                <a:sym typeface="iekie jianyuanti" panose="02010601030101010101" pitchFamily="2" charset="-122"/>
              </a:rPr>
              <a:t>●公司介绍           ●企业简介          ●工作计划</a:t>
            </a:r>
          </a:p>
        </p:txBody>
      </p:sp>
    </p:spTree>
  </p:cSld>
  <p:clrMapOvr>
    <a:masterClrMapping/>
  </p:clrMapOvr>
  <mc:AlternateContent xmlns:mc="http://schemas.openxmlformats.org/markup-compatibility/2006" xmlns:p14="http://schemas.microsoft.com/office/powerpoint/2010/main">
    <mc:Choice Requires="p14">
      <p:transition spd="slow" p14:dur="1600" advTm="9000">
        <p14:gallery dir="l"/>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down)">
                                      <p:cBhvr>
                                        <p:cTn id="7" dur="500"/>
                                        <p:tgtEl>
                                          <p:spTgt spid="410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wipe(down)">
                                      <p:cBhvr>
                                        <p:cTn id="15" dur="500"/>
                                        <p:tgtEl>
                                          <p:spTgt spid="4102"/>
                                        </p:tgtEl>
                                      </p:cBhvr>
                                    </p:animEffect>
                                  </p:childTnLst>
                                </p:cTn>
                              </p:par>
                            </p:childTnLst>
                          </p:cTn>
                        </p:par>
                        <p:par>
                          <p:cTn id="16" fill="hold">
                            <p:stCondLst>
                              <p:cond delay="1500"/>
                            </p:stCondLst>
                            <p:childTnLst>
                              <p:par>
                                <p:cTn id="17" presetID="22" presetClass="entr" presetSubtype="4"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1"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6849"/>
            <a:ext cx="2592423" cy="853265"/>
            <a:chOff x="0" y="26849"/>
            <a:chExt cx="2592423" cy="853265"/>
          </a:xfrm>
        </p:grpSpPr>
        <p:sp>
          <p:nvSpPr>
            <p:cNvPr id="9"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 name="矩形 1"/>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2" name="Freeform 32"/>
          <p:cNvSpPr/>
          <p:nvPr/>
        </p:nvSpPr>
        <p:spPr>
          <a:xfrm>
            <a:off x="4375823" y="1854200"/>
            <a:ext cx="2927168" cy="292716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lvl="0" algn="ctr" defTabSz="889000">
              <a:lnSpc>
                <a:spcPct val="90000"/>
              </a:lnSpc>
              <a:spcBef>
                <a:spcPct val="0"/>
              </a:spcBef>
              <a:spcAft>
                <a:spcPct val="35000"/>
              </a:spcAft>
            </a:pPr>
            <a:endParaRPr lang="en-US" sz="4265" kern="1200" dirty="0">
              <a:cs typeface="+mn-ea"/>
              <a:sym typeface="+mn-lt"/>
            </a:endParaRPr>
          </a:p>
        </p:txBody>
      </p:sp>
      <p:grpSp>
        <p:nvGrpSpPr>
          <p:cNvPr id="14" name="Group 62"/>
          <p:cNvGrpSpPr>
            <a:grpSpLocks noChangeAspect="1"/>
          </p:cNvGrpSpPr>
          <p:nvPr/>
        </p:nvGrpSpPr>
        <p:grpSpPr>
          <a:xfrm>
            <a:off x="698500" y="2638237"/>
            <a:ext cx="1359093" cy="1359093"/>
            <a:chOff x="957321" y="1131575"/>
            <a:chExt cx="905504" cy="905504"/>
          </a:xfrm>
        </p:grpSpPr>
        <p:sp>
          <p:nvSpPr>
            <p:cNvPr id="16" name="Freeform 33"/>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lvl="0" algn="ctr" defTabSz="889000">
                <a:lnSpc>
                  <a:spcPct val="90000"/>
                </a:lnSpc>
                <a:spcBef>
                  <a:spcPct val="0"/>
                </a:spcBef>
                <a:spcAft>
                  <a:spcPct val="35000"/>
                </a:spcAft>
              </a:pPr>
              <a:endParaRPr lang="en-US" sz="4800" kern="1200" dirty="0">
                <a:cs typeface="+mn-ea"/>
                <a:sym typeface="+mn-lt"/>
              </a:endParaRPr>
            </a:p>
          </p:txBody>
        </p:sp>
        <p:sp>
          <p:nvSpPr>
            <p:cNvPr id="19" name="Freeform 116"/>
            <p:cNvSpPr>
              <a:spLocks noEditPoints="1"/>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0D2C49"/>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20" name="Group 64"/>
          <p:cNvGrpSpPr/>
          <p:nvPr/>
        </p:nvGrpSpPr>
        <p:grpSpPr>
          <a:xfrm>
            <a:off x="2606284" y="2499053"/>
            <a:ext cx="1637461" cy="1637461"/>
            <a:chOff x="2222093" y="3487327"/>
            <a:chExt cx="905504" cy="905504"/>
          </a:xfrm>
        </p:grpSpPr>
        <p:sp>
          <p:nvSpPr>
            <p:cNvPr id="21" name="Freeform 42"/>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4265" kern="1200" dirty="0">
                <a:cs typeface="+mn-ea"/>
                <a:sym typeface="+mn-lt"/>
              </a:endParaRPr>
            </a:p>
          </p:txBody>
        </p:sp>
        <p:sp>
          <p:nvSpPr>
            <p:cNvPr id="22" name="Freeform 105"/>
            <p:cNvSpPr>
              <a:spLocks noEditPoints="1"/>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0D2C49"/>
            </a:solidFill>
            <a:ln w="9525">
              <a:noFill/>
              <a:round/>
            </a:ln>
          </p:spPr>
          <p:txBody>
            <a:bodyPr vert="horz" wrap="square" lIns="121920" tIns="60960" rIns="121920" bIns="60960" numCol="1" anchor="t" anchorCtr="0" compatLnSpc="1"/>
            <a:lstStyle/>
            <a:p>
              <a:endParaRPr lang="en-US" sz="2665" dirty="0">
                <a:solidFill>
                  <a:schemeClr val="accent3">
                    <a:lumMod val="50000"/>
                  </a:schemeClr>
                </a:solidFill>
                <a:cs typeface="+mn-ea"/>
                <a:sym typeface="+mn-lt"/>
              </a:endParaRPr>
            </a:p>
          </p:txBody>
        </p:sp>
      </p:grpSp>
      <p:grpSp>
        <p:nvGrpSpPr>
          <p:cNvPr id="23" name="Group 68"/>
          <p:cNvGrpSpPr/>
          <p:nvPr/>
        </p:nvGrpSpPr>
        <p:grpSpPr>
          <a:xfrm>
            <a:off x="4817476" y="2295853"/>
            <a:ext cx="2043861" cy="2043861"/>
            <a:chOff x="3486865" y="1132752"/>
            <a:chExt cx="905504" cy="905504"/>
          </a:xfrm>
        </p:grpSpPr>
        <p:sp>
          <p:nvSpPr>
            <p:cNvPr id="24" name="Freeform 47"/>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43840" tIns="243840" rIns="243840" bIns="210677" numCol="1" spcCol="1270" anchor="ctr" anchorCtr="0">
              <a:noAutofit/>
            </a:bodyPr>
            <a:lstStyle/>
            <a:p>
              <a:pPr lvl="0" algn="ctr" defTabSz="889000">
                <a:lnSpc>
                  <a:spcPct val="90000"/>
                </a:lnSpc>
                <a:spcBef>
                  <a:spcPct val="0"/>
                </a:spcBef>
                <a:spcAft>
                  <a:spcPct val="35000"/>
                </a:spcAft>
              </a:pPr>
              <a:endParaRPr lang="en-US" sz="4265" kern="1200" dirty="0">
                <a:cs typeface="+mn-ea"/>
                <a:sym typeface="+mn-lt"/>
              </a:endParaRPr>
            </a:p>
          </p:txBody>
        </p:sp>
        <p:sp>
          <p:nvSpPr>
            <p:cNvPr id="25" name="Freeform 15"/>
            <p:cNvSpPr>
              <a:spLocks noEditPoints="1"/>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0D2C49"/>
            </a:solidFill>
            <a:ln w="9525">
              <a:noFill/>
              <a:prstDash val="sysDot"/>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26" name="Group 77"/>
          <p:cNvGrpSpPr/>
          <p:nvPr/>
        </p:nvGrpSpPr>
        <p:grpSpPr>
          <a:xfrm>
            <a:off x="7414749" y="2499053"/>
            <a:ext cx="1637461" cy="1637461"/>
            <a:chOff x="4751637" y="3488705"/>
            <a:chExt cx="905504" cy="905504"/>
          </a:xfrm>
        </p:grpSpPr>
        <p:sp>
          <p:nvSpPr>
            <p:cNvPr id="27" name="Freeform 56"/>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43840" tIns="210677" rIns="210677" bIns="121920" numCol="1" spcCol="1270" anchor="ctr" anchorCtr="0">
              <a:noAutofit/>
            </a:bodyPr>
            <a:lstStyle/>
            <a:p>
              <a:pPr lvl="0" algn="ctr" defTabSz="889000">
                <a:lnSpc>
                  <a:spcPct val="90000"/>
                </a:lnSpc>
                <a:spcBef>
                  <a:spcPct val="0"/>
                </a:spcBef>
                <a:spcAft>
                  <a:spcPct val="35000"/>
                </a:spcAft>
              </a:pPr>
              <a:endParaRPr lang="en-US" sz="4265" kern="1200" dirty="0">
                <a:cs typeface="+mn-ea"/>
                <a:sym typeface="+mn-lt"/>
              </a:endParaRPr>
            </a:p>
          </p:txBody>
        </p:sp>
        <p:sp>
          <p:nvSpPr>
            <p:cNvPr id="28" name="Freeform 57"/>
            <p:cNvSpPr>
              <a:spLocks noEditPoints="1"/>
            </p:cNvSpPr>
            <p:nvPr/>
          </p:nvSpPr>
          <p:spPr bwMode="auto">
            <a:xfrm>
              <a:off x="5026751" y="3763819"/>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0D2C49"/>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grpSp>
        <p:nvGrpSpPr>
          <p:cNvPr id="29" name="Group 81"/>
          <p:cNvGrpSpPr>
            <a:grpSpLocks noChangeAspect="1"/>
          </p:cNvGrpSpPr>
          <p:nvPr/>
        </p:nvGrpSpPr>
        <p:grpSpPr>
          <a:xfrm>
            <a:off x="9561251" y="2638237"/>
            <a:ext cx="1359093" cy="1359093"/>
            <a:chOff x="7281179" y="3488705"/>
            <a:chExt cx="905504" cy="905504"/>
          </a:xfrm>
        </p:grpSpPr>
        <p:sp>
          <p:nvSpPr>
            <p:cNvPr id="30" name="Freeform 63"/>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43840" tIns="210677" rIns="210677" bIns="210677" numCol="1" spcCol="1270" anchor="ctr" anchorCtr="0">
              <a:noAutofit/>
            </a:bodyPr>
            <a:lstStyle/>
            <a:p>
              <a:pPr lvl="0" algn="ctr" defTabSz="889000">
                <a:lnSpc>
                  <a:spcPct val="90000"/>
                </a:lnSpc>
                <a:spcBef>
                  <a:spcPct val="0"/>
                </a:spcBef>
                <a:spcAft>
                  <a:spcPct val="35000"/>
                </a:spcAft>
              </a:pPr>
              <a:endParaRPr lang="en-US" sz="4265" kern="1200" dirty="0">
                <a:cs typeface="+mn-ea"/>
                <a:sym typeface="+mn-lt"/>
              </a:endParaRPr>
            </a:p>
          </p:txBody>
        </p:sp>
        <p:sp>
          <p:nvSpPr>
            <p:cNvPr id="31" name="Freeform 152"/>
            <p:cNvSpPr>
              <a:spLocks noEditPoints="1"/>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0D2C49"/>
            </a:solidFill>
            <a:ln w="9525">
              <a:noFill/>
              <a:round/>
            </a:ln>
          </p:spPr>
          <p:txBody>
            <a:bodyPr vert="horz" wrap="square" lIns="121920" tIns="60960" rIns="121920" bIns="60960" numCol="1" anchor="t" anchorCtr="0" compatLnSpc="1"/>
            <a:lstStyle/>
            <a:p>
              <a:endParaRPr lang="en-US" sz="2665" dirty="0">
                <a:cs typeface="+mn-ea"/>
                <a:sym typeface="+mn-lt"/>
              </a:endParaRPr>
            </a:p>
          </p:txBody>
        </p:sp>
      </p:grpSp>
      <p:sp>
        <p:nvSpPr>
          <p:cNvPr id="32" name="Arc 26"/>
          <p:cNvSpPr/>
          <p:nvPr/>
        </p:nvSpPr>
        <p:spPr>
          <a:xfrm rot="5400000">
            <a:off x="1372744" y="3063948"/>
            <a:ext cx="1970445" cy="1970445"/>
          </a:xfrm>
          <a:prstGeom prst="arc">
            <a:avLst>
              <a:gd name="adj1" fmla="val 16524013"/>
              <a:gd name="adj2" fmla="val 5543439"/>
            </a:avLst>
          </a:prstGeom>
          <a:ln w="28575">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cs typeface="+mn-ea"/>
              <a:sym typeface="+mn-lt"/>
            </a:endParaRPr>
          </a:p>
        </p:txBody>
      </p:sp>
      <p:sp>
        <p:nvSpPr>
          <p:cNvPr id="33" name="Arc 27"/>
          <p:cNvSpPr/>
          <p:nvPr/>
        </p:nvSpPr>
        <p:spPr>
          <a:xfrm rot="16200000" flipV="1">
            <a:off x="3375579" y="1412231"/>
            <a:ext cx="1970445" cy="1970445"/>
          </a:xfrm>
          <a:prstGeom prst="arc">
            <a:avLst>
              <a:gd name="adj1" fmla="val 17671154"/>
              <a:gd name="adj2" fmla="val 5543439"/>
            </a:avLst>
          </a:prstGeom>
          <a:ln w="28575">
            <a:solidFill>
              <a:schemeClr val="accent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cs typeface="+mn-ea"/>
              <a:sym typeface="+mn-lt"/>
            </a:endParaRPr>
          </a:p>
        </p:txBody>
      </p:sp>
      <p:sp>
        <p:nvSpPr>
          <p:cNvPr id="34" name="Arc 28"/>
          <p:cNvSpPr/>
          <p:nvPr/>
        </p:nvSpPr>
        <p:spPr>
          <a:xfrm rot="16200000" flipH="1">
            <a:off x="6193088" y="3227492"/>
            <a:ext cx="1970445" cy="1970445"/>
          </a:xfrm>
          <a:prstGeom prst="arc">
            <a:avLst>
              <a:gd name="adj1" fmla="val 17988451"/>
              <a:gd name="adj2" fmla="val 5543439"/>
            </a:avLst>
          </a:prstGeom>
          <a:ln w="28575">
            <a:solidFill>
              <a:schemeClr val="accent3"/>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cs typeface="+mn-ea"/>
              <a:sym typeface="+mn-lt"/>
            </a:endParaRPr>
          </a:p>
        </p:txBody>
      </p:sp>
      <p:sp>
        <p:nvSpPr>
          <p:cNvPr id="35" name="Arc 30"/>
          <p:cNvSpPr/>
          <p:nvPr/>
        </p:nvSpPr>
        <p:spPr>
          <a:xfrm rot="16200000" flipV="1">
            <a:off x="8399972" y="1412231"/>
            <a:ext cx="1970445" cy="1970445"/>
          </a:xfrm>
          <a:prstGeom prst="arc">
            <a:avLst>
              <a:gd name="adj1" fmla="val 15519179"/>
              <a:gd name="adj2" fmla="val 5745858"/>
            </a:avLst>
          </a:prstGeom>
          <a:ln w="28575">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5">
              <a:cs typeface="+mn-ea"/>
              <a:sym typeface="+mn-lt"/>
            </a:endParaRPr>
          </a:p>
        </p:txBody>
      </p:sp>
      <p:sp>
        <p:nvSpPr>
          <p:cNvPr id="36" name="Oval 37"/>
          <p:cNvSpPr>
            <a:spLocks noChangeAspect="1"/>
          </p:cNvSpPr>
          <p:nvPr/>
        </p:nvSpPr>
        <p:spPr>
          <a:xfrm>
            <a:off x="1952663" y="4669199"/>
            <a:ext cx="679021" cy="67958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rgbClr val="0D2C49"/>
                </a:solidFill>
                <a:cs typeface="+mn-ea"/>
                <a:sym typeface="+mn-lt"/>
              </a:rPr>
              <a:t>01</a:t>
            </a:r>
          </a:p>
        </p:txBody>
      </p:sp>
      <p:sp>
        <p:nvSpPr>
          <p:cNvPr id="37" name="Oval 41"/>
          <p:cNvSpPr>
            <a:spLocks noChangeAspect="1"/>
          </p:cNvSpPr>
          <p:nvPr/>
        </p:nvSpPr>
        <p:spPr>
          <a:xfrm>
            <a:off x="3904235" y="1136512"/>
            <a:ext cx="679021" cy="67958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rgbClr val="0D2C49"/>
                </a:solidFill>
                <a:cs typeface="+mn-ea"/>
                <a:sym typeface="+mn-lt"/>
              </a:rPr>
              <a:t>02</a:t>
            </a:r>
          </a:p>
        </p:txBody>
      </p:sp>
      <p:sp>
        <p:nvSpPr>
          <p:cNvPr id="38" name="Oval 46"/>
          <p:cNvSpPr>
            <a:spLocks noChangeAspect="1"/>
          </p:cNvSpPr>
          <p:nvPr/>
        </p:nvSpPr>
        <p:spPr>
          <a:xfrm>
            <a:off x="7169728" y="4719999"/>
            <a:ext cx="679021" cy="67958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rgbClr val="0D2C49"/>
                </a:solidFill>
                <a:cs typeface="+mn-ea"/>
                <a:sym typeface="+mn-lt"/>
              </a:rPr>
              <a:t>03</a:t>
            </a:r>
          </a:p>
        </p:txBody>
      </p:sp>
      <p:sp>
        <p:nvSpPr>
          <p:cNvPr id="39" name="Oval 51"/>
          <p:cNvSpPr>
            <a:spLocks noChangeAspect="1"/>
          </p:cNvSpPr>
          <p:nvPr/>
        </p:nvSpPr>
        <p:spPr>
          <a:xfrm>
            <a:off x="9014111" y="1123812"/>
            <a:ext cx="679021" cy="67958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rgbClr val="0D2C49"/>
                </a:solidFill>
                <a:cs typeface="+mn-ea"/>
                <a:sym typeface="+mn-lt"/>
              </a:rPr>
              <a:t>04</a:t>
            </a:r>
          </a:p>
        </p:txBody>
      </p:sp>
      <p:sp>
        <p:nvSpPr>
          <p:cNvPr id="40" name="TextBox 31"/>
          <p:cNvSpPr txBox="1"/>
          <p:nvPr/>
        </p:nvSpPr>
        <p:spPr>
          <a:xfrm>
            <a:off x="1679276" y="5527495"/>
            <a:ext cx="1231107" cy="246221"/>
          </a:xfrm>
          <a:prstGeom prst="rect">
            <a:avLst/>
          </a:prstGeom>
          <a:noFill/>
        </p:spPr>
        <p:txBody>
          <a:bodyPr wrap="none" lIns="0" tIns="0" rIns="0" bIns="0" rtlCol="0" anchor="ctr">
            <a:spAutoFit/>
          </a:bodyPr>
          <a:lstStyle/>
          <a:p>
            <a:pPr algn="ctr"/>
            <a:r>
              <a:rPr lang="zh-CN" altLang="en-US" sz="1600" dirty="0">
                <a:solidFill>
                  <a:schemeClr val="accent1"/>
                </a:solidFill>
                <a:cs typeface="+mn-ea"/>
                <a:sym typeface="+mn-lt"/>
              </a:rPr>
              <a:t>点击输入标题</a:t>
            </a:r>
          </a:p>
        </p:txBody>
      </p:sp>
      <p:sp>
        <p:nvSpPr>
          <p:cNvPr id="41" name="TextBox 35"/>
          <p:cNvSpPr txBox="1"/>
          <p:nvPr/>
        </p:nvSpPr>
        <p:spPr>
          <a:xfrm>
            <a:off x="6897375" y="5527495"/>
            <a:ext cx="1231107" cy="246221"/>
          </a:xfrm>
          <a:prstGeom prst="rect">
            <a:avLst/>
          </a:prstGeom>
          <a:noFill/>
        </p:spPr>
        <p:txBody>
          <a:bodyPr wrap="none" lIns="0" tIns="0" rIns="0" bIns="0" rtlCol="0" anchor="ctr">
            <a:spAutoFit/>
          </a:bodyPr>
          <a:lstStyle/>
          <a:p>
            <a:pPr algn="ctr"/>
            <a:r>
              <a:rPr lang="zh-CN" altLang="en-US" sz="1600" dirty="0">
                <a:solidFill>
                  <a:schemeClr val="accent3"/>
                </a:solidFill>
                <a:cs typeface="+mn-ea"/>
                <a:sym typeface="+mn-lt"/>
              </a:rPr>
              <a:t>点击输入标题</a:t>
            </a:r>
          </a:p>
        </p:txBody>
      </p:sp>
      <p:sp>
        <p:nvSpPr>
          <p:cNvPr id="42" name="TextBox 39"/>
          <p:cNvSpPr txBox="1"/>
          <p:nvPr/>
        </p:nvSpPr>
        <p:spPr>
          <a:xfrm>
            <a:off x="9669222" y="4093154"/>
            <a:ext cx="1226820" cy="245745"/>
          </a:xfrm>
          <a:prstGeom prst="rect">
            <a:avLst/>
          </a:prstGeom>
          <a:noFill/>
        </p:spPr>
        <p:txBody>
          <a:bodyPr wrap="none" lIns="0" tIns="0" rIns="0" bIns="0" rtlCol="0" anchor="ctr">
            <a:spAutoFit/>
          </a:bodyPr>
          <a:lstStyle/>
          <a:p>
            <a:pPr algn="ctr"/>
            <a:r>
              <a:rPr lang="zh-CN" altLang="en-US" sz="1600" dirty="0">
                <a:solidFill>
                  <a:schemeClr val="accent5"/>
                </a:solidFill>
                <a:cs typeface="+mn-ea"/>
                <a:sym typeface="+mn-lt"/>
              </a:rPr>
              <a:t>点击输入标题</a:t>
            </a:r>
            <a:endParaRPr lang="en-US" sz="1600" dirty="0">
              <a:solidFill>
                <a:schemeClr val="accent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strips(downRight)">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edg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4500"/>
                            </p:stCondLst>
                            <p:childTnLst>
                              <p:par>
                                <p:cTn id="51" presetID="18" presetClass="entr" presetSubtype="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trips(downRight)">
                                      <p:cBhvr>
                                        <p:cTn id="53" dur="500"/>
                                        <p:tgtEl>
                                          <p:spTgt spid="3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6500"/>
                            </p:stCondLst>
                            <p:childTnLst>
                              <p:par>
                                <p:cTn id="71" presetID="18" presetClass="entr" presetSubtype="6"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trips(downRight)">
                                      <p:cBhvr>
                                        <p:cTn id="73" dur="500"/>
                                        <p:tgtEl>
                                          <p:spTgt spid="3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26849"/>
            <a:ext cx="2592423" cy="853265"/>
            <a:chOff x="0" y="26849"/>
            <a:chExt cx="2592423" cy="853265"/>
          </a:xfrm>
        </p:grpSpPr>
        <p:sp>
          <p:nvSpPr>
            <p:cNvPr id="36"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7" name="矩形 36"/>
            <p:cNvSpPr/>
            <p:nvPr/>
          </p:nvSpPr>
          <p:spPr>
            <a:xfrm>
              <a:off x="795136" y="161093"/>
              <a:ext cx="1797287" cy="584775"/>
            </a:xfrm>
            <a:prstGeom prst="rect">
              <a:avLst/>
            </a:prstGeom>
          </p:spPr>
          <p:txBody>
            <a:bodyPr wrap="none">
              <a:spAutoFit/>
            </a:bodyPr>
            <a:lstStyle/>
            <a:p>
              <a:r>
                <a:rPr lang="zh-CN" altLang="en-US" sz="3200" b="1"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38" name="组合 37"/>
          <p:cNvGrpSpPr/>
          <p:nvPr/>
        </p:nvGrpSpPr>
        <p:grpSpPr>
          <a:xfrm>
            <a:off x="3445192" y="1108075"/>
            <a:ext cx="5301615" cy="5079365"/>
            <a:chOff x="5342" y="2345"/>
            <a:chExt cx="8349" cy="7999"/>
          </a:xfrm>
        </p:grpSpPr>
        <p:sp>
          <p:nvSpPr>
            <p:cNvPr id="39" name="Freeform 5"/>
            <p:cNvSpPr/>
            <p:nvPr/>
          </p:nvSpPr>
          <p:spPr bwMode="auto">
            <a:xfrm>
              <a:off x="8792" y="2345"/>
              <a:ext cx="1405" cy="2025"/>
            </a:xfrm>
            <a:custGeom>
              <a:avLst/>
              <a:gdLst>
                <a:gd name="T0" fmla="*/ 266 w 562"/>
                <a:gd name="T1" fmla="*/ 0 h 810"/>
                <a:gd name="T2" fmla="*/ 266 w 562"/>
                <a:gd name="T3" fmla="*/ 0 h 810"/>
                <a:gd name="T4" fmla="*/ 262 w 562"/>
                <a:gd name="T5" fmla="*/ 0 h 810"/>
                <a:gd name="T6" fmla="*/ 262 w 562"/>
                <a:gd name="T7" fmla="*/ 0 h 810"/>
                <a:gd name="T8" fmla="*/ 254 w 562"/>
                <a:gd name="T9" fmla="*/ 2 h 810"/>
                <a:gd name="T10" fmla="*/ 246 w 562"/>
                <a:gd name="T11" fmla="*/ 6 h 810"/>
                <a:gd name="T12" fmla="*/ 240 w 562"/>
                <a:gd name="T13" fmla="*/ 12 h 810"/>
                <a:gd name="T14" fmla="*/ 236 w 562"/>
                <a:gd name="T15" fmla="*/ 20 h 810"/>
                <a:gd name="T16" fmla="*/ 0 w 562"/>
                <a:gd name="T17" fmla="*/ 810 h 810"/>
                <a:gd name="T18" fmla="*/ 230 w 562"/>
                <a:gd name="T19" fmla="*/ 806 h 810"/>
                <a:gd name="T20" fmla="*/ 230 w 562"/>
                <a:gd name="T21" fmla="*/ 786 h 810"/>
                <a:gd name="T22" fmla="*/ 230 w 562"/>
                <a:gd name="T23" fmla="*/ 786 h 810"/>
                <a:gd name="T24" fmla="*/ 228 w 562"/>
                <a:gd name="T25" fmla="*/ 780 h 810"/>
                <a:gd name="T26" fmla="*/ 216 w 562"/>
                <a:gd name="T27" fmla="*/ 766 h 810"/>
                <a:gd name="T28" fmla="*/ 216 w 562"/>
                <a:gd name="T29" fmla="*/ 766 h 810"/>
                <a:gd name="T30" fmla="*/ 210 w 562"/>
                <a:gd name="T31" fmla="*/ 756 h 810"/>
                <a:gd name="T32" fmla="*/ 204 w 562"/>
                <a:gd name="T33" fmla="*/ 744 h 810"/>
                <a:gd name="T34" fmla="*/ 198 w 562"/>
                <a:gd name="T35" fmla="*/ 730 h 810"/>
                <a:gd name="T36" fmla="*/ 196 w 562"/>
                <a:gd name="T37" fmla="*/ 714 h 810"/>
                <a:gd name="T38" fmla="*/ 196 w 562"/>
                <a:gd name="T39" fmla="*/ 714 h 810"/>
                <a:gd name="T40" fmla="*/ 196 w 562"/>
                <a:gd name="T41" fmla="*/ 700 h 810"/>
                <a:gd name="T42" fmla="*/ 200 w 562"/>
                <a:gd name="T43" fmla="*/ 684 h 810"/>
                <a:gd name="T44" fmla="*/ 206 w 562"/>
                <a:gd name="T45" fmla="*/ 670 h 810"/>
                <a:gd name="T46" fmla="*/ 214 w 562"/>
                <a:gd name="T47" fmla="*/ 656 h 810"/>
                <a:gd name="T48" fmla="*/ 214 w 562"/>
                <a:gd name="T49" fmla="*/ 656 h 810"/>
                <a:gd name="T50" fmla="*/ 226 w 562"/>
                <a:gd name="T51" fmla="*/ 646 h 810"/>
                <a:gd name="T52" fmla="*/ 242 w 562"/>
                <a:gd name="T53" fmla="*/ 636 h 810"/>
                <a:gd name="T54" fmla="*/ 260 w 562"/>
                <a:gd name="T55" fmla="*/ 630 h 810"/>
                <a:gd name="T56" fmla="*/ 280 w 562"/>
                <a:gd name="T57" fmla="*/ 628 h 810"/>
                <a:gd name="T58" fmla="*/ 280 w 562"/>
                <a:gd name="T59" fmla="*/ 628 h 810"/>
                <a:gd name="T60" fmla="*/ 302 w 562"/>
                <a:gd name="T61" fmla="*/ 630 h 810"/>
                <a:gd name="T62" fmla="*/ 320 w 562"/>
                <a:gd name="T63" fmla="*/ 636 h 810"/>
                <a:gd name="T64" fmla="*/ 336 w 562"/>
                <a:gd name="T65" fmla="*/ 646 h 810"/>
                <a:gd name="T66" fmla="*/ 348 w 562"/>
                <a:gd name="T67" fmla="*/ 656 h 810"/>
                <a:gd name="T68" fmla="*/ 348 w 562"/>
                <a:gd name="T69" fmla="*/ 656 h 810"/>
                <a:gd name="T70" fmla="*/ 356 w 562"/>
                <a:gd name="T71" fmla="*/ 670 h 810"/>
                <a:gd name="T72" fmla="*/ 362 w 562"/>
                <a:gd name="T73" fmla="*/ 686 h 810"/>
                <a:gd name="T74" fmla="*/ 366 w 562"/>
                <a:gd name="T75" fmla="*/ 700 h 810"/>
                <a:gd name="T76" fmla="*/ 366 w 562"/>
                <a:gd name="T77" fmla="*/ 714 h 810"/>
                <a:gd name="T78" fmla="*/ 366 w 562"/>
                <a:gd name="T79" fmla="*/ 714 h 810"/>
                <a:gd name="T80" fmla="*/ 364 w 562"/>
                <a:gd name="T81" fmla="*/ 730 h 810"/>
                <a:gd name="T82" fmla="*/ 360 w 562"/>
                <a:gd name="T83" fmla="*/ 744 h 810"/>
                <a:gd name="T84" fmla="*/ 354 w 562"/>
                <a:gd name="T85" fmla="*/ 756 h 810"/>
                <a:gd name="T86" fmla="*/ 348 w 562"/>
                <a:gd name="T87" fmla="*/ 766 h 810"/>
                <a:gd name="T88" fmla="*/ 348 w 562"/>
                <a:gd name="T89" fmla="*/ 766 h 810"/>
                <a:gd name="T90" fmla="*/ 338 w 562"/>
                <a:gd name="T91" fmla="*/ 778 h 810"/>
                <a:gd name="T92" fmla="*/ 336 w 562"/>
                <a:gd name="T93" fmla="*/ 782 h 810"/>
                <a:gd name="T94" fmla="*/ 336 w 562"/>
                <a:gd name="T95" fmla="*/ 804 h 810"/>
                <a:gd name="T96" fmla="*/ 562 w 562"/>
                <a:gd name="T97" fmla="*/ 800 h 810"/>
                <a:gd name="T98" fmla="*/ 292 w 562"/>
                <a:gd name="T99" fmla="*/ 20 h 810"/>
                <a:gd name="T100" fmla="*/ 292 w 562"/>
                <a:gd name="T101" fmla="*/ 20 h 810"/>
                <a:gd name="T102" fmla="*/ 288 w 562"/>
                <a:gd name="T103" fmla="*/ 12 h 810"/>
                <a:gd name="T104" fmla="*/ 282 w 562"/>
                <a:gd name="T105" fmla="*/ 6 h 810"/>
                <a:gd name="T106" fmla="*/ 274 w 562"/>
                <a:gd name="T107" fmla="*/ 2 h 810"/>
                <a:gd name="T108" fmla="*/ 266 w 562"/>
                <a:gd name="T109" fmla="*/ 0 h 810"/>
                <a:gd name="T110" fmla="*/ 266 w 562"/>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2" h="810">
                  <a:moveTo>
                    <a:pt x="266" y="0"/>
                  </a:moveTo>
                  <a:lnTo>
                    <a:pt x="266" y="0"/>
                  </a:lnTo>
                  <a:lnTo>
                    <a:pt x="262" y="0"/>
                  </a:lnTo>
                  <a:lnTo>
                    <a:pt x="262" y="0"/>
                  </a:lnTo>
                  <a:lnTo>
                    <a:pt x="254" y="2"/>
                  </a:lnTo>
                  <a:lnTo>
                    <a:pt x="246" y="6"/>
                  </a:lnTo>
                  <a:lnTo>
                    <a:pt x="240" y="12"/>
                  </a:lnTo>
                  <a:lnTo>
                    <a:pt x="236" y="20"/>
                  </a:lnTo>
                  <a:lnTo>
                    <a:pt x="0" y="810"/>
                  </a:lnTo>
                  <a:lnTo>
                    <a:pt x="230" y="806"/>
                  </a:lnTo>
                  <a:lnTo>
                    <a:pt x="230" y="786"/>
                  </a:lnTo>
                  <a:lnTo>
                    <a:pt x="230" y="786"/>
                  </a:lnTo>
                  <a:lnTo>
                    <a:pt x="228" y="780"/>
                  </a:lnTo>
                  <a:lnTo>
                    <a:pt x="216" y="766"/>
                  </a:lnTo>
                  <a:lnTo>
                    <a:pt x="216" y="766"/>
                  </a:lnTo>
                  <a:lnTo>
                    <a:pt x="210" y="756"/>
                  </a:lnTo>
                  <a:lnTo>
                    <a:pt x="204" y="744"/>
                  </a:lnTo>
                  <a:lnTo>
                    <a:pt x="198" y="730"/>
                  </a:lnTo>
                  <a:lnTo>
                    <a:pt x="196" y="714"/>
                  </a:lnTo>
                  <a:lnTo>
                    <a:pt x="196" y="714"/>
                  </a:lnTo>
                  <a:lnTo>
                    <a:pt x="196" y="700"/>
                  </a:lnTo>
                  <a:lnTo>
                    <a:pt x="200" y="684"/>
                  </a:lnTo>
                  <a:lnTo>
                    <a:pt x="206" y="670"/>
                  </a:lnTo>
                  <a:lnTo>
                    <a:pt x="214" y="656"/>
                  </a:lnTo>
                  <a:lnTo>
                    <a:pt x="214" y="656"/>
                  </a:lnTo>
                  <a:lnTo>
                    <a:pt x="226" y="646"/>
                  </a:lnTo>
                  <a:lnTo>
                    <a:pt x="242" y="636"/>
                  </a:lnTo>
                  <a:lnTo>
                    <a:pt x="260" y="630"/>
                  </a:lnTo>
                  <a:lnTo>
                    <a:pt x="280" y="628"/>
                  </a:lnTo>
                  <a:lnTo>
                    <a:pt x="280" y="628"/>
                  </a:lnTo>
                  <a:lnTo>
                    <a:pt x="302" y="630"/>
                  </a:lnTo>
                  <a:lnTo>
                    <a:pt x="320" y="636"/>
                  </a:lnTo>
                  <a:lnTo>
                    <a:pt x="336" y="646"/>
                  </a:lnTo>
                  <a:lnTo>
                    <a:pt x="348" y="656"/>
                  </a:lnTo>
                  <a:lnTo>
                    <a:pt x="348" y="656"/>
                  </a:lnTo>
                  <a:lnTo>
                    <a:pt x="356" y="670"/>
                  </a:lnTo>
                  <a:lnTo>
                    <a:pt x="362" y="686"/>
                  </a:lnTo>
                  <a:lnTo>
                    <a:pt x="366" y="700"/>
                  </a:lnTo>
                  <a:lnTo>
                    <a:pt x="366" y="714"/>
                  </a:lnTo>
                  <a:lnTo>
                    <a:pt x="366" y="714"/>
                  </a:lnTo>
                  <a:lnTo>
                    <a:pt x="364" y="730"/>
                  </a:lnTo>
                  <a:lnTo>
                    <a:pt x="360" y="744"/>
                  </a:lnTo>
                  <a:lnTo>
                    <a:pt x="354" y="756"/>
                  </a:lnTo>
                  <a:lnTo>
                    <a:pt x="348" y="766"/>
                  </a:lnTo>
                  <a:lnTo>
                    <a:pt x="348" y="766"/>
                  </a:lnTo>
                  <a:lnTo>
                    <a:pt x="338" y="778"/>
                  </a:lnTo>
                  <a:lnTo>
                    <a:pt x="336" y="782"/>
                  </a:lnTo>
                  <a:lnTo>
                    <a:pt x="336" y="804"/>
                  </a:lnTo>
                  <a:lnTo>
                    <a:pt x="562" y="800"/>
                  </a:lnTo>
                  <a:lnTo>
                    <a:pt x="292" y="20"/>
                  </a:lnTo>
                  <a:lnTo>
                    <a:pt x="292" y="20"/>
                  </a:lnTo>
                  <a:lnTo>
                    <a:pt x="288" y="12"/>
                  </a:lnTo>
                  <a:lnTo>
                    <a:pt x="282" y="6"/>
                  </a:lnTo>
                  <a:lnTo>
                    <a:pt x="274" y="2"/>
                  </a:lnTo>
                  <a:lnTo>
                    <a:pt x="266" y="0"/>
                  </a:lnTo>
                  <a:lnTo>
                    <a:pt x="266" y="0"/>
                  </a:lnTo>
                  <a:close/>
                </a:path>
              </a:pathLst>
            </a:custGeom>
            <a:solidFill>
              <a:schemeClr val="accent4"/>
            </a:solidFill>
            <a:ln>
              <a:noFil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40" name="Freeform 6"/>
            <p:cNvSpPr/>
            <p:nvPr/>
          </p:nvSpPr>
          <p:spPr bwMode="auto">
            <a:xfrm>
              <a:off x="8517" y="4000"/>
              <a:ext cx="2080" cy="2375"/>
            </a:xfrm>
            <a:custGeom>
              <a:avLst/>
              <a:gdLst>
                <a:gd name="T0" fmla="*/ 798 w 832"/>
                <a:gd name="T1" fmla="*/ 742 h 950"/>
                <a:gd name="T2" fmla="*/ 772 w 832"/>
                <a:gd name="T3" fmla="*/ 740 h 950"/>
                <a:gd name="T4" fmla="*/ 730 w 832"/>
                <a:gd name="T5" fmla="*/ 736 h 950"/>
                <a:gd name="T6" fmla="*/ 674 w 832"/>
                <a:gd name="T7" fmla="*/ 698 h 950"/>
                <a:gd name="T8" fmla="*/ 412 w 832"/>
                <a:gd name="T9" fmla="*/ 182 h 950"/>
                <a:gd name="T10" fmla="*/ 414 w 832"/>
                <a:gd name="T11" fmla="*/ 110 h 950"/>
                <a:gd name="T12" fmla="*/ 430 w 832"/>
                <a:gd name="T13" fmla="*/ 84 h 950"/>
                <a:gd name="T14" fmla="*/ 442 w 832"/>
                <a:gd name="T15" fmla="*/ 52 h 950"/>
                <a:gd name="T16" fmla="*/ 440 w 832"/>
                <a:gd name="T17" fmla="*/ 32 h 950"/>
                <a:gd name="T18" fmla="*/ 432 w 832"/>
                <a:gd name="T19" fmla="*/ 16 h 950"/>
                <a:gd name="T20" fmla="*/ 406 w 832"/>
                <a:gd name="T21" fmla="*/ 2 h 950"/>
                <a:gd name="T22" fmla="*/ 392 w 832"/>
                <a:gd name="T23" fmla="*/ 0 h 950"/>
                <a:gd name="T24" fmla="*/ 356 w 832"/>
                <a:gd name="T25" fmla="*/ 10 h 950"/>
                <a:gd name="T26" fmla="*/ 346 w 832"/>
                <a:gd name="T27" fmla="*/ 24 h 950"/>
                <a:gd name="T28" fmla="*/ 340 w 832"/>
                <a:gd name="T29" fmla="*/ 52 h 950"/>
                <a:gd name="T30" fmla="*/ 344 w 832"/>
                <a:gd name="T31" fmla="*/ 70 h 950"/>
                <a:gd name="T32" fmla="*/ 366 w 832"/>
                <a:gd name="T33" fmla="*/ 100 h 950"/>
                <a:gd name="T34" fmla="*/ 374 w 832"/>
                <a:gd name="T35" fmla="*/ 122 h 950"/>
                <a:gd name="T36" fmla="*/ 98 w 832"/>
                <a:gd name="T37" fmla="*/ 190 h 950"/>
                <a:gd name="T38" fmla="*/ 116 w 832"/>
                <a:gd name="T39" fmla="*/ 668 h 950"/>
                <a:gd name="T40" fmla="*/ 122 w 832"/>
                <a:gd name="T41" fmla="*/ 644 h 950"/>
                <a:gd name="T42" fmla="*/ 132 w 832"/>
                <a:gd name="T43" fmla="*/ 620 h 950"/>
                <a:gd name="T44" fmla="*/ 150 w 832"/>
                <a:gd name="T45" fmla="*/ 596 h 950"/>
                <a:gd name="T46" fmla="*/ 192 w 832"/>
                <a:gd name="T47" fmla="*/ 576 h 950"/>
                <a:gd name="T48" fmla="*/ 224 w 832"/>
                <a:gd name="T49" fmla="*/ 578 h 950"/>
                <a:gd name="T50" fmla="*/ 270 w 832"/>
                <a:gd name="T51" fmla="*/ 610 h 950"/>
                <a:gd name="T52" fmla="*/ 288 w 832"/>
                <a:gd name="T53" fmla="*/ 646 h 950"/>
                <a:gd name="T54" fmla="*/ 290 w 832"/>
                <a:gd name="T55" fmla="*/ 680 h 950"/>
                <a:gd name="T56" fmla="*/ 266 w 832"/>
                <a:gd name="T57" fmla="*/ 720 h 950"/>
                <a:gd name="T58" fmla="*/ 242 w 832"/>
                <a:gd name="T59" fmla="*/ 738 h 950"/>
                <a:gd name="T60" fmla="*/ 204 w 832"/>
                <a:gd name="T61" fmla="*/ 746 h 950"/>
                <a:gd name="T62" fmla="*/ 184 w 832"/>
                <a:gd name="T63" fmla="*/ 748 h 950"/>
                <a:gd name="T64" fmla="*/ 294 w 832"/>
                <a:gd name="T65" fmla="*/ 940 h 950"/>
                <a:gd name="T66" fmla="*/ 524 w 832"/>
                <a:gd name="T67" fmla="*/ 946 h 950"/>
                <a:gd name="T68" fmla="*/ 654 w 832"/>
                <a:gd name="T69" fmla="*/ 732 h 950"/>
                <a:gd name="T70" fmla="*/ 716 w 832"/>
                <a:gd name="T71" fmla="*/ 776 h 950"/>
                <a:gd name="T72" fmla="*/ 728 w 832"/>
                <a:gd name="T73" fmla="*/ 804 h 950"/>
                <a:gd name="T74" fmla="*/ 748 w 832"/>
                <a:gd name="T75" fmla="*/ 832 h 950"/>
                <a:gd name="T76" fmla="*/ 766 w 832"/>
                <a:gd name="T77" fmla="*/ 840 h 950"/>
                <a:gd name="T78" fmla="*/ 784 w 832"/>
                <a:gd name="T79" fmla="*/ 842 h 950"/>
                <a:gd name="T80" fmla="*/ 812 w 832"/>
                <a:gd name="T81" fmla="*/ 830 h 950"/>
                <a:gd name="T82" fmla="*/ 826 w 832"/>
                <a:gd name="T83" fmla="*/ 806 h 950"/>
                <a:gd name="T84" fmla="*/ 830 w 832"/>
                <a:gd name="T85" fmla="*/ 776 h 950"/>
                <a:gd name="T86" fmla="*/ 820 w 832"/>
                <a:gd name="T87" fmla="*/ 760 h 950"/>
                <a:gd name="T88" fmla="*/ 804 w 832"/>
                <a:gd name="T89" fmla="*/ 746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2" h="950">
                  <a:moveTo>
                    <a:pt x="804" y="746"/>
                  </a:moveTo>
                  <a:lnTo>
                    <a:pt x="804" y="746"/>
                  </a:lnTo>
                  <a:lnTo>
                    <a:pt x="798" y="742"/>
                  </a:lnTo>
                  <a:lnTo>
                    <a:pt x="790" y="740"/>
                  </a:lnTo>
                  <a:lnTo>
                    <a:pt x="772" y="740"/>
                  </a:lnTo>
                  <a:lnTo>
                    <a:pt x="772" y="740"/>
                  </a:lnTo>
                  <a:lnTo>
                    <a:pt x="752" y="742"/>
                  </a:lnTo>
                  <a:lnTo>
                    <a:pt x="740" y="740"/>
                  </a:lnTo>
                  <a:lnTo>
                    <a:pt x="730" y="736"/>
                  </a:lnTo>
                  <a:lnTo>
                    <a:pt x="730" y="736"/>
                  </a:lnTo>
                  <a:lnTo>
                    <a:pt x="728" y="736"/>
                  </a:lnTo>
                  <a:lnTo>
                    <a:pt x="674" y="698"/>
                  </a:lnTo>
                  <a:lnTo>
                    <a:pt x="796" y="498"/>
                  </a:lnTo>
                  <a:lnTo>
                    <a:pt x="686" y="178"/>
                  </a:lnTo>
                  <a:lnTo>
                    <a:pt x="412" y="182"/>
                  </a:lnTo>
                  <a:lnTo>
                    <a:pt x="412" y="120"/>
                  </a:lnTo>
                  <a:lnTo>
                    <a:pt x="412" y="120"/>
                  </a:lnTo>
                  <a:lnTo>
                    <a:pt x="414" y="110"/>
                  </a:lnTo>
                  <a:lnTo>
                    <a:pt x="418" y="100"/>
                  </a:lnTo>
                  <a:lnTo>
                    <a:pt x="430" y="84"/>
                  </a:lnTo>
                  <a:lnTo>
                    <a:pt x="430" y="84"/>
                  </a:lnTo>
                  <a:lnTo>
                    <a:pt x="440" y="70"/>
                  </a:lnTo>
                  <a:lnTo>
                    <a:pt x="442" y="62"/>
                  </a:lnTo>
                  <a:lnTo>
                    <a:pt x="442" y="52"/>
                  </a:lnTo>
                  <a:lnTo>
                    <a:pt x="442" y="52"/>
                  </a:lnTo>
                  <a:lnTo>
                    <a:pt x="442" y="42"/>
                  </a:lnTo>
                  <a:lnTo>
                    <a:pt x="440" y="32"/>
                  </a:lnTo>
                  <a:lnTo>
                    <a:pt x="436" y="24"/>
                  </a:lnTo>
                  <a:lnTo>
                    <a:pt x="432" y="16"/>
                  </a:lnTo>
                  <a:lnTo>
                    <a:pt x="432" y="16"/>
                  </a:lnTo>
                  <a:lnTo>
                    <a:pt x="426" y="10"/>
                  </a:lnTo>
                  <a:lnTo>
                    <a:pt x="416" y="4"/>
                  </a:lnTo>
                  <a:lnTo>
                    <a:pt x="406" y="2"/>
                  </a:lnTo>
                  <a:lnTo>
                    <a:pt x="392" y="0"/>
                  </a:lnTo>
                  <a:lnTo>
                    <a:pt x="392" y="0"/>
                  </a:lnTo>
                  <a:lnTo>
                    <a:pt x="392" y="0"/>
                  </a:lnTo>
                  <a:lnTo>
                    <a:pt x="376" y="2"/>
                  </a:lnTo>
                  <a:lnTo>
                    <a:pt x="366" y="4"/>
                  </a:lnTo>
                  <a:lnTo>
                    <a:pt x="356" y="10"/>
                  </a:lnTo>
                  <a:lnTo>
                    <a:pt x="350" y="16"/>
                  </a:lnTo>
                  <a:lnTo>
                    <a:pt x="350" y="16"/>
                  </a:lnTo>
                  <a:lnTo>
                    <a:pt x="346" y="24"/>
                  </a:lnTo>
                  <a:lnTo>
                    <a:pt x="342" y="32"/>
                  </a:lnTo>
                  <a:lnTo>
                    <a:pt x="340" y="42"/>
                  </a:lnTo>
                  <a:lnTo>
                    <a:pt x="340" y="52"/>
                  </a:lnTo>
                  <a:lnTo>
                    <a:pt x="340" y="52"/>
                  </a:lnTo>
                  <a:lnTo>
                    <a:pt x="340" y="62"/>
                  </a:lnTo>
                  <a:lnTo>
                    <a:pt x="344" y="70"/>
                  </a:lnTo>
                  <a:lnTo>
                    <a:pt x="354" y="84"/>
                  </a:lnTo>
                  <a:lnTo>
                    <a:pt x="354" y="84"/>
                  </a:lnTo>
                  <a:lnTo>
                    <a:pt x="366" y="100"/>
                  </a:lnTo>
                  <a:lnTo>
                    <a:pt x="372" y="110"/>
                  </a:lnTo>
                  <a:lnTo>
                    <a:pt x="374" y="122"/>
                  </a:lnTo>
                  <a:lnTo>
                    <a:pt x="374" y="122"/>
                  </a:lnTo>
                  <a:lnTo>
                    <a:pt x="374" y="122"/>
                  </a:lnTo>
                  <a:lnTo>
                    <a:pt x="374" y="184"/>
                  </a:lnTo>
                  <a:lnTo>
                    <a:pt x="98" y="190"/>
                  </a:lnTo>
                  <a:lnTo>
                    <a:pt x="0" y="516"/>
                  </a:lnTo>
                  <a:lnTo>
                    <a:pt x="108" y="672"/>
                  </a:lnTo>
                  <a:lnTo>
                    <a:pt x="116" y="668"/>
                  </a:lnTo>
                  <a:lnTo>
                    <a:pt x="116" y="668"/>
                  </a:lnTo>
                  <a:lnTo>
                    <a:pt x="118" y="662"/>
                  </a:lnTo>
                  <a:lnTo>
                    <a:pt x="122" y="644"/>
                  </a:lnTo>
                  <a:lnTo>
                    <a:pt x="122" y="644"/>
                  </a:lnTo>
                  <a:lnTo>
                    <a:pt x="126" y="632"/>
                  </a:lnTo>
                  <a:lnTo>
                    <a:pt x="132" y="620"/>
                  </a:lnTo>
                  <a:lnTo>
                    <a:pt x="140" y="608"/>
                  </a:lnTo>
                  <a:lnTo>
                    <a:pt x="150" y="596"/>
                  </a:lnTo>
                  <a:lnTo>
                    <a:pt x="150" y="596"/>
                  </a:lnTo>
                  <a:lnTo>
                    <a:pt x="162" y="588"/>
                  </a:lnTo>
                  <a:lnTo>
                    <a:pt x="176" y="580"/>
                  </a:lnTo>
                  <a:lnTo>
                    <a:pt x="192" y="576"/>
                  </a:lnTo>
                  <a:lnTo>
                    <a:pt x="208" y="574"/>
                  </a:lnTo>
                  <a:lnTo>
                    <a:pt x="208" y="574"/>
                  </a:lnTo>
                  <a:lnTo>
                    <a:pt x="224" y="578"/>
                  </a:lnTo>
                  <a:lnTo>
                    <a:pt x="240" y="584"/>
                  </a:lnTo>
                  <a:lnTo>
                    <a:pt x="256" y="594"/>
                  </a:lnTo>
                  <a:lnTo>
                    <a:pt x="270" y="610"/>
                  </a:lnTo>
                  <a:lnTo>
                    <a:pt x="270" y="610"/>
                  </a:lnTo>
                  <a:lnTo>
                    <a:pt x="282" y="626"/>
                  </a:lnTo>
                  <a:lnTo>
                    <a:pt x="288" y="646"/>
                  </a:lnTo>
                  <a:lnTo>
                    <a:pt x="292" y="664"/>
                  </a:lnTo>
                  <a:lnTo>
                    <a:pt x="290" y="680"/>
                  </a:lnTo>
                  <a:lnTo>
                    <a:pt x="290" y="680"/>
                  </a:lnTo>
                  <a:lnTo>
                    <a:pt x="284" y="696"/>
                  </a:lnTo>
                  <a:lnTo>
                    <a:pt x="276" y="708"/>
                  </a:lnTo>
                  <a:lnTo>
                    <a:pt x="266" y="720"/>
                  </a:lnTo>
                  <a:lnTo>
                    <a:pt x="256" y="730"/>
                  </a:lnTo>
                  <a:lnTo>
                    <a:pt x="256" y="730"/>
                  </a:lnTo>
                  <a:lnTo>
                    <a:pt x="242" y="738"/>
                  </a:lnTo>
                  <a:lnTo>
                    <a:pt x="228" y="742"/>
                  </a:lnTo>
                  <a:lnTo>
                    <a:pt x="216" y="746"/>
                  </a:lnTo>
                  <a:lnTo>
                    <a:pt x="204" y="746"/>
                  </a:lnTo>
                  <a:lnTo>
                    <a:pt x="204" y="746"/>
                  </a:lnTo>
                  <a:lnTo>
                    <a:pt x="188" y="746"/>
                  </a:lnTo>
                  <a:lnTo>
                    <a:pt x="184" y="748"/>
                  </a:lnTo>
                  <a:lnTo>
                    <a:pt x="168" y="760"/>
                  </a:lnTo>
                  <a:lnTo>
                    <a:pt x="294" y="940"/>
                  </a:lnTo>
                  <a:lnTo>
                    <a:pt x="294" y="940"/>
                  </a:lnTo>
                  <a:lnTo>
                    <a:pt x="298" y="946"/>
                  </a:lnTo>
                  <a:lnTo>
                    <a:pt x="300" y="950"/>
                  </a:lnTo>
                  <a:lnTo>
                    <a:pt x="524" y="946"/>
                  </a:lnTo>
                  <a:lnTo>
                    <a:pt x="524" y="946"/>
                  </a:lnTo>
                  <a:lnTo>
                    <a:pt x="526" y="938"/>
                  </a:lnTo>
                  <a:lnTo>
                    <a:pt x="654" y="732"/>
                  </a:lnTo>
                  <a:lnTo>
                    <a:pt x="708" y="768"/>
                  </a:lnTo>
                  <a:lnTo>
                    <a:pt x="708" y="768"/>
                  </a:lnTo>
                  <a:lnTo>
                    <a:pt x="716" y="776"/>
                  </a:lnTo>
                  <a:lnTo>
                    <a:pt x="722" y="786"/>
                  </a:lnTo>
                  <a:lnTo>
                    <a:pt x="728" y="804"/>
                  </a:lnTo>
                  <a:lnTo>
                    <a:pt x="728" y="804"/>
                  </a:lnTo>
                  <a:lnTo>
                    <a:pt x="736" y="820"/>
                  </a:lnTo>
                  <a:lnTo>
                    <a:pt x="742" y="826"/>
                  </a:lnTo>
                  <a:lnTo>
                    <a:pt x="748" y="832"/>
                  </a:lnTo>
                  <a:lnTo>
                    <a:pt x="748" y="832"/>
                  </a:lnTo>
                  <a:lnTo>
                    <a:pt x="756" y="836"/>
                  </a:lnTo>
                  <a:lnTo>
                    <a:pt x="766" y="840"/>
                  </a:lnTo>
                  <a:lnTo>
                    <a:pt x="776" y="842"/>
                  </a:lnTo>
                  <a:lnTo>
                    <a:pt x="784" y="842"/>
                  </a:lnTo>
                  <a:lnTo>
                    <a:pt x="784" y="842"/>
                  </a:lnTo>
                  <a:lnTo>
                    <a:pt x="794" y="842"/>
                  </a:lnTo>
                  <a:lnTo>
                    <a:pt x="802" y="836"/>
                  </a:lnTo>
                  <a:lnTo>
                    <a:pt x="812" y="830"/>
                  </a:lnTo>
                  <a:lnTo>
                    <a:pt x="820" y="818"/>
                  </a:lnTo>
                  <a:lnTo>
                    <a:pt x="820" y="818"/>
                  </a:lnTo>
                  <a:lnTo>
                    <a:pt x="826" y="806"/>
                  </a:lnTo>
                  <a:lnTo>
                    <a:pt x="830" y="794"/>
                  </a:lnTo>
                  <a:lnTo>
                    <a:pt x="832" y="784"/>
                  </a:lnTo>
                  <a:lnTo>
                    <a:pt x="830" y="776"/>
                  </a:lnTo>
                  <a:lnTo>
                    <a:pt x="830" y="776"/>
                  </a:lnTo>
                  <a:lnTo>
                    <a:pt x="826" y="768"/>
                  </a:lnTo>
                  <a:lnTo>
                    <a:pt x="820" y="760"/>
                  </a:lnTo>
                  <a:lnTo>
                    <a:pt x="814" y="752"/>
                  </a:lnTo>
                  <a:lnTo>
                    <a:pt x="804" y="746"/>
                  </a:lnTo>
                  <a:lnTo>
                    <a:pt x="804" y="746"/>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7"/>
            <p:cNvSpPr/>
            <p:nvPr/>
          </p:nvSpPr>
          <p:spPr bwMode="auto">
            <a:xfrm>
              <a:off x="11477" y="5235"/>
              <a:ext cx="2215" cy="1420"/>
            </a:xfrm>
            <a:custGeom>
              <a:avLst/>
              <a:gdLst>
                <a:gd name="T0" fmla="*/ 856 w 886"/>
                <a:gd name="T1" fmla="*/ 0 h 568"/>
                <a:gd name="T2" fmla="*/ 856 w 886"/>
                <a:gd name="T3" fmla="*/ 0 h 568"/>
                <a:gd name="T4" fmla="*/ 0 w 886"/>
                <a:gd name="T5" fmla="*/ 20 h 568"/>
                <a:gd name="T6" fmla="*/ 86 w 886"/>
                <a:gd name="T7" fmla="*/ 262 h 568"/>
                <a:gd name="T8" fmla="*/ 122 w 886"/>
                <a:gd name="T9" fmla="*/ 252 h 568"/>
                <a:gd name="T10" fmla="*/ 122 w 886"/>
                <a:gd name="T11" fmla="*/ 252 h 568"/>
                <a:gd name="T12" fmla="*/ 126 w 886"/>
                <a:gd name="T13" fmla="*/ 246 h 568"/>
                <a:gd name="T14" fmla="*/ 136 w 886"/>
                <a:gd name="T15" fmla="*/ 232 h 568"/>
                <a:gd name="T16" fmla="*/ 136 w 886"/>
                <a:gd name="T17" fmla="*/ 232 h 568"/>
                <a:gd name="T18" fmla="*/ 142 w 886"/>
                <a:gd name="T19" fmla="*/ 222 h 568"/>
                <a:gd name="T20" fmla="*/ 152 w 886"/>
                <a:gd name="T21" fmla="*/ 212 h 568"/>
                <a:gd name="T22" fmla="*/ 164 w 886"/>
                <a:gd name="T23" fmla="*/ 204 h 568"/>
                <a:gd name="T24" fmla="*/ 178 w 886"/>
                <a:gd name="T25" fmla="*/ 196 h 568"/>
                <a:gd name="T26" fmla="*/ 178 w 886"/>
                <a:gd name="T27" fmla="*/ 196 h 568"/>
                <a:gd name="T28" fmla="*/ 194 w 886"/>
                <a:gd name="T29" fmla="*/ 192 h 568"/>
                <a:gd name="T30" fmla="*/ 208 w 886"/>
                <a:gd name="T31" fmla="*/ 190 h 568"/>
                <a:gd name="T32" fmla="*/ 224 w 886"/>
                <a:gd name="T33" fmla="*/ 192 h 568"/>
                <a:gd name="T34" fmla="*/ 240 w 886"/>
                <a:gd name="T35" fmla="*/ 196 h 568"/>
                <a:gd name="T36" fmla="*/ 240 w 886"/>
                <a:gd name="T37" fmla="*/ 196 h 568"/>
                <a:gd name="T38" fmla="*/ 254 w 886"/>
                <a:gd name="T39" fmla="*/ 204 h 568"/>
                <a:gd name="T40" fmla="*/ 268 w 886"/>
                <a:gd name="T41" fmla="*/ 216 h 568"/>
                <a:gd name="T42" fmla="*/ 278 w 886"/>
                <a:gd name="T43" fmla="*/ 232 h 568"/>
                <a:gd name="T44" fmla="*/ 286 w 886"/>
                <a:gd name="T45" fmla="*/ 250 h 568"/>
                <a:gd name="T46" fmla="*/ 286 w 886"/>
                <a:gd name="T47" fmla="*/ 250 h 568"/>
                <a:gd name="T48" fmla="*/ 292 w 886"/>
                <a:gd name="T49" fmla="*/ 270 h 568"/>
                <a:gd name="T50" fmla="*/ 292 w 886"/>
                <a:gd name="T51" fmla="*/ 290 h 568"/>
                <a:gd name="T52" fmla="*/ 288 w 886"/>
                <a:gd name="T53" fmla="*/ 308 h 568"/>
                <a:gd name="T54" fmla="*/ 282 w 886"/>
                <a:gd name="T55" fmla="*/ 322 h 568"/>
                <a:gd name="T56" fmla="*/ 282 w 886"/>
                <a:gd name="T57" fmla="*/ 322 h 568"/>
                <a:gd name="T58" fmla="*/ 270 w 886"/>
                <a:gd name="T59" fmla="*/ 336 h 568"/>
                <a:gd name="T60" fmla="*/ 258 w 886"/>
                <a:gd name="T61" fmla="*/ 346 h 568"/>
                <a:gd name="T62" fmla="*/ 246 w 886"/>
                <a:gd name="T63" fmla="*/ 352 h 568"/>
                <a:gd name="T64" fmla="*/ 232 w 886"/>
                <a:gd name="T65" fmla="*/ 358 h 568"/>
                <a:gd name="T66" fmla="*/ 232 w 886"/>
                <a:gd name="T67" fmla="*/ 358 h 568"/>
                <a:gd name="T68" fmla="*/ 216 w 886"/>
                <a:gd name="T69" fmla="*/ 362 h 568"/>
                <a:gd name="T70" fmla="*/ 202 w 886"/>
                <a:gd name="T71" fmla="*/ 362 h 568"/>
                <a:gd name="T72" fmla="*/ 188 w 886"/>
                <a:gd name="T73" fmla="*/ 360 h 568"/>
                <a:gd name="T74" fmla="*/ 178 w 886"/>
                <a:gd name="T75" fmla="*/ 356 h 568"/>
                <a:gd name="T76" fmla="*/ 178 w 886"/>
                <a:gd name="T77" fmla="*/ 356 h 568"/>
                <a:gd name="T78" fmla="*/ 162 w 886"/>
                <a:gd name="T79" fmla="*/ 352 h 568"/>
                <a:gd name="T80" fmla="*/ 158 w 886"/>
                <a:gd name="T81" fmla="*/ 350 h 568"/>
                <a:gd name="T82" fmla="*/ 120 w 886"/>
                <a:gd name="T83" fmla="*/ 362 h 568"/>
                <a:gd name="T84" fmla="*/ 192 w 886"/>
                <a:gd name="T85" fmla="*/ 568 h 568"/>
                <a:gd name="T86" fmla="*/ 874 w 886"/>
                <a:gd name="T87" fmla="*/ 52 h 568"/>
                <a:gd name="T88" fmla="*/ 874 w 886"/>
                <a:gd name="T89" fmla="*/ 52 h 568"/>
                <a:gd name="T90" fmla="*/ 882 w 886"/>
                <a:gd name="T91" fmla="*/ 44 h 568"/>
                <a:gd name="T92" fmla="*/ 886 w 886"/>
                <a:gd name="T93" fmla="*/ 34 h 568"/>
                <a:gd name="T94" fmla="*/ 884 w 886"/>
                <a:gd name="T95" fmla="*/ 22 h 568"/>
                <a:gd name="T96" fmla="*/ 880 w 886"/>
                <a:gd name="T97" fmla="*/ 12 h 568"/>
                <a:gd name="T98" fmla="*/ 880 w 886"/>
                <a:gd name="T99" fmla="*/ 12 h 568"/>
                <a:gd name="T100" fmla="*/ 874 w 886"/>
                <a:gd name="T101" fmla="*/ 8 h 568"/>
                <a:gd name="T102" fmla="*/ 870 w 886"/>
                <a:gd name="T103" fmla="*/ 4 h 568"/>
                <a:gd name="T104" fmla="*/ 862 w 886"/>
                <a:gd name="T105" fmla="*/ 2 h 568"/>
                <a:gd name="T106" fmla="*/ 856 w 886"/>
                <a:gd name="T107" fmla="*/ 0 h 568"/>
                <a:gd name="T108" fmla="*/ 856 w 886"/>
                <a:gd name="T10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568">
                  <a:moveTo>
                    <a:pt x="856" y="0"/>
                  </a:moveTo>
                  <a:lnTo>
                    <a:pt x="856" y="0"/>
                  </a:lnTo>
                  <a:lnTo>
                    <a:pt x="0" y="20"/>
                  </a:lnTo>
                  <a:lnTo>
                    <a:pt x="86" y="262"/>
                  </a:lnTo>
                  <a:lnTo>
                    <a:pt x="122" y="252"/>
                  </a:lnTo>
                  <a:lnTo>
                    <a:pt x="122" y="252"/>
                  </a:lnTo>
                  <a:lnTo>
                    <a:pt x="126" y="246"/>
                  </a:lnTo>
                  <a:lnTo>
                    <a:pt x="136" y="232"/>
                  </a:lnTo>
                  <a:lnTo>
                    <a:pt x="136" y="232"/>
                  </a:lnTo>
                  <a:lnTo>
                    <a:pt x="142" y="222"/>
                  </a:lnTo>
                  <a:lnTo>
                    <a:pt x="152" y="212"/>
                  </a:lnTo>
                  <a:lnTo>
                    <a:pt x="164" y="204"/>
                  </a:lnTo>
                  <a:lnTo>
                    <a:pt x="178" y="196"/>
                  </a:lnTo>
                  <a:lnTo>
                    <a:pt x="178" y="196"/>
                  </a:lnTo>
                  <a:lnTo>
                    <a:pt x="194" y="192"/>
                  </a:lnTo>
                  <a:lnTo>
                    <a:pt x="208" y="190"/>
                  </a:lnTo>
                  <a:lnTo>
                    <a:pt x="224" y="192"/>
                  </a:lnTo>
                  <a:lnTo>
                    <a:pt x="240" y="196"/>
                  </a:lnTo>
                  <a:lnTo>
                    <a:pt x="240" y="196"/>
                  </a:lnTo>
                  <a:lnTo>
                    <a:pt x="254" y="204"/>
                  </a:lnTo>
                  <a:lnTo>
                    <a:pt x="268" y="216"/>
                  </a:lnTo>
                  <a:lnTo>
                    <a:pt x="278" y="232"/>
                  </a:lnTo>
                  <a:lnTo>
                    <a:pt x="286" y="250"/>
                  </a:lnTo>
                  <a:lnTo>
                    <a:pt x="286" y="250"/>
                  </a:lnTo>
                  <a:lnTo>
                    <a:pt x="292" y="270"/>
                  </a:lnTo>
                  <a:lnTo>
                    <a:pt x="292" y="290"/>
                  </a:lnTo>
                  <a:lnTo>
                    <a:pt x="288" y="308"/>
                  </a:lnTo>
                  <a:lnTo>
                    <a:pt x="282" y="322"/>
                  </a:lnTo>
                  <a:lnTo>
                    <a:pt x="282" y="322"/>
                  </a:lnTo>
                  <a:lnTo>
                    <a:pt x="270" y="336"/>
                  </a:lnTo>
                  <a:lnTo>
                    <a:pt x="258" y="346"/>
                  </a:lnTo>
                  <a:lnTo>
                    <a:pt x="246" y="352"/>
                  </a:lnTo>
                  <a:lnTo>
                    <a:pt x="232" y="358"/>
                  </a:lnTo>
                  <a:lnTo>
                    <a:pt x="232" y="358"/>
                  </a:lnTo>
                  <a:lnTo>
                    <a:pt x="216" y="362"/>
                  </a:lnTo>
                  <a:lnTo>
                    <a:pt x="202" y="362"/>
                  </a:lnTo>
                  <a:lnTo>
                    <a:pt x="188" y="360"/>
                  </a:lnTo>
                  <a:lnTo>
                    <a:pt x="178" y="356"/>
                  </a:lnTo>
                  <a:lnTo>
                    <a:pt x="178" y="356"/>
                  </a:lnTo>
                  <a:lnTo>
                    <a:pt x="162" y="352"/>
                  </a:lnTo>
                  <a:lnTo>
                    <a:pt x="158" y="350"/>
                  </a:lnTo>
                  <a:lnTo>
                    <a:pt x="120" y="362"/>
                  </a:lnTo>
                  <a:lnTo>
                    <a:pt x="192" y="568"/>
                  </a:lnTo>
                  <a:lnTo>
                    <a:pt x="874" y="52"/>
                  </a:lnTo>
                  <a:lnTo>
                    <a:pt x="874" y="52"/>
                  </a:lnTo>
                  <a:lnTo>
                    <a:pt x="882" y="44"/>
                  </a:lnTo>
                  <a:lnTo>
                    <a:pt x="886" y="34"/>
                  </a:lnTo>
                  <a:lnTo>
                    <a:pt x="884" y="22"/>
                  </a:lnTo>
                  <a:lnTo>
                    <a:pt x="880" y="12"/>
                  </a:lnTo>
                  <a:lnTo>
                    <a:pt x="880" y="12"/>
                  </a:lnTo>
                  <a:lnTo>
                    <a:pt x="874" y="8"/>
                  </a:lnTo>
                  <a:lnTo>
                    <a:pt x="870" y="4"/>
                  </a:lnTo>
                  <a:lnTo>
                    <a:pt x="862" y="2"/>
                  </a:lnTo>
                  <a:lnTo>
                    <a:pt x="856" y="0"/>
                  </a:lnTo>
                  <a:lnTo>
                    <a:pt x="856" y="0"/>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8"/>
            <p:cNvSpPr/>
            <p:nvPr/>
          </p:nvSpPr>
          <p:spPr bwMode="auto">
            <a:xfrm>
              <a:off x="9897" y="5290"/>
              <a:ext cx="1975" cy="2240"/>
            </a:xfrm>
            <a:custGeom>
              <a:avLst/>
              <a:gdLst>
                <a:gd name="T0" fmla="*/ 172 w 790"/>
                <a:gd name="T1" fmla="*/ 176 h 896"/>
                <a:gd name="T2" fmla="*/ 194 w 790"/>
                <a:gd name="T3" fmla="*/ 190 h 896"/>
                <a:gd name="T4" fmla="*/ 218 w 790"/>
                <a:gd name="T5" fmla="*/ 190 h 896"/>
                <a:gd name="T6" fmla="*/ 230 w 790"/>
                <a:gd name="T7" fmla="*/ 190 h 896"/>
                <a:gd name="T8" fmla="*/ 258 w 790"/>
                <a:gd name="T9" fmla="*/ 194 h 896"/>
                <a:gd name="T10" fmla="*/ 272 w 790"/>
                <a:gd name="T11" fmla="*/ 202 h 896"/>
                <a:gd name="T12" fmla="*/ 294 w 790"/>
                <a:gd name="T13" fmla="*/ 222 h 896"/>
                <a:gd name="T14" fmla="*/ 310 w 790"/>
                <a:gd name="T15" fmla="*/ 250 h 896"/>
                <a:gd name="T16" fmla="*/ 312 w 790"/>
                <a:gd name="T17" fmla="*/ 266 h 896"/>
                <a:gd name="T18" fmla="*/ 306 w 790"/>
                <a:gd name="T19" fmla="*/ 302 h 896"/>
                <a:gd name="T20" fmla="*/ 296 w 790"/>
                <a:gd name="T21" fmla="*/ 320 h 896"/>
                <a:gd name="T22" fmla="*/ 268 w 790"/>
                <a:gd name="T23" fmla="*/ 348 h 896"/>
                <a:gd name="T24" fmla="*/ 236 w 790"/>
                <a:gd name="T25" fmla="*/ 360 h 896"/>
                <a:gd name="T26" fmla="*/ 218 w 790"/>
                <a:gd name="T27" fmla="*/ 360 h 896"/>
                <a:gd name="T28" fmla="*/ 190 w 790"/>
                <a:gd name="T29" fmla="*/ 350 h 896"/>
                <a:gd name="T30" fmla="*/ 176 w 790"/>
                <a:gd name="T31" fmla="*/ 342 h 896"/>
                <a:gd name="T32" fmla="*/ 156 w 790"/>
                <a:gd name="T33" fmla="*/ 322 h 896"/>
                <a:gd name="T34" fmla="*/ 146 w 790"/>
                <a:gd name="T35" fmla="*/ 300 h 896"/>
                <a:gd name="T36" fmla="*/ 140 w 790"/>
                <a:gd name="T37" fmla="*/ 284 h 896"/>
                <a:gd name="T38" fmla="*/ 118 w 790"/>
                <a:gd name="T39" fmla="*/ 266 h 896"/>
                <a:gd name="T40" fmla="*/ 8 w 790"/>
                <a:gd name="T41" fmla="*/ 442 h 896"/>
                <a:gd name="T42" fmla="*/ 0 w 790"/>
                <a:gd name="T43" fmla="*/ 452 h 896"/>
                <a:gd name="T44" fmla="*/ 76 w 790"/>
                <a:gd name="T45" fmla="*/ 668 h 896"/>
                <a:gd name="T46" fmla="*/ 80 w 790"/>
                <a:gd name="T47" fmla="*/ 666 h 896"/>
                <a:gd name="T48" fmla="*/ 314 w 790"/>
                <a:gd name="T49" fmla="*/ 714 h 896"/>
                <a:gd name="T50" fmla="*/ 298 w 790"/>
                <a:gd name="T51" fmla="*/ 770 h 896"/>
                <a:gd name="T52" fmla="*/ 286 w 790"/>
                <a:gd name="T53" fmla="*/ 790 h 896"/>
                <a:gd name="T54" fmla="*/ 272 w 790"/>
                <a:gd name="T55" fmla="*/ 802 h 896"/>
                <a:gd name="T56" fmla="*/ 254 w 790"/>
                <a:gd name="T57" fmla="*/ 820 h 896"/>
                <a:gd name="T58" fmla="*/ 252 w 790"/>
                <a:gd name="T59" fmla="*/ 828 h 896"/>
                <a:gd name="T60" fmla="*/ 248 w 790"/>
                <a:gd name="T61" fmla="*/ 848 h 896"/>
                <a:gd name="T62" fmla="*/ 252 w 790"/>
                <a:gd name="T63" fmla="*/ 866 h 896"/>
                <a:gd name="T64" fmla="*/ 256 w 790"/>
                <a:gd name="T65" fmla="*/ 874 h 896"/>
                <a:gd name="T66" fmla="*/ 272 w 790"/>
                <a:gd name="T67" fmla="*/ 888 h 896"/>
                <a:gd name="T68" fmla="*/ 286 w 790"/>
                <a:gd name="T69" fmla="*/ 892 h 896"/>
                <a:gd name="T70" fmla="*/ 312 w 790"/>
                <a:gd name="T71" fmla="*/ 896 h 896"/>
                <a:gd name="T72" fmla="*/ 330 w 790"/>
                <a:gd name="T73" fmla="*/ 888 h 896"/>
                <a:gd name="T74" fmla="*/ 336 w 790"/>
                <a:gd name="T75" fmla="*/ 882 h 896"/>
                <a:gd name="T76" fmla="*/ 346 w 790"/>
                <a:gd name="T77" fmla="*/ 866 h 896"/>
                <a:gd name="T78" fmla="*/ 350 w 790"/>
                <a:gd name="T79" fmla="*/ 856 h 896"/>
                <a:gd name="T80" fmla="*/ 350 w 790"/>
                <a:gd name="T81" fmla="*/ 840 h 896"/>
                <a:gd name="T82" fmla="*/ 346 w 790"/>
                <a:gd name="T83" fmla="*/ 822 h 896"/>
                <a:gd name="T84" fmla="*/ 336 w 790"/>
                <a:gd name="T85" fmla="*/ 792 h 896"/>
                <a:gd name="T86" fmla="*/ 336 w 790"/>
                <a:gd name="T87" fmla="*/ 780 h 896"/>
                <a:gd name="T88" fmla="*/ 352 w 790"/>
                <a:gd name="T89" fmla="*/ 722 h 896"/>
                <a:gd name="T90" fmla="*/ 790 w 790"/>
                <a:gd name="T91" fmla="*/ 572 h 896"/>
                <a:gd name="T92" fmla="*/ 276 w 790"/>
                <a:gd name="T93" fmla="*/ 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0" h="896">
                  <a:moveTo>
                    <a:pt x="276" y="8"/>
                  </a:moveTo>
                  <a:lnTo>
                    <a:pt x="172" y="176"/>
                  </a:lnTo>
                  <a:lnTo>
                    <a:pt x="194" y="190"/>
                  </a:lnTo>
                  <a:lnTo>
                    <a:pt x="194" y="190"/>
                  </a:lnTo>
                  <a:lnTo>
                    <a:pt x="200" y="192"/>
                  </a:lnTo>
                  <a:lnTo>
                    <a:pt x="218" y="190"/>
                  </a:lnTo>
                  <a:lnTo>
                    <a:pt x="218" y="190"/>
                  </a:lnTo>
                  <a:lnTo>
                    <a:pt x="230" y="190"/>
                  </a:lnTo>
                  <a:lnTo>
                    <a:pt x="244" y="190"/>
                  </a:lnTo>
                  <a:lnTo>
                    <a:pt x="258" y="194"/>
                  </a:lnTo>
                  <a:lnTo>
                    <a:pt x="272" y="202"/>
                  </a:lnTo>
                  <a:lnTo>
                    <a:pt x="272" y="202"/>
                  </a:lnTo>
                  <a:lnTo>
                    <a:pt x="284" y="212"/>
                  </a:lnTo>
                  <a:lnTo>
                    <a:pt x="294" y="222"/>
                  </a:lnTo>
                  <a:lnTo>
                    <a:pt x="304" y="234"/>
                  </a:lnTo>
                  <a:lnTo>
                    <a:pt x="310" y="250"/>
                  </a:lnTo>
                  <a:lnTo>
                    <a:pt x="310" y="250"/>
                  </a:lnTo>
                  <a:lnTo>
                    <a:pt x="312" y="266"/>
                  </a:lnTo>
                  <a:lnTo>
                    <a:pt x="312" y="284"/>
                  </a:lnTo>
                  <a:lnTo>
                    <a:pt x="306" y="302"/>
                  </a:lnTo>
                  <a:lnTo>
                    <a:pt x="296" y="320"/>
                  </a:lnTo>
                  <a:lnTo>
                    <a:pt x="296" y="320"/>
                  </a:lnTo>
                  <a:lnTo>
                    <a:pt x="284" y="336"/>
                  </a:lnTo>
                  <a:lnTo>
                    <a:pt x="268" y="348"/>
                  </a:lnTo>
                  <a:lnTo>
                    <a:pt x="252" y="358"/>
                  </a:lnTo>
                  <a:lnTo>
                    <a:pt x="236" y="360"/>
                  </a:lnTo>
                  <a:lnTo>
                    <a:pt x="236" y="360"/>
                  </a:lnTo>
                  <a:lnTo>
                    <a:pt x="218" y="360"/>
                  </a:lnTo>
                  <a:lnTo>
                    <a:pt x="204" y="356"/>
                  </a:lnTo>
                  <a:lnTo>
                    <a:pt x="190" y="350"/>
                  </a:lnTo>
                  <a:lnTo>
                    <a:pt x="176" y="342"/>
                  </a:lnTo>
                  <a:lnTo>
                    <a:pt x="176" y="342"/>
                  </a:lnTo>
                  <a:lnTo>
                    <a:pt x="166" y="332"/>
                  </a:lnTo>
                  <a:lnTo>
                    <a:pt x="156" y="322"/>
                  </a:lnTo>
                  <a:lnTo>
                    <a:pt x="150" y="310"/>
                  </a:lnTo>
                  <a:lnTo>
                    <a:pt x="146" y="300"/>
                  </a:lnTo>
                  <a:lnTo>
                    <a:pt x="146" y="300"/>
                  </a:lnTo>
                  <a:lnTo>
                    <a:pt x="140" y="284"/>
                  </a:lnTo>
                  <a:lnTo>
                    <a:pt x="138" y="280"/>
                  </a:lnTo>
                  <a:lnTo>
                    <a:pt x="118" y="266"/>
                  </a:lnTo>
                  <a:lnTo>
                    <a:pt x="8" y="442"/>
                  </a:lnTo>
                  <a:lnTo>
                    <a:pt x="8" y="442"/>
                  </a:lnTo>
                  <a:lnTo>
                    <a:pt x="6" y="448"/>
                  </a:lnTo>
                  <a:lnTo>
                    <a:pt x="0" y="452"/>
                  </a:lnTo>
                  <a:lnTo>
                    <a:pt x="76" y="668"/>
                  </a:lnTo>
                  <a:lnTo>
                    <a:pt x="76" y="668"/>
                  </a:lnTo>
                  <a:lnTo>
                    <a:pt x="80" y="666"/>
                  </a:lnTo>
                  <a:lnTo>
                    <a:pt x="80" y="666"/>
                  </a:lnTo>
                  <a:lnTo>
                    <a:pt x="86" y="666"/>
                  </a:lnTo>
                  <a:lnTo>
                    <a:pt x="314" y="714"/>
                  </a:lnTo>
                  <a:lnTo>
                    <a:pt x="298" y="770"/>
                  </a:lnTo>
                  <a:lnTo>
                    <a:pt x="298" y="770"/>
                  </a:lnTo>
                  <a:lnTo>
                    <a:pt x="294" y="782"/>
                  </a:lnTo>
                  <a:lnTo>
                    <a:pt x="286" y="790"/>
                  </a:lnTo>
                  <a:lnTo>
                    <a:pt x="272" y="802"/>
                  </a:lnTo>
                  <a:lnTo>
                    <a:pt x="272" y="802"/>
                  </a:lnTo>
                  <a:lnTo>
                    <a:pt x="260" y="814"/>
                  </a:lnTo>
                  <a:lnTo>
                    <a:pt x="254" y="820"/>
                  </a:lnTo>
                  <a:lnTo>
                    <a:pt x="252" y="828"/>
                  </a:lnTo>
                  <a:lnTo>
                    <a:pt x="252" y="828"/>
                  </a:lnTo>
                  <a:lnTo>
                    <a:pt x="248" y="838"/>
                  </a:lnTo>
                  <a:lnTo>
                    <a:pt x="248" y="848"/>
                  </a:lnTo>
                  <a:lnTo>
                    <a:pt x="248" y="858"/>
                  </a:lnTo>
                  <a:lnTo>
                    <a:pt x="252" y="866"/>
                  </a:lnTo>
                  <a:lnTo>
                    <a:pt x="252" y="866"/>
                  </a:lnTo>
                  <a:lnTo>
                    <a:pt x="256" y="874"/>
                  </a:lnTo>
                  <a:lnTo>
                    <a:pt x="262" y="882"/>
                  </a:lnTo>
                  <a:lnTo>
                    <a:pt x="272" y="888"/>
                  </a:lnTo>
                  <a:lnTo>
                    <a:pt x="286" y="892"/>
                  </a:lnTo>
                  <a:lnTo>
                    <a:pt x="286" y="892"/>
                  </a:lnTo>
                  <a:lnTo>
                    <a:pt x="300" y="896"/>
                  </a:lnTo>
                  <a:lnTo>
                    <a:pt x="312" y="896"/>
                  </a:lnTo>
                  <a:lnTo>
                    <a:pt x="322" y="892"/>
                  </a:lnTo>
                  <a:lnTo>
                    <a:pt x="330" y="888"/>
                  </a:lnTo>
                  <a:lnTo>
                    <a:pt x="330" y="888"/>
                  </a:lnTo>
                  <a:lnTo>
                    <a:pt x="336" y="882"/>
                  </a:lnTo>
                  <a:lnTo>
                    <a:pt x="342" y="876"/>
                  </a:lnTo>
                  <a:lnTo>
                    <a:pt x="346" y="866"/>
                  </a:lnTo>
                  <a:lnTo>
                    <a:pt x="350" y="856"/>
                  </a:lnTo>
                  <a:lnTo>
                    <a:pt x="350" y="856"/>
                  </a:lnTo>
                  <a:lnTo>
                    <a:pt x="352" y="848"/>
                  </a:lnTo>
                  <a:lnTo>
                    <a:pt x="350" y="840"/>
                  </a:lnTo>
                  <a:lnTo>
                    <a:pt x="346" y="822"/>
                  </a:lnTo>
                  <a:lnTo>
                    <a:pt x="346" y="822"/>
                  </a:lnTo>
                  <a:lnTo>
                    <a:pt x="338" y="804"/>
                  </a:lnTo>
                  <a:lnTo>
                    <a:pt x="336" y="792"/>
                  </a:lnTo>
                  <a:lnTo>
                    <a:pt x="336" y="780"/>
                  </a:lnTo>
                  <a:lnTo>
                    <a:pt x="336" y="780"/>
                  </a:lnTo>
                  <a:lnTo>
                    <a:pt x="336" y="780"/>
                  </a:lnTo>
                  <a:lnTo>
                    <a:pt x="352" y="722"/>
                  </a:lnTo>
                  <a:lnTo>
                    <a:pt x="542" y="760"/>
                  </a:lnTo>
                  <a:lnTo>
                    <a:pt x="790" y="572"/>
                  </a:lnTo>
                  <a:lnTo>
                    <a:pt x="590" y="0"/>
                  </a:lnTo>
                  <a:lnTo>
                    <a:pt x="276" y="8"/>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9"/>
            <p:cNvSpPr/>
            <p:nvPr/>
          </p:nvSpPr>
          <p:spPr bwMode="auto">
            <a:xfrm>
              <a:off x="11627" y="5795"/>
              <a:ext cx="495" cy="300"/>
            </a:xfrm>
            <a:custGeom>
              <a:avLst/>
              <a:gdLst>
                <a:gd name="T0" fmla="*/ 168 w 198"/>
                <a:gd name="T1" fmla="*/ 4 h 120"/>
                <a:gd name="T2" fmla="*/ 168 w 198"/>
                <a:gd name="T3" fmla="*/ 4 h 120"/>
                <a:gd name="T4" fmla="*/ 158 w 198"/>
                <a:gd name="T5" fmla="*/ 2 h 120"/>
                <a:gd name="T6" fmla="*/ 150 w 198"/>
                <a:gd name="T7" fmla="*/ 0 h 120"/>
                <a:gd name="T8" fmla="*/ 150 w 198"/>
                <a:gd name="T9" fmla="*/ 0 h 120"/>
                <a:gd name="T10" fmla="*/ 150 w 198"/>
                <a:gd name="T11" fmla="*/ 0 h 120"/>
                <a:gd name="T12" fmla="*/ 140 w 198"/>
                <a:gd name="T13" fmla="*/ 2 h 120"/>
                <a:gd name="T14" fmla="*/ 130 w 198"/>
                <a:gd name="T15" fmla="*/ 4 h 120"/>
                <a:gd name="T16" fmla="*/ 130 w 198"/>
                <a:gd name="T17" fmla="*/ 4 h 120"/>
                <a:gd name="T18" fmla="*/ 122 w 198"/>
                <a:gd name="T19" fmla="*/ 8 h 120"/>
                <a:gd name="T20" fmla="*/ 114 w 198"/>
                <a:gd name="T21" fmla="*/ 14 h 120"/>
                <a:gd name="T22" fmla="*/ 104 w 198"/>
                <a:gd name="T23" fmla="*/ 26 h 120"/>
                <a:gd name="T24" fmla="*/ 104 w 198"/>
                <a:gd name="T25" fmla="*/ 26 h 120"/>
                <a:gd name="T26" fmla="*/ 92 w 198"/>
                <a:gd name="T27" fmla="*/ 44 h 120"/>
                <a:gd name="T28" fmla="*/ 84 w 198"/>
                <a:gd name="T29" fmla="*/ 52 h 120"/>
                <a:gd name="T30" fmla="*/ 74 w 198"/>
                <a:gd name="T31" fmla="*/ 58 h 120"/>
                <a:gd name="T32" fmla="*/ 74 w 198"/>
                <a:gd name="T33" fmla="*/ 58 h 120"/>
                <a:gd name="T34" fmla="*/ 74 w 198"/>
                <a:gd name="T35" fmla="*/ 58 h 120"/>
                <a:gd name="T36" fmla="*/ 0 w 198"/>
                <a:gd name="T37" fmla="*/ 82 h 120"/>
                <a:gd name="T38" fmla="*/ 12 w 198"/>
                <a:gd name="T39" fmla="*/ 120 h 120"/>
                <a:gd name="T40" fmla="*/ 88 w 198"/>
                <a:gd name="T41" fmla="*/ 94 h 120"/>
                <a:gd name="T42" fmla="*/ 88 w 198"/>
                <a:gd name="T43" fmla="*/ 94 h 120"/>
                <a:gd name="T44" fmla="*/ 98 w 198"/>
                <a:gd name="T45" fmla="*/ 92 h 120"/>
                <a:gd name="T46" fmla="*/ 110 w 198"/>
                <a:gd name="T47" fmla="*/ 94 h 120"/>
                <a:gd name="T48" fmla="*/ 128 w 198"/>
                <a:gd name="T49" fmla="*/ 100 h 120"/>
                <a:gd name="T50" fmla="*/ 128 w 198"/>
                <a:gd name="T51" fmla="*/ 100 h 120"/>
                <a:gd name="T52" fmla="*/ 144 w 198"/>
                <a:gd name="T53" fmla="*/ 104 h 120"/>
                <a:gd name="T54" fmla="*/ 152 w 198"/>
                <a:gd name="T55" fmla="*/ 104 h 120"/>
                <a:gd name="T56" fmla="*/ 160 w 198"/>
                <a:gd name="T57" fmla="*/ 102 h 120"/>
                <a:gd name="T58" fmla="*/ 160 w 198"/>
                <a:gd name="T59" fmla="*/ 102 h 120"/>
                <a:gd name="T60" fmla="*/ 170 w 198"/>
                <a:gd name="T61" fmla="*/ 98 h 120"/>
                <a:gd name="T62" fmla="*/ 180 w 198"/>
                <a:gd name="T63" fmla="*/ 94 h 120"/>
                <a:gd name="T64" fmla="*/ 186 w 198"/>
                <a:gd name="T65" fmla="*/ 88 h 120"/>
                <a:gd name="T66" fmla="*/ 192 w 198"/>
                <a:gd name="T67" fmla="*/ 80 h 120"/>
                <a:gd name="T68" fmla="*/ 192 w 198"/>
                <a:gd name="T69" fmla="*/ 80 h 120"/>
                <a:gd name="T70" fmla="*/ 196 w 198"/>
                <a:gd name="T71" fmla="*/ 72 h 120"/>
                <a:gd name="T72" fmla="*/ 198 w 198"/>
                <a:gd name="T73" fmla="*/ 62 h 120"/>
                <a:gd name="T74" fmla="*/ 198 w 198"/>
                <a:gd name="T75" fmla="*/ 52 h 120"/>
                <a:gd name="T76" fmla="*/ 194 w 198"/>
                <a:gd name="T77" fmla="*/ 38 h 120"/>
                <a:gd name="T78" fmla="*/ 194 w 198"/>
                <a:gd name="T79" fmla="*/ 38 h 120"/>
                <a:gd name="T80" fmla="*/ 190 w 198"/>
                <a:gd name="T81" fmla="*/ 24 h 120"/>
                <a:gd name="T82" fmla="*/ 182 w 198"/>
                <a:gd name="T83" fmla="*/ 14 h 120"/>
                <a:gd name="T84" fmla="*/ 176 w 198"/>
                <a:gd name="T85" fmla="*/ 8 h 120"/>
                <a:gd name="T86" fmla="*/ 168 w 198"/>
                <a:gd name="T87" fmla="*/ 4 h 120"/>
                <a:gd name="T88" fmla="*/ 168 w 198"/>
                <a:gd name="T89"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20">
                  <a:moveTo>
                    <a:pt x="168" y="4"/>
                  </a:moveTo>
                  <a:lnTo>
                    <a:pt x="168" y="4"/>
                  </a:lnTo>
                  <a:lnTo>
                    <a:pt x="158" y="2"/>
                  </a:lnTo>
                  <a:lnTo>
                    <a:pt x="150" y="0"/>
                  </a:lnTo>
                  <a:lnTo>
                    <a:pt x="150" y="0"/>
                  </a:lnTo>
                  <a:lnTo>
                    <a:pt x="150" y="0"/>
                  </a:lnTo>
                  <a:lnTo>
                    <a:pt x="140" y="2"/>
                  </a:lnTo>
                  <a:lnTo>
                    <a:pt x="130" y="4"/>
                  </a:lnTo>
                  <a:lnTo>
                    <a:pt x="130" y="4"/>
                  </a:lnTo>
                  <a:lnTo>
                    <a:pt x="122" y="8"/>
                  </a:lnTo>
                  <a:lnTo>
                    <a:pt x="114" y="14"/>
                  </a:lnTo>
                  <a:lnTo>
                    <a:pt x="104" y="26"/>
                  </a:lnTo>
                  <a:lnTo>
                    <a:pt x="104" y="26"/>
                  </a:lnTo>
                  <a:lnTo>
                    <a:pt x="92" y="44"/>
                  </a:lnTo>
                  <a:lnTo>
                    <a:pt x="84" y="52"/>
                  </a:lnTo>
                  <a:lnTo>
                    <a:pt x="74" y="58"/>
                  </a:lnTo>
                  <a:lnTo>
                    <a:pt x="74" y="58"/>
                  </a:lnTo>
                  <a:lnTo>
                    <a:pt x="74" y="58"/>
                  </a:lnTo>
                  <a:lnTo>
                    <a:pt x="0" y="82"/>
                  </a:lnTo>
                  <a:lnTo>
                    <a:pt x="12" y="120"/>
                  </a:lnTo>
                  <a:lnTo>
                    <a:pt x="88" y="94"/>
                  </a:lnTo>
                  <a:lnTo>
                    <a:pt x="88" y="94"/>
                  </a:lnTo>
                  <a:lnTo>
                    <a:pt x="98" y="92"/>
                  </a:lnTo>
                  <a:lnTo>
                    <a:pt x="110" y="94"/>
                  </a:lnTo>
                  <a:lnTo>
                    <a:pt x="128" y="100"/>
                  </a:lnTo>
                  <a:lnTo>
                    <a:pt x="128" y="100"/>
                  </a:lnTo>
                  <a:lnTo>
                    <a:pt x="144" y="104"/>
                  </a:lnTo>
                  <a:lnTo>
                    <a:pt x="152" y="104"/>
                  </a:lnTo>
                  <a:lnTo>
                    <a:pt x="160" y="102"/>
                  </a:lnTo>
                  <a:lnTo>
                    <a:pt x="160" y="102"/>
                  </a:lnTo>
                  <a:lnTo>
                    <a:pt x="170" y="98"/>
                  </a:lnTo>
                  <a:lnTo>
                    <a:pt x="180" y="94"/>
                  </a:lnTo>
                  <a:lnTo>
                    <a:pt x="186" y="88"/>
                  </a:lnTo>
                  <a:lnTo>
                    <a:pt x="192" y="80"/>
                  </a:lnTo>
                  <a:lnTo>
                    <a:pt x="192" y="80"/>
                  </a:lnTo>
                  <a:lnTo>
                    <a:pt x="196" y="72"/>
                  </a:lnTo>
                  <a:lnTo>
                    <a:pt x="198" y="62"/>
                  </a:lnTo>
                  <a:lnTo>
                    <a:pt x="198" y="52"/>
                  </a:lnTo>
                  <a:lnTo>
                    <a:pt x="194" y="38"/>
                  </a:lnTo>
                  <a:lnTo>
                    <a:pt x="194" y="38"/>
                  </a:lnTo>
                  <a:lnTo>
                    <a:pt x="190" y="24"/>
                  </a:lnTo>
                  <a:lnTo>
                    <a:pt x="182" y="14"/>
                  </a:lnTo>
                  <a:lnTo>
                    <a:pt x="176" y="8"/>
                  </a:lnTo>
                  <a:lnTo>
                    <a:pt x="168" y="4"/>
                  </a:lnTo>
                  <a:lnTo>
                    <a:pt x="168" y="4"/>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10"/>
            <p:cNvSpPr/>
            <p:nvPr/>
          </p:nvSpPr>
          <p:spPr bwMode="auto">
            <a:xfrm>
              <a:off x="6987" y="5355"/>
              <a:ext cx="2205" cy="1910"/>
            </a:xfrm>
            <a:custGeom>
              <a:avLst/>
              <a:gdLst>
                <a:gd name="T0" fmla="*/ 774 w 882"/>
                <a:gd name="T1" fmla="*/ 180 h 764"/>
                <a:gd name="T2" fmla="*/ 796 w 882"/>
                <a:gd name="T3" fmla="*/ 172 h 764"/>
                <a:gd name="T4" fmla="*/ 832 w 882"/>
                <a:gd name="T5" fmla="*/ 168 h 764"/>
                <a:gd name="T6" fmla="*/ 846 w 882"/>
                <a:gd name="T7" fmla="*/ 162 h 764"/>
                <a:gd name="T8" fmla="*/ 866 w 882"/>
                <a:gd name="T9" fmla="*/ 138 h 764"/>
                <a:gd name="T10" fmla="*/ 870 w 882"/>
                <a:gd name="T11" fmla="*/ 120 h 764"/>
                <a:gd name="T12" fmla="*/ 856 w 882"/>
                <a:gd name="T13" fmla="*/ 88 h 764"/>
                <a:gd name="T14" fmla="*/ 836 w 882"/>
                <a:gd name="T15" fmla="*/ 72 h 764"/>
                <a:gd name="T16" fmla="*/ 818 w 882"/>
                <a:gd name="T17" fmla="*/ 66 h 764"/>
                <a:gd name="T18" fmla="*/ 792 w 882"/>
                <a:gd name="T19" fmla="*/ 74 h 764"/>
                <a:gd name="T20" fmla="*/ 776 w 882"/>
                <a:gd name="T21" fmla="*/ 86 h 764"/>
                <a:gd name="T22" fmla="*/ 766 w 882"/>
                <a:gd name="T23" fmla="*/ 110 h 764"/>
                <a:gd name="T24" fmla="*/ 750 w 882"/>
                <a:gd name="T25" fmla="*/ 150 h 764"/>
                <a:gd name="T26" fmla="*/ 708 w 882"/>
                <a:gd name="T27" fmla="*/ 182 h 764"/>
                <a:gd name="T28" fmla="*/ 178 w 882"/>
                <a:gd name="T29" fmla="*/ 288 h 764"/>
                <a:gd name="T30" fmla="*/ 114 w 882"/>
                <a:gd name="T31" fmla="*/ 264 h 764"/>
                <a:gd name="T32" fmla="*/ 94 w 882"/>
                <a:gd name="T33" fmla="*/ 242 h 764"/>
                <a:gd name="T34" fmla="*/ 68 w 882"/>
                <a:gd name="T35" fmla="*/ 220 h 764"/>
                <a:gd name="T36" fmla="*/ 48 w 882"/>
                <a:gd name="T37" fmla="*/ 216 h 764"/>
                <a:gd name="T38" fmla="*/ 30 w 882"/>
                <a:gd name="T39" fmla="*/ 220 h 764"/>
                <a:gd name="T40" fmla="*/ 8 w 882"/>
                <a:gd name="T41" fmla="*/ 240 h 764"/>
                <a:gd name="T42" fmla="*/ 0 w 882"/>
                <a:gd name="T43" fmla="*/ 268 h 764"/>
                <a:gd name="T44" fmla="*/ 6 w 882"/>
                <a:gd name="T45" fmla="*/ 296 h 764"/>
                <a:gd name="T46" fmla="*/ 18 w 882"/>
                <a:gd name="T47" fmla="*/ 310 h 764"/>
                <a:gd name="T48" fmla="*/ 36 w 882"/>
                <a:gd name="T49" fmla="*/ 318 h 764"/>
                <a:gd name="T50" fmla="*/ 70 w 882"/>
                <a:gd name="T51" fmla="*/ 314 h 764"/>
                <a:gd name="T52" fmla="*/ 100 w 882"/>
                <a:gd name="T53" fmla="*/ 306 h 764"/>
                <a:gd name="T54" fmla="*/ 114 w 882"/>
                <a:gd name="T55" fmla="*/ 308 h 764"/>
                <a:gd name="T56" fmla="*/ 352 w 882"/>
                <a:gd name="T57" fmla="*/ 764 h 764"/>
                <a:gd name="T58" fmla="*/ 490 w 882"/>
                <a:gd name="T59" fmla="*/ 726 h 764"/>
                <a:gd name="T60" fmla="*/ 472 w 882"/>
                <a:gd name="T61" fmla="*/ 712 h 764"/>
                <a:gd name="T62" fmla="*/ 442 w 882"/>
                <a:gd name="T63" fmla="*/ 684 h 764"/>
                <a:gd name="T64" fmla="*/ 430 w 882"/>
                <a:gd name="T65" fmla="*/ 656 h 764"/>
                <a:gd name="T66" fmla="*/ 432 w 882"/>
                <a:gd name="T67" fmla="*/ 610 h 764"/>
                <a:gd name="T68" fmla="*/ 450 w 882"/>
                <a:gd name="T69" fmla="*/ 582 h 764"/>
                <a:gd name="T70" fmla="*/ 484 w 882"/>
                <a:gd name="T71" fmla="*/ 560 h 764"/>
                <a:gd name="T72" fmla="*/ 542 w 882"/>
                <a:gd name="T73" fmla="*/ 556 h 764"/>
                <a:gd name="T74" fmla="*/ 570 w 882"/>
                <a:gd name="T75" fmla="*/ 574 h 764"/>
                <a:gd name="T76" fmla="*/ 594 w 882"/>
                <a:gd name="T77" fmla="*/ 612 h 764"/>
                <a:gd name="T78" fmla="*/ 598 w 882"/>
                <a:gd name="T79" fmla="*/ 642 h 764"/>
                <a:gd name="T80" fmla="*/ 594 w 882"/>
                <a:gd name="T81" fmla="*/ 666 h 764"/>
                <a:gd name="T82" fmla="*/ 596 w 882"/>
                <a:gd name="T83" fmla="*/ 704 h 764"/>
                <a:gd name="T84" fmla="*/ 814 w 882"/>
                <a:gd name="T85" fmla="*/ 652 h 764"/>
                <a:gd name="T86" fmla="*/ 882 w 882"/>
                <a:gd name="T87" fmla="*/ 430 h 764"/>
                <a:gd name="T88" fmla="*/ 874 w 882"/>
                <a:gd name="T89" fmla="*/ 422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2" h="764">
                  <a:moveTo>
                    <a:pt x="874" y="422"/>
                  </a:moveTo>
                  <a:lnTo>
                    <a:pt x="730" y="214"/>
                  </a:lnTo>
                  <a:lnTo>
                    <a:pt x="774" y="180"/>
                  </a:lnTo>
                  <a:lnTo>
                    <a:pt x="774" y="180"/>
                  </a:lnTo>
                  <a:lnTo>
                    <a:pt x="784" y="174"/>
                  </a:lnTo>
                  <a:lnTo>
                    <a:pt x="796" y="172"/>
                  </a:lnTo>
                  <a:lnTo>
                    <a:pt x="814" y="170"/>
                  </a:lnTo>
                  <a:lnTo>
                    <a:pt x="814" y="170"/>
                  </a:lnTo>
                  <a:lnTo>
                    <a:pt x="832" y="168"/>
                  </a:lnTo>
                  <a:lnTo>
                    <a:pt x="840" y="166"/>
                  </a:lnTo>
                  <a:lnTo>
                    <a:pt x="846" y="162"/>
                  </a:lnTo>
                  <a:lnTo>
                    <a:pt x="846" y="162"/>
                  </a:lnTo>
                  <a:lnTo>
                    <a:pt x="854" y="154"/>
                  </a:lnTo>
                  <a:lnTo>
                    <a:pt x="860" y="146"/>
                  </a:lnTo>
                  <a:lnTo>
                    <a:pt x="866" y="138"/>
                  </a:lnTo>
                  <a:lnTo>
                    <a:pt x="870" y="130"/>
                  </a:lnTo>
                  <a:lnTo>
                    <a:pt x="870" y="130"/>
                  </a:lnTo>
                  <a:lnTo>
                    <a:pt x="870" y="120"/>
                  </a:lnTo>
                  <a:lnTo>
                    <a:pt x="868" y="112"/>
                  </a:lnTo>
                  <a:lnTo>
                    <a:pt x="864" y="100"/>
                  </a:lnTo>
                  <a:lnTo>
                    <a:pt x="856" y="88"/>
                  </a:lnTo>
                  <a:lnTo>
                    <a:pt x="856" y="88"/>
                  </a:lnTo>
                  <a:lnTo>
                    <a:pt x="846" y="78"/>
                  </a:lnTo>
                  <a:lnTo>
                    <a:pt x="836" y="72"/>
                  </a:lnTo>
                  <a:lnTo>
                    <a:pt x="828" y="68"/>
                  </a:lnTo>
                  <a:lnTo>
                    <a:pt x="818" y="66"/>
                  </a:lnTo>
                  <a:lnTo>
                    <a:pt x="818" y="66"/>
                  </a:lnTo>
                  <a:lnTo>
                    <a:pt x="810" y="68"/>
                  </a:lnTo>
                  <a:lnTo>
                    <a:pt x="800" y="70"/>
                  </a:lnTo>
                  <a:lnTo>
                    <a:pt x="792" y="74"/>
                  </a:lnTo>
                  <a:lnTo>
                    <a:pt x="784" y="80"/>
                  </a:lnTo>
                  <a:lnTo>
                    <a:pt x="784" y="80"/>
                  </a:lnTo>
                  <a:lnTo>
                    <a:pt x="776" y="86"/>
                  </a:lnTo>
                  <a:lnTo>
                    <a:pt x="772" y="94"/>
                  </a:lnTo>
                  <a:lnTo>
                    <a:pt x="766" y="110"/>
                  </a:lnTo>
                  <a:lnTo>
                    <a:pt x="766" y="110"/>
                  </a:lnTo>
                  <a:lnTo>
                    <a:pt x="762" y="130"/>
                  </a:lnTo>
                  <a:lnTo>
                    <a:pt x="758" y="140"/>
                  </a:lnTo>
                  <a:lnTo>
                    <a:pt x="750" y="150"/>
                  </a:lnTo>
                  <a:lnTo>
                    <a:pt x="750" y="150"/>
                  </a:lnTo>
                  <a:lnTo>
                    <a:pt x="750" y="150"/>
                  </a:lnTo>
                  <a:lnTo>
                    <a:pt x="708" y="182"/>
                  </a:lnTo>
                  <a:lnTo>
                    <a:pt x="580" y="0"/>
                  </a:lnTo>
                  <a:lnTo>
                    <a:pt x="264" y="6"/>
                  </a:lnTo>
                  <a:lnTo>
                    <a:pt x="178" y="288"/>
                  </a:lnTo>
                  <a:lnTo>
                    <a:pt x="124" y="270"/>
                  </a:lnTo>
                  <a:lnTo>
                    <a:pt x="124" y="270"/>
                  </a:lnTo>
                  <a:lnTo>
                    <a:pt x="114" y="264"/>
                  </a:lnTo>
                  <a:lnTo>
                    <a:pt x="106" y="258"/>
                  </a:lnTo>
                  <a:lnTo>
                    <a:pt x="94" y="242"/>
                  </a:lnTo>
                  <a:lnTo>
                    <a:pt x="94" y="242"/>
                  </a:lnTo>
                  <a:lnTo>
                    <a:pt x="82" y="228"/>
                  </a:lnTo>
                  <a:lnTo>
                    <a:pt x="76" y="224"/>
                  </a:lnTo>
                  <a:lnTo>
                    <a:pt x="68" y="220"/>
                  </a:lnTo>
                  <a:lnTo>
                    <a:pt x="68" y="220"/>
                  </a:lnTo>
                  <a:lnTo>
                    <a:pt x="58" y="218"/>
                  </a:lnTo>
                  <a:lnTo>
                    <a:pt x="48" y="216"/>
                  </a:lnTo>
                  <a:lnTo>
                    <a:pt x="38" y="218"/>
                  </a:lnTo>
                  <a:lnTo>
                    <a:pt x="30" y="220"/>
                  </a:lnTo>
                  <a:lnTo>
                    <a:pt x="30" y="220"/>
                  </a:lnTo>
                  <a:lnTo>
                    <a:pt x="22" y="224"/>
                  </a:lnTo>
                  <a:lnTo>
                    <a:pt x="14" y="230"/>
                  </a:lnTo>
                  <a:lnTo>
                    <a:pt x="8" y="240"/>
                  </a:lnTo>
                  <a:lnTo>
                    <a:pt x="2" y="252"/>
                  </a:lnTo>
                  <a:lnTo>
                    <a:pt x="2" y="252"/>
                  </a:lnTo>
                  <a:lnTo>
                    <a:pt x="0" y="268"/>
                  </a:lnTo>
                  <a:lnTo>
                    <a:pt x="0" y="280"/>
                  </a:lnTo>
                  <a:lnTo>
                    <a:pt x="2" y="288"/>
                  </a:lnTo>
                  <a:lnTo>
                    <a:pt x="6" y="296"/>
                  </a:lnTo>
                  <a:lnTo>
                    <a:pt x="6" y="296"/>
                  </a:lnTo>
                  <a:lnTo>
                    <a:pt x="10" y="304"/>
                  </a:lnTo>
                  <a:lnTo>
                    <a:pt x="18" y="310"/>
                  </a:lnTo>
                  <a:lnTo>
                    <a:pt x="26" y="314"/>
                  </a:lnTo>
                  <a:lnTo>
                    <a:pt x="36" y="318"/>
                  </a:lnTo>
                  <a:lnTo>
                    <a:pt x="36" y="318"/>
                  </a:lnTo>
                  <a:lnTo>
                    <a:pt x="46" y="320"/>
                  </a:lnTo>
                  <a:lnTo>
                    <a:pt x="54" y="320"/>
                  </a:lnTo>
                  <a:lnTo>
                    <a:pt x="70" y="314"/>
                  </a:lnTo>
                  <a:lnTo>
                    <a:pt x="70" y="314"/>
                  </a:lnTo>
                  <a:lnTo>
                    <a:pt x="90" y="308"/>
                  </a:lnTo>
                  <a:lnTo>
                    <a:pt x="100" y="306"/>
                  </a:lnTo>
                  <a:lnTo>
                    <a:pt x="112" y="306"/>
                  </a:lnTo>
                  <a:lnTo>
                    <a:pt x="112" y="306"/>
                  </a:lnTo>
                  <a:lnTo>
                    <a:pt x="114" y="308"/>
                  </a:lnTo>
                  <a:lnTo>
                    <a:pt x="168" y="324"/>
                  </a:lnTo>
                  <a:lnTo>
                    <a:pt x="90" y="584"/>
                  </a:lnTo>
                  <a:lnTo>
                    <a:pt x="352" y="764"/>
                  </a:lnTo>
                  <a:lnTo>
                    <a:pt x="492" y="730"/>
                  </a:lnTo>
                  <a:lnTo>
                    <a:pt x="490" y="726"/>
                  </a:lnTo>
                  <a:lnTo>
                    <a:pt x="490" y="726"/>
                  </a:lnTo>
                  <a:lnTo>
                    <a:pt x="486" y="720"/>
                  </a:lnTo>
                  <a:lnTo>
                    <a:pt x="472" y="712"/>
                  </a:lnTo>
                  <a:lnTo>
                    <a:pt x="472" y="712"/>
                  </a:lnTo>
                  <a:lnTo>
                    <a:pt x="462" y="706"/>
                  </a:lnTo>
                  <a:lnTo>
                    <a:pt x="450" y="696"/>
                  </a:lnTo>
                  <a:lnTo>
                    <a:pt x="442" y="684"/>
                  </a:lnTo>
                  <a:lnTo>
                    <a:pt x="434" y="670"/>
                  </a:lnTo>
                  <a:lnTo>
                    <a:pt x="434" y="670"/>
                  </a:lnTo>
                  <a:lnTo>
                    <a:pt x="430" y="656"/>
                  </a:lnTo>
                  <a:lnTo>
                    <a:pt x="428" y="640"/>
                  </a:lnTo>
                  <a:lnTo>
                    <a:pt x="428" y="626"/>
                  </a:lnTo>
                  <a:lnTo>
                    <a:pt x="432" y="610"/>
                  </a:lnTo>
                  <a:lnTo>
                    <a:pt x="432" y="610"/>
                  </a:lnTo>
                  <a:lnTo>
                    <a:pt x="438" y="594"/>
                  </a:lnTo>
                  <a:lnTo>
                    <a:pt x="450" y="582"/>
                  </a:lnTo>
                  <a:lnTo>
                    <a:pt x="466" y="570"/>
                  </a:lnTo>
                  <a:lnTo>
                    <a:pt x="484" y="560"/>
                  </a:lnTo>
                  <a:lnTo>
                    <a:pt x="484" y="560"/>
                  </a:lnTo>
                  <a:lnTo>
                    <a:pt x="504" y="554"/>
                  </a:lnTo>
                  <a:lnTo>
                    <a:pt x="524" y="554"/>
                  </a:lnTo>
                  <a:lnTo>
                    <a:pt x="542" y="556"/>
                  </a:lnTo>
                  <a:lnTo>
                    <a:pt x="556" y="564"/>
                  </a:lnTo>
                  <a:lnTo>
                    <a:pt x="556" y="564"/>
                  </a:lnTo>
                  <a:lnTo>
                    <a:pt x="570" y="574"/>
                  </a:lnTo>
                  <a:lnTo>
                    <a:pt x="580" y="586"/>
                  </a:lnTo>
                  <a:lnTo>
                    <a:pt x="588" y="598"/>
                  </a:lnTo>
                  <a:lnTo>
                    <a:pt x="594" y="612"/>
                  </a:lnTo>
                  <a:lnTo>
                    <a:pt x="594" y="612"/>
                  </a:lnTo>
                  <a:lnTo>
                    <a:pt x="598" y="628"/>
                  </a:lnTo>
                  <a:lnTo>
                    <a:pt x="598" y="642"/>
                  </a:lnTo>
                  <a:lnTo>
                    <a:pt x="596" y="654"/>
                  </a:lnTo>
                  <a:lnTo>
                    <a:pt x="594" y="666"/>
                  </a:lnTo>
                  <a:lnTo>
                    <a:pt x="594" y="666"/>
                  </a:lnTo>
                  <a:lnTo>
                    <a:pt x="590" y="680"/>
                  </a:lnTo>
                  <a:lnTo>
                    <a:pt x="588" y="686"/>
                  </a:lnTo>
                  <a:lnTo>
                    <a:pt x="596" y="704"/>
                  </a:lnTo>
                  <a:lnTo>
                    <a:pt x="814" y="652"/>
                  </a:lnTo>
                  <a:lnTo>
                    <a:pt x="814" y="652"/>
                  </a:lnTo>
                  <a:lnTo>
                    <a:pt x="814" y="652"/>
                  </a:lnTo>
                  <a:lnTo>
                    <a:pt x="816" y="652"/>
                  </a:lnTo>
                  <a:lnTo>
                    <a:pt x="882" y="430"/>
                  </a:lnTo>
                  <a:lnTo>
                    <a:pt x="882" y="430"/>
                  </a:lnTo>
                  <a:lnTo>
                    <a:pt x="878" y="426"/>
                  </a:lnTo>
                  <a:lnTo>
                    <a:pt x="874" y="422"/>
                  </a:lnTo>
                  <a:lnTo>
                    <a:pt x="874" y="422"/>
                  </a:ln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11"/>
            <p:cNvSpPr/>
            <p:nvPr/>
          </p:nvSpPr>
          <p:spPr bwMode="auto">
            <a:xfrm>
              <a:off x="5342" y="5370"/>
              <a:ext cx="2200" cy="1385"/>
            </a:xfrm>
            <a:custGeom>
              <a:avLst/>
              <a:gdLst>
                <a:gd name="T0" fmla="*/ 0 w 880"/>
                <a:gd name="T1" fmla="*/ 46 h 554"/>
                <a:gd name="T2" fmla="*/ 0 w 880"/>
                <a:gd name="T3" fmla="*/ 46 h 554"/>
                <a:gd name="T4" fmla="*/ 2 w 880"/>
                <a:gd name="T5" fmla="*/ 54 h 554"/>
                <a:gd name="T6" fmla="*/ 4 w 880"/>
                <a:gd name="T7" fmla="*/ 60 h 554"/>
                <a:gd name="T8" fmla="*/ 8 w 880"/>
                <a:gd name="T9" fmla="*/ 66 h 554"/>
                <a:gd name="T10" fmla="*/ 12 w 880"/>
                <a:gd name="T11" fmla="*/ 70 h 554"/>
                <a:gd name="T12" fmla="*/ 714 w 880"/>
                <a:gd name="T13" fmla="*/ 554 h 554"/>
                <a:gd name="T14" fmla="*/ 778 w 880"/>
                <a:gd name="T15" fmla="*/ 338 h 554"/>
                <a:gd name="T16" fmla="*/ 762 w 880"/>
                <a:gd name="T17" fmla="*/ 334 h 554"/>
                <a:gd name="T18" fmla="*/ 762 w 880"/>
                <a:gd name="T19" fmla="*/ 334 h 554"/>
                <a:gd name="T20" fmla="*/ 756 w 880"/>
                <a:gd name="T21" fmla="*/ 334 h 554"/>
                <a:gd name="T22" fmla="*/ 740 w 880"/>
                <a:gd name="T23" fmla="*/ 340 h 554"/>
                <a:gd name="T24" fmla="*/ 740 w 880"/>
                <a:gd name="T25" fmla="*/ 340 h 554"/>
                <a:gd name="T26" fmla="*/ 728 w 880"/>
                <a:gd name="T27" fmla="*/ 344 h 554"/>
                <a:gd name="T28" fmla="*/ 716 w 880"/>
                <a:gd name="T29" fmla="*/ 346 h 554"/>
                <a:gd name="T30" fmla="*/ 700 w 880"/>
                <a:gd name="T31" fmla="*/ 348 h 554"/>
                <a:gd name="T32" fmla="*/ 684 w 880"/>
                <a:gd name="T33" fmla="*/ 344 h 554"/>
                <a:gd name="T34" fmla="*/ 684 w 880"/>
                <a:gd name="T35" fmla="*/ 344 h 554"/>
                <a:gd name="T36" fmla="*/ 670 w 880"/>
                <a:gd name="T37" fmla="*/ 338 h 554"/>
                <a:gd name="T38" fmla="*/ 656 w 880"/>
                <a:gd name="T39" fmla="*/ 332 h 554"/>
                <a:gd name="T40" fmla="*/ 644 w 880"/>
                <a:gd name="T41" fmla="*/ 322 h 554"/>
                <a:gd name="T42" fmla="*/ 634 w 880"/>
                <a:gd name="T43" fmla="*/ 308 h 554"/>
                <a:gd name="T44" fmla="*/ 634 w 880"/>
                <a:gd name="T45" fmla="*/ 308 h 554"/>
                <a:gd name="T46" fmla="*/ 628 w 880"/>
                <a:gd name="T47" fmla="*/ 294 h 554"/>
                <a:gd name="T48" fmla="*/ 624 w 880"/>
                <a:gd name="T49" fmla="*/ 276 h 554"/>
                <a:gd name="T50" fmla="*/ 624 w 880"/>
                <a:gd name="T51" fmla="*/ 258 h 554"/>
                <a:gd name="T52" fmla="*/ 628 w 880"/>
                <a:gd name="T53" fmla="*/ 238 h 554"/>
                <a:gd name="T54" fmla="*/ 628 w 880"/>
                <a:gd name="T55" fmla="*/ 238 h 554"/>
                <a:gd name="T56" fmla="*/ 636 w 880"/>
                <a:gd name="T57" fmla="*/ 218 h 554"/>
                <a:gd name="T58" fmla="*/ 648 w 880"/>
                <a:gd name="T59" fmla="*/ 202 h 554"/>
                <a:gd name="T60" fmla="*/ 662 w 880"/>
                <a:gd name="T61" fmla="*/ 190 h 554"/>
                <a:gd name="T62" fmla="*/ 676 w 880"/>
                <a:gd name="T63" fmla="*/ 182 h 554"/>
                <a:gd name="T64" fmla="*/ 676 w 880"/>
                <a:gd name="T65" fmla="*/ 182 h 554"/>
                <a:gd name="T66" fmla="*/ 692 w 880"/>
                <a:gd name="T67" fmla="*/ 178 h 554"/>
                <a:gd name="T68" fmla="*/ 708 w 880"/>
                <a:gd name="T69" fmla="*/ 176 h 554"/>
                <a:gd name="T70" fmla="*/ 722 w 880"/>
                <a:gd name="T71" fmla="*/ 178 h 554"/>
                <a:gd name="T72" fmla="*/ 736 w 880"/>
                <a:gd name="T73" fmla="*/ 182 h 554"/>
                <a:gd name="T74" fmla="*/ 736 w 880"/>
                <a:gd name="T75" fmla="*/ 182 h 554"/>
                <a:gd name="T76" fmla="*/ 752 w 880"/>
                <a:gd name="T77" fmla="*/ 190 h 554"/>
                <a:gd name="T78" fmla="*/ 762 w 880"/>
                <a:gd name="T79" fmla="*/ 198 h 554"/>
                <a:gd name="T80" fmla="*/ 772 w 880"/>
                <a:gd name="T81" fmla="*/ 206 h 554"/>
                <a:gd name="T82" fmla="*/ 780 w 880"/>
                <a:gd name="T83" fmla="*/ 216 h 554"/>
                <a:gd name="T84" fmla="*/ 780 w 880"/>
                <a:gd name="T85" fmla="*/ 216 h 554"/>
                <a:gd name="T86" fmla="*/ 788 w 880"/>
                <a:gd name="T87" fmla="*/ 228 h 554"/>
                <a:gd name="T88" fmla="*/ 792 w 880"/>
                <a:gd name="T89" fmla="*/ 232 h 554"/>
                <a:gd name="T90" fmla="*/ 808 w 880"/>
                <a:gd name="T91" fmla="*/ 238 h 554"/>
                <a:gd name="T92" fmla="*/ 880 w 880"/>
                <a:gd name="T93" fmla="*/ 0 h 554"/>
                <a:gd name="T94" fmla="*/ 28 w 880"/>
                <a:gd name="T95" fmla="*/ 18 h 554"/>
                <a:gd name="T96" fmla="*/ 28 w 880"/>
                <a:gd name="T97" fmla="*/ 18 h 554"/>
                <a:gd name="T98" fmla="*/ 18 w 880"/>
                <a:gd name="T99" fmla="*/ 20 h 554"/>
                <a:gd name="T100" fmla="*/ 8 w 880"/>
                <a:gd name="T101" fmla="*/ 26 h 554"/>
                <a:gd name="T102" fmla="*/ 2 w 880"/>
                <a:gd name="T103" fmla="*/ 36 h 554"/>
                <a:gd name="T104" fmla="*/ 0 w 880"/>
                <a:gd name="T105" fmla="*/ 46 h 554"/>
                <a:gd name="T106" fmla="*/ 0 w 880"/>
                <a:gd name="T107" fmla="*/ 4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0" h="554">
                  <a:moveTo>
                    <a:pt x="0" y="46"/>
                  </a:moveTo>
                  <a:lnTo>
                    <a:pt x="0" y="46"/>
                  </a:lnTo>
                  <a:lnTo>
                    <a:pt x="2" y="54"/>
                  </a:lnTo>
                  <a:lnTo>
                    <a:pt x="4" y="60"/>
                  </a:lnTo>
                  <a:lnTo>
                    <a:pt x="8" y="66"/>
                  </a:lnTo>
                  <a:lnTo>
                    <a:pt x="12" y="70"/>
                  </a:lnTo>
                  <a:lnTo>
                    <a:pt x="714" y="554"/>
                  </a:lnTo>
                  <a:lnTo>
                    <a:pt x="778" y="338"/>
                  </a:lnTo>
                  <a:lnTo>
                    <a:pt x="762" y="334"/>
                  </a:lnTo>
                  <a:lnTo>
                    <a:pt x="762" y="334"/>
                  </a:lnTo>
                  <a:lnTo>
                    <a:pt x="756" y="334"/>
                  </a:lnTo>
                  <a:lnTo>
                    <a:pt x="740" y="340"/>
                  </a:lnTo>
                  <a:lnTo>
                    <a:pt x="740" y="340"/>
                  </a:lnTo>
                  <a:lnTo>
                    <a:pt x="728" y="344"/>
                  </a:lnTo>
                  <a:lnTo>
                    <a:pt x="716" y="346"/>
                  </a:lnTo>
                  <a:lnTo>
                    <a:pt x="700" y="348"/>
                  </a:lnTo>
                  <a:lnTo>
                    <a:pt x="684" y="344"/>
                  </a:lnTo>
                  <a:lnTo>
                    <a:pt x="684" y="344"/>
                  </a:lnTo>
                  <a:lnTo>
                    <a:pt x="670" y="338"/>
                  </a:lnTo>
                  <a:lnTo>
                    <a:pt x="656" y="332"/>
                  </a:lnTo>
                  <a:lnTo>
                    <a:pt x="644" y="322"/>
                  </a:lnTo>
                  <a:lnTo>
                    <a:pt x="634" y="308"/>
                  </a:lnTo>
                  <a:lnTo>
                    <a:pt x="634" y="308"/>
                  </a:lnTo>
                  <a:lnTo>
                    <a:pt x="628" y="294"/>
                  </a:lnTo>
                  <a:lnTo>
                    <a:pt x="624" y="276"/>
                  </a:lnTo>
                  <a:lnTo>
                    <a:pt x="624" y="258"/>
                  </a:lnTo>
                  <a:lnTo>
                    <a:pt x="628" y="238"/>
                  </a:lnTo>
                  <a:lnTo>
                    <a:pt x="628" y="238"/>
                  </a:lnTo>
                  <a:lnTo>
                    <a:pt x="636" y="218"/>
                  </a:lnTo>
                  <a:lnTo>
                    <a:pt x="648" y="202"/>
                  </a:lnTo>
                  <a:lnTo>
                    <a:pt x="662" y="190"/>
                  </a:lnTo>
                  <a:lnTo>
                    <a:pt x="676" y="182"/>
                  </a:lnTo>
                  <a:lnTo>
                    <a:pt x="676" y="182"/>
                  </a:lnTo>
                  <a:lnTo>
                    <a:pt x="692" y="178"/>
                  </a:lnTo>
                  <a:lnTo>
                    <a:pt x="708" y="176"/>
                  </a:lnTo>
                  <a:lnTo>
                    <a:pt x="722" y="178"/>
                  </a:lnTo>
                  <a:lnTo>
                    <a:pt x="736" y="182"/>
                  </a:lnTo>
                  <a:lnTo>
                    <a:pt x="736" y="182"/>
                  </a:lnTo>
                  <a:lnTo>
                    <a:pt x="752" y="190"/>
                  </a:lnTo>
                  <a:lnTo>
                    <a:pt x="762" y="198"/>
                  </a:lnTo>
                  <a:lnTo>
                    <a:pt x="772" y="206"/>
                  </a:lnTo>
                  <a:lnTo>
                    <a:pt x="780" y="216"/>
                  </a:lnTo>
                  <a:lnTo>
                    <a:pt x="780" y="216"/>
                  </a:lnTo>
                  <a:lnTo>
                    <a:pt x="788" y="228"/>
                  </a:lnTo>
                  <a:lnTo>
                    <a:pt x="792" y="232"/>
                  </a:lnTo>
                  <a:lnTo>
                    <a:pt x="808" y="238"/>
                  </a:lnTo>
                  <a:lnTo>
                    <a:pt x="880" y="0"/>
                  </a:lnTo>
                  <a:lnTo>
                    <a:pt x="28" y="18"/>
                  </a:lnTo>
                  <a:lnTo>
                    <a:pt x="28" y="18"/>
                  </a:lnTo>
                  <a:lnTo>
                    <a:pt x="18" y="20"/>
                  </a:lnTo>
                  <a:lnTo>
                    <a:pt x="8" y="26"/>
                  </a:lnTo>
                  <a:lnTo>
                    <a:pt x="2" y="36"/>
                  </a:lnTo>
                  <a:lnTo>
                    <a:pt x="0" y="46"/>
                  </a:lnTo>
                  <a:lnTo>
                    <a:pt x="0" y="46"/>
                  </a:lnTo>
                  <a:close/>
                </a:path>
              </a:pathLst>
            </a:custGeom>
            <a:solidFill>
              <a:schemeClr val="accent4"/>
            </a:solidFill>
            <a:ln>
              <a:noFil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46" name="Freeform 12"/>
            <p:cNvSpPr/>
            <p:nvPr/>
          </p:nvSpPr>
          <p:spPr bwMode="auto">
            <a:xfrm>
              <a:off x="9197" y="7030"/>
              <a:ext cx="2245" cy="1850"/>
            </a:xfrm>
            <a:custGeom>
              <a:avLst/>
              <a:gdLst>
                <a:gd name="T0" fmla="*/ 648 w 898"/>
                <a:gd name="T1" fmla="*/ 92 h 740"/>
                <a:gd name="T2" fmla="*/ 656 w 898"/>
                <a:gd name="T3" fmla="*/ 114 h 740"/>
                <a:gd name="T4" fmla="*/ 664 w 898"/>
                <a:gd name="T5" fmla="*/ 138 h 740"/>
                <a:gd name="T6" fmla="*/ 662 w 898"/>
                <a:gd name="T7" fmla="*/ 170 h 740"/>
                <a:gd name="T8" fmla="*/ 642 w 898"/>
                <a:gd name="T9" fmla="*/ 210 h 740"/>
                <a:gd name="T10" fmla="*/ 614 w 898"/>
                <a:gd name="T11" fmla="*/ 228 h 740"/>
                <a:gd name="T12" fmla="*/ 558 w 898"/>
                <a:gd name="T13" fmla="*/ 230 h 740"/>
                <a:gd name="T14" fmla="*/ 522 w 898"/>
                <a:gd name="T15" fmla="*/ 210 h 740"/>
                <a:gd name="T16" fmla="*/ 500 w 898"/>
                <a:gd name="T17" fmla="*/ 184 h 740"/>
                <a:gd name="T18" fmla="*/ 496 w 898"/>
                <a:gd name="T19" fmla="*/ 138 h 740"/>
                <a:gd name="T20" fmla="*/ 504 w 898"/>
                <a:gd name="T21" fmla="*/ 108 h 740"/>
                <a:gd name="T22" fmla="*/ 530 w 898"/>
                <a:gd name="T23" fmla="*/ 80 h 740"/>
                <a:gd name="T24" fmla="*/ 546 w 898"/>
                <a:gd name="T25" fmla="*/ 66 h 740"/>
                <a:gd name="T26" fmla="*/ 358 w 898"/>
                <a:gd name="T27" fmla="*/ 10 h 740"/>
                <a:gd name="T28" fmla="*/ 168 w 898"/>
                <a:gd name="T29" fmla="*/ 134 h 740"/>
                <a:gd name="T30" fmla="*/ 174 w 898"/>
                <a:gd name="T31" fmla="*/ 382 h 740"/>
                <a:gd name="T32" fmla="*/ 108 w 898"/>
                <a:gd name="T33" fmla="*/ 382 h 740"/>
                <a:gd name="T34" fmla="*/ 82 w 898"/>
                <a:gd name="T35" fmla="*/ 368 h 740"/>
                <a:gd name="T36" fmla="*/ 50 w 898"/>
                <a:gd name="T37" fmla="*/ 356 h 740"/>
                <a:gd name="T38" fmla="*/ 30 w 898"/>
                <a:gd name="T39" fmla="*/ 360 h 740"/>
                <a:gd name="T40" fmla="*/ 14 w 898"/>
                <a:gd name="T41" fmla="*/ 368 h 740"/>
                <a:gd name="T42" fmla="*/ 0 w 898"/>
                <a:gd name="T43" fmla="*/ 394 h 740"/>
                <a:gd name="T44" fmla="*/ 2 w 898"/>
                <a:gd name="T45" fmla="*/ 424 h 740"/>
                <a:gd name="T46" fmla="*/ 18 w 898"/>
                <a:gd name="T47" fmla="*/ 450 h 740"/>
                <a:gd name="T48" fmla="*/ 34 w 898"/>
                <a:gd name="T49" fmla="*/ 456 h 740"/>
                <a:gd name="T50" fmla="*/ 54 w 898"/>
                <a:gd name="T51" fmla="*/ 458 h 740"/>
                <a:gd name="T52" fmla="*/ 84 w 898"/>
                <a:gd name="T53" fmla="*/ 444 h 740"/>
                <a:gd name="T54" fmla="*/ 110 w 898"/>
                <a:gd name="T55" fmla="*/ 426 h 740"/>
                <a:gd name="T56" fmla="*/ 122 w 898"/>
                <a:gd name="T57" fmla="*/ 422 h 740"/>
                <a:gd name="T58" fmla="*/ 396 w 898"/>
                <a:gd name="T59" fmla="*/ 740 h 740"/>
                <a:gd name="T60" fmla="*/ 682 w 898"/>
                <a:gd name="T61" fmla="*/ 618 h 740"/>
                <a:gd name="T62" fmla="*/ 690 w 898"/>
                <a:gd name="T63" fmla="*/ 658 h 740"/>
                <a:gd name="T64" fmla="*/ 694 w 898"/>
                <a:gd name="T65" fmla="*/ 682 h 740"/>
                <a:gd name="T66" fmla="*/ 704 w 898"/>
                <a:gd name="T67" fmla="*/ 698 h 740"/>
                <a:gd name="T68" fmla="*/ 728 w 898"/>
                <a:gd name="T69" fmla="*/ 714 h 740"/>
                <a:gd name="T70" fmla="*/ 746 w 898"/>
                <a:gd name="T71" fmla="*/ 714 h 740"/>
                <a:gd name="T72" fmla="*/ 770 w 898"/>
                <a:gd name="T73" fmla="*/ 702 h 740"/>
                <a:gd name="T74" fmla="*/ 792 w 898"/>
                <a:gd name="T75" fmla="*/ 674 h 740"/>
                <a:gd name="T76" fmla="*/ 794 w 898"/>
                <a:gd name="T77" fmla="*/ 656 h 740"/>
                <a:gd name="T78" fmla="*/ 780 w 898"/>
                <a:gd name="T79" fmla="*/ 630 h 740"/>
                <a:gd name="T80" fmla="*/ 768 w 898"/>
                <a:gd name="T81" fmla="*/ 618 h 740"/>
                <a:gd name="T82" fmla="*/ 732 w 898"/>
                <a:gd name="T83" fmla="*/ 606 h 740"/>
                <a:gd name="T84" fmla="*/ 712 w 898"/>
                <a:gd name="T85" fmla="*/ 594 h 740"/>
                <a:gd name="T86" fmla="*/ 898 w 898"/>
                <a:gd name="T87" fmla="*/ 356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8" h="740">
                  <a:moveTo>
                    <a:pt x="810" y="102"/>
                  </a:moveTo>
                  <a:lnTo>
                    <a:pt x="654" y="70"/>
                  </a:lnTo>
                  <a:lnTo>
                    <a:pt x="648" y="92"/>
                  </a:lnTo>
                  <a:lnTo>
                    <a:pt x="648" y="92"/>
                  </a:lnTo>
                  <a:lnTo>
                    <a:pt x="650" y="98"/>
                  </a:lnTo>
                  <a:lnTo>
                    <a:pt x="656" y="114"/>
                  </a:lnTo>
                  <a:lnTo>
                    <a:pt x="656" y="114"/>
                  </a:lnTo>
                  <a:lnTo>
                    <a:pt x="660" y="126"/>
                  </a:lnTo>
                  <a:lnTo>
                    <a:pt x="664" y="138"/>
                  </a:lnTo>
                  <a:lnTo>
                    <a:pt x="664" y="154"/>
                  </a:lnTo>
                  <a:lnTo>
                    <a:pt x="662" y="170"/>
                  </a:lnTo>
                  <a:lnTo>
                    <a:pt x="662" y="170"/>
                  </a:lnTo>
                  <a:lnTo>
                    <a:pt x="658" y="184"/>
                  </a:lnTo>
                  <a:lnTo>
                    <a:pt x="650" y="198"/>
                  </a:lnTo>
                  <a:lnTo>
                    <a:pt x="642" y="210"/>
                  </a:lnTo>
                  <a:lnTo>
                    <a:pt x="628" y="220"/>
                  </a:lnTo>
                  <a:lnTo>
                    <a:pt x="628" y="220"/>
                  </a:lnTo>
                  <a:lnTo>
                    <a:pt x="614" y="228"/>
                  </a:lnTo>
                  <a:lnTo>
                    <a:pt x="596" y="232"/>
                  </a:lnTo>
                  <a:lnTo>
                    <a:pt x="578" y="232"/>
                  </a:lnTo>
                  <a:lnTo>
                    <a:pt x="558" y="230"/>
                  </a:lnTo>
                  <a:lnTo>
                    <a:pt x="558" y="230"/>
                  </a:lnTo>
                  <a:lnTo>
                    <a:pt x="538" y="222"/>
                  </a:lnTo>
                  <a:lnTo>
                    <a:pt x="522" y="210"/>
                  </a:lnTo>
                  <a:lnTo>
                    <a:pt x="508" y="198"/>
                  </a:lnTo>
                  <a:lnTo>
                    <a:pt x="500" y="184"/>
                  </a:lnTo>
                  <a:lnTo>
                    <a:pt x="500" y="184"/>
                  </a:lnTo>
                  <a:lnTo>
                    <a:pt x="496" y="168"/>
                  </a:lnTo>
                  <a:lnTo>
                    <a:pt x="494" y="152"/>
                  </a:lnTo>
                  <a:lnTo>
                    <a:pt x="496" y="138"/>
                  </a:lnTo>
                  <a:lnTo>
                    <a:pt x="498" y="122"/>
                  </a:lnTo>
                  <a:lnTo>
                    <a:pt x="498" y="122"/>
                  </a:lnTo>
                  <a:lnTo>
                    <a:pt x="504" y="108"/>
                  </a:lnTo>
                  <a:lnTo>
                    <a:pt x="512" y="96"/>
                  </a:lnTo>
                  <a:lnTo>
                    <a:pt x="522" y="86"/>
                  </a:lnTo>
                  <a:lnTo>
                    <a:pt x="530" y="80"/>
                  </a:lnTo>
                  <a:lnTo>
                    <a:pt x="530" y="80"/>
                  </a:lnTo>
                  <a:lnTo>
                    <a:pt x="542" y="70"/>
                  </a:lnTo>
                  <a:lnTo>
                    <a:pt x="546" y="66"/>
                  </a:lnTo>
                  <a:lnTo>
                    <a:pt x="550" y="50"/>
                  </a:lnTo>
                  <a:lnTo>
                    <a:pt x="358" y="10"/>
                  </a:lnTo>
                  <a:lnTo>
                    <a:pt x="358" y="10"/>
                  </a:lnTo>
                  <a:lnTo>
                    <a:pt x="350" y="6"/>
                  </a:lnTo>
                  <a:lnTo>
                    <a:pt x="344" y="0"/>
                  </a:lnTo>
                  <a:lnTo>
                    <a:pt x="168" y="134"/>
                  </a:lnTo>
                  <a:lnTo>
                    <a:pt x="168" y="134"/>
                  </a:lnTo>
                  <a:lnTo>
                    <a:pt x="170" y="142"/>
                  </a:lnTo>
                  <a:lnTo>
                    <a:pt x="174" y="382"/>
                  </a:lnTo>
                  <a:lnTo>
                    <a:pt x="120" y="384"/>
                  </a:lnTo>
                  <a:lnTo>
                    <a:pt x="120" y="384"/>
                  </a:lnTo>
                  <a:lnTo>
                    <a:pt x="108" y="382"/>
                  </a:lnTo>
                  <a:lnTo>
                    <a:pt x="98" y="378"/>
                  </a:lnTo>
                  <a:lnTo>
                    <a:pt x="82" y="368"/>
                  </a:lnTo>
                  <a:lnTo>
                    <a:pt x="82" y="368"/>
                  </a:lnTo>
                  <a:lnTo>
                    <a:pt x="68" y="358"/>
                  </a:lnTo>
                  <a:lnTo>
                    <a:pt x="60" y="356"/>
                  </a:lnTo>
                  <a:lnTo>
                    <a:pt x="50" y="356"/>
                  </a:lnTo>
                  <a:lnTo>
                    <a:pt x="50" y="356"/>
                  </a:lnTo>
                  <a:lnTo>
                    <a:pt x="40" y="358"/>
                  </a:lnTo>
                  <a:lnTo>
                    <a:pt x="30" y="360"/>
                  </a:lnTo>
                  <a:lnTo>
                    <a:pt x="22" y="364"/>
                  </a:lnTo>
                  <a:lnTo>
                    <a:pt x="14" y="368"/>
                  </a:lnTo>
                  <a:lnTo>
                    <a:pt x="14" y="368"/>
                  </a:lnTo>
                  <a:lnTo>
                    <a:pt x="8" y="374"/>
                  </a:lnTo>
                  <a:lnTo>
                    <a:pt x="4" y="384"/>
                  </a:lnTo>
                  <a:lnTo>
                    <a:pt x="0" y="394"/>
                  </a:lnTo>
                  <a:lnTo>
                    <a:pt x="0" y="410"/>
                  </a:lnTo>
                  <a:lnTo>
                    <a:pt x="0" y="410"/>
                  </a:lnTo>
                  <a:lnTo>
                    <a:pt x="2" y="424"/>
                  </a:lnTo>
                  <a:lnTo>
                    <a:pt x="6" y="434"/>
                  </a:lnTo>
                  <a:lnTo>
                    <a:pt x="10" y="444"/>
                  </a:lnTo>
                  <a:lnTo>
                    <a:pt x="18" y="450"/>
                  </a:lnTo>
                  <a:lnTo>
                    <a:pt x="18" y="450"/>
                  </a:lnTo>
                  <a:lnTo>
                    <a:pt x="26" y="454"/>
                  </a:lnTo>
                  <a:lnTo>
                    <a:pt x="34" y="456"/>
                  </a:lnTo>
                  <a:lnTo>
                    <a:pt x="44" y="458"/>
                  </a:lnTo>
                  <a:lnTo>
                    <a:pt x="54" y="458"/>
                  </a:lnTo>
                  <a:lnTo>
                    <a:pt x="54" y="458"/>
                  </a:lnTo>
                  <a:lnTo>
                    <a:pt x="64" y="458"/>
                  </a:lnTo>
                  <a:lnTo>
                    <a:pt x="70" y="454"/>
                  </a:lnTo>
                  <a:lnTo>
                    <a:pt x="84" y="444"/>
                  </a:lnTo>
                  <a:lnTo>
                    <a:pt x="84" y="444"/>
                  </a:lnTo>
                  <a:lnTo>
                    <a:pt x="100" y="430"/>
                  </a:lnTo>
                  <a:lnTo>
                    <a:pt x="110" y="426"/>
                  </a:lnTo>
                  <a:lnTo>
                    <a:pt x="122" y="422"/>
                  </a:lnTo>
                  <a:lnTo>
                    <a:pt x="122" y="422"/>
                  </a:lnTo>
                  <a:lnTo>
                    <a:pt x="122" y="422"/>
                  </a:lnTo>
                  <a:lnTo>
                    <a:pt x="174" y="420"/>
                  </a:lnTo>
                  <a:lnTo>
                    <a:pt x="176" y="586"/>
                  </a:lnTo>
                  <a:lnTo>
                    <a:pt x="396" y="740"/>
                  </a:lnTo>
                  <a:lnTo>
                    <a:pt x="638" y="556"/>
                  </a:lnTo>
                  <a:lnTo>
                    <a:pt x="682" y="618"/>
                  </a:lnTo>
                  <a:lnTo>
                    <a:pt x="682" y="618"/>
                  </a:lnTo>
                  <a:lnTo>
                    <a:pt x="688" y="628"/>
                  </a:lnTo>
                  <a:lnTo>
                    <a:pt x="690" y="638"/>
                  </a:lnTo>
                  <a:lnTo>
                    <a:pt x="690" y="658"/>
                  </a:lnTo>
                  <a:lnTo>
                    <a:pt x="690" y="658"/>
                  </a:lnTo>
                  <a:lnTo>
                    <a:pt x="690" y="674"/>
                  </a:lnTo>
                  <a:lnTo>
                    <a:pt x="694" y="682"/>
                  </a:lnTo>
                  <a:lnTo>
                    <a:pt x="698" y="690"/>
                  </a:lnTo>
                  <a:lnTo>
                    <a:pt x="698" y="690"/>
                  </a:lnTo>
                  <a:lnTo>
                    <a:pt x="704" y="698"/>
                  </a:lnTo>
                  <a:lnTo>
                    <a:pt x="712" y="704"/>
                  </a:lnTo>
                  <a:lnTo>
                    <a:pt x="720" y="710"/>
                  </a:lnTo>
                  <a:lnTo>
                    <a:pt x="728" y="714"/>
                  </a:lnTo>
                  <a:lnTo>
                    <a:pt x="728" y="714"/>
                  </a:lnTo>
                  <a:lnTo>
                    <a:pt x="738" y="714"/>
                  </a:lnTo>
                  <a:lnTo>
                    <a:pt x="746" y="714"/>
                  </a:lnTo>
                  <a:lnTo>
                    <a:pt x="758" y="710"/>
                  </a:lnTo>
                  <a:lnTo>
                    <a:pt x="770" y="702"/>
                  </a:lnTo>
                  <a:lnTo>
                    <a:pt x="770" y="702"/>
                  </a:lnTo>
                  <a:lnTo>
                    <a:pt x="780" y="692"/>
                  </a:lnTo>
                  <a:lnTo>
                    <a:pt x="788" y="682"/>
                  </a:lnTo>
                  <a:lnTo>
                    <a:pt x="792" y="674"/>
                  </a:lnTo>
                  <a:lnTo>
                    <a:pt x="794" y="664"/>
                  </a:lnTo>
                  <a:lnTo>
                    <a:pt x="794" y="664"/>
                  </a:lnTo>
                  <a:lnTo>
                    <a:pt x="794" y="656"/>
                  </a:lnTo>
                  <a:lnTo>
                    <a:pt x="790" y="648"/>
                  </a:lnTo>
                  <a:lnTo>
                    <a:pt x="786" y="638"/>
                  </a:lnTo>
                  <a:lnTo>
                    <a:pt x="780" y="630"/>
                  </a:lnTo>
                  <a:lnTo>
                    <a:pt x="780" y="630"/>
                  </a:lnTo>
                  <a:lnTo>
                    <a:pt x="774" y="622"/>
                  </a:lnTo>
                  <a:lnTo>
                    <a:pt x="768" y="618"/>
                  </a:lnTo>
                  <a:lnTo>
                    <a:pt x="752" y="612"/>
                  </a:lnTo>
                  <a:lnTo>
                    <a:pt x="752" y="612"/>
                  </a:lnTo>
                  <a:lnTo>
                    <a:pt x="732" y="606"/>
                  </a:lnTo>
                  <a:lnTo>
                    <a:pt x="722" y="602"/>
                  </a:lnTo>
                  <a:lnTo>
                    <a:pt x="712" y="594"/>
                  </a:lnTo>
                  <a:lnTo>
                    <a:pt x="712" y="594"/>
                  </a:lnTo>
                  <a:lnTo>
                    <a:pt x="712" y="592"/>
                  </a:lnTo>
                  <a:lnTo>
                    <a:pt x="668" y="532"/>
                  </a:lnTo>
                  <a:lnTo>
                    <a:pt x="898" y="356"/>
                  </a:lnTo>
                  <a:lnTo>
                    <a:pt x="810" y="102"/>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Freeform 14"/>
            <p:cNvSpPr/>
            <p:nvPr/>
          </p:nvSpPr>
          <p:spPr bwMode="auto">
            <a:xfrm>
              <a:off x="7697" y="6820"/>
              <a:ext cx="1840" cy="2090"/>
            </a:xfrm>
            <a:custGeom>
              <a:avLst/>
              <a:gdLst>
                <a:gd name="T0" fmla="*/ 720 w 736"/>
                <a:gd name="T1" fmla="*/ 542 h 836"/>
                <a:gd name="T2" fmla="*/ 698 w 736"/>
                <a:gd name="T3" fmla="*/ 562 h 836"/>
                <a:gd name="T4" fmla="*/ 656 w 736"/>
                <a:gd name="T5" fmla="*/ 576 h 836"/>
                <a:gd name="T6" fmla="*/ 626 w 736"/>
                <a:gd name="T7" fmla="*/ 574 h 836"/>
                <a:gd name="T8" fmla="*/ 596 w 736"/>
                <a:gd name="T9" fmla="*/ 560 h 836"/>
                <a:gd name="T10" fmla="*/ 570 w 736"/>
                <a:gd name="T11" fmla="*/ 516 h 836"/>
                <a:gd name="T12" fmla="*/ 568 w 736"/>
                <a:gd name="T13" fmla="*/ 474 h 836"/>
                <a:gd name="T14" fmla="*/ 592 w 736"/>
                <a:gd name="T15" fmla="*/ 426 h 836"/>
                <a:gd name="T16" fmla="*/ 620 w 736"/>
                <a:gd name="T17" fmla="*/ 412 h 836"/>
                <a:gd name="T18" fmla="*/ 650 w 736"/>
                <a:gd name="T19" fmla="*/ 406 h 836"/>
                <a:gd name="T20" fmla="*/ 690 w 736"/>
                <a:gd name="T21" fmla="*/ 418 h 836"/>
                <a:gd name="T22" fmla="*/ 714 w 736"/>
                <a:gd name="T23" fmla="*/ 432 h 836"/>
                <a:gd name="T24" fmla="*/ 730 w 736"/>
                <a:gd name="T25" fmla="*/ 226 h 836"/>
                <a:gd name="T26" fmla="*/ 552 w 736"/>
                <a:gd name="T27" fmla="*/ 98 h 836"/>
                <a:gd name="T28" fmla="*/ 540 w 736"/>
                <a:gd name="T29" fmla="*/ 106 h 836"/>
                <a:gd name="T30" fmla="*/ 274 w 736"/>
                <a:gd name="T31" fmla="*/ 112 h 836"/>
                <a:gd name="T32" fmla="*/ 278 w 736"/>
                <a:gd name="T33" fmla="*/ 70 h 836"/>
                <a:gd name="T34" fmla="*/ 280 w 736"/>
                <a:gd name="T35" fmla="*/ 46 h 836"/>
                <a:gd name="T36" fmla="*/ 274 w 736"/>
                <a:gd name="T37" fmla="*/ 28 h 836"/>
                <a:gd name="T38" fmla="*/ 256 w 736"/>
                <a:gd name="T39" fmla="*/ 6 h 836"/>
                <a:gd name="T40" fmla="*/ 232 w 736"/>
                <a:gd name="T41" fmla="*/ 0 h 836"/>
                <a:gd name="T42" fmla="*/ 212 w 736"/>
                <a:gd name="T43" fmla="*/ 6 h 836"/>
                <a:gd name="T44" fmla="*/ 190 w 736"/>
                <a:gd name="T45" fmla="*/ 20 h 836"/>
                <a:gd name="T46" fmla="*/ 180 w 736"/>
                <a:gd name="T47" fmla="*/ 34 h 836"/>
                <a:gd name="T48" fmla="*/ 178 w 736"/>
                <a:gd name="T49" fmla="*/ 62 h 836"/>
                <a:gd name="T50" fmla="*/ 186 w 736"/>
                <a:gd name="T51" fmla="*/ 80 h 836"/>
                <a:gd name="T52" fmla="*/ 204 w 736"/>
                <a:gd name="T53" fmla="*/ 98 h 836"/>
                <a:gd name="T54" fmla="*/ 238 w 736"/>
                <a:gd name="T55" fmla="*/ 126 h 836"/>
                <a:gd name="T56" fmla="*/ 256 w 736"/>
                <a:gd name="T57" fmla="*/ 174 h 836"/>
                <a:gd name="T58" fmla="*/ 252 w 736"/>
                <a:gd name="T59" fmla="*/ 652 h 836"/>
                <a:gd name="T60" fmla="*/ 210 w 736"/>
                <a:gd name="T61" fmla="*/ 708 h 836"/>
                <a:gd name="T62" fmla="*/ 182 w 736"/>
                <a:gd name="T63" fmla="*/ 718 h 836"/>
                <a:gd name="T64" fmla="*/ 154 w 736"/>
                <a:gd name="T65" fmla="*/ 736 h 836"/>
                <a:gd name="T66" fmla="*/ 144 w 736"/>
                <a:gd name="T67" fmla="*/ 754 h 836"/>
                <a:gd name="T68" fmla="*/ 140 w 736"/>
                <a:gd name="T69" fmla="*/ 774 h 836"/>
                <a:gd name="T70" fmla="*/ 152 w 736"/>
                <a:gd name="T71" fmla="*/ 800 h 836"/>
                <a:gd name="T72" fmla="*/ 176 w 736"/>
                <a:gd name="T73" fmla="*/ 816 h 836"/>
                <a:gd name="T74" fmla="*/ 206 w 736"/>
                <a:gd name="T75" fmla="*/ 820 h 836"/>
                <a:gd name="T76" fmla="*/ 222 w 736"/>
                <a:gd name="T77" fmla="*/ 812 h 836"/>
                <a:gd name="T78" fmla="*/ 236 w 736"/>
                <a:gd name="T79" fmla="*/ 798 h 836"/>
                <a:gd name="T80" fmla="*/ 244 w 736"/>
                <a:gd name="T81" fmla="*/ 764 h 836"/>
                <a:gd name="T82" fmla="*/ 244 w 736"/>
                <a:gd name="T83" fmla="*/ 732 h 836"/>
                <a:gd name="T84" fmla="*/ 250 w 736"/>
                <a:gd name="T85" fmla="*/ 720 h 836"/>
                <a:gd name="T86" fmla="*/ 736 w 736"/>
                <a:gd name="T87" fmla="*/ 67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6" h="836">
                  <a:moveTo>
                    <a:pt x="726" y="540"/>
                  </a:moveTo>
                  <a:lnTo>
                    <a:pt x="726" y="540"/>
                  </a:lnTo>
                  <a:lnTo>
                    <a:pt x="720" y="542"/>
                  </a:lnTo>
                  <a:lnTo>
                    <a:pt x="706" y="554"/>
                  </a:lnTo>
                  <a:lnTo>
                    <a:pt x="706" y="554"/>
                  </a:lnTo>
                  <a:lnTo>
                    <a:pt x="698" y="562"/>
                  </a:lnTo>
                  <a:lnTo>
                    <a:pt x="686" y="568"/>
                  </a:lnTo>
                  <a:lnTo>
                    <a:pt x="672" y="574"/>
                  </a:lnTo>
                  <a:lnTo>
                    <a:pt x="656" y="576"/>
                  </a:lnTo>
                  <a:lnTo>
                    <a:pt x="656" y="576"/>
                  </a:lnTo>
                  <a:lnTo>
                    <a:pt x="640" y="576"/>
                  </a:lnTo>
                  <a:lnTo>
                    <a:pt x="626" y="574"/>
                  </a:lnTo>
                  <a:lnTo>
                    <a:pt x="610" y="568"/>
                  </a:lnTo>
                  <a:lnTo>
                    <a:pt x="596" y="560"/>
                  </a:lnTo>
                  <a:lnTo>
                    <a:pt x="596" y="560"/>
                  </a:lnTo>
                  <a:lnTo>
                    <a:pt x="586" y="548"/>
                  </a:lnTo>
                  <a:lnTo>
                    <a:pt x="576" y="534"/>
                  </a:lnTo>
                  <a:lnTo>
                    <a:pt x="570" y="516"/>
                  </a:lnTo>
                  <a:lnTo>
                    <a:pt x="566" y="494"/>
                  </a:lnTo>
                  <a:lnTo>
                    <a:pt x="566" y="494"/>
                  </a:lnTo>
                  <a:lnTo>
                    <a:pt x="568" y="474"/>
                  </a:lnTo>
                  <a:lnTo>
                    <a:pt x="572" y="456"/>
                  </a:lnTo>
                  <a:lnTo>
                    <a:pt x="582" y="440"/>
                  </a:lnTo>
                  <a:lnTo>
                    <a:pt x="592" y="426"/>
                  </a:lnTo>
                  <a:lnTo>
                    <a:pt x="592" y="426"/>
                  </a:lnTo>
                  <a:lnTo>
                    <a:pt x="606" y="418"/>
                  </a:lnTo>
                  <a:lnTo>
                    <a:pt x="620" y="412"/>
                  </a:lnTo>
                  <a:lnTo>
                    <a:pt x="634" y="408"/>
                  </a:lnTo>
                  <a:lnTo>
                    <a:pt x="650" y="406"/>
                  </a:lnTo>
                  <a:lnTo>
                    <a:pt x="650" y="406"/>
                  </a:lnTo>
                  <a:lnTo>
                    <a:pt x="666" y="408"/>
                  </a:lnTo>
                  <a:lnTo>
                    <a:pt x="678" y="412"/>
                  </a:lnTo>
                  <a:lnTo>
                    <a:pt x="690" y="418"/>
                  </a:lnTo>
                  <a:lnTo>
                    <a:pt x="700" y="424"/>
                  </a:lnTo>
                  <a:lnTo>
                    <a:pt x="700" y="424"/>
                  </a:lnTo>
                  <a:lnTo>
                    <a:pt x="714" y="432"/>
                  </a:lnTo>
                  <a:lnTo>
                    <a:pt x="718" y="434"/>
                  </a:lnTo>
                  <a:lnTo>
                    <a:pt x="732" y="434"/>
                  </a:lnTo>
                  <a:lnTo>
                    <a:pt x="730" y="226"/>
                  </a:lnTo>
                  <a:lnTo>
                    <a:pt x="730" y="226"/>
                  </a:lnTo>
                  <a:lnTo>
                    <a:pt x="730" y="222"/>
                  </a:lnTo>
                  <a:lnTo>
                    <a:pt x="552" y="98"/>
                  </a:lnTo>
                  <a:lnTo>
                    <a:pt x="552" y="98"/>
                  </a:lnTo>
                  <a:lnTo>
                    <a:pt x="546" y="102"/>
                  </a:lnTo>
                  <a:lnTo>
                    <a:pt x="540" y="106"/>
                  </a:lnTo>
                  <a:lnTo>
                    <a:pt x="292" y="164"/>
                  </a:lnTo>
                  <a:lnTo>
                    <a:pt x="274" y="112"/>
                  </a:lnTo>
                  <a:lnTo>
                    <a:pt x="274" y="112"/>
                  </a:lnTo>
                  <a:lnTo>
                    <a:pt x="270" y="100"/>
                  </a:lnTo>
                  <a:lnTo>
                    <a:pt x="272" y="90"/>
                  </a:lnTo>
                  <a:lnTo>
                    <a:pt x="278" y="70"/>
                  </a:lnTo>
                  <a:lnTo>
                    <a:pt x="278" y="70"/>
                  </a:lnTo>
                  <a:lnTo>
                    <a:pt x="280" y="54"/>
                  </a:lnTo>
                  <a:lnTo>
                    <a:pt x="280" y="46"/>
                  </a:lnTo>
                  <a:lnTo>
                    <a:pt x="278" y="38"/>
                  </a:lnTo>
                  <a:lnTo>
                    <a:pt x="278" y="38"/>
                  </a:lnTo>
                  <a:lnTo>
                    <a:pt x="274" y="28"/>
                  </a:lnTo>
                  <a:lnTo>
                    <a:pt x="268" y="20"/>
                  </a:lnTo>
                  <a:lnTo>
                    <a:pt x="262" y="12"/>
                  </a:lnTo>
                  <a:lnTo>
                    <a:pt x="256" y="6"/>
                  </a:lnTo>
                  <a:lnTo>
                    <a:pt x="256" y="6"/>
                  </a:lnTo>
                  <a:lnTo>
                    <a:pt x="244" y="2"/>
                  </a:lnTo>
                  <a:lnTo>
                    <a:pt x="232" y="0"/>
                  </a:lnTo>
                  <a:lnTo>
                    <a:pt x="232" y="0"/>
                  </a:lnTo>
                  <a:lnTo>
                    <a:pt x="222" y="2"/>
                  </a:lnTo>
                  <a:lnTo>
                    <a:pt x="212" y="6"/>
                  </a:lnTo>
                  <a:lnTo>
                    <a:pt x="212" y="6"/>
                  </a:lnTo>
                  <a:lnTo>
                    <a:pt x="198" y="12"/>
                  </a:lnTo>
                  <a:lnTo>
                    <a:pt x="190" y="20"/>
                  </a:lnTo>
                  <a:lnTo>
                    <a:pt x="184" y="26"/>
                  </a:lnTo>
                  <a:lnTo>
                    <a:pt x="180" y="34"/>
                  </a:lnTo>
                  <a:lnTo>
                    <a:pt x="180" y="34"/>
                  </a:lnTo>
                  <a:lnTo>
                    <a:pt x="178" y="44"/>
                  </a:lnTo>
                  <a:lnTo>
                    <a:pt x="178" y="52"/>
                  </a:lnTo>
                  <a:lnTo>
                    <a:pt x="178" y="62"/>
                  </a:lnTo>
                  <a:lnTo>
                    <a:pt x="182" y="72"/>
                  </a:lnTo>
                  <a:lnTo>
                    <a:pt x="182" y="72"/>
                  </a:lnTo>
                  <a:lnTo>
                    <a:pt x="186" y="80"/>
                  </a:lnTo>
                  <a:lnTo>
                    <a:pt x="190" y="86"/>
                  </a:lnTo>
                  <a:lnTo>
                    <a:pt x="204" y="98"/>
                  </a:lnTo>
                  <a:lnTo>
                    <a:pt x="204" y="98"/>
                  </a:lnTo>
                  <a:lnTo>
                    <a:pt x="222" y="108"/>
                  </a:lnTo>
                  <a:lnTo>
                    <a:pt x="230" y="116"/>
                  </a:lnTo>
                  <a:lnTo>
                    <a:pt x="238" y="126"/>
                  </a:lnTo>
                  <a:lnTo>
                    <a:pt x="238" y="126"/>
                  </a:lnTo>
                  <a:lnTo>
                    <a:pt x="238" y="126"/>
                  </a:lnTo>
                  <a:lnTo>
                    <a:pt x="256" y="174"/>
                  </a:lnTo>
                  <a:lnTo>
                    <a:pt x="78" y="216"/>
                  </a:lnTo>
                  <a:lnTo>
                    <a:pt x="0" y="476"/>
                  </a:lnTo>
                  <a:lnTo>
                    <a:pt x="252" y="652"/>
                  </a:lnTo>
                  <a:lnTo>
                    <a:pt x="218" y="700"/>
                  </a:lnTo>
                  <a:lnTo>
                    <a:pt x="218" y="700"/>
                  </a:lnTo>
                  <a:lnTo>
                    <a:pt x="210" y="708"/>
                  </a:lnTo>
                  <a:lnTo>
                    <a:pt x="200" y="712"/>
                  </a:lnTo>
                  <a:lnTo>
                    <a:pt x="182" y="718"/>
                  </a:lnTo>
                  <a:lnTo>
                    <a:pt x="182" y="718"/>
                  </a:lnTo>
                  <a:lnTo>
                    <a:pt x="166" y="726"/>
                  </a:lnTo>
                  <a:lnTo>
                    <a:pt x="160" y="730"/>
                  </a:lnTo>
                  <a:lnTo>
                    <a:pt x="154" y="736"/>
                  </a:lnTo>
                  <a:lnTo>
                    <a:pt x="154" y="736"/>
                  </a:lnTo>
                  <a:lnTo>
                    <a:pt x="148" y="746"/>
                  </a:lnTo>
                  <a:lnTo>
                    <a:pt x="144" y="754"/>
                  </a:lnTo>
                  <a:lnTo>
                    <a:pt x="140" y="764"/>
                  </a:lnTo>
                  <a:lnTo>
                    <a:pt x="140" y="774"/>
                  </a:lnTo>
                  <a:lnTo>
                    <a:pt x="140" y="774"/>
                  </a:lnTo>
                  <a:lnTo>
                    <a:pt x="142" y="782"/>
                  </a:lnTo>
                  <a:lnTo>
                    <a:pt x="146" y="792"/>
                  </a:lnTo>
                  <a:lnTo>
                    <a:pt x="152" y="800"/>
                  </a:lnTo>
                  <a:lnTo>
                    <a:pt x="164" y="810"/>
                  </a:lnTo>
                  <a:lnTo>
                    <a:pt x="164" y="810"/>
                  </a:lnTo>
                  <a:lnTo>
                    <a:pt x="176" y="816"/>
                  </a:lnTo>
                  <a:lnTo>
                    <a:pt x="188" y="820"/>
                  </a:lnTo>
                  <a:lnTo>
                    <a:pt x="198" y="822"/>
                  </a:lnTo>
                  <a:lnTo>
                    <a:pt x="206" y="820"/>
                  </a:lnTo>
                  <a:lnTo>
                    <a:pt x="206" y="820"/>
                  </a:lnTo>
                  <a:lnTo>
                    <a:pt x="214" y="818"/>
                  </a:lnTo>
                  <a:lnTo>
                    <a:pt x="222" y="812"/>
                  </a:lnTo>
                  <a:lnTo>
                    <a:pt x="230" y="806"/>
                  </a:lnTo>
                  <a:lnTo>
                    <a:pt x="236" y="798"/>
                  </a:lnTo>
                  <a:lnTo>
                    <a:pt x="236" y="798"/>
                  </a:lnTo>
                  <a:lnTo>
                    <a:pt x="240" y="790"/>
                  </a:lnTo>
                  <a:lnTo>
                    <a:pt x="244" y="782"/>
                  </a:lnTo>
                  <a:lnTo>
                    <a:pt x="244" y="764"/>
                  </a:lnTo>
                  <a:lnTo>
                    <a:pt x="244" y="764"/>
                  </a:lnTo>
                  <a:lnTo>
                    <a:pt x="244" y="744"/>
                  </a:lnTo>
                  <a:lnTo>
                    <a:pt x="244" y="732"/>
                  </a:lnTo>
                  <a:lnTo>
                    <a:pt x="248" y="722"/>
                  </a:lnTo>
                  <a:lnTo>
                    <a:pt x="248" y="722"/>
                  </a:lnTo>
                  <a:lnTo>
                    <a:pt x="250" y="720"/>
                  </a:lnTo>
                  <a:lnTo>
                    <a:pt x="284" y="674"/>
                  </a:lnTo>
                  <a:lnTo>
                    <a:pt x="516" y="836"/>
                  </a:lnTo>
                  <a:lnTo>
                    <a:pt x="736" y="670"/>
                  </a:lnTo>
                  <a:lnTo>
                    <a:pt x="734" y="540"/>
                  </a:lnTo>
                  <a:lnTo>
                    <a:pt x="726" y="54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15"/>
            <p:cNvSpPr/>
            <p:nvPr/>
          </p:nvSpPr>
          <p:spPr bwMode="auto">
            <a:xfrm>
              <a:off x="10272" y="8020"/>
              <a:ext cx="1955" cy="2215"/>
            </a:xfrm>
            <a:custGeom>
              <a:avLst/>
              <a:gdLst>
                <a:gd name="T0" fmla="*/ 482 w 782"/>
                <a:gd name="T1" fmla="*/ 0 h 886"/>
                <a:gd name="T2" fmla="*/ 288 w 782"/>
                <a:gd name="T3" fmla="*/ 148 h 886"/>
                <a:gd name="T4" fmla="*/ 308 w 782"/>
                <a:gd name="T5" fmla="*/ 176 h 886"/>
                <a:gd name="T6" fmla="*/ 308 w 782"/>
                <a:gd name="T7" fmla="*/ 176 h 886"/>
                <a:gd name="T8" fmla="*/ 314 w 782"/>
                <a:gd name="T9" fmla="*/ 178 h 886"/>
                <a:gd name="T10" fmla="*/ 330 w 782"/>
                <a:gd name="T11" fmla="*/ 184 h 886"/>
                <a:gd name="T12" fmla="*/ 330 w 782"/>
                <a:gd name="T13" fmla="*/ 184 h 886"/>
                <a:gd name="T14" fmla="*/ 342 w 782"/>
                <a:gd name="T15" fmla="*/ 188 h 886"/>
                <a:gd name="T16" fmla="*/ 354 w 782"/>
                <a:gd name="T17" fmla="*/ 194 h 886"/>
                <a:gd name="T18" fmla="*/ 366 w 782"/>
                <a:gd name="T19" fmla="*/ 202 h 886"/>
                <a:gd name="T20" fmla="*/ 378 w 782"/>
                <a:gd name="T21" fmla="*/ 214 h 886"/>
                <a:gd name="T22" fmla="*/ 378 w 782"/>
                <a:gd name="T23" fmla="*/ 214 h 886"/>
                <a:gd name="T24" fmla="*/ 386 w 782"/>
                <a:gd name="T25" fmla="*/ 226 h 886"/>
                <a:gd name="T26" fmla="*/ 392 w 782"/>
                <a:gd name="T27" fmla="*/ 240 h 886"/>
                <a:gd name="T28" fmla="*/ 396 w 782"/>
                <a:gd name="T29" fmla="*/ 256 h 886"/>
                <a:gd name="T30" fmla="*/ 398 w 782"/>
                <a:gd name="T31" fmla="*/ 272 h 886"/>
                <a:gd name="T32" fmla="*/ 398 w 782"/>
                <a:gd name="T33" fmla="*/ 272 h 886"/>
                <a:gd name="T34" fmla="*/ 394 w 782"/>
                <a:gd name="T35" fmla="*/ 288 h 886"/>
                <a:gd name="T36" fmla="*/ 386 w 782"/>
                <a:gd name="T37" fmla="*/ 304 h 886"/>
                <a:gd name="T38" fmla="*/ 376 w 782"/>
                <a:gd name="T39" fmla="*/ 320 h 886"/>
                <a:gd name="T40" fmla="*/ 360 w 782"/>
                <a:gd name="T41" fmla="*/ 332 h 886"/>
                <a:gd name="T42" fmla="*/ 360 w 782"/>
                <a:gd name="T43" fmla="*/ 332 h 886"/>
                <a:gd name="T44" fmla="*/ 342 w 782"/>
                <a:gd name="T45" fmla="*/ 344 h 886"/>
                <a:gd name="T46" fmla="*/ 324 w 782"/>
                <a:gd name="T47" fmla="*/ 350 h 886"/>
                <a:gd name="T48" fmla="*/ 306 w 782"/>
                <a:gd name="T49" fmla="*/ 352 h 886"/>
                <a:gd name="T50" fmla="*/ 290 w 782"/>
                <a:gd name="T51" fmla="*/ 350 h 886"/>
                <a:gd name="T52" fmla="*/ 290 w 782"/>
                <a:gd name="T53" fmla="*/ 350 h 886"/>
                <a:gd name="T54" fmla="*/ 274 w 782"/>
                <a:gd name="T55" fmla="*/ 344 h 886"/>
                <a:gd name="T56" fmla="*/ 260 w 782"/>
                <a:gd name="T57" fmla="*/ 336 h 886"/>
                <a:gd name="T58" fmla="*/ 250 w 782"/>
                <a:gd name="T59" fmla="*/ 324 h 886"/>
                <a:gd name="T60" fmla="*/ 240 w 782"/>
                <a:gd name="T61" fmla="*/ 314 h 886"/>
                <a:gd name="T62" fmla="*/ 240 w 782"/>
                <a:gd name="T63" fmla="*/ 314 h 886"/>
                <a:gd name="T64" fmla="*/ 232 w 782"/>
                <a:gd name="T65" fmla="*/ 300 h 886"/>
                <a:gd name="T66" fmla="*/ 228 w 782"/>
                <a:gd name="T67" fmla="*/ 286 h 886"/>
                <a:gd name="T68" fmla="*/ 226 w 782"/>
                <a:gd name="T69" fmla="*/ 272 h 886"/>
                <a:gd name="T70" fmla="*/ 226 w 782"/>
                <a:gd name="T71" fmla="*/ 262 h 886"/>
                <a:gd name="T72" fmla="*/ 226 w 782"/>
                <a:gd name="T73" fmla="*/ 262 h 886"/>
                <a:gd name="T74" fmla="*/ 226 w 782"/>
                <a:gd name="T75" fmla="*/ 246 h 886"/>
                <a:gd name="T76" fmla="*/ 224 w 782"/>
                <a:gd name="T77" fmla="*/ 242 h 886"/>
                <a:gd name="T78" fmla="*/ 204 w 782"/>
                <a:gd name="T79" fmla="*/ 212 h 886"/>
                <a:gd name="T80" fmla="*/ 0 w 782"/>
                <a:gd name="T81" fmla="*/ 368 h 886"/>
                <a:gd name="T82" fmla="*/ 736 w 782"/>
                <a:gd name="T83" fmla="*/ 882 h 886"/>
                <a:gd name="T84" fmla="*/ 736 w 782"/>
                <a:gd name="T85" fmla="*/ 882 h 886"/>
                <a:gd name="T86" fmla="*/ 748 w 782"/>
                <a:gd name="T87" fmla="*/ 886 h 886"/>
                <a:gd name="T88" fmla="*/ 758 w 782"/>
                <a:gd name="T89" fmla="*/ 886 h 886"/>
                <a:gd name="T90" fmla="*/ 768 w 782"/>
                <a:gd name="T91" fmla="*/ 882 h 886"/>
                <a:gd name="T92" fmla="*/ 778 w 782"/>
                <a:gd name="T93" fmla="*/ 874 h 886"/>
                <a:gd name="T94" fmla="*/ 778 w 782"/>
                <a:gd name="T95" fmla="*/ 874 h 886"/>
                <a:gd name="T96" fmla="*/ 780 w 782"/>
                <a:gd name="T97" fmla="*/ 868 h 886"/>
                <a:gd name="T98" fmla="*/ 782 w 782"/>
                <a:gd name="T99" fmla="*/ 862 h 886"/>
                <a:gd name="T100" fmla="*/ 782 w 782"/>
                <a:gd name="T101" fmla="*/ 854 h 886"/>
                <a:gd name="T102" fmla="*/ 780 w 782"/>
                <a:gd name="T103" fmla="*/ 848 h 886"/>
                <a:gd name="T104" fmla="*/ 482 w 782"/>
                <a:gd name="T105"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2" h="886">
                  <a:moveTo>
                    <a:pt x="482" y="0"/>
                  </a:moveTo>
                  <a:lnTo>
                    <a:pt x="288" y="148"/>
                  </a:lnTo>
                  <a:lnTo>
                    <a:pt x="308" y="176"/>
                  </a:lnTo>
                  <a:lnTo>
                    <a:pt x="308" y="176"/>
                  </a:lnTo>
                  <a:lnTo>
                    <a:pt x="314" y="178"/>
                  </a:lnTo>
                  <a:lnTo>
                    <a:pt x="330" y="184"/>
                  </a:lnTo>
                  <a:lnTo>
                    <a:pt x="330" y="184"/>
                  </a:lnTo>
                  <a:lnTo>
                    <a:pt x="342" y="188"/>
                  </a:lnTo>
                  <a:lnTo>
                    <a:pt x="354" y="194"/>
                  </a:lnTo>
                  <a:lnTo>
                    <a:pt x="366" y="202"/>
                  </a:lnTo>
                  <a:lnTo>
                    <a:pt x="378" y="214"/>
                  </a:lnTo>
                  <a:lnTo>
                    <a:pt x="378" y="214"/>
                  </a:lnTo>
                  <a:lnTo>
                    <a:pt x="386" y="226"/>
                  </a:lnTo>
                  <a:lnTo>
                    <a:pt x="392" y="240"/>
                  </a:lnTo>
                  <a:lnTo>
                    <a:pt x="396" y="256"/>
                  </a:lnTo>
                  <a:lnTo>
                    <a:pt x="398" y="272"/>
                  </a:lnTo>
                  <a:lnTo>
                    <a:pt x="398" y="272"/>
                  </a:lnTo>
                  <a:lnTo>
                    <a:pt x="394" y="288"/>
                  </a:lnTo>
                  <a:lnTo>
                    <a:pt x="386" y="304"/>
                  </a:lnTo>
                  <a:lnTo>
                    <a:pt x="376" y="320"/>
                  </a:lnTo>
                  <a:lnTo>
                    <a:pt x="360" y="332"/>
                  </a:lnTo>
                  <a:lnTo>
                    <a:pt x="360" y="332"/>
                  </a:lnTo>
                  <a:lnTo>
                    <a:pt x="342" y="344"/>
                  </a:lnTo>
                  <a:lnTo>
                    <a:pt x="324" y="350"/>
                  </a:lnTo>
                  <a:lnTo>
                    <a:pt x="306" y="352"/>
                  </a:lnTo>
                  <a:lnTo>
                    <a:pt x="290" y="350"/>
                  </a:lnTo>
                  <a:lnTo>
                    <a:pt x="290" y="350"/>
                  </a:lnTo>
                  <a:lnTo>
                    <a:pt x="274" y="344"/>
                  </a:lnTo>
                  <a:lnTo>
                    <a:pt x="260" y="336"/>
                  </a:lnTo>
                  <a:lnTo>
                    <a:pt x="250" y="324"/>
                  </a:lnTo>
                  <a:lnTo>
                    <a:pt x="240" y="314"/>
                  </a:lnTo>
                  <a:lnTo>
                    <a:pt x="240" y="314"/>
                  </a:lnTo>
                  <a:lnTo>
                    <a:pt x="232" y="300"/>
                  </a:lnTo>
                  <a:lnTo>
                    <a:pt x="228" y="286"/>
                  </a:lnTo>
                  <a:lnTo>
                    <a:pt x="226" y="272"/>
                  </a:lnTo>
                  <a:lnTo>
                    <a:pt x="226" y="262"/>
                  </a:lnTo>
                  <a:lnTo>
                    <a:pt x="226" y="262"/>
                  </a:lnTo>
                  <a:lnTo>
                    <a:pt x="226" y="246"/>
                  </a:lnTo>
                  <a:lnTo>
                    <a:pt x="224" y="242"/>
                  </a:lnTo>
                  <a:lnTo>
                    <a:pt x="204" y="212"/>
                  </a:lnTo>
                  <a:lnTo>
                    <a:pt x="0" y="368"/>
                  </a:lnTo>
                  <a:lnTo>
                    <a:pt x="736" y="882"/>
                  </a:lnTo>
                  <a:lnTo>
                    <a:pt x="736" y="882"/>
                  </a:lnTo>
                  <a:lnTo>
                    <a:pt x="748" y="886"/>
                  </a:lnTo>
                  <a:lnTo>
                    <a:pt x="758" y="886"/>
                  </a:lnTo>
                  <a:lnTo>
                    <a:pt x="768" y="882"/>
                  </a:lnTo>
                  <a:lnTo>
                    <a:pt x="778" y="874"/>
                  </a:lnTo>
                  <a:lnTo>
                    <a:pt x="778" y="874"/>
                  </a:lnTo>
                  <a:lnTo>
                    <a:pt x="780" y="868"/>
                  </a:lnTo>
                  <a:lnTo>
                    <a:pt x="782" y="862"/>
                  </a:lnTo>
                  <a:lnTo>
                    <a:pt x="782" y="854"/>
                  </a:lnTo>
                  <a:lnTo>
                    <a:pt x="780" y="848"/>
                  </a:lnTo>
                  <a:lnTo>
                    <a:pt x="4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16"/>
            <p:cNvSpPr/>
            <p:nvPr/>
          </p:nvSpPr>
          <p:spPr bwMode="auto">
            <a:xfrm>
              <a:off x="7012" y="8110"/>
              <a:ext cx="1895" cy="2235"/>
            </a:xfrm>
            <a:custGeom>
              <a:avLst/>
              <a:gdLst>
                <a:gd name="T0" fmla="*/ 552 w 758"/>
                <a:gd name="T1" fmla="*/ 222 h 894"/>
                <a:gd name="T2" fmla="*/ 552 w 758"/>
                <a:gd name="T3" fmla="*/ 222 h 894"/>
                <a:gd name="T4" fmla="*/ 550 w 758"/>
                <a:gd name="T5" fmla="*/ 230 h 894"/>
                <a:gd name="T6" fmla="*/ 552 w 758"/>
                <a:gd name="T7" fmla="*/ 246 h 894"/>
                <a:gd name="T8" fmla="*/ 552 w 758"/>
                <a:gd name="T9" fmla="*/ 246 h 894"/>
                <a:gd name="T10" fmla="*/ 552 w 758"/>
                <a:gd name="T11" fmla="*/ 258 h 894"/>
                <a:gd name="T12" fmla="*/ 550 w 758"/>
                <a:gd name="T13" fmla="*/ 272 h 894"/>
                <a:gd name="T14" fmla="*/ 546 w 758"/>
                <a:gd name="T15" fmla="*/ 286 h 894"/>
                <a:gd name="T16" fmla="*/ 538 w 758"/>
                <a:gd name="T17" fmla="*/ 300 h 894"/>
                <a:gd name="T18" fmla="*/ 538 w 758"/>
                <a:gd name="T19" fmla="*/ 300 h 894"/>
                <a:gd name="T20" fmla="*/ 528 w 758"/>
                <a:gd name="T21" fmla="*/ 312 h 894"/>
                <a:gd name="T22" fmla="*/ 518 w 758"/>
                <a:gd name="T23" fmla="*/ 322 h 894"/>
                <a:gd name="T24" fmla="*/ 504 w 758"/>
                <a:gd name="T25" fmla="*/ 332 h 894"/>
                <a:gd name="T26" fmla="*/ 488 w 758"/>
                <a:gd name="T27" fmla="*/ 338 h 894"/>
                <a:gd name="T28" fmla="*/ 488 w 758"/>
                <a:gd name="T29" fmla="*/ 338 h 894"/>
                <a:gd name="T30" fmla="*/ 472 w 758"/>
                <a:gd name="T31" fmla="*/ 340 h 894"/>
                <a:gd name="T32" fmla="*/ 454 w 758"/>
                <a:gd name="T33" fmla="*/ 338 h 894"/>
                <a:gd name="T34" fmla="*/ 436 w 758"/>
                <a:gd name="T35" fmla="*/ 332 h 894"/>
                <a:gd name="T36" fmla="*/ 418 w 758"/>
                <a:gd name="T37" fmla="*/ 320 h 894"/>
                <a:gd name="T38" fmla="*/ 418 w 758"/>
                <a:gd name="T39" fmla="*/ 320 h 894"/>
                <a:gd name="T40" fmla="*/ 402 w 758"/>
                <a:gd name="T41" fmla="*/ 308 h 894"/>
                <a:gd name="T42" fmla="*/ 392 w 758"/>
                <a:gd name="T43" fmla="*/ 292 h 894"/>
                <a:gd name="T44" fmla="*/ 384 w 758"/>
                <a:gd name="T45" fmla="*/ 274 h 894"/>
                <a:gd name="T46" fmla="*/ 380 w 758"/>
                <a:gd name="T47" fmla="*/ 258 h 894"/>
                <a:gd name="T48" fmla="*/ 380 w 758"/>
                <a:gd name="T49" fmla="*/ 258 h 894"/>
                <a:gd name="T50" fmla="*/ 382 w 758"/>
                <a:gd name="T51" fmla="*/ 242 h 894"/>
                <a:gd name="T52" fmla="*/ 386 w 758"/>
                <a:gd name="T53" fmla="*/ 228 h 894"/>
                <a:gd name="T54" fmla="*/ 392 w 758"/>
                <a:gd name="T55" fmla="*/ 214 h 894"/>
                <a:gd name="T56" fmla="*/ 400 w 758"/>
                <a:gd name="T57" fmla="*/ 200 h 894"/>
                <a:gd name="T58" fmla="*/ 400 w 758"/>
                <a:gd name="T59" fmla="*/ 200 h 894"/>
                <a:gd name="T60" fmla="*/ 410 w 758"/>
                <a:gd name="T61" fmla="*/ 190 h 894"/>
                <a:gd name="T62" fmla="*/ 422 w 758"/>
                <a:gd name="T63" fmla="*/ 182 h 894"/>
                <a:gd name="T64" fmla="*/ 434 w 758"/>
                <a:gd name="T65" fmla="*/ 176 h 894"/>
                <a:gd name="T66" fmla="*/ 444 w 758"/>
                <a:gd name="T67" fmla="*/ 172 h 894"/>
                <a:gd name="T68" fmla="*/ 444 w 758"/>
                <a:gd name="T69" fmla="*/ 172 h 894"/>
                <a:gd name="T70" fmla="*/ 460 w 758"/>
                <a:gd name="T71" fmla="*/ 166 h 894"/>
                <a:gd name="T72" fmla="*/ 464 w 758"/>
                <a:gd name="T73" fmla="*/ 164 h 894"/>
                <a:gd name="T74" fmla="*/ 474 w 758"/>
                <a:gd name="T75" fmla="*/ 148 h 894"/>
                <a:gd name="T76" fmla="*/ 262 w 758"/>
                <a:gd name="T77" fmla="*/ 0 h 894"/>
                <a:gd name="T78" fmla="*/ 2 w 758"/>
                <a:gd name="T79" fmla="*/ 856 h 894"/>
                <a:gd name="T80" fmla="*/ 2 w 758"/>
                <a:gd name="T81" fmla="*/ 856 h 894"/>
                <a:gd name="T82" fmla="*/ 0 w 758"/>
                <a:gd name="T83" fmla="*/ 868 h 894"/>
                <a:gd name="T84" fmla="*/ 4 w 758"/>
                <a:gd name="T85" fmla="*/ 878 h 894"/>
                <a:gd name="T86" fmla="*/ 12 w 758"/>
                <a:gd name="T87" fmla="*/ 888 h 894"/>
                <a:gd name="T88" fmla="*/ 22 w 758"/>
                <a:gd name="T89" fmla="*/ 892 h 894"/>
                <a:gd name="T90" fmla="*/ 22 w 758"/>
                <a:gd name="T91" fmla="*/ 892 h 894"/>
                <a:gd name="T92" fmla="*/ 28 w 758"/>
                <a:gd name="T93" fmla="*/ 894 h 894"/>
                <a:gd name="T94" fmla="*/ 34 w 758"/>
                <a:gd name="T95" fmla="*/ 894 h 894"/>
                <a:gd name="T96" fmla="*/ 42 w 758"/>
                <a:gd name="T97" fmla="*/ 892 h 894"/>
                <a:gd name="T98" fmla="*/ 48 w 758"/>
                <a:gd name="T99" fmla="*/ 888 h 894"/>
                <a:gd name="T100" fmla="*/ 758 w 758"/>
                <a:gd name="T101" fmla="*/ 346 h 894"/>
                <a:gd name="T102" fmla="*/ 562 w 758"/>
                <a:gd name="T103" fmla="*/ 210 h 894"/>
                <a:gd name="T104" fmla="*/ 552 w 758"/>
                <a:gd name="T105" fmla="*/ 222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894">
                  <a:moveTo>
                    <a:pt x="552" y="222"/>
                  </a:moveTo>
                  <a:lnTo>
                    <a:pt x="552" y="222"/>
                  </a:lnTo>
                  <a:lnTo>
                    <a:pt x="550" y="230"/>
                  </a:lnTo>
                  <a:lnTo>
                    <a:pt x="552" y="246"/>
                  </a:lnTo>
                  <a:lnTo>
                    <a:pt x="552" y="246"/>
                  </a:lnTo>
                  <a:lnTo>
                    <a:pt x="552" y="258"/>
                  </a:lnTo>
                  <a:lnTo>
                    <a:pt x="550" y="272"/>
                  </a:lnTo>
                  <a:lnTo>
                    <a:pt x="546" y="286"/>
                  </a:lnTo>
                  <a:lnTo>
                    <a:pt x="538" y="300"/>
                  </a:lnTo>
                  <a:lnTo>
                    <a:pt x="538" y="300"/>
                  </a:lnTo>
                  <a:lnTo>
                    <a:pt x="528" y="312"/>
                  </a:lnTo>
                  <a:lnTo>
                    <a:pt x="518" y="322"/>
                  </a:lnTo>
                  <a:lnTo>
                    <a:pt x="504" y="332"/>
                  </a:lnTo>
                  <a:lnTo>
                    <a:pt x="488" y="338"/>
                  </a:lnTo>
                  <a:lnTo>
                    <a:pt x="488" y="338"/>
                  </a:lnTo>
                  <a:lnTo>
                    <a:pt x="472" y="340"/>
                  </a:lnTo>
                  <a:lnTo>
                    <a:pt x="454" y="338"/>
                  </a:lnTo>
                  <a:lnTo>
                    <a:pt x="436" y="332"/>
                  </a:lnTo>
                  <a:lnTo>
                    <a:pt x="418" y="320"/>
                  </a:lnTo>
                  <a:lnTo>
                    <a:pt x="418" y="320"/>
                  </a:lnTo>
                  <a:lnTo>
                    <a:pt x="402" y="308"/>
                  </a:lnTo>
                  <a:lnTo>
                    <a:pt x="392" y="292"/>
                  </a:lnTo>
                  <a:lnTo>
                    <a:pt x="384" y="274"/>
                  </a:lnTo>
                  <a:lnTo>
                    <a:pt x="380" y="258"/>
                  </a:lnTo>
                  <a:lnTo>
                    <a:pt x="380" y="258"/>
                  </a:lnTo>
                  <a:lnTo>
                    <a:pt x="382" y="242"/>
                  </a:lnTo>
                  <a:lnTo>
                    <a:pt x="386" y="228"/>
                  </a:lnTo>
                  <a:lnTo>
                    <a:pt x="392" y="214"/>
                  </a:lnTo>
                  <a:lnTo>
                    <a:pt x="400" y="200"/>
                  </a:lnTo>
                  <a:lnTo>
                    <a:pt x="400" y="200"/>
                  </a:lnTo>
                  <a:lnTo>
                    <a:pt x="410" y="190"/>
                  </a:lnTo>
                  <a:lnTo>
                    <a:pt x="422" y="182"/>
                  </a:lnTo>
                  <a:lnTo>
                    <a:pt x="434" y="176"/>
                  </a:lnTo>
                  <a:lnTo>
                    <a:pt x="444" y="172"/>
                  </a:lnTo>
                  <a:lnTo>
                    <a:pt x="444" y="172"/>
                  </a:lnTo>
                  <a:lnTo>
                    <a:pt x="460" y="166"/>
                  </a:lnTo>
                  <a:lnTo>
                    <a:pt x="464" y="164"/>
                  </a:lnTo>
                  <a:lnTo>
                    <a:pt x="474" y="148"/>
                  </a:lnTo>
                  <a:lnTo>
                    <a:pt x="262" y="0"/>
                  </a:lnTo>
                  <a:lnTo>
                    <a:pt x="2" y="856"/>
                  </a:lnTo>
                  <a:lnTo>
                    <a:pt x="2" y="856"/>
                  </a:lnTo>
                  <a:lnTo>
                    <a:pt x="0" y="868"/>
                  </a:lnTo>
                  <a:lnTo>
                    <a:pt x="4" y="878"/>
                  </a:lnTo>
                  <a:lnTo>
                    <a:pt x="12" y="888"/>
                  </a:lnTo>
                  <a:lnTo>
                    <a:pt x="22" y="892"/>
                  </a:lnTo>
                  <a:lnTo>
                    <a:pt x="22" y="892"/>
                  </a:lnTo>
                  <a:lnTo>
                    <a:pt x="28" y="894"/>
                  </a:lnTo>
                  <a:lnTo>
                    <a:pt x="34" y="894"/>
                  </a:lnTo>
                  <a:lnTo>
                    <a:pt x="42" y="892"/>
                  </a:lnTo>
                  <a:lnTo>
                    <a:pt x="48" y="888"/>
                  </a:lnTo>
                  <a:lnTo>
                    <a:pt x="758" y="346"/>
                  </a:lnTo>
                  <a:lnTo>
                    <a:pt x="562" y="210"/>
                  </a:lnTo>
                  <a:lnTo>
                    <a:pt x="552" y="222"/>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6" name="组合 55"/>
          <p:cNvGrpSpPr/>
          <p:nvPr/>
        </p:nvGrpSpPr>
        <p:grpSpPr>
          <a:xfrm>
            <a:off x="8937160" y="2393492"/>
            <a:ext cx="1934629" cy="1228324"/>
            <a:chOff x="468937" y="2419540"/>
            <a:chExt cx="1934629" cy="1228324"/>
          </a:xfrm>
        </p:grpSpPr>
        <p:sp>
          <p:nvSpPr>
            <p:cNvPr id="57"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58" name="矩形 57"/>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59" name="组合 58"/>
          <p:cNvGrpSpPr/>
          <p:nvPr/>
        </p:nvGrpSpPr>
        <p:grpSpPr>
          <a:xfrm>
            <a:off x="8937160" y="4405171"/>
            <a:ext cx="1934629" cy="1228324"/>
            <a:chOff x="468937" y="2419540"/>
            <a:chExt cx="1934629" cy="1228324"/>
          </a:xfrm>
        </p:grpSpPr>
        <p:sp>
          <p:nvSpPr>
            <p:cNvPr id="60"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1" name="矩形 60"/>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2" name="组合 61"/>
          <p:cNvGrpSpPr/>
          <p:nvPr/>
        </p:nvGrpSpPr>
        <p:grpSpPr>
          <a:xfrm>
            <a:off x="1308451" y="2393492"/>
            <a:ext cx="1934629" cy="1228324"/>
            <a:chOff x="468937" y="2419540"/>
            <a:chExt cx="1934629" cy="1228324"/>
          </a:xfrm>
        </p:grpSpPr>
        <p:sp>
          <p:nvSpPr>
            <p:cNvPr id="63"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4" name="矩形 63"/>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5" name="组合 64"/>
          <p:cNvGrpSpPr/>
          <p:nvPr/>
        </p:nvGrpSpPr>
        <p:grpSpPr>
          <a:xfrm>
            <a:off x="1308451" y="4405171"/>
            <a:ext cx="1934629" cy="1228324"/>
            <a:chOff x="468937" y="2419540"/>
            <a:chExt cx="1934629" cy="1228324"/>
          </a:xfrm>
        </p:grpSpPr>
        <p:sp>
          <p:nvSpPr>
            <p:cNvPr id="66"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7" name="矩形 66"/>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26849"/>
            <a:ext cx="2592423" cy="853265"/>
            <a:chOff x="0" y="26849"/>
            <a:chExt cx="2592423" cy="853265"/>
          </a:xfrm>
        </p:grpSpPr>
        <p:sp>
          <p:nvSpPr>
            <p:cNvPr id="11"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2" name="矩形 11"/>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3" name="Rectangle 5"/>
          <p:cNvSpPr/>
          <p:nvPr/>
        </p:nvSpPr>
        <p:spPr>
          <a:xfrm>
            <a:off x="2512611" y="4335963"/>
            <a:ext cx="2241891" cy="954107"/>
          </a:xfrm>
          <a:prstGeom prst="rect">
            <a:avLst/>
          </a:prstGeom>
        </p:spPr>
        <p:txBody>
          <a:bodyPr wrap="square">
            <a:spAutoFit/>
          </a:bodyPr>
          <a:lstStyle/>
          <a:p>
            <a:r>
              <a:rPr lang="zh-CN" altLang="en-US" sz="2800" dirty="0">
                <a:solidFill>
                  <a:schemeClr val="bg1"/>
                </a:solidFill>
                <a:cs typeface="+mn-ea"/>
                <a:sym typeface="+mn-lt"/>
              </a:rPr>
              <a:t>点击输入适当文字内容</a:t>
            </a:r>
            <a:endParaRPr lang="en-IN" altLang="zh-CN" sz="2800" dirty="0">
              <a:solidFill>
                <a:schemeClr val="bg1"/>
              </a:solidFill>
              <a:cs typeface="+mn-ea"/>
              <a:sym typeface="+mn-lt"/>
            </a:endParaRPr>
          </a:p>
        </p:txBody>
      </p:sp>
      <p:sp>
        <p:nvSpPr>
          <p:cNvPr id="14" name="Rectangle 6"/>
          <p:cNvSpPr/>
          <p:nvPr/>
        </p:nvSpPr>
        <p:spPr>
          <a:xfrm>
            <a:off x="4977199" y="4335963"/>
            <a:ext cx="2241891" cy="954107"/>
          </a:xfrm>
          <a:prstGeom prst="rect">
            <a:avLst/>
          </a:prstGeom>
        </p:spPr>
        <p:txBody>
          <a:bodyPr wrap="square">
            <a:spAutoFit/>
          </a:bodyPr>
          <a:lstStyle/>
          <a:p>
            <a:r>
              <a:rPr lang="zh-CN" altLang="en-US" sz="2800" dirty="0">
                <a:solidFill>
                  <a:schemeClr val="bg1"/>
                </a:solidFill>
                <a:cs typeface="+mn-ea"/>
                <a:sym typeface="+mn-lt"/>
              </a:rPr>
              <a:t>点击输入适当文字内容</a:t>
            </a:r>
            <a:endParaRPr lang="en-IN" altLang="zh-CN" sz="2800" dirty="0">
              <a:solidFill>
                <a:schemeClr val="bg1"/>
              </a:solidFill>
              <a:cs typeface="+mn-ea"/>
              <a:sym typeface="+mn-lt"/>
            </a:endParaRPr>
          </a:p>
        </p:txBody>
      </p:sp>
      <p:sp>
        <p:nvSpPr>
          <p:cNvPr id="15" name="Rectangle 7"/>
          <p:cNvSpPr/>
          <p:nvPr/>
        </p:nvSpPr>
        <p:spPr>
          <a:xfrm>
            <a:off x="7368488" y="4335963"/>
            <a:ext cx="2241891" cy="954107"/>
          </a:xfrm>
          <a:prstGeom prst="rect">
            <a:avLst/>
          </a:prstGeom>
        </p:spPr>
        <p:txBody>
          <a:bodyPr wrap="square">
            <a:spAutoFit/>
          </a:bodyPr>
          <a:lstStyle/>
          <a:p>
            <a:r>
              <a:rPr lang="zh-CN" altLang="en-US" sz="2800" dirty="0">
                <a:solidFill>
                  <a:schemeClr val="bg1"/>
                </a:solidFill>
                <a:cs typeface="+mn-ea"/>
                <a:sym typeface="+mn-lt"/>
              </a:rPr>
              <a:t>点击输入适当文字内容</a:t>
            </a:r>
            <a:endParaRPr lang="en-IN" altLang="zh-CN" sz="2800" dirty="0">
              <a:solidFill>
                <a:schemeClr val="bg1"/>
              </a:solidFill>
              <a:cs typeface="+mn-ea"/>
              <a:sym typeface="+mn-lt"/>
            </a:endParaRPr>
          </a:p>
        </p:txBody>
      </p:sp>
      <p:grpSp>
        <p:nvGrpSpPr>
          <p:cNvPr id="16" name="Group 8"/>
          <p:cNvGrpSpPr/>
          <p:nvPr/>
        </p:nvGrpSpPr>
        <p:grpSpPr>
          <a:xfrm>
            <a:off x="2324471" y="1997841"/>
            <a:ext cx="1277331" cy="1287960"/>
            <a:chOff x="2324471" y="2719961"/>
            <a:chExt cx="1277330" cy="1287960"/>
          </a:xfrm>
        </p:grpSpPr>
        <p:sp>
          <p:nvSpPr>
            <p:cNvPr id="17" name="Redondear rectángulo de esquina del mismo lado 5030"/>
            <p:cNvSpPr/>
            <p:nvPr/>
          </p:nvSpPr>
          <p:spPr bwMode="auto">
            <a:xfrm rot="18923391">
              <a:off x="2324471" y="2719961"/>
              <a:ext cx="1277330" cy="1287960"/>
            </a:xfrm>
            <a:prstGeom prst="round2SameRect">
              <a:avLst>
                <a:gd name="adj1" fmla="val 50000"/>
                <a:gd name="adj2" fmla="val 0"/>
              </a:avLst>
            </a:prstGeom>
            <a:solidFill>
              <a:schemeClr val="bg1"/>
            </a:solidFill>
            <a:ln w="28575">
              <a:noFill/>
            </a:ln>
            <a:effectLst/>
          </p:spPr>
          <p:txBody>
            <a:bodyPr lIns="0" tIns="0" rIns="0" bIns="0" rtlCol="0" anchor="ctr">
              <a:scene3d>
                <a:camera prst="orthographicFront">
                  <a:rot lat="0" lon="0" rev="18900000"/>
                </a:camera>
                <a:lightRig rig="threePt" dir="t"/>
              </a:scene3d>
            </a:bodyPr>
            <a:lstStyle/>
            <a:p>
              <a:pPr algn="ctr"/>
              <a:endParaRPr lang="en-US" sz="6600" dirty="0">
                <a:solidFill>
                  <a:srgbClr val="0D2C49"/>
                </a:solidFill>
                <a:cs typeface="+mn-ea"/>
                <a:sym typeface="+mn-lt"/>
              </a:endParaRPr>
            </a:p>
          </p:txBody>
        </p:sp>
        <p:grpSp>
          <p:nvGrpSpPr>
            <p:cNvPr id="18" name="Group 15"/>
            <p:cNvGrpSpPr>
              <a:grpSpLocks noChangeAspect="1"/>
            </p:cNvGrpSpPr>
            <p:nvPr/>
          </p:nvGrpSpPr>
          <p:grpSpPr bwMode="auto">
            <a:xfrm>
              <a:off x="2716149" y="3119555"/>
              <a:ext cx="493973" cy="488771"/>
              <a:chOff x="12172" y="2923"/>
              <a:chExt cx="1615" cy="1598"/>
            </a:xfrm>
            <a:solidFill>
              <a:schemeClr val="bg1"/>
            </a:solidFill>
          </p:grpSpPr>
          <p:sp>
            <p:nvSpPr>
              <p:cNvPr id="1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solidFill>
                <a:srgbClr val="0D2C49"/>
              </a:solidFill>
              <a:ln w="0">
                <a:noFill/>
                <a:prstDash val="solid"/>
                <a:round/>
              </a:ln>
            </p:spPr>
            <p:txBody>
              <a:bodyPr vert="horz" wrap="square" lIns="91440" tIns="45721" rIns="91440" bIns="45721" numCol="1" anchor="t" anchorCtr="0" compatLnSpc="1"/>
              <a:lstStyle/>
              <a:p>
                <a:endParaRPr lang="es-ES" dirty="0">
                  <a:solidFill>
                    <a:srgbClr val="0D2C49"/>
                  </a:solidFill>
                  <a:cs typeface="+mn-ea"/>
                  <a:sym typeface="+mn-lt"/>
                </a:endParaRPr>
              </a:p>
            </p:txBody>
          </p:sp>
          <p:sp>
            <p:nvSpPr>
              <p:cNvPr id="2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endParaRPr lang="es-ES">
                  <a:solidFill>
                    <a:schemeClr val="bg1"/>
                  </a:solidFill>
                  <a:cs typeface="+mn-ea"/>
                  <a:sym typeface="+mn-lt"/>
                </a:endParaRPr>
              </a:p>
            </p:txBody>
          </p:sp>
        </p:grpSp>
      </p:grpSp>
      <p:grpSp>
        <p:nvGrpSpPr>
          <p:cNvPr id="21" name="Group 13"/>
          <p:cNvGrpSpPr/>
          <p:nvPr/>
        </p:nvGrpSpPr>
        <p:grpSpPr>
          <a:xfrm>
            <a:off x="4397996" y="2003548"/>
            <a:ext cx="1276547" cy="1276545"/>
            <a:chOff x="4397995" y="2725668"/>
            <a:chExt cx="1276547" cy="1276545"/>
          </a:xfrm>
        </p:grpSpPr>
        <p:sp>
          <p:nvSpPr>
            <p:cNvPr id="22" name="Recortar y redondear rectángulo de esquina sencilla 3534"/>
            <p:cNvSpPr>
              <a:spLocks noChangeAspect="1"/>
            </p:cNvSpPr>
            <p:nvPr/>
          </p:nvSpPr>
          <p:spPr bwMode="auto">
            <a:xfrm rot="2736277">
              <a:off x="4397996" y="2725667"/>
              <a:ext cx="1276545" cy="1276547"/>
            </a:xfrm>
            <a:prstGeom prst="snipRoundRect">
              <a:avLst>
                <a:gd name="adj1" fmla="val 50000"/>
                <a:gd name="adj2" fmla="val 0"/>
              </a:avLst>
            </a:prstGeom>
            <a:solidFill>
              <a:schemeClr val="accent2"/>
            </a:solidFill>
            <a:ln w="28575">
              <a:noFill/>
            </a:ln>
            <a:effectLst/>
          </p:spPr>
          <p:txBody>
            <a:bodyPr lIns="0" tIns="0" rIns="0" bIns="0" rtlCol="0" anchor="ctr">
              <a:scene3d>
                <a:camera prst="orthographicFront">
                  <a:rot lat="0" lon="0" rev="2700000"/>
                </a:camera>
                <a:lightRig rig="threePt" dir="t"/>
              </a:scene3d>
            </a:bodyPr>
            <a:lstStyle/>
            <a:p>
              <a:pPr algn="ctr"/>
              <a:endParaRPr lang="es-ES" sz="6600" dirty="0">
                <a:solidFill>
                  <a:schemeClr val="bg1"/>
                </a:solidFill>
                <a:cs typeface="+mn-ea"/>
                <a:sym typeface="+mn-lt"/>
              </a:endParaRPr>
            </a:p>
          </p:txBody>
        </p:sp>
        <p:grpSp>
          <p:nvGrpSpPr>
            <p:cNvPr id="23" name="Group 4"/>
            <p:cNvGrpSpPr>
              <a:grpSpLocks noChangeAspect="1"/>
            </p:cNvGrpSpPr>
            <p:nvPr/>
          </p:nvGrpSpPr>
          <p:grpSpPr bwMode="auto">
            <a:xfrm>
              <a:off x="4868196" y="3119554"/>
              <a:ext cx="336146" cy="488774"/>
              <a:chOff x="14052" y="2464"/>
              <a:chExt cx="1099" cy="1598"/>
            </a:xfrm>
            <a:solidFill>
              <a:schemeClr val="bg1"/>
            </a:solidFill>
          </p:grpSpPr>
          <p:sp>
            <p:nvSpPr>
              <p:cNvPr id="2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solidFill>
                <a:srgbClr val="0D2C49"/>
              </a:solidFill>
              <a:ln w="0">
                <a:noFill/>
                <a:prstDash val="solid"/>
                <a:round/>
              </a:ln>
            </p:spPr>
            <p:txBody>
              <a:bodyPr vert="horz" wrap="square" lIns="91440" tIns="45721" rIns="91440" bIns="45721" numCol="1" anchor="t" anchorCtr="0" compatLnSpc="1"/>
              <a:lstStyle/>
              <a:p>
                <a:endParaRPr lang="es-ES">
                  <a:solidFill>
                    <a:schemeClr val="bg1"/>
                  </a:solidFill>
                  <a:cs typeface="+mn-ea"/>
                  <a:sym typeface="+mn-lt"/>
                </a:endParaRPr>
              </a:p>
            </p:txBody>
          </p:sp>
          <p:sp>
            <p:nvSpPr>
              <p:cNvPr id="2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endParaRPr lang="es-ES">
                  <a:solidFill>
                    <a:schemeClr val="bg1"/>
                  </a:solidFill>
                  <a:cs typeface="+mn-ea"/>
                  <a:sym typeface="+mn-lt"/>
                </a:endParaRPr>
              </a:p>
            </p:txBody>
          </p:sp>
        </p:grpSp>
      </p:grpSp>
      <p:grpSp>
        <p:nvGrpSpPr>
          <p:cNvPr id="26" name="Group 18"/>
          <p:cNvGrpSpPr/>
          <p:nvPr/>
        </p:nvGrpSpPr>
        <p:grpSpPr>
          <a:xfrm>
            <a:off x="6512776" y="2003548"/>
            <a:ext cx="1276547" cy="1276545"/>
            <a:chOff x="6512775" y="2725668"/>
            <a:chExt cx="1276547" cy="1276545"/>
          </a:xfrm>
        </p:grpSpPr>
        <p:sp>
          <p:nvSpPr>
            <p:cNvPr id="27" name="Recortar y redondear rectángulo de esquina sencilla 5029"/>
            <p:cNvSpPr>
              <a:spLocks noChangeAspect="1"/>
            </p:cNvSpPr>
            <p:nvPr/>
          </p:nvSpPr>
          <p:spPr bwMode="auto">
            <a:xfrm rot="2736277">
              <a:off x="6512776" y="2725667"/>
              <a:ext cx="1276545" cy="1276547"/>
            </a:xfrm>
            <a:prstGeom prst="snipRoundRect">
              <a:avLst>
                <a:gd name="adj1" fmla="val 50000"/>
                <a:gd name="adj2" fmla="val 0"/>
              </a:avLst>
            </a:prstGeom>
            <a:solidFill>
              <a:schemeClr val="accent4"/>
            </a:solidFill>
            <a:ln w="28575">
              <a:noFill/>
            </a:ln>
            <a:effectLst/>
          </p:spPr>
          <p:txBody>
            <a:bodyPr lIns="0" tIns="0" rIns="0" bIns="0" rtlCol="0" anchor="ctr">
              <a:scene3d>
                <a:camera prst="orthographicFront">
                  <a:rot lat="0" lon="0" rev="2700000"/>
                </a:camera>
                <a:lightRig rig="threePt" dir="t"/>
              </a:scene3d>
            </a:bodyPr>
            <a:lstStyle/>
            <a:p>
              <a:pPr algn="ctr"/>
              <a:endParaRPr lang="es-ES" sz="6600" dirty="0">
                <a:solidFill>
                  <a:schemeClr val="bg1"/>
                </a:solidFill>
                <a:cs typeface="+mn-ea"/>
                <a:sym typeface="+mn-lt"/>
              </a:endParaRPr>
            </a:p>
          </p:txBody>
        </p:sp>
        <p:sp>
          <p:nvSpPr>
            <p:cNvPr id="28" name="Freeform 12"/>
            <p:cNvSpPr>
              <a:spLocks noChangeAspect="1" noEditPoints="1"/>
            </p:cNvSpPr>
            <p:nvPr/>
          </p:nvSpPr>
          <p:spPr bwMode="auto">
            <a:xfrm>
              <a:off x="6904062" y="3119555"/>
              <a:ext cx="493973" cy="488771"/>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rgbClr val="0D2C49"/>
            </a:solidFill>
            <a:ln w="0">
              <a:noFill/>
              <a:prstDash val="solid"/>
              <a:round/>
            </a:ln>
          </p:spPr>
          <p:txBody>
            <a:bodyPr vert="horz" wrap="square" lIns="91440" tIns="45721" rIns="91440" bIns="45721" numCol="1" anchor="t" anchorCtr="0" compatLnSpc="1"/>
            <a:lstStyle/>
            <a:p>
              <a:endParaRPr lang="es-ES">
                <a:solidFill>
                  <a:schemeClr val="bg1"/>
                </a:solidFill>
                <a:cs typeface="+mn-ea"/>
                <a:sym typeface="+mn-lt"/>
              </a:endParaRPr>
            </a:p>
          </p:txBody>
        </p:sp>
      </p:grpSp>
      <p:grpSp>
        <p:nvGrpSpPr>
          <p:cNvPr id="29" name="Group 21"/>
          <p:cNvGrpSpPr/>
          <p:nvPr/>
        </p:nvGrpSpPr>
        <p:grpSpPr>
          <a:xfrm>
            <a:off x="8592329" y="1997841"/>
            <a:ext cx="1277331" cy="1287960"/>
            <a:chOff x="8592330" y="2719961"/>
            <a:chExt cx="1277330" cy="1287960"/>
          </a:xfrm>
        </p:grpSpPr>
        <p:sp>
          <p:nvSpPr>
            <p:cNvPr id="30" name="Redondear rectángulo de esquina del mismo lado 5030"/>
            <p:cNvSpPr/>
            <p:nvPr/>
          </p:nvSpPr>
          <p:spPr bwMode="auto">
            <a:xfrm rot="2676609" flipH="1">
              <a:off x="8592330" y="2719961"/>
              <a:ext cx="1277330" cy="1287960"/>
            </a:xfrm>
            <a:prstGeom prst="round2SameRect">
              <a:avLst>
                <a:gd name="adj1" fmla="val 50000"/>
                <a:gd name="adj2" fmla="val 0"/>
              </a:avLst>
            </a:prstGeom>
            <a:solidFill>
              <a:schemeClr val="accent6"/>
            </a:solidFill>
            <a:ln w="28575">
              <a:noFill/>
            </a:ln>
            <a:effectLst/>
          </p:spPr>
          <p:txBody>
            <a:bodyPr lIns="0" tIns="0" rIns="0" bIns="0" rtlCol="0" anchor="ctr">
              <a:scene3d>
                <a:camera prst="orthographicFront">
                  <a:rot lat="0" lon="0" rev="18900000"/>
                </a:camera>
                <a:lightRig rig="threePt" dir="t"/>
              </a:scene3d>
            </a:bodyPr>
            <a:lstStyle/>
            <a:p>
              <a:pPr algn="ctr"/>
              <a:endParaRPr lang="en-US" sz="6600" dirty="0">
                <a:solidFill>
                  <a:schemeClr val="bg1"/>
                </a:solidFill>
                <a:cs typeface="+mn-ea"/>
                <a:sym typeface="+mn-lt"/>
              </a:endParaRPr>
            </a:p>
          </p:txBody>
        </p:sp>
        <p:grpSp>
          <p:nvGrpSpPr>
            <p:cNvPr id="31" name="Group 23"/>
            <p:cNvGrpSpPr/>
            <p:nvPr/>
          </p:nvGrpSpPr>
          <p:grpSpPr>
            <a:xfrm>
              <a:off x="8937670" y="3117169"/>
              <a:ext cx="586649" cy="493543"/>
              <a:chOff x="5356342" y="3093565"/>
              <a:chExt cx="465138" cy="391319"/>
            </a:xfrm>
            <a:solidFill>
              <a:schemeClr val="bg1"/>
            </a:solidFill>
          </p:grpSpPr>
          <p:sp>
            <p:nvSpPr>
              <p:cNvPr id="32" name="AutoShape 120"/>
              <p:cNvSpPr/>
              <p:nvPr/>
            </p:nvSpPr>
            <p:spPr bwMode="auto">
              <a:xfrm>
                <a:off x="5473024" y="3195164"/>
                <a:ext cx="231775" cy="2317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33" name="AutoShape 121"/>
              <p:cNvSpPr/>
              <p:nvPr/>
            </p:nvSpPr>
            <p:spPr bwMode="auto">
              <a:xfrm>
                <a:off x="5530967" y="3253108"/>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34"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35" name="Group 27"/>
          <p:cNvGrpSpPr/>
          <p:nvPr/>
        </p:nvGrpSpPr>
        <p:grpSpPr>
          <a:xfrm>
            <a:off x="3340608" y="3043761"/>
            <a:ext cx="1276547" cy="1276547"/>
            <a:chOff x="3340607" y="3765882"/>
            <a:chExt cx="1276547" cy="1276546"/>
          </a:xfrm>
        </p:grpSpPr>
        <p:sp>
          <p:nvSpPr>
            <p:cNvPr id="36" name="Recortar y redondear rectángulo de esquina sencilla 3535"/>
            <p:cNvSpPr>
              <a:spLocks noChangeAspect="1"/>
            </p:cNvSpPr>
            <p:nvPr/>
          </p:nvSpPr>
          <p:spPr bwMode="auto">
            <a:xfrm rot="18863723" flipV="1">
              <a:off x="3340608" y="3765881"/>
              <a:ext cx="1276546" cy="1276547"/>
            </a:xfrm>
            <a:prstGeom prst="snipRoundRect">
              <a:avLst>
                <a:gd name="adj1" fmla="val 50000"/>
                <a:gd name="adj2" fmla="val 0"/>
              </a:avLst>
            </a:prstGeom>
            <a:solidFill>
              <a:schemeClr val="accent1"/>
            </a:solidFill>
            <a:ln w="28575">
              <a:noFill/>
            </a:ln>
            <a:effectLst/>
          </p:spPr>
          <p:txBody>
            <a:bodyPr lIns="0" tIns="0" rIns="0" bIns="0" rtlCol="0" anchor="ctr">
              <a:scene3d>
                <a:camera prst="orthographicFront">
                  <a:rot lat="0" lon="0" rev="8100000"/>
                </a:camera>
                <a:lightRig rig="threePt" dir="t"/>
              </a:scene3d>
            </a:bodyPr>
            <a:lstStyle/>
            <a:p>
              <a:pPr algn="ctr"/>
              <a:endParaRPr lang="es-ES" sz="6600" dirty="0">
                <a:solidFill>
                  <a:schemeClr val="bg1"/>
                </a:solidFill>
                <a:cs typeface="+mn-ea"/>
                <a:sym typeface="+mn-lt"/>
              </a:endParaRPr>
            </a:p>
          </p:txBody>
        </p:sp>
        <p:sp>
          <p:nvSpPr>
            <p:cNvPr id="37" name="AutoShape 59"/>
            <p:cNvSpPr/>
            <p:nvPr/>
          </p:nvSpPr>
          <p:spPr bwMode="auto">
            <a:xfrm>
              <a:off x="3719530" y="4145249"/>
              <a:ext cx="518700" cy="517812"/>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grpSp>
      <p:grpSp>
        <p:nvGrpSpPr>
          <p:cNvPr id="38" name="Group 30"/>
          <p:cNvGrpSpPr/>
          <p:nvPr/>
        </p:nvGrpSpPr>
        <p:grpSpPr>
          <a:xfrm>
            <a:off x="5455385" y="3043761"/>
            <a:ext cx="1276547" cy="1276547"/>
            <a:chOff x="5455385" y="3765882"/>
            <a:chExt cx="1276547" cy="1276546"/>
          </a:xfrm>
        </p:grpSpPr>
        <p:sp>
          <p:nvSpPr>
            <p:cNvPr id="39" name="Recortar y redondear rectángulo de esquina sencilla 3527"/>
            <p:cNvSpPr>
              <a:spLocks noChangeAspect="1"/>
            </p:cNvSpPr>
            <p:nvPr/>
          </p:nvSpPr>
          <p:spPr bwMode="auto">
            <a:xfrm rot="18863723" flipV="1">
              <a:off x="5455386" y="3765881"/>
              <a:ext cx="1276546" cy="1276547"/>
            </a:xfrm>
            <a:prstGeom prst="snipRoundRect">
              <a:avLst>
                <a:gd name="adj1" fmla="val 50000"/>
                <a:gd name="adj2" fmla="val 0"/>
              </a:avLst>
            </a:prstGeom>
            <a:solidFill>
              <a:schemeClr val="accent3"/>
            </a:solidFill>
            <a:ln w="28575">
              <a:noFill/>
            </a:ln>
            <a:effectLst/>
          </p:spPr>
          <p:txBody>
            <a:bodyPr lIns="0" tIns="0" rIns="0" bIns="0" rtlCol="0" anchor="ctr">
              <a:scene3d>
                <a:camera prst="orthographicFront">
                  <a:rot lat="0" lon="0" rev="8100000"/>
                </a:camera>
                <a:lightRig rig="threePt" dir="t"/>
              </a:scene3d>
            </a:bodyPr>
            <a:lstStyle/>
            <a:p>
              <a:pPr algn="ctr"/>
              <a:endParaRPr lang="es-ES" sz="6600" dirty="0">
                <a:solidFill>
                  <a:schemeClr val="bg1"/>
                </a:solidFill>
                <a:cs typeface="+mn-ea"/>
                <a:sym typeface="+mn-lt"/>
              </a:endParaRPr>
            </a:p>
          </p:txBody>
        </p:sp>
        <p:grpSp>
          <p:nvGrpSpPr>
            <p:cNvPr id="40" name="Group 32"/>
            <p:cNvGrpSpPr/>
            <p:nvPr/>
          </p:nvGrpSpPr>
          <p:grpSpPr>
            <a:xfrm>
              <a:off x="5835274" y="4145773"/>
              <a:ext cx="516768" cy="516763"/>
              <a:chOff x="8204317" y="2115665"/>
              <a:chExt cx="464344" cy="464344"/>
            </a:xfrm>
            <a:solidFill>
              <a:srgbClr val="FFFFFF"/>
            </a:solidFill>
          </p:grpSpPr>
          <p:sp>
            <p:nvSpPr>
              <p:cNvPr id="44"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45"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46" name="Group 35"/>
          <p:cNvGrpSpPr/>
          <p:nvPr/>
        </p:nvGrpSpPr>
        <p:grpSpPr>
          <a:xfrm>
            <a:off x="7570165" y="3043761"/>
            <a:ext cx="1276547" cy="1276547"/>
            <a:chOff x="7570164" y="3765882"/>
            <a:chExt cx="1276547" cy="1276546"/>
          </a:xfrm>
        </p:grpSpPr>
        <p:sp>
          <p:nvSpPr>
            <p:cNvPr id="47" name="Recortar y redondear rectángulo de esquina sencilla 3528"/>
            <p:cNvSpPr>
              <a:spLocks noChangeAspect="1"/>
            </p:cNvSpPr>
            <p:nvPr/>
          </p:nvSpPr>
          <p:spPr bwMode="auto">
            <a:xfrm rot="18863723" flipV="1">
              <a:off x="7570165" y="3765881"/>
              <a:ext cx="1276546" cy="1276547"/>
            </a:xfrm>
            <a:prstGeom prst="snipRoundRect">
              <a:avLst>
                <a:gd name="adj1" fmla="val 50000"/>
                <a:gd name="adj2" fmla="val 0"/>
              </a:avLst>
            </a:prstGeom>
            <a:solidFill>
              <a:schemeClr val="accent5"/>
            </a:solidFill>
            <a:ln w="28575">
              <a:noFill/>
            </a:ln>
            <a:effectLst/>
          </p:spPr>
          <p:txBody>
            <a:bodyPr lIns="0" tIns="0" rIns="0" bIns="0" rtlCol="0" anchor="ctr">
              <a:scene3d>
                <a:camera prst="orthographicFront">
                  <a:rot lat="0" lon="0" rev="8100000"/>
                </a:camera>
                <a:lightRig rig="threePt" dir="t"/>
              </a:scene3d>
            </a:bodyPr>
            <a:lstStyle/>
            <a:p>
              <a:pPr algn="ctr"/>
              <a:endParaRPr lang="es-ES" sz="6600" dirty="0">
                <a:solidFill>
                  <a:schemeClr val="bg1"/>
                </a:solidFill>
                <a:cs typeface="+mn-ea"/>
                <a:sym typeface="+mn-lt"/>
              </a:endParaRPr>
            </a:p>
          </p:txBody>
        </p:sp>
        <p:grpSp>
          <p:nvGrpSpPr>
            <p:cNvPr id="48" name="Group 37"/>
            <p:cNvGrpSpPr/>
            <p:nvPr/>
          </p:nvGrpSpPr>
          <p:grpSpPr>
            <a:xfrm>
              <a:off x="7927441" y="4123159"/>
              <a:ext cx="561992" cy="561992"/>
              <a:chOff x="4427654" y="3049909"/>
              <a:chExt cx="464344" cy="464344"/>
            </a:xfrm>
            <a:solidFill>
              <a:srgbClr val="FFFFFF"/>
            </a:solidFill>
          </p:grpSpPr>
          <p:sp>
            <p:nvSpPr>
              <p:cNvPr id="49"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50"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51"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0D2C49"/>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52" name="组合 51"/>
          <p:cNvGrpSpPr/>
          <p:nvPr/>
        </p:nvGrpSpPr>
        <p:grpSpPr>
          <a:xfrm>
            <a:off x="2779946" y="4897121"/>
            <a:ext cx="1934629" cy="1228324"/>
            <a:chOff x="468937" y="2419540"/>
            <a:chExt cx="1934629" cy="1228324"/>
          </a:xfrm>
        </p:grpSpPr>
        <p:sp>
          <p:nvSpPr>
            <p:cNvPr id="54"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57" name="矩形 56"/>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58" name="组合 57"/>
          <p:cNvGrpSpPr/>
          <p:nvPr/>
        </p:nvGrpSpPr>
        <p:grpSpPr>
          <a:xfrm>
            <a:off x="5389796" y="4897121"/>
            <a:ext cx="1934629" cy="1228324"/>
            <a:chOff x="468937" y="2419540"/>
            <a:chExt cx="1934629" cy="1228324"/>
          </a:xfrm>
        </p:grpSpPr>
        <p:sp>
          <p:nvSpPr>
            <p:cNvPr id="59"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0" name="矩形 59"/>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1" name="组合 60"/>
          <p:cNvGrpSpPr/>
          <p:nvPr/>
        </p:nvGrpSpPr>
        <p:grpSpPr>
          <a:xfrm>
            <a:off x="7999646" y="4897121"/>
            <a:ext cx="1934629" cy="1228324"/>
            <a:chOff x="468937" y="2419540"/>
            <a:chExt cx="1934629" cy="1228324"/>
          </a:xfrm>
        </p:grpSpPr>
        <p:sp>
          <p:nvSpPr>
            <p:cNvPr id="62"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3" name="矩形 62"/>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
          <p:cNvSpPr txBox="1"/>
          <p:nvPr/>
        </p:nvSpPr>
        <p:spPr>
          <a:xfrm>
            <a:off x="4967670" y="838062"/>
            <a:ext cx="4176043" cy="584471"/>
          </a:xfrm>
          <a:prstGeom prst="rect">
            <a:avLst/>
          </a:prstGeom>
          <a:noFill/>
        </p:spPr>
        <p:txBody>
          <a:bodyPr wrap="square">
            <a:spAutoFit/>
          </a:bodyPr>
          <a:lstStyle/>
          <a:p>
            <a:pPr>
              <a:buFont typeface="Arial" panose="020B0604020202020204" pitchFamily="34" charset="0"/>
              <a:buNone/>
              <a:defRPr/>
            </a:pPr>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狼一样的团队</a:t>
            </a:r>
            <a:endParaRPr lang="en-US" altLang="zh-CN"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8" name="组合 7"/>
          <p:cNvGrpSpPr/>
          <p:nvPr/>
        </p:nvGrpSpPr>
        <p:grpSpPr>
          <a:xfrm>
            <a:off x="0" y="26849"/>
            <a:ext cx="2592423" cy="853265"/>
            <a:chOff x="0" y="26849"/>
            <a:chExt cx="2592423" cy="853265"/>
          </a:xfrm>
        </p:grpSpPr>
        <p:sp>
          <p:nvSpPr>
            <p:cNvPr id="9"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0" name="矩形 9"/>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aphicFrame>
        <p:nvGraphicFramePr>
          <p:cNvPr id="11" name="Chart 306"/>
          <p:cNvGraphicFramePr/>
          <p:nvPr/>
        </p:nvGraphicFramePr>
        <p:xfrm>
          <a:off x="1106658" y="2400300"/>
          <a:ext cx="4964065"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กลุ่ม 13"/>
          <p:cNvGrpSpPr/>
          <p:nvPr/>
        </p:nvGrpSpPr>
        <p:grpSpPr>
          <a:xfrm>
            <a:off x="1044671" y="1041113"/>
            <a:ext cx="9547130" cy="1092488"/>
            <a:chOff x="6978084" y="4807883"/>
            <a:chExt cx="19094259" cy="2184975"/>
          </a:xfrm>
        </p:grpSpPr>
        <p:sp>
          <p:nvSpPr>
            <p:cNvPr id="13" name="Content Placeholder 2"/>
            <p:cNvSpPr txBox="1"/>
            <p:nvPr/>
          </p:nvSpPr>
          <p:spPr>
            <a:xfrm>
              <a:off x="6978084" y="5672633"/>
              <a:ext cx="19094259" cy="1320225"/>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spcBef>
                  <a:spcPts val="0"/>
                </a:spcBef>
                <a:buNone/>
              </a:pPr>
              <a:r>
                <a:rPr lang="zh-CN" altLang="en-US" sz="1100" dirty="0">
                  <a:solidFill>
                    <a:schemeClr val="bg1"/>
                  </a:solidFill>
                  <a:cs typeface="+mn-ea"/>
                  <a:sym typeface="+mn-lt"/>
                </a:rPr>
                <a:t>点击添加主要文字内容点击添加主要文字内容点击添加文字点击添加主要文字内容点击添加主要文字内容点击添加文字点击添加主要文字内容点击添加主要文字内容点击添加文字点击添加主要文字内容点击添加主要文字内容点击添加文字</a:t>
              </a:r>
            </a:p>
            <a:p>
              <a:pPr marL="0" lvl="0" indent="0">
                <a:lnSpc>
                  <a:spcPct val="150000"/>
                </a:lnSpc>
                <a:spcBef>
                  <a:spcPts val="0"/>
                </a:spcBef>
                <a:buNone/>
              </a:pPr>
              <a:endParaRPr lang="zh-CN" altLang="en-US" sz="1100" dirty="0">
                <a:solidFill>
                  <a:schemeClr val="bg1"/>
                </a:solidFill>
                <a:cs typeface="+mn-ea"/>
                <a:sym typeface="+mn-lt"/>
              </a:endParaRPr>
            </a:p>
            <a:p>
              <a:pPr marL="0" lvl="0" indent="0">
                <a:lnSpc>
                  <a:spcPct val="150000"/>
                </a:lnSpc>
                <a:spcBef>
                  <a:spcPts val="0"/>
                </a:spcBef>
                <a:buNone/>
              </a:pPr>
              <a:endParaRPr lang="zh-CN" altLang="en-US" sz="1100" dirty="0">
                <a:solidFill>
                  <a:schemeClr val="bg1"/>
                </a:solidFill>
                <a:cs typeface="+mn-ea"/>
                <a:sym typeface="+mn-lt"/>
              </a:endParaRPr>
            </a:p>
            <a:p>
              <a:pPr marL="0" lvl="0" indent="0">
                <a:lnSpc>
                  <a:spcPct val="150000"/>
                </a:lnSpc>
                <a:spcBef>
                  <a:spcPts val="0"/>
                </a:spcBef>
                <a:buNone/>
              </a:pPr>
              <a:endParaRPr lang="zh-CN" altLang="en-US" sz="1100" dirty="0">
                <a:solidFill>
                  <a:schemeClr val="bg1"/>
                </a:solidFill>
                <a:cs typeface="+mn-ea"/>
                <a:sym typeface="+mn-lt"/>
              </a:endParaRPr>
            </a:p>
          </p:txBody>
        </p:sp>
        <p:sp>
          <p:nvSpPr>
            <p:cNvPr id="15" name="สี่เหลี่ยมผืนผ้า 15"/>
            <p:cNvSpPr/>
            <p:nvPr/>
          </p:nvSpPr>
          <p:spPr>
            <a:xfrm>
              <a:off x="7039646" y="4807883"/>
              <a:ext cx="3183098" cy="738664"/>
            </a:xfrm>
            <a:prstGeom prst="rect">
              <a:avLst/>
            </a:prstGeom>
          </p:spPr>
          <p:txBody>
            <a:bodyPr wrap="square">
              <a:spAutoFit/>
            </a:bodyPr>
            <a:lstStyle/>
            <a:p>
              <a:pPr lvl="0" algn="dist" defTabSz="457200"/>
              <a:r>
                <a:rPr lang="zh-CN" altLang="en-US" dirty="0">
                  <a:solidFill>
                    <a:schemeClr val="bg1"/>
                  </a:solidFill>
                  <a:cs typeface="+mn-ea"/>
                  <a:sym typeface="+mn-lt"/>
                </a:rPr>
                <a:t>输入标题</a:t>
              </a:r>
              <a:endParaRPr lang="th-TH" altLang="zh-CN" dirty="0">
                <a:solidFill>
                  <a:schemeClr val="bg1"/>
                </a:solidFill>
                <a:cs typeface="+mn-ea"/>
                <a:sym typeface="+mn-lt"/>
              </a:endParaRPr>
            </a:p>
          </p:txBody>
        </p:sp>
        <p:sp>
          <p:nvSpPr>
            <p:cNvPr id="16" name="Rectangle 328"/>
            <p:cNvSpPr/>
            <p:nvPr/>
          </p:nvSpPr>
          <p:spPr>
            <a:xfrm flipV="1">
              <a:off x="7223569" y="5411332"/>
              <a:ext cx="2999174" cy="948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900">
                <a:solidFill>
                  <a:schemeClr val="bg1"/>
                </a:solidFill>
                <a:cs typeface="+mn-ea"/>
                <a:sym typeface="+mn-lt"/>
              </a:endParaRPr>
            </a:p>
          </p:txBody>
        </p:sp>
      </p:grpSp>
      <p:grpSp>
        <p:nvGrpSpPr>
          <p:cNvPr id="19" name="กลุ่ม 32"/>
          <p:cNvGrpSpPr/>
          <p:nvPr/>
        </p:nvGrpSpPr>
        <p:grpSpPr>
          <a:xfrm>
            <a:off x="6776385" y="2618209"/>
            <a:ext cx="1646591" cy="376533"/>
            <a:chOff x="9762826" y="5958899"/>
            <a:chExt cx="3293181" cy="753065"/>
          </a:xfrm>
        </p:grpSpPr>
        <p:sp>
          <p:nvSpPr>
            <p:cNvPr id="20" name="Round Same Side Corner Rectangle 59"/>
            <p:cNvSpPr/>
            <p:nvPr/>
          </p:nvSpPr>
          <p:spPr>
            <a:xfrm rot="5400000">
              <a:off x="11037255" y="4743353"/>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chemeClr val="bg1"/>
                </a:solidFill>
                <a:cs typeface="+mn-ea"/>
                <a:sym typeface="+mn-lt"/>
              </a:endParaRPr>
            </a:p>
          </p:txBody>
        </p:sp>
        <p:sp>
          <p:nvSpPr>
            <p:cNvPr id="21" name="TextBox 50"/>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rgbClr val="0D2C49"/>
                  </a:solidFill>
                  <a:cs typeface="+mn-ea"/>
                  <a:sym typeface="+mn-lt"/>
                </a:rPr>
                <a:t>输入标题</a:t>
              </a:r>
            </a:p>
          </p:txBody>
        </p:sp>
      </p:grpSp>
      <p:sp>
        <p:nvSpPr>
          <p:cNvPr id="22" name="TextBox 51"/>
          <p:cNvSpPr txBox="1"/>
          <p:nvPr/>
        </p:nvSpPr>
        <p:spPr>
          <a:xfrm>
            <a:off x="6776385" y="3059697"/>
            <a:ext cx="1706828" cy="842648"/>
          </a:xfrm>
          <a:prstGeom prst="rect">
            <a:avLst/>
          </a:prstGeom>
          <a:noFill/>
        </p:spPr>
        <p:txBody>
          <a:bodyPr wrap="square" lIns="109710" tIns="54855" rIns="109710" bIns="54855" rtlCol="0">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nvGrpSpPr>
          <p:cNvPr id="23" name="กลุ่ม 52"/>
          <p:cNvGrpSpPr/>
          <p:nvPr/>
        </p:nvGrpSpPr>
        <p:grpSpPr>
          <a:xfrm>
            <a:off x="9080400" y="2618209"/>
            <a:ext cx="1646591" cy="376533"/>
            <a:chOff x="9762826" y="5958899"/>
            <a:chExt cx="3293181" cy="753065"/>
          </a:xfrm>
        </p:grpSpPr>
        <p:sp>
          <p:nvSpPr>
            <p:cNvPr id="24" name="Round Same Side Corner Rectangle 59"/>
            <p:cNvSpPr/>
            <p:nvPr/>
          </p:nvSpPr>
          <p:spPr>
            <a:xfrm rot="5400000">
              <a:off x="11037255" y="4743353"/>
              <a:ext cx="753065" cy="3184158"/>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rgbClr val="0D2C49"/>
                </a:solidFill>
                <a:cs typeface="+mn-ea"/>
                <a:sym typeface="+mn-lt"/>
              </a:endParaRPr>
            </a:p>
          </p:txBody>
        </p:sp>
        <p:sp>
          <p:nvSpPr>
            <p:cNvPr id="25" name="TextBox 54"/>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rgbClr val="0D2C49"/>
                  </a:solidFill>
                  <a:cs typeface="+mn-ea"/>
                  <a:sym typeface="+mn-lt"/>
                </a:rPr>
                <a:t>输入标题</a:t>
              </a:r>
            </a:p>
          </p:txBody>
        </p:sp>
      </p:grpSp>
      <p:sp>
        <p:nvSpPr>
          <p:cNvPr id="26" name="TextBox 55"/>
          <p:cNvSpPr txBox="1"/>
          <p:nvPr/>
        </p:nvSpPr>
        <p:spPr>
          <a:xfrm>
            <a:off x="9080400" y="3059697"/>
            <a:ext cx="1706828" cy="842648"/>
          </a:xfrm>
          <a:prstGeom prst="rect">
            <a:avLst/>
          </a:prstGeom>
          <a:noFill/>
        </p:spPr>
        <p:txBody>
          <a:bodyPr wrap="square" lIns="109710" tIns="54855" rIns="109710" bIns="54855" rtlCol="0">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nvGrpSpPr>
          <p:cNvPr id="27" name="กลุ่ม 56"/>
          <p:cNvGrpSpPr/>
          <p:nvPr/>
        </p:nvGrpSpPr>
        <p:grpSpPr>
          <a:xfrm>
            <a:off x="6782174" y="4218409"/>
            <a:ext cx="1646591" cy="376533"/>
            <a:chOff x="9762826" y="5958899"/>
            <a:chExt cx="3293181" cy="753065"/>
          </a:xfrm>
        </p:grpSpPr>
        <p:sp>
          <p:nvSpPr>
            <p:cNvPr id="28"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rgbClr val="0D2C49"/>
                </a:solidFill>
                <a:cs typeface="+mn-ea"/>
                <a:sym typeface="+mn-lt"/>
              </a:endParaRPr>
            </a:p>
          </p:txBody>
        </p:sp>
        <p:sp>
          <p:nvSpPr>
            <p:cNvPr id="29" name="TextBox 58"/>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rgbClr val="0D2C49"/>
                  </a:solidFill>
                  <a:cs typeface="+mn-ea"/>
                  <a:sym typeface="+mn-lt"/>
                </a:rPr>
                <a:t>输入标题</a:t>
              </a:r>
            </a:p>
          </p:txBody>
        </p:sp>
      </p:grpSp>
      <p:sp>
        <p:nvSpPr>
          <p:cNvPr id="30" name="TextBox 59"/>
          <p:cNvSpPr txBox="1"/>
          <p:nvPr/>
        </p:nvSpPr>
        <p:spPr>
          <a:xfrm>
            <a:off x="6782174" y="4740564"/>
            <a:ext cx="1706828" cy="842648"/>
          </a:xfrm>
          <a:prstGeom prst="rect">
            <a:avLst/>
          </a:prstGeom>
          <a:noFill/>
        </p:spPr>
        <p:txBody>
          <a:bodyPr wrap="square" lIns="109710" tIns="54855" rIns="109710" bIns="54855" rtlCol="0">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nvGrpSpPr>
          <p:cNvPr id="31" name="กลุ่ม 60"/>
          <p:cNvGrpSpPr/>
          <p:nvPr/>
        </p:nvGrpSpPr>
        <p:grpSpPr>
          <a:xfrm>
            <a:off x="9034329" y="4206751"/>
            <a:ext cx="1646591" cy="376533"/>
            <a:chOff x="9762826" y="5958899"/>
            <a:chExt cx="3293181" cy="753065"/>
          </a:xfrm>
        </p:grpSpPr>
        <p:sp>
          <p:nvSpPr>
            <p:cNvPr id="32" name="Round Same Side Corner Rectangle 59"/>
            <p:cNvSpPr/>
            <p:nvPr/>
          </p:nvSpPr>
          <p:spPr>
            <a:xfrm rot="5400000">
              <a:off x="11037255" y="4743353"/>
              <a:ext cx="753065"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rgbClr val="0D2C49"/>
                </a:solidFill>
                <a:cs typeface="+mn-ea"/>
                <a:sym typeface="+mn-lt"/>
              </a:endParaRPr>
            </a:p>
          </p:txBody>
        </p:sp>
        <p:sp>
          <p:nvSpPr>
            <p:cNvPr id="33" name="TextBox 62"/>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rgbClr val="0D2C49"/>
                  </a:solidFill>
                  <a:cs typeface="+mn-ea"/>
                  <a:sym typeface="+mn-lt"/>
                </a:rPr>
                <a:t>输入标题</a:t>
              </a:r>
            </a:p>
          </p:txBody>
        </p:sp>
      </p:grpSp>
      <p:sp>
        <p:nvSpPr>
          <p:cNvPr id="34" name="TextBox 63"/>
          <p:cNvSpPr txBox="1"/>
          <p:nvPr/>
        </p:nvSpPr>
        <p:spPr>
          <a:xfrm>
            <a:off x="9075473" y="4778664"/>
            <a:ext cx="1706828" cy="842648"/>
          </a:xfrm>
          <a:prstGeom prst="rect">
            <a:avLst/>
          </a:prstGeom>
          <a:noFill/>
        </p:spPr>
        <p:txBody>
          <a:bodyPr wrap="square" lIns="109710" tIns="54855" rIns="109710" bIns="54855" rtlCol="0">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par>
                                <p:cTn id="12" presetID="32" presetClass="emph" presetSubtype="0" fill="hold" grpId="1" nodeType="withEffect">
                                  <p:stCondLst>
                                    <p:cond delay="750"/>
                                  </p:stCondLst>
                                  <p:iterate type="wd">
                                    <p:tmPct val="0"/>
                                  </p:iterate>
                                  <p:childTnLst>
                                    <p:animRot by="120000">
                                      <p:cBhvr>
                                        <p:cTn id="13" dur="100" fill="hold">
                                          <p:stCondLst>
                                            <p:cond delay="0"/>
                                          </p:stCondLst>
                                        </p:cTn>
                                        <p:tgtEl>
                                          <p:spTgt spid="18"/>
                                        </p:tgtEl>
                                        <p:attrNameLst>
                                          <p:attrName>r</p:attrName>
                                        </p:attrNameLst>
                                      </p:cBhvr>
                                    </p:animRot>
                                    <p:animRot by="-240000">
                                      <p:cBhvr>
                                        <p:cTn id="14" dur="200" fill="hold">
                                          <p:stCondLst>
                                            <p:cond delay="200"/>
                                          </p:stCondLst>
                                        </p:cTn>
                                        <p:tgtEl>
                                          <p:spTgt spid="18"/>
                                        </p:tgtEl>
                                        <p:attrNameLst>
                                          <p:attrName>r</p:attrName>
                                        </p:attrNameLst>
                                      </p:cBhvr>
                                    </p:animRot>
                                    <p:animRot by="240000">
                                      <p:cBhvr>
                                        <p:cTn id="15" dur="200" fill="hold">
                                          <p:stCondLst>
                                            <p:cond delay="400"/>
                                          </p:stCondLst>
                                        </p:cTn>
                                        <p:tgtEl>
                                          <p:spTgt spid="18"/>
                                        </p:tgtEl>
                                        <p:attrNameLst>
                                          <p:attrName>r</p:attrName>
                                        </p:attrNameLst>
                                      </p:cBhvr>
                                    </p:animRot>
                                    <p:animRot by="-240000">
                                      <p:cBhvr>
                                        <p:cTn id="16" dur="200" fill="hold">
                                          <p:stCondLst>
                                            <p:cond delay="600"/>
                                          </p:stCondLst>
                                        </p:cTn>
                                        <p:tgtEl>
                                          <p:spTgt spid="18"/>
                                        </p:tgtEl>
                                        <p:attrNameLst>
                                          <p:attrName>r</p:attrName>
                                        </p:attrNameLst>
                                      </p:cBhvr>
                                    </p:animRot>
                                    <p:animRot by="120000">
                                      <p:cBhvr>
                                        <p:cTn id="17" dur="200" fill="hold">
                                          <p:stCondLst>
                                            <p:cond delay="800"/>
                                          </p:stCondLst>
                                        </p:cTn>
                                        <p:tgtEl>
                                          <p:spTgt spid="18"/>
                                        </p:tgtEl>
                                        <p:attrNameLst>
                                          <p:attrName>r</p:attrName>
                                        </p:attrNameLst>
                                      </p:cBhvr>
                                    </p:animRot>
                                  </p:childTnLst>
                                </p:cTn>
                              </p:par>
                              <p:par>
                                <p:cTn id="18" presetID="53" presetClass="entr" presetSubtype="16"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275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3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3750"/>
                            </p:stCondLst>
                            <p:childTnLst>
                              <p:par>
                                <p:cTn id="53" presetID="53" presetClass="entr" presetSubtype="16"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425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4750"/>
                            </p:stCondLst>
                            <p:childTnLst>
                              <p:par>
                                <p:cTn id="65" presetID="53" presetClass="entr" presetSubtype="16"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childTnLst>
                          </p:cTn>
                        </p:par>
                        <p:par>
                          <p:cTn id="70" fill="hold">
                            <p:stCondLst>
                              <p:cond delay="525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Graphic spid="11" grpId="0">
        <p:bldAsOne/>
      </p:bldGraphic>
      <p:bldP spid="22" grpId="0"/>
      <p:bldP spid="26" grpId="0"/>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26849"/>
            <a:ext cx="2592423" cy="853265"/>
            <a:chOff x="0" y="26849"/>
            <a:chExt cx="2592423" cy="853265"/>
          </a:xfrm>
        </p:grpSpPr>
        <p:sp>
          <p:nvSpPr>
            <p:cNvPr id="15"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 name="矩形 15"/>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17" name="组合 16"/>
          <p:cNvGrpSpPr/>
          <p:nvPr/>
        </p:nvGrpSpPr>
        <p:grpSpPr>
          <a:xfrm>
            <a:off x="3668144" y="1781478"/>
            <a:ext cx="4321602" cy="4009721"/>
            <a:chOff x="4563494" y="2676829"/>
            <a:chExt cx="3046726" cy="2826850"/>
          </a:xfrm>
        </p:grpSpPr>
        <p:grpSp>
          <p:nvGrpSpPr>
            <p:cNvPr id="18" name="组合 17"/>
            <p:cNvGrpSpPr/>
            <p:nvPr/>
          </p:nvGrpSpPr>
          <p:grpSpPr>
            <a:xfrm>
              <a:off x="4563494" y="2676829"/>
              <a:ext cx="3046726" cy="2826850"/>
              <a:chOff x="4219047" y="2438400"/>
              <a:chExt cx="3826932" cy="3550749"/>
            </a:xfrm>
          </p:grpSpPr>
          <p:sp>
            <p:nvSpPr>
              <p:cNvPr id="31" name="椭圆 30"/>
              <p:cNvSpPr/>
              <p:nvPr/>
            </p:nvSpPr>
            <p:spPr>
              <a:xfrm flipV="1">
                <a:off x="5266898" y="5892883"/>
                <a:ext cx="2545776" cy="9626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2" name="组合 31"/>
              <p:cNvGrpSpPr/>
              <p:nvPr/>
            </p:nvGrpSpPr>
            <p:grpSpPr>
              <a:xfrm>
                <a:off x="4219047" y="2438400"/>
                <a:ext cx="3826932" cy="3456244"/>
                <a:chOff x="7802246" y="-280194"/>
                <a:chExt cx="6303620" cy="5693032"/>
              </a:xfrm>
            </p:grpSpPr>
            <p:sp>
              <p:nvSpPr>
                <p:cNvPr id="33" name="Freeform 11"/>
                <p:cNvSpPr/>
                <p:nvPr/>
              </p:nvSpPr>
              <p:spPr bwMode="auto">
                <a:xfrm>
                  <a:off x="11934959" y="1221838"/>
                  <a:ext cx="328613" cy="654050"/>
                </a:xfrm>
                <a:custGeom>
                  <a:avLst/>
                  <a:gdLst>
                    <a:gd name="T0" fmla="*/ 63 w 77"/>
                    <a:gd name="T1" fmla="*/ 120 h 154"/>
                    <a:gd name="T2" fmla="*/ 77 w 77"/>
                    <a:gd name="T3" fmla="*/ 0 h 154"/>
                    <a:gd name="T4" fmla="*/ 33 w 77"/>
                    <a:gd name="T5" fmla="*/ 45 h 154"/>
                    <a:gd name="T6" fmla="*/ 28 w 77"/>
                    <a:gd name="T7" fmla="*/ 154 h 154"/>
                    <a:gd name="T8" fmla="*/ 70 w 77"/>
                    <a:gd name="T9" fmla="*/ 128 h 154"/>
                    <a:gd name="T10" fmla="*/ 63 w 77"/>
                    <a:gd name="T11" fmla="*/ 120 h 154"/>
                    <a:gd name="T12" fmla="*/ 63 w 77"/>
                    <a:gd name="T13" fmla="*/ 120 h 154"/>
                  </a:gdLst>
                  <a:ahLst/>
                  <a:cxnLst>
                    <a:cxn ang="0">
                      <a:pos x="T0" y="T1"/>
                    </a:cxn>
                    <a:cxn ang="0">
                      <a:pos x="T2" y="T3"/>
                    </a:cxn>
                    <a:cxn ang="0">
                      <a:pos x="T4" y="T5"/>
                    </a:cxn>
                    <a:cxn ang="0">
                      <a:pos x="T6" y="T7"/>
                    </a:cxn>
                    <a:cxn ang="0">
                      <a:pos x="T8" y="T9"/>
                    </a:cxn>
                    <a:cxn ang="0">
                      <a:pos x="T10" y="T11"/>
                    </a:cxn>
                    <a:cxn ang="0">
                      <a:pos x="T12" y="T13"/>
                    </a:cxn>
                  </a:cxnLst>
                  <a:rect l="0" t="0" r="r" b="b"/>
                  <a:pathLst>
                    <a:path w="77" h="154">
                      <a:moveTo>
                        <a:pt x="63" y="120"/>
                      </a:moveTo>
                      <a:cubicBezTo>
                        <a:pt x="49" y="81"/>
                        <a:pt x="47" y="31"/>
                        <a:pt x="77" y="0"/>
                      </a:cubicBezTo>
                      <a:cubicBezTo>
                        <a:pt x="64" y="14"/>
                        <a:pt x="46" y="31"/>
                        <a:pt x="33" y="45"/>
                      </a:cubicBezTo>
                      <a:cubicBezTo>
                        <a:pt x="4" y="75"/>
                        <a:pt x="0" y="122"/>
                        <a:pt x="28" y="154"/>
                      </a:cubicBezTo>
                      <a:cubicBezTo>
                        <a:pt x="70" y="128"/>
                        <a:pt x="70" y="128"/>
                        <a:pt x="70" y="128"/>
                      </a:cubicBezTo>
                      <a:cubicBezTo>
                        <a:pt x="67" y="125"/>
                        <a:pt x="65" y="122"/>
                        <a:pt x="63" y="120"/>
                      </a:cubicBezTo>
                      <a:cubicBezTo>
                        <a:pt x="62" y="118"/>
                        <a:pt x="64" y="121"/>
                        <a:pt x="63" y="12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44"/>
                <p:cNvSpPr/>
                <p:nvPr/>
              </p:nvSpPr>
              <p:spPr bwMode="auto">
                <a:xfrm>
                  <a:off x="12682825" y="1699075"/>
                  <a:ext cx="1406525" cy="120650"/>
                </a:xfrm>
                <a:custGeom>
                  <a:avLst/>
                  <a:gdLst>
                    <a:gd name="T0" fmla="*/ 886 w 886"/>
                    <a:gd name="T1" fmla="*/ 0 h 76"/>
                    <a:gd name="T2" fmla="*/ 613 w 886"/>
                    <a:gd name="T3" fmla="*/ 76 h 76"/>
                    <a:gd name="T4" fmla="*/ 0 w 886"/>
                    <a:gd name="T5" fmla="*/ 76 h 76"/>
                    <a:gd name="T6" fmla="*/ 177 w 886"/>
                    <a:gd name="T7" fmla="*/ 0 h 76"/>
                    <a:gd name="T8" fmla="*/ 886 w 886"/>
                    <a:gd name="T9" fmla="*/ 0 h 76"/>
                  </a:gdLst>
                  <a:ahLst/>
                  <a:cxnLst>
                    <a:cxn ang="0">
                      <a:pos x="T0" y="T1"/>
                    </a:cxn>
                    <a:cxn ang="0">
                      <a:pos x="T2" y="T3"/>
                    </a:cxn>
                    <a:cxn ang="0">
                      <a:pos x="T4" y="T5"/>
                    </a:cxn>
                    <a:cxn ang="0">
                      <a:pos x="T6" y="T7"/>
                    </a:cxn>
                    <a:cxn ang="0">
                      <a:pos x="T8" y="T9"/>
                    </a:cxn>
                  </a:cxnLst>
                  <a:rect l="0" t="0" r="r" b="b"/>
                  <a:pathLst>
                    <a:path w="886" h="76">
                      <a:moveTo>
                        <a:pt x="886" y="0"/>
                      </a:moveTo>
                      <a:lnTo>
                        <a:pt x="613" y="76"/>
                      </a:lnTo>
                      <a:lnTo>
                        <a:pt x="0" y="76"/>
                      </a:lnTo>
                      <a:lnTo>
                        <a:pt x="177" y="0"/>
                      </a:lnTo>
                      <a:lnTo>
                        <a:pt x="886" y="0"/>
                      </a:lnTo>
                      <a:close/>
                    </a:path>
                  </a:pathLst>
                </a:custGeom>
                <a:solidFill>
                  <a:schemeClr val="accent4">
                    <a:lumMod val="5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45"/>
                <p:cNvSpPr/>
                <p:nvPr/>
              </p:nvSpPr>
              <p:spPr bwMode="auto">
                <a:xfrm>
                  <a:off x="10970188" y="1692725"/>
                  <a:ext cx="1125538" cy="120650"/>
                </a:xfrm>
                <a:custGeom>
                  <a:avLst/>
                  <a:gdLst>
                    <a:gd name="T0" fmla="*/ 709 w 709"/>
                    <a:gd name="T1" fmla="*/ 0 h 76"/>
                    <a:gd name="T2" fmla="*/ 607 w 709"/>
                    <a:gd name="T3" fmla="*/ 76 h 76"/>
                    <a:gd name="T4" fmla="*/ 0 w 709"/>
                    <a:gd name="T5" fmla="*/ 76 h 76"/>
                    <a:gd name="T6" fmla="*/ 0 w 709"/>
                    <a:gd name="T7" fmla="*/ 0 h 76"/>
                    <a:gd name="T8" fmla="*/ 709 w 709"/>
                    <a:gd name="T9" fmla="*/ 0 h 76"/>
                  </a:gdLst>
                  <a:ahLst/>
                  <a:cxnLst>
                    <a:cxn ang="0">
                      <a:pos x="T0" y="T1"/>
                    </a:cxn>
                    <a:cxn ang="0">
                      <a:pos x="T2" y="T3"/>
                    </a:cxn>
                    <a:cxn ang="0">
                      <a:pos x="T4" y="T5"/>
                    </a:cxn>
                    <a:cxn ang="0">
                      <a:pos x="T6" y="T7"/>
                    </a:cxn>
                    <a:cxn ang="0">
                      <a:pos x="T8" y="T9"/>
                    </a:cxn>
                  </a:cxnLst>
                  <a:rect l="0" t="0" r="r" b="b"/>
                  <a:pathLst>
                    <a:path w="709" h="76">
                      <a:moveTo>
                        <a:pt x="709" y="0"/>
                      </a:moveTo>
                      <a:lnTo>
                        <a:pt x="607" y="76"/>
                      </a:lnTo>
                      <a:lnTo>
                        <a:pt x="0" y="76"/>
                      </a:lnTo>
                      <a:lnTo>
                        <a:pt x="0" y="0"/>
                      </a:lnTo>
                      <a:lnTo>
                        <a:pt x="709" y="0"/>
                      </a:lnTo>
                      <a:close/>
                    </a:path>
                  </a:pathLst>
                </a:custGeom>
                <a:solidFill>
                  <a:schemeClr val="accent4">
                    <a:lumMod val="5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43"/>
                <p:cNvSpPr/>
                <p:nvPr/>
              </p:nvSpPr>
              <p:spPr bwMode="auto">
                <a:xfrm>
                  <a:off x="12002322" y="965650"/>
                  <a:ext cx="1001713" cy="857250"/>
                </a:xfrm>
                <a:custGeom>
                  <a:avLst/>
                  <a:gdLst>
                    <a:gd name="T0" fmla="*/ 225 w 236"/>
                    <a:gd name="T1" fmla="*/ 86 h 200"/>
                    <a:gd name="T2" fmla="*/ 67 w 236"/>
                    <a:gd name="T3" fmla="*/ 33 h 200"/>
                    <a:gd name="T4" fmla="*/ 0 w 236"/>
                    <a:gd name="T5" fmla="*/ 100 h 200"/>
                    <a:gd name="T6" fmla="*/ 119 w 236"/>
                    <a:gd name="T7" fmla="*/ 81 h 200"/>
                    <a:gd name="T8" fmla="*/ 159 w 236"/>
                    <a:gd name="T9" fmla="*/ 200 h 200"/>
                    <a:gd name="T10" fmla="*/ 225 w 236"/>
                    <a:gd name="T11" fmla="*/ 172 h 200"/>
                    <a:gd name="T12" fmla="*/ 225 w 236"/>
                    <a:gd name="T13" fmla="*/ 86 h 200"/>
                    <a:gd name="T14" fmla="*/ 225 w 236"/>
                    <a:gd name="T15" fmla="*/ 86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00">
                      <a:moveTo>
                        <a:pt x="225" y="86"/>
                      </a:moveTo>
                      <a:cubicBezTo>
                        <a:pt x="199" y="25"/>
                        <a:pt x="123" y="0"/>
                        <a:pt x="67" y="33"/>
                      </a:cubicBezTo>
                      <a:cubicBezTo>
                        <a:pt x="40" y="49"/>
                        <a:pt x="20" y="77"/>
                        <a:pt x="0" y="100"/>
                      </a:cubicBezTo>
                      <a:cubicBezTo>
                        <a:pt x="30" y="66"/>
                        <a:pt x="80" y="58"/>
                        <a:pt x="119" y="81"/>
                      </a:cubicBezTo>
                      <a:cubicBezTo>
                        <a:pt x="160" y="105"/>
                        <a:pt x="177" y="157"/>
                        <a:pt x="159" y="200"/>
                      </a:cubicBezTo>
                      <a:cubicBezTo>
                        <a:pt x="225" y="172"/>
                        <a:pt x="225" y="172"/>
                        <a:pt x="225" y="172"/>
                      </a:cubicBezTo>
                      <a:cubicBezTo>
                        <a:pt x="236" y="144"/>
                        <a:pt x="236" y="113"/>
                        <a:pt x="225" y="86"/>
                      </a:cubicBezTo>
                      <a:cubicBezTo>
                        <a:pt x="219" y="72"/>
                        <a:pt x="230" y="99"/>
                        <a:pt x="225" y="86"/>
                      </a:cubicBezTo>
                      <a:close/>
                    </a:path>
                  </a:pathLst>
                </a:custGeom>
                <a:solidFill>
                  <a:schemeClr val="accent4">
                    <a:lumMod val="75000"/>
                  </a:schemeClr>
                </a:solidFill>
                <a:ln>
                  <a:noFill/>
                </a:ln>
              </p:spPr>
              <p:txBody>
                <a:bodyPr vert="horz" wrap="square" lIns="91440" tIns="45720" rIns="91440" bIns="45720" numCol="1" anchor="t" anchorCtr="0" compatLnSpc="1"/>
                <a:lstStyle/>
                <a:p>
                  <a:r>
                    <a:rPr lang="en-US" altLang="zh-CN" dirty="0">
                      <a:cs typeface="+mn-ea"/>
                      <a:sym typeface="+mn-lt"/>
                    </a:rPr>
                    <a:t> </a:t>
                  </a:r>
                  <a:endParaRPr lang="zh-CN" altLang="en-US" dirty="0">
                    <a:cs typeface="+mn-ea"/>
                    <a:sym typeface="+mn-lt"/>
                  </a:endParaRPr>
                </a:p>
              </p:txBody>
            </p:sp>
            <p:sp>
              <p:nvSpPr>
                <p:cNvPr id="37" name="Freeform 46"/>
                <p:cNvSpPr/>
                <p:nvPr/>
              </p:nvSpPr>
              <p:spPr bwMode="auto">
                <a:xfrm>
                  <a:off x="10333600" y="827709"/>
                  <a:ext cx="636588" cy="544513"/>
                </a:xfrm>
                <a:custGeom>
                  <a:avLst/>
                  <a:gdLst>
                    <a:gd name="T0" fmla="*/ 146 w 150"/>
                    <a:gd name="T1" fmla="*/ 42 h 127"/>
                    <a:gd name="T2" fmla="*/ 0 w 150"/>
                    <a:gd name="T3" fmla="*/ 0 h 127"/>
                    <a:gd name="T4" fmla="*/ 22 w 150"/>
                    <a:gd name="T5" fmla="*/ 61 h 127"/>
                    <a:gd name="T6" fmla="*/ 150 w 150"/>
                    <a:gd name="T7" fmla="*/ 91 h 127"/>
                    <a:gd name="T8" fmla="*/ 150 w 150"/>
                    <a:gd name="T9" fmla="*/ 39 h 127"/>
                    <a:gd name="T10" fmla="*/ 146 w 150"/>
                    <a:gd name="T11" fmla="*/ 42 h 127"/>
                    <a:gd name="T12" fmla="*/ 146 w 150"/>
                    <a:gd name="T13" fmla="*/ 42 h 127"/>
                  </a:gdLst>
                  <a:ahLst/>
                  <a:cxnLst>
                    <a:cxn ang="0">
                      <a:pos x="T0" y="T1"/>
                    </a:cxn>
                    <a:cxn ang="0">
                      <a:pos x="T2" y="T3"/>
                    </a:cxn>
                    <a:cxn ang="0">
                      <a:pos x="T4" y="T5"/>
                    </a:cxn>
                    <a:cxn ang="0">
                      <a:pos x="T6" y="T7"/>
                    </a:cxn>
                    <a:cxn ang="0">
                      <a:pos x="T8" y="T9"/>
                    </a:cxn>
                    <a:cxn ang="0">
                      <a:pos x="T10" y="T11"/>
                    </a:cxn>
                    <a:cxn ang="0">
                      <a:pos x="T12" y="T13"/>
                    </a:cxn>
                  </a:cxnLst>
                  <a:rect l="0" t="0" r="r" b="b"/>
                  <a:pathLst>
                    <a:path w="150" h="127">
                      <a:moveTo>
                        <a:pt x="146" y="42"/>
                      </a:moveTo>
                      <a:cubicBezTo>
                        <a:pt x="101" y="53"/>
                        <a:pt x="21" y="59"/>
                        <a:pt x="0" y="0"/>
                      </a:cubicBezTo>
                      <a:cubicBezTo>
                        <a:pt x="8" y="20"/>
                        <a:pt x="14" y="41"/>
                        <a:pt x="22" y="61"/>
                      </a:cubicBezTo>
                      <a:cubicBezTo>
                        <a:pt x="43" y="111"/>
                        <a:pt x="109" y="127"/>
                        <a:pt x="150" y="91"/>
                      </a:cubicBezTo>
                      <a:cubicBezTo>
                        <a:pt x="150" y="39"/>
                        <a:pt x="150" y="39"/>
                        <a:pt x="150" y="39"/>
                      </a:cubicBezTo>
                      <a:cubicBezTo>
                        <a:pt x="148" y="40"/>
                        <a:pt x="147" y="41"/>
                        <a:pt x="146" y="42"/>
                      </a:cubicBezTo>
                      <a:cubicBezTo>
                        <a:pt x="144" y="44"/>
                        <a:pt x="147" y="41"/>
                        <a:pt x="146" y="42"/>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0"/>
                <p:cNvSpPr/>
                <p:nvPr/>
              </p:nvSpPr>
              <p:spPr bwMode="auto">
                <a:xfrm>
                  <a:off x="7802246" y="1698625"/>
                  <a:ext cx="1520825" cy="119063"/>
                </a:xfrm>
                <a:custGeom>
                  <a:avLst/>
                  <a:gdLst>
                    <a:gd name="T0" fmla="*/ 792 w 958"/>
                    <a:gd name="T1" fmla="*/ 0 h 75"/>
                    <a:gd name="T2" fmla="*/ 958 w 958"/>
                    <a:gd name="T3" fmla="*/ 75 h 75"/>
                    <a:gd name="T4" fmla="*/ 275 w 958"/>
                    <a:gd name="T5" fmla="*/ 75 h 75"/>
                    <a:gd name="T6" fmla="*/ 0 w 958"/>
                    <a:gd name="T7" fmla="*/ 0 h 75"/>
                    <a:gd name="T8" fmla="*/ 792 w 958"/>
                    <a:gd name="T9" fmla="*/ 0 h 75"/>
                  </a:gdLst>
                  <a:ahLst/>
                  <a:cxnLst>
                    <a:cxn ang="0">
                      <a:pos x="T0" y="T1"/>
                    </a:cxn>
                    <a:cxn ang="0">
                      <a:pos x="T2" y="T3"/>
                    </a:cxn>
                    <a:cxn ang="0">
                      <a:pos x="T4" y="T5"/>
                    </a:cxn>
                    <a:cxn ang="0">
                      <a:pos x="T6" y="T7"/>
                    </a:cxn>
                    <a:cxn ang="0">
                      <a:pos x="T8" y="T9"/>
                    </a:cxn>
                  </a:cxnLst>
                  <a:rect l="0" t="0" r="r" b="b"/>
                  <a:pathLst>
                    <a:path w="958" h="75">
                      <a:moveTo>
                        <a:pt x="792" y="0"/>
                      </a:moveTo>
                      <a:lnTo>
                        <a:pt x="958" y="75"/>
                      </a:lnTo>
                      <a:lnTo>
                        <a:pt x="275" y="75"/>
                      </a:lnTo>
                      <a:lnTo>
                        <a:pt x="0" y="0"/>
                      </a:lnTo>
                      <a:lnTo>
                        <a:pt x="792"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1"/>
                <p:cNvSpPr/>
                <p:nvPr/>
              </p:nvSpPr>
              <p:spPr bwMode="auto">
                <a:xfrm>
                  <a:off x="9659621" y="1698625"/>
                  <a:ext cx="1228725" cy="119063"/>
                </a:xfrm>
                <a:custGeom>
                  <a:avLst/>
                  <a:gdLst>
                    <a:gd name="T0" fmla="*/ 774 w 774"/>
                    <a:gd name="T1" fmla="*/ 0 h 75"/>
                    <a:gd name="T2" fmla="*/ 774 w 774"/>
                    <a:gd name="T3" fmla="*/ 75 h 75"/>
                    <a:gd name="T4" fmla="*/ 112 w 774"/>
                    <a:gd name="T5" fmla="*/ 75 h 75"/>
                    <a:gd name="T6" fmla="*/ 0 w 774"/>
                    <a:gd name="T7" fmla="*/ 0 h 75"/>
                    <a:gd name="T8" fmla="*/ 774 w 774"/>
                    <a:gd name="T9" fmla="*/ 0 h 75"/>
                  </a:gdLst>
                  <a:ahLst/>
                  <a:cxnLst>
                    <a:cxn ang="0">
                      <a:pos x="T0" y="T1"/>
                    </a:cxn>
                    <a:cxn ang="0">
                      <a:pos x="T2" y="T3"/>
                    </a:cxn>
                    <a:cxn ang="0">
                      <a:pos x="T4" y="T5"/>
                    </a:cxn>
                    <a:cxn ang="0">
                      <a:pos x="T6" y="T7"/>
                    </a:cxn>
                    <a:cxn ang="0">
                      <a:pos x="T8" y="T9"/>
                    </a:cxn>
                  </a:cxnLst>
                  <a:rect l="0" t="0" r="r" b="b"/>
                  <a:pathLst>
                    <a:path w="774" h="75">
                      <a:moveTo>
                        <a:pt x="774" y="0"/>
                      </a:moveTo>
                      <a:lnTo>
                        <a:pt x="774" y="75"/>
                      </a:lnTo>
                      <a:lnTo>
                        <a:pt x="112" y="75"/>
                      </a:lnTo>
                      <a:lnTo>
                        <a:pt x="0" y="0"/>
                      </a:lnTo>
                      <a:lnTo>
                        <a:pt x="774"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32"/>
                <p:cNvSpPr/>
                <p:nvPr/>
              </p:nvSpPr>
              <p:spPr bwMode="auto">
                <a:xfrm>
                  <a:off x="9307196" y="1692275"/>
                  <a:ext cx="615950" cy="701675"/>
                </a:xfrm>
                <a:custGeom>
                  <a:avLst/>
                  <a:gdLst>
                    <a:gd name="T0" fmla="*/ 145 w 145"/>
                    <a:gd name="T1" fmla="*/ 79 h 165"/>
                    <a:gd name="T2" fmla="*/ 125 w 145"/>
                    <a:gd name="T3" fmla="*/ 28 h 165"/>
                    <a:gd name="T4" fmla="*/ 83 w 145"/>
                    <a:gd name="T5" fmla="*/ 0 h 165"/>
                    <a:gd name="T6" fmla="*/ 0 w 145"/>
                    <a:gd name="T7" fmla="*/ 153 h 165"/>
                    <a:gd name="T8" fmla="*/ 87 w 145"/>
                    <a:gd name="T9" fmla="*/ 158 h 165"/>
                    <a:gd name="T10" fmla="*/ 145 w 145"/>
                    <a:gd name="T11" fmla="*/ 79 h 165"/>
                    <a:gd name="T12" fmla="*/ 145 w 145"/>
                    <a:gd name="T13" fmla="*/ 79 h 165"/>
                  </a:gdLst>
                  <a:ahLst/>
                  <a:cxnLst>
                    <a:cxn ang="0">
                      <a:pos x="T0" y="T1"/>
                    </a:cxn>
                    <a:cxn ang="0">
                      <a:pos x="T2" y="T3"/>
                    </a:cxn>
                    <a:cxn ang="0">
                      <a:pos x="T4" y="T5"/>
                    </a:cxn>
                    <a:cxn ang="0">
                      <a:pos x="T6" y="T7"/>
                    </a:cxn>
                    <a:cxn ang="0">
                      <a:pos x="T8" y="T9"/>
                    </a:cxn>
                    <a:cxn ang="0">
                      <a:pos x="T10" y="T11"/>
                    </a:cxn>
                    <a:cxn ang="0">
                      <a:pos x="T12" y="T13"/>
                    </a:cxn>
                  </a:cxnLst>
                  <a:rect l="0" t="0" r="r" b="b"/>
                  <a:pathLst>
                    <a:path w="145" h="165">
                      <a:moveTo>
                        <a:pt x="145" y="79"/>
                      </a:moveTo>
                      <a:cubicBezTo>
                        <a:pt x="145" y="64"/>
                        <a:pt x="138" y="37"/>
                        <a:pt x="125" y="28"/>
                      </a:cubicBezTo>
                      <a:cubicBezTo>
                        <a:pt x="111" y="18"/>
                        <a:pt x="97" y="9"/>
                        <a:pt x="83" y="0"/>
                      </a:cubicBezTo>
                      <a:cubicBezTo>
                        <a:pt x="138" y="63"/>
                        <a:pt x="83" y="164"/>
                        <a:pt x="0" y="153"/>
                      </a:cubicBezTo>
                      <a:cubicBezTo>
                        <a:pt x="27" y="156"/>
                        <a:pt x="59" y="165"/>
                        <a:pt x="87" y="158"/>
                      </a:cubicBezTo>
                      <a:cubicBezTo>
                        <a:pt x="122" y="148"/>
                        <a:pt x="145" y="115"/>
                        <a:pt x="145" y="79"/>
                      </a:cubicBezTo>
                      <a:cubicBezTo>
                        <a:pt x="145" y="79"/>
                        <a:pt x="145" y="79"/>
                        <a:pt x="145" y="79"/>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33"/>
                <p:cNvSpPr/>
                <p:nvPr/>
              </p:nvSpPr>
              <p:spPr bwMode="auto">
                <a:xfrm>
                  <a:off x="10151746" y="127000"/>
                  <a:ext cx="744538" cy="974725"/>
                </a:xfrm>
                <a:custGeom>
                  <a:avLst/>
                  <a:gdLst>
                    <a:gd name="T0" fmla="*/ 173 w 175"/>
                    <a:gd name="T1" fmla="*/ 30 h 229"/>
                    <a:gd name="T2" fmla="*/ 22 w 175"/>
                    <a:gd name="T3" fmla="*/ 90 h 229"/>
                    <a:gd name="T4" fmla="*/ 49 w 175"/>
                    <a:gd name="T5" fmla="*/ 229 h 229"/>
                    <a:gd name="T6" fmla="*/ 175 w 175"/>
                    <a:gd name="T7" fmla="*/ 106 h 229"/>
                    <a:gd name="T8" fmla="*/ 173 w 175"/>
                    <a:gd name="T9" fmla="*/ 30 h 229"/>
                    <a:gd name="T10" fmla="*/ 173 w 175"/>
                    <a:gd name="T11" fmla="*/ 30 h 229"/>
                  </a:gdLst>
                  <a:ahLst/>
                  <a:cxnLst>
                    <a:cxn ang="0">
                      <a:pos x="T0" y="T1"/>
                    </a:cxn>
                    <a:cxn ang="0">
                      <a:pos x="T2" y="T3"/>
                    </a:cxn>
                    <a:cxn ang="0">
                      <a:pos x="T4" y="T5"/>
                    </a:cxn>
                    <a:cxn ang="0">
                      <a:pos x="T6" y="T7"/>
                    </a:cxn>
                    <a:cxn ang="0">
                      <a:pos x="T8" y="T9"/>
                    </a:cxn>
                    <a:cxn ang="0">
                      <a:pos x="T10" y="T11"/>
                    </a:cxn>
                  </a:cxnLst>
                  <a:rect l="0" t="0" r="r" b="b"/>
                  <a:pathLst>
                    <a:path w="175" h="229">
                      <a:moveTo>
                        <a:pt x="173" y="30"/>
                      </a:moveTo>
                      <a:cubicBezTo>
                        <a:pt x="113" y="0"/>
                        <a:pt x="46" y="35"/>
                        <a:pt x="22" y="90"/>
                      </a:cubicBezTo>
                      <a:cubicBezTo>
                        <a:pt x="0" y="140"/>
                        <a:pt x="31" y="183"/>
                        <a:pt x="49" y="229"/>
                      </a:cubicBezTo>
                      <a:cubicBezTo>
                        <a:pt x="18" y="152"/>
                        <a:pt x="99" y="73"/>
                        <a:pt x="175" y="106"/>
                      </a:cubicBezTo>
                      <a:cubicBezTo>
                        <a:pt x="173" y="30"/>
                        <a:pt x="173" y="30"/>
                        <a:pt x="173" y="30"/>
                      </a:cubicBezTo>
                      <a:cubicBezTo>
                        <a:pt x="170" y="29"/>
                        <a:pt x="173" y="30"/>
                        <a:pt x="173" y="3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21"/>
                <p:cNvSpPr/>
                <p:nvPr/>
              </p:nvSpPr>
              <p:spPr bwMode="auto">
                <a:xfrm>
                  <a:off x="8853704" y="1755352"/>
                  <a:ext cx="703263" cy="693738"/>
                </a:xfrm>
                <a:custGeom>
                  <a:avLst/>
                  <a:gdLst>
                    <a:gd name="T0" fmla="*/ 155 w 163"/>
                    <a:gd name="T1" fmla="*/ 157 h 161"/>
                    <a:gd name="T2" fmla="*/ 88 w 163"/>
                    <a:gd name="T3" fmla="*/ 108 h 161"/>
                    <a:gd name="T4" fmla="*/ 85 w 163"/>
                    <a:gd name="T5" fmla="*/ 26 h 161"/>
                    <a:gd name="T6" fmla="*/ 18 w 163"/>
                    <a:gd name="T7" fmla="*/ 0 h 161"/>
                    <a:gd name="T8" fmla="*/ 49 w 163"/>
                    <a:gd name="T9" fmla="*/ 134 h 161"/>
                    <a:gd name="T10" fmla="*/ 163 w 163"/>
                    <a:gd name="T11" fmla="*/ 158 h 161"/>
                    <a:gd name="T12" fmla="*/ 155 w 163"/>
                    <a:gd name="T13" fmla="*/ 157 h 161"/>
                    <a:gd name="T14" fmla="*/ 155 w 163"/>
                    <a:gd name="T15" fmla="*/ 157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1">
                      <a:moveTo>
                        <a:pt x="155" y="157"/>
                      </a:moveTo>
                      <a:cubicBezTo>
                        <a:pt x="128" y="157"/>
                        <a:pt x="100" y="130"/>
                        <a:pt x="88" y="108"/>
                      </a:cubicBezTo>
                      <a:cubicBezTo>
                        <a:pt x="75" y="83"/>
                        <a:pt x="74" y="53"/>
                        <a:pt x="85" y="26"/>
                      </a:cubicBezTo>
                      <a:cubicBezTo>
                        <a:pt x="18" y="0"/>
                        <a:pt x="18" y="0"/>
                        <a:pt x="18" y="0"/>
                      </a:cubicBezTo>
                      <a:cubicBezTo>
                        <a:pt x="0" y="44"/>
                        <a:pt x="12" y="103"/>
                        <a:pt x="49" y="134"/>
                      </a:cubicBezTo>
                      <a:cubicBezTo>
                        <a:pt x="82" y="161"/>
                        <a:pt x="123" y="155"/>
                        <a:pt x="163" y="158"/>
                      </a:cubicBezTo>
                      <a:cubicBezTo>
                        <a:pt x="160" y="158"/>
                        <a:pt x="157" y="158"/>
                        <a:pt x="155" y="157"/>
                      </a:cubicBezTo>
                      <a:cubicBezTo>
                        <a:pt x="155" y="157"/>
                        <a:pt x="157" y="158"/>
                        <a:pt x="155" y="15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10"/>
                <p:cNvSpPr/>
                <p:nvPr/>
              </p:nvSpPr>
              <p:spPr bwMode="auto">
                <a:xfrm>
                  <a:off x="11571421" y="3698338"/>
                  <a:ext cx="773113" cy="1714500"/>
                </a:xfrm>
                <a:custGeom>
                  <a:avLst/>
                  <a:gdLst>
                    <a:gd name="T0" fmla="*/ 62 w 487"/>
                    <a:gd name="T1" fmla="*/ 1080 h 1080"/>
                    <a:gd name="T2" fmla="*/ 0 w 487"/>
                    <a:gd name="T3" fmla="*/ 832 h 1080"/>
                    <a:gd name="T4" fmla="*/ 366 w 487"/>
                    <a:gd name="T5" fmla="*/ 0 h 1080"/>
                    <a:gd name="T6" fmla="*/ 487 w 487"/>
                    <a:gd name="T7" fmla="*/ 115 h 1080"/>
                    <a:gd name="T8" fmla="*/ 62 w 487"/>
                    <a:gd name="T9" fmla="*/ 1080 h 1080"/>
                  </a:gdLst>
                  <a:ahLst/>
                  <a:cxnLst>
                    <a:cxn ang="0">
                      <a:pos x="T0" y="T1"/>
                    </a:cxn>
                    <a:cxn ang="0">
                      <a:pos x="T2" y="T3"/>
                    </a:cxn>
                    <a:cxn ang="0">
                      <a:pos x="T4" y="T5"/>
                    </a:cxn>
                    <a:cxn ang="0">
                      <a:pos x="T6" y="T7"/>
                    </a:cxn>
                    <a:cxn ang="0">
                      <a:pos x="T8" y="T9"/>
                    </a:cxn>
                  </a:cxnLst>
                  <a:rect l="0" t="0" r="r" b="b"/>
                  <a:pathLst>
                    <a:path w="487" h="1080">
                      <a:moveTo>
                        <a:pt x="62" y="1080"/>
                      </a:moveTo>
                      <a:lnTo>
                        <a:pt x="0" y="832"/>
                      </a:lnTo>
                      <a:lnTo>
                        <a:pt x="366" y="0"/>
                      </a:lnTo>
                      <a:lnTo>
                        <a:pt x="487" y="115"/>
                      </a:lnTo>
                      <a:lnTo>
                        <a:pt x="62" y="10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12"/>
                <p:cNvSpPr/>
                <p:nvPr/>
              </p:nvSpPr>
              <p:spPr bwMode="auto">
                <a:xfrm>
                  <a:off x="10974520" y="2210850"/>
                  <a:ext cx="765175" cy="1125538"/>
                </a:xfrm>
                <a:custGeom>
                  <a:avLst/>
                  <a:gdLst>
                    <a:gd name="T0" fmla="*/ 150 w 179"/>
                    <a:gd name="T1" fmla="*/ 172 h 265"/>
                    <a:gd name="T2" fmla="*/ 1 w 179"/>
                    <a:gd name="T3" fmla="*/ 37 h 265"/>
                    <a:gd name="T4" fmla="*/ 0 w 179"/>
                    <a:gd name="T5" fmla="*/ 43 h 265"/>
                    <a:gd name="T6" fmla="*/ 132 w 179"/>
                    <a:gd name="T7" fmla="*/ 145 h 265"/>
                    <a:gd name="T8" fmla="*/ 0 w 179"/>
                    <a:gd name="T9" fmla="*/ 218 h 265"/>
                    <a:gd name="T10" fmla="*/ 1 w 179"/>
                    <a:gd name="T11" fmla="*/ 240 h 265"/>
                    <a:gd name="T12" fmla="*/ 150 w 179"/>
                    <a:gd name="T13" fmla="*/ 172 h 265"/>
                    <a:gd name="T14" fmla="*/ 150 w 179"/>
                    <a:gd name="T15" fmla="*/ 172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65">
                      <a:moveTo>
                        <a:pt x="150" y="172"/>
                      </a:moveTo>
                      <a:cubicBezTo>
                        <a:pt x="179" y="84"/>
                        <a:pt x="92" y="0"/>
                        <a:pt x="1" y="37"/>
                      </a:cubicBezTo>
                      <a:cubicBezTo>
                        <a:pt x="0" y="43"/>
                        <a:pt x="0" y="43"/>
                        <a:pt x="0" y="43"/>
                      </a:cubicBezTo>
                      <a:cubicBezTo>
                        <a:pt x="67" y="14"/>
                        <a:pt x="143" y="73"/>
                        <a:pt x="132" y="145"/>
                      </a:cubicBezTo>
                      <a:cubicBezTo>
                        <a:pt x="122" y="206"/>
                        <a:pt x="57" y="243"/>
                        <a:pt x="0" y="218"/>
                      </a:cubicBezTo>
                      <a:cubicBezTo>
                        <a:pt x="1" y="240"/>
                        <a:pt x="1" y="240"/>
                        <a:pt x="1" y="240"/>
                      </a:cubicBezTo>
                      <a:cubicBezTo>
                        <a:pt x="59" y="265"/>
                        <a:pt x="131" y="235"/>
                        <a:pt x="150" y="172"/>
                      </a:cubicBezTo>
                      <a:cubicBezTo>
                        <a:pt x="150" y="171"/>
                        <a:pt x="150" y="173"/>
                        <a:pt x="150" y="172"/>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5"/>
                <p:cNvSpPr/>
                <p:nvPr/>
              </p:nvSpPr>
              <p:spPr bwMode="auto">
                <a:xfrm>
                  <a:off x="10976903" y="1107538"/>
                  <a:ext cx="3128963" cy="4300538"/>
                </a:xfrm>
                <a:custGeom>
                  <a:avLst/>
                  <a:gdLst>
                    <a:gd name="T0" fmla="*/ 367 w 736"/>
                    <a:gd name="T1" fmla="*/ 0 h 1013"/>
                    <a:gd name="T2" fmla="*/ 438 w 736"/>
                    <a:gd name="T3" fmla="*/ 154 h 1013"/>
                    <a:gd name="T4" fmla="*/ 734 w 736"/>
                    <a:gd name="T5" fmla="*/ 154 h 1013"/>
                    <a:gd name="T6" fmla="*/ 734 w 736"/>
                    <a:gd name="T7" fmla="*/ 323 h 1013"/>
                    <a:gd name="T8" fmla="*/ 734 w 736"/>
                    <a:gd name="T9" fmla="*/ 433 h 1013"/>
                    <a:gd name="T10" fmla="*/ 730 w 736"/>
                    <a:gd name="T11" fmla="*/ 508 h 1013"/>
                    <a:gd name="T12" fmla="*/ 682 w 736"/>
                    <a:gd name="T13" fmla="*/ 597 h 1013"/>
                    <a:gd name="T14" fmla="*/ 652 w 736"/>
                    <a:gd name="T15" fmla="*/ 623 h 1013"/>
                    <a:gd name="T16" fmla="*/ 616 w 736"/>
                    <a:gd name="T17" fmla="*/ 652 h 1013"/>
                    <a:gd name="T18" fmla="*/ 456 w 736"/>
                    <a:gd name="T19" fmla="*/ 780 h 1013"/>
                    <a:gd name="T20" fmla="*/ 166 w 736"/>
                    <a:gd name="T21" fmla="*/ 1012 h 1013"/>
                    <a:gd name="T22" fmla="*/ 164 w 736"/>
                    <a:gd name="T23" fmla="*/ 1013 h 1013"/>
                    <a:gd name="T24" fmla="*/ 322 w 736"/>
                    <a:gd name="T25" fmla="*/ 652 h 1013"/>
                    <a:gd name="T26" fmla="*/ 0 w 736"/>
                    <a:gd name="T27" fmla="*/ 652 h 1013"/>
                    <a:gd name="T28" fmla="*/ 0 w 736"/>
                    <a:gd name="T29" fmla="*/ 499 h 1013"/>
                    <a:gd name="T30" fmla="*/ 154 w 736"/>
                    <a:gd name="T31" fmla="*/ 398 h 1013"/>
                    <a:gd name="T32" fmla="*/ 0 w 736"/>
                    <a:gd name="T33" fmla="*/ 296 h 1013"/>
                    <a:gd name="T34" fmla="*/ 0 w 736"/>
                    <a:gd name="T35" fmla="*/ 154 h 1013"/>
                    <a:gd name="T36" fmla="*/ 296 w 736"/>
                    <a:gd name="T37" fmla="*/ 154 h 1013"/>
                    <a:gd name="T38" fmla="*/ 367 w 736"/>
                    <a:gd name="T39" fmla="*/ 0 h 1013"/>
                    <a:gd name="T40" fmla="*/ 367 w 736"/>
                    <a:gd name="T41"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6" h="1013">
                      <a:moveTo>
                        <a:pt x="367" y="0"/>
                      </a:moveTo>
                      <a:cubicBezTo>
                        <a:pt x="445" y="0"/>
                        <a:pt x="488" y="95"/>
                        <a:pt x="438" y="154"/>
                      </a:cubicBezTo>
                      <a:cubicBezTo>
                        <a:pt x="734" y="154"/>
                        <a:pt x="734" y="154"/>
                        <a:pt x="734" y="154"/>
                      </a:cubicBezTo>
                      <a:cubicBezTo>
                        <a:pt x="734" y="210"/>
                        <a:pt x="734" y="267"/>
                        <a:pt x="734" y="323"/>
                      </a:cubicBezTo>
                      <a:cubicBezTo>
                        <a:pt x="734" y="360"/>
                        <a:pt x="734" y="396"/>
                        <a:pt x="734" y="433"/>
                      </a:cubicBezTo>
                      <a:cubicBezTo>
                        <a:pt x="734" y="458"/>
                        <a:pt x="736" y="484"/>
                        <a:pt x="730" y="508"/>
                      </a:cubicBezTo>
                      <a:cubicBezTo>
                        <a:pt x="723" y="542"/>
                        <a:pt x="706" y="573"/>
                        <a:pt x="682" y="597"/>
                      </a:cubicBezTo>
                      <a:cubicBezTo>
                        <a:pt x="673" y="607"/>
                        <a:pt x="662" y="614"/>
                        <a:pt x="652" y="623"/>
                      </a:cubicBezTo>
                      <a:cubicBezTo>
                        <a:pt x="640" y="632"/>
                        <a:pt x="628" y="642"/>
                        <a:pt x="616" y="652"/>
                      </a:cubicBezTo>
                      <a:cubicBezTo>
                        <a:pt x="562" y="694"/>
                        <a:pt x="509" y="737"/>
                        <a:pt x="456" y="780"/>
                      </a:cubicBezTo>
                      <a:cubicBezTo>
                        <a:pt x="359" y="857"/>
                        <a:pt x="262" y="935"/>
                        <a:pt x="166" y="1012"/>
                      </a:cubicBezTo>
                      <a:cubicBezTo>
                        <a:pt x="165" y="1012"/>
                        <a:pt x="165" y="1013"/>
                        <a:pt x="164" y="1013"/>
                      </a:cubicBezTo>
                      <a:cubicBezTo>
                        <a:pt x="322" y="652"/>
                        <a:pt x="322" y="652"/>
                        <a:pt x="322" y="652"/>
                      </a:cubicBezTo>
                      <a:cubicBezTo>
                        <a:pt x="0" y="652"/>
                        <a:pt x="0" y="652"/>
                        <a:pt x="0" y="652"/>
                      </a:cubicBezTo>
                      <a:cubicBezTo>
                        <a:pt x="0" y="499"/>
                        <a:pt x="0" y="499"/>
                        <a:pt x="0" y="499"/>
                      </a:cubicBezTo>
                      <a:cubicBezTo>
                        <a:pt x="71" y="530"/>
                        <a:pt x="154" y="476"/>
                        <a:pt x="154" y="398"/>
                      </a:cubicBezTo>
                      <a:cubicBezTo>
                        <a:pt x="154" y="320"/>
                        <a:pt x="71" y="265"/>
                        <a:pt x="0" y="296"/>
                      </a:cubicBezTo>
                      <a:cubicBezTo>
                        <a:pt x="0" y="154"/>
                        <a:pt x="0" y="154"/>
                        <a:pt x="0" y="154"/>
                      </a:cubicBezTo>
                      <a:cubicBezTo>
                        <a:pt x="296" y="154"/>
                        <a:pt x="296" y="154"/>
                        <a:pt x="296" y="154"/>
                      </a:cubicBezTo>
                      <a:cubicBezTo>
                        <a:pt x="245" y="95"/>
                        <a:pt x="289" y="0"/>
                        <a:pt x="367" y="0"/>
                      </a:cubicBezTo>
                      <a:cubicBezTo>
                        <a:pt x="380" y="0"/>
                        <a:pt x="354" y="0"/>
                        <a:pt x="367"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6"/>
                <p:cNvSpPr/>
                <p:nvPr/>
              </p:nvSpPr>
              <p:spPr bwMode="auto">
                <a:xfrm>
                  <a:off x="11027703" y="1175801"/>
                  <a:ext cx="3017838" cy="4071938"/>
                </a:xfrm>
                <a:custGeom>
                  <a:avLst/>
                  <a:gdLst>
                    <a:gd name="T0" fmla="*/ 184 w 710"/>
                    <a:gd name="T1" fmla="*/ 959 h 959"/>
                    <a:gd name="T2" fmla="*/ 322 w 710"/>
                    <a:gd name="T3" fmla="*/ 644 h 959"/>
                    <a:gd name="T4" fmla="*/ 330 w 710"/>
                    <a:gd name="T5" fmla="*/ 627 h 959"/>
                    <a:gd name="T6" fmla="*/ 310 w 710"/>
                    <a:gd name="T7" fmla="*/ 627 h 959"/>
                    <a:gd name="T8" fmla="*/ 0 w 710"/>
                    <a:gd name="T9" fmla="*/ 627 h 959"/>
                    <a:gd name="T10" fmla="*/ 0 w 710"/>
                    <a:gd name="T11" fmla="*/ 504 h 959"/>
                    <a:gd name="T12" fmla="*/ 30 w 710"/>
                    <a:gd name="T13" fmla="*/ 508 h 959"/>
                    <a:gd name="T14" fmla="*/ 155 w 710"/>
                    <a:gd name="T15" fmla="*/ 385 h 959"/>
                    <a:gd name="T16" fmla="*/ 30 w 710"/>
                    <a:gd name="T17" fmla="*/ 262 h 959"/>
                    <a:gd name="T18" fmla="*/ 0 w 710"/>
                    <a:gd name="T19" fmla="*/ 266 h 959"/>
                    <a:gd name="T20" fmla="*/ 0 w 710"/>
                    <a:gd name="T21" fmla="*/ 154 h 959"/>
                    <a:gd name="T22" fmla="*/ 284 w 710"/>
                    <a:gd name="T23" fmla="*/ 154 h 959"/>
                    <a:gd name="T24" fmla="*/ 311 w 710"/>
                    <a:gd name="T25" fmla="*/ 154 h 959"/>
                    <a:gd name="T26" fmla="*/ 293 w 710"/>
                    <a:gd name="T27" fmla="*/ 133 h 959"/>
                    <a:gd name="T28" fmla="*/ 282 w 710"/>
                    <a:gd name="T29" fmla="*/ 48 h 959"/>
                    <a:gd name="T30" fmla="*/ 355 w 710"/>
                    <a:gd name="T31" fmla="*/ 0 h 959"/>
                    <a:gd name="T32" fmla="*/ 427 w 710"/>
                    <a:gd name="T33" fmla="*/ 48 h 959"/>
                    <a:gd name="T34" fmla="*/ 416 w 710"/>
                    <a:gd name="T35" fmla="*/ 133 h 959"/>
                    <a:gd name="T36" fmla="*/ 399 w 710"/>
                    <a:gd name="T37" fmla="*/ 154 h 959"/>
                    <a:gd name="T38" fmla="*/ 426 w 710"/>
                    <a:gd name="T39" fmla="*/ 154 h 959"/>
                    <a:gd name="T40" fmla="*/ 710 w 710"/>
                    <a:gd name="T41" fmla="*/ 154 h 959"/>
                    <a:gd name="T42" fmla="*/ 710 w 710"/>
                    <a:gd name="T43" fmla="*/ 311 h 959"/>
                    <a:gd name="T44" fmla="*/ 710 w 710"/>
                    <a:gd name="T45" fmla="*/ 420 h 959"/>
                    <a:gd name="T46" fmla="*/ 710 w 710"/>
                    <a:gd name="T47" fmla="*/ 433 h 959"/>
                    <a:gd name="T48" fmla="*/ 706 w 710"/>
                    <a:gd name="T49" fmla="*/ 493 h 959"/>
                    <a:gd name="T50" fmla="*/ 661 w 710"/>
                    <a:gd name="T51" fmla="*/ 576 h 959"/>
                    <a:gd name="T52" fmla="*/ 640 w 710"/>
                    <a:gd name="T53" fmla="*/ 594 h 959"/>
                    <a:gd name="T54" fmla="*/ 632 w 710"/>
                    <a:gd name="T55" fmla="*/ 600 h 959"/>
                    <a:gd name="T56" fmla="*/ 596 w 710"/>
                    <a:gd name="T57" fmla="*/ 629 h 959"/>
                    <a:gd name="T58" fmla="*/ 436 w 710"/>
                    <a:gd name="T59" fmla="*/ 758 h 959"/>
                    <a:gd name="T60" fmla="*/ 194 w 710"/>
                    <a:gd name="T61" fmla="*/ 951 h 959"/>
                    <a:gd name="T62" fmla="*/ 184 w 710"/>
                    <a:gd name="T63"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0" h="959">
                      <a:moveTo>
                        <a:pt x="184" y="959"/>
                      </a:moveTo>
                      <a:cubicBezTo>
                        <a:pt x="322" y="644"/>
                        <a:pt x="322" y="644"/>
                        <a:pt x="322" y="644"/>
                      </a:cubicBezTo>
                      <a:cubicBezTo>
                        <a:pt x="330" y="627"/>
                        <a:pt x="330" y="627"/>
                        <a:pt x="330" y="627"/>
                      </a:cubicBezTo>
                      <a:cubicBezTo>
                        <a:pt x="310" y="627"/>
                        <a:pt x="310" y="627"/>
                        <a:pt x="310" y="627"/>
                      </a:cubicBezTo>
                      <a:cubicBezTo>
                        <a:pt x="0" y="627"/>
                        <a:pt x="0" y="627"/>
                        <a:pt x="0" y="627"/>
                      </a:cubicBezTo>
                      <a:cubicBezTo>
                        <a:pt x="0" y="504"/>
                        <a:pt x="0" y="504"/>
                        <a:pt x="0" y="504"/>
                      </a:cubicBezTo>
                      <a:cubicBezTo>
                        <a:pt x="10" y="507"/>
                        <a:pt x="20" y="508"/>
                        <a:pt x="30" y="508"/>
                      </a:cubicBezTo>
                      <a:cubicBezTo>
                        <a:pt x="98" y="508"/>
                        <a:pt x="155" y="452"/>
                        <a:pt x="155" y="385"/>
                      </a:cubicBezTo>
                      <a:cubicBezTo>
                        <a:pt x="155" y="318"/>
                        <a:pt x="98" y="262"/>
                        <a:pt x="30" y="262"/>
                      </a:cubicBezTo>
                      <a:cubicBezTo>
                        <a:pt x="20" y="262"/>
                        <a:pt x="10" y="263"/>
                        <a:pt x="0" y="266"/>
                      </a:cubicBezTo>
                      <a:cubicBezTo>
                        <a:pt x="0" y="154"/>
                        <a:pt x="0" y="154"/>
                        <a:pt x="0" y="154"/>
                      </a:cubicBezTo>
                      <a:cubicBezTo>
                        <a:pt x="284" y="154"/>
                        <a:pt x="284" y="154"/>
                        <a:pt x="284" y="154"/>
                      </a:cubicBezTo>
                      <a:cubicBezTo>
                        <a:pt x="311" y="154"/>
                        <a:pt x="311" y="154"/>
                        <a:pt x="311" y="154"/>
                      </a:cubicBezTo>
                      <a:cubicBezTo>
                        <a:pt x="293" y="133"/>
                        <a:pt x="293" y="133"/>
                        <a:pt x="293" y="133"/>
                      </a:cubicBezTo>
                      <a:cubicBezTo>
                        <a:pt x="273" y="110"/>
                        <a:pt x="269" y="77"/>
                        <a:pt x="282" y="48"/>
                      </a:cubicBezTo>
                      <a:cubicBezTo>
                        <a:pt x="296" y="19"/>
                        <a:pt x="324" y="0"/>
                        <a:pt x="355" y="0"/>
                      </a:cubicBezTo>
                      <a:cubicBezTo>
                        <a:pt x="386" y="0"/>
                        <a:pt x="413" y="19"/>
                        <a:pt x="427" y="48"/>
                      </a:cubicBezTo>
                      <a:cubicBezTo>
                        <a:pt x="440" y="77"/>
                        <a:pt x="436" y="110"/>
                        <a:pt x="416" y="133"/>
                      </a:cubicBezTo>
                      <a:cubicBezTo>
                        <a:pt x="399" y="154"/>
                        <a:pt x="399" y="154"/>
                        <a:pt x="399" y="154"/>
                      </a:cubicBezTo>
                      <a:cubicBezTo>
                        <a:pt x="426" y="154"/>
                        <a:pt x="426" y="154"/>
                        <a:pt x="426" y="154"/>
                      </a:cubicBezTo>
                      <a:cubicBezTo>
                        <a:pt x="710" y="154"/>
                        <a:pt x="710" y="154"/>
                        <a:pt x="710" y="154"/>
                      </a:cubicBezTo>
                      <a:cubicBezTo>
                        <a:pt x="710" y="311"/>
                        <a:pt x="710" y="311"/>
                        <a:pt x="710" y="311"/>
                      </a:cubicBezTo>
                      <a:cubicBezTo>
                        <a:pt x="710" y="420"/>
                        <a:pt x="710" y="420"/>
                        <a:pt x="710" y="420"/>
                      </a:cubicBezTo>
                      <a:cubicBezTo>
                        <a:pt x="710" y="433"/>
                        <a:pt x="710" y="433"/>
                        <a:pt x="710" y="433"/>
                      </a:cubicBezTo>
                      <a:cubicBezTo>
                        <a:pt x="710" y="454"/>
                        <a:pt x="710" y="474"/>
                        <a:pt x="706" y="493"/>
                      </a:cubicBezTo>
                      <a:cubicBezTo>
                        <a:pt x="699" y="524"/>
                        <a:pt x="684" y="553"/>
                        <a:pt x="661" y="576"/>
                      </a:cubicBezTo>
                      <a:cubicBezTo>
                        <a:pt x="655" y="583"/>
                        <a:pt x="647" y="588"/>
                        <a:pt x="640" y="594"/>
                      </a:cubicBezTo>
                      <a:cubicBezTo>
                        <a:pt x="637" y="596"/>
                        <a:pt x="635" y="598"/>
                        <a:pt x="632" y="600"/>
                      </a:cubicBezTo>
                      <a:cubicBezTo>
                        <a:pt x="596" y="629"/>
                        <a:pt x="596" y="629"/>
                        <a:pt x="596" y="629"/>
                      </a:cubicBezTo>
                      <a:cubicBezTo>
                        <a:pt x="436" y="758"/>
                        <a:pt x="436" y="758"/>
                        <a:pt x="436" y="758"/>
                      </a:cubicBezTo>
                      <a:cubicBezTo>
                        <a:pt x="194" y="951"/>
                        <a:pt x="194" y="951"/>
                        <a:pt x="194" y="951"/>
                      </a:cubicBezTo>
                      <a:cubicBezTo>
                        <a:pt x="184" y="959"/>
                        <a:pt x="184" y="959"/>
                        <a:pt x="184" y="95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16"/>
                <p:cNvSpPr/>
                <p:nvPr/>
              </p:nvSpPr>
              <p:spPr bwMode="auto">
                <a:xfrm>
                  <a:off x="7815591" y="1755352"/>
                  <a:ext cx="3732213" cy="2120900"/>
                </a:xfrm>
                <a:custGeom>
                  <a:avLst/>
                  <a:gdLst>
                    <a:gd name="T0" fmla="*/ 725 w 880"/>
                    <a:gd name="T1" fmla="*/ 0 h 498"/>
                    <a:gd name="T2" fmla="*/ 725 w 880"/>
                    <a:gd name="T3" fmla="*/ 174 h 498"/>
                    <a:gd name="T4" fmla="*/ 880 w 880"/>
                    <a:gd name="T5" fmla="*/ 244 h 498"/>
                    <a:gd name="T6" fmla="*/ 725 w 880"/>
                    <a:gd name="T7" fmla="*/ 314 h 498"/>
                    <a:gd name="T8" fmla="*/ 725 w 880"/>
                    <a:gd name="T9" fmla="*/ 498 h 498"/>
                    <a:gd name="T10" fmla="*/ 365 w 880"/>
                    <a:gd name="T11" fmla="*/ 498 h 498"/>
                    <a:gd name="T12" fmla="*/ 192 w 880"/>
                    <a:gd name="T13" fmla="*/ 498 h 498"/>
                    <a:gd name="T14" fmla="*/ 92 w 880"/>
                    <a:gd name="T15" fmla="*/ 475 h 498"/>
                    <a:gd name="T16" fmla="*/ 0 w 880"/>
                    <a:gd name="T17" fmla="*/ 316 h 498"/>
                    <a:gd name="T18" fmla="*/ 0 w 880"/>
                    <a:gd name="T19" fmla="*/ 0 h 498"/>
                    <a:gd name="T20" fmla="*/ 264 w 880"/>
                    <a:gd name="T21" fmla="*/ 0 h 498"/>
                    <a:gd name="T22" fmla="*/ 366 w 880"/>
                    <a:gd name="T23" fmla="*/ 154 h 498"/>
                    <a:gd name="T24" fmla="*/ 468 w 880"/>
                    <a:gd name="T25" fmla="*/ 0 h 498"/>
                    <a:gd name="T26" fmla="*/ 725 w 880"/>
                    <a:gd name="T2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498">
                      <a:moveTo>
                        <a:pt x="725" y="0"/>
                      </a:moveTo>
                      <a:cubicBezTo>
                        <a:pt x="725" y="174"/>
                        <a:pt x="725" y="174"/>
                        <a:pt x="725" y="174"/>
                      </a:cubicBezTo>
                      <a:cubicBezTo>
                        <a:pt x="785" y="123"/>
                        <a:pt x="880" y="165"/>
                        <a:pt x="880" y="244"/>
                      </a:cubicBezTo>
                      <a:cubicBezTo>
                        <a:pt x="880" y="323"/>
                        <a:pt x="784" y="365"/>
                        <a:pt x="725" y="314"/>
                      </a:cubicBezTo>
                      <a:cubicBezTo>
                        <a:pt x="725" y="498"/>
                        <a:pt x="725" y="498"/>
                        <a:pt x="725" y="498"/>
                      </a:cubicBezTo>
                      <a:cubicBezTo>
                        <a:pt x="605" y="498"/>
                        <a:pt x="485" y="498"/>
                        <a:pt x="365" y="498"/>
                      </a:cubicBezTo>
                      <a:cubicBezTo>
                        <a:pt x="308" y="498"/>
                        <a:pt x="250" y="498"/>
                        <a:pt x="192" y="498"/>
                      </a:cubicBezTo>
                      <a:cubicBezTo>
                        <a:pt x="157" y="498"/>
                        <a:pt x="123" y="492"/>
                        <a:pt x="92" y="475"/>
                      </a:cubicBezTo>
                      <a:cubicBezTo>
                        <a:pt x="35" y="443"/>
                        <a:pt x="0" y="381"/>
                        <a:pt x="0" y="316"/>
                      </a:cubicBezTo>
                      <a:cubicBezTo>
                        <a:pt x="0" y="211"/>
                        <a:pt x="0" y="106"/>
                        <a:pt x="0" y="0"/>
                      </a:cubicBezTo>
                      <a:cubicBezTo>
                        <a:pt x="264" y="0"/>
                        <a:pt x="264" y="0"/>
                        <a:pt x="264" y="0"/>
                      </a:cubicBezTo>
                      <a:cubicBezTo>
                        <a:pt x="234" y="72"/>
                        <a:pt x="287" y="154"/>
                        <a:pt x="366" y="154"/>
                      </a:cubicBezTo>
                      <a:cubicBezTo>
                        <a:pt x="444" y="154"/>
                        <a:pt x="498" y="72"/>
                        <a:pt x="468" y="0"/>
                      </a:cubicBezTo>
                      <a:cubicBezTo>
                        <a:pt x="725" y="0"/>
                        <a:pt x="725" y="0"/>
                        <a:pt x="725"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17"/>
                <p:cNvSpPr/>
                <p:nvPr/>
              </p:nvSpPr>
              <p:spPr bwMode="auto">
                <a:xfrm>
                  <a:off x="7866391" y="1808533"/>
                  <a:ext cx="3630613" cy="2014538"/>
                </a:xfrm>
                <a:custGeom>
                  <a:avLst/>
                  <a:gdLst>
                    <a:gd name="T0" fmla="*/ 701 w 856"/>
                    <a:gd name="T1" fmla="*/ 473 h 473"/>
                    <a:gd name="T2" fmla="*/ 354 w 856"/>
                    <a:gd name="T3" fmla="*/ 473 h 473"/>
                    <a:gd name="T4" fmla="*/ 181 w 856"/>
                    <a:gd name="T5" fmla="*/ 473 h 473"/>
                    <a:gd name="T6" fmla="*/ 87 w 856"/>
                    <a:gd name="T7" fmla="*/ 451 h 473"/>
                    <a:gd name="T8" fmla="*/ 0 w 856"/>
                    <a:gd name="T9" fmla="*/ 303 h 473"/>
                    <a:gd name="T10" fmla="*/ 0 w 856"/>
                    <a:gd name="T11" fmla="*/ 0 h 473"/>
                    <a:gd name="T12" fmla="*/ 235 w 856"/>
                    <a:gd name="T13" fmla="*/ 0 h 473"/>
                    <a:gd name="T14" fmla="*/ 252 w 856"/>
                    <a:gd name="T15" fmla="*/ 99 h 473"/>
                    <a:gd name="T16" fmla="*/ 354 w 856"/>
                    <a:gd name="T17" fmla="*/ 154 h 473"/>
                    <a:gd name="T18" fmla="*/ 456 w 856"/>
                    <a:gd name="T19" fmla="*/ 98 h 473"/>
                    <a:gd name="T20" fmla="*/ 473 w 856"/>
                    <a:gd name="T21" fmla="*/ 0 h 473"/>
                    <a:gd name="T22" fmla="*/ 701 w 856"/>
                    <a:gd name="T23" fmla="*/ 0 h 473"/>
                    <a:gd name="T24" fmla="*/ 701 w 856"/>
                    <a:gd name="T25" fmla="*/ 161 h 473"/>
                    <a:gd name="T26" fmla="*/ 701 w 856"/>
                    <a:gd name="T27" fmla="*/ 188 h 473"/>
                    <a:gd name="T28" fmla="*/ 722 w 856"/>
                    <a:gd name="T29" fmla="*/ 170 h 473"/>
                    <a:gd name="T30" fmla="*/ 773 w 856"/>
                    <a:gd name="T31" fmla="*/ 151 h 473"/>
                    <a:gd name="T32" fmla="*/ 856 w 856"/>
                    <a:gd name="T33" fmla="*/ 231 h 473"/>
                    <a:gd name="T34" fmla="*/ 773 w 856"/>
                    <a:gd name="T35" fmla="*/ 311 h 473"/>
                    <a:gd name="T36" fmla="*/ 722 w 856"/>
                    <a:gd name="T37" fmla="*/ 292 h 473"/>
                    <a:gd name="T38" fmla="*/ 701 w 856"/>
                    <a:gd name="T39" fmla="*/ 274 h 473"/>
                    <a:gd name="T40" fmla="*/ 701 w 856"/>
                    <a:gd name="T41" fmla="*/ 301 h 473"/>
                    <a:gd name="T42" fmla="*/ 701 w 856"/>
                    <a:gd name="T43"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473">
                      <a:moveTo>
                        <a:pt x="701" y="473"/>
                      </a:moveTo>
                      <a:cubicBezTo>
                        <a:pt x="354" y="473"/>
                        <a:pt x="354" y="473"/>
                        <a:pt x="354" y="473"/>
                      </a:cubicBezTo>
                      <a:cubicBezTo>
                        <a:pt x="181" y="473"/>
                        <a:pt x="181" y="473"/>
                        <a:pt x="181" y="473"/>
                      </a:cubicBezTo>
                      <a:cubicBezTo>
                        <a:pt x="143" y="473"/>
                        <a:pt x="113" y="466"/>
                        <a:pt x="87" y="451"/>
                      </a:cubicBezTo>
                      <a:cubicBezTo>
                        <a:pt x="33" y="421"/>
                        <a:pt x="0" y="364"/>
                        <a:pt x="0" y="303"/>
                      </a:cubicBezTo>
                      <a:cubicBezTo>
                        <a:pt x="0" y="0"/>
                        <a:pt x="0" y="0"/>
                        <a:pt x="0" y="0"/>
                      </a:cubicBezTo>
                      <a:cubicBezTo>
                        <a:pt x="235" y="0"/>
                        <a:pt x="235" y="0"/>
                        <a:pt x="235" y="0"/>
                      </a:cubicBezTo>
                      <a:cubicBezTo>
                        <a:pt x="227" y="33"/>
                        <a:pt x="233" y="69"/>
                        <a:pt x="252" y="99"/>
                      </a:cubicBezTo>
                      <a:cubicBezTo>
                        <a:pt x="276" y="133"/>
                        <a:pt x="313" y="154"/>
                        <a:pt x="354" y="154"/>
                      </a:cubicBezTo>
                      <a:cubicBezTo>
                        <a:pt x="395" y="154"/>
                        <a:pt x="433" y="133"/>
                        <a:pt x="456" y="98"/>
                      </a:cubicBezTo>
                      <a:cubicBezTo>
                        <a:pt x="476" y="68"/>
                        <a:pt x="482" y="33"/>
                        <a:pt x="473" y="0"/>
                      </a:cubicBezTo>
                      <a:cubicBezTo>
                        <a:pt x="701" y="0"/>
                        <a:pt x="701" y="0"/>
                        <a:pt x="701" y="0"/>
                      </a:cubicBezTo>
                      <a:cubicBezTo>
                        <a:pt x="701" y="161"/>
                        <a:pt x="701" y="161"/>
                        <a:pt x="701" y="161"/>
                      </a:cubicBezTo>
                      <a:cubicBezTo>
                        <a:pt x="701" y="188"/>
                        <a:pt x="701" y="188"/>
                        <a:pt x="701" y="188"/>
                      </a:cubicBezTo>
                      <a:cubicBezTo>
                        <a:pt x="722" y="170"/>
                        <a:pt x="722" y="170"/>
                        <a:pt x="722" y="170"/>
                      </a:cubicBezTo>
                      <a:cubicBezTo>
                        <a:pt x="736" y="158"/>
                        <a:pt x="754" y="151"/>
                        <a:pt x="773" y="151"/>
                      </a:cubicBezTo>
                      <a:cubicBezTo>
                        <a:pt x="813" y="151"/>
                        <a:pt x="856" y="182"/>
                        <a:pt x="856" y="231"/>
                      </a:cubicBezTo>
                      <a:cubicBezTo>
                        <a:pt x="856" y="280"/>
                        <a:pt x="813" y="311"/>
                        <a:pt x="773" y="311"/>
                      </a:cubicBezTo>
                      <a:cubicBezTo>
                        <a:pt x="754" y="311"/>
                        <a:pt x="736" y="304"/>
                        <a:pt x="722" y="292"/>
                      </a:cubicBezTo>
                      <a:cubicBezTo>
                        <a:pt x="701" y="274"/>
                        <a:pt x="701" y="274"/>
                        <a:pt x="701" y="274"/>
                      </a:cubicBezTo>
                      <a:cubicBezTo>
                        <a:pt x="701" y="301"/>
                        <a:pt x="701" y="301"/>
                        <a:pt x="701" y="301"/>
                      </a:cubicBezTo>
                      <a:cubicBezTo>
                        <a:pt x="701" y="473"/>
                        <a:pt x="701" y="473"/>
                        <a:pt x="701" y="473"/>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25"/>
                <p:cNvSpPr/>
                <p:nvPr/>
              </p:nvSpPr>
              <p:spPr bwMode="auto">
                <a:xfrm>
                  <a:off x="7809706" y="-273844"/>
                  <a:ext cx="3079750" cy="2622550"/>
                </a:xfrm>
                <a:custGeom>
                  <a:avLst/>
                  <a:gdLst>
                    <a:gd name="T0" fmla="*/ 726 w 726"/>
                    <a:gd name="T1" fmla="*/ 0 h 618"/>
                    <a:gd name="T2" fmla="*/ 726 w 726"/>
                    <a:gd name="T3" fmla="*/ 126 h 618"/>
                    <a:gd name="T4" fmla="*/ 572 w 726"/>
                    <a:gd name="T5" fmla="*/ 228 h 618"/>
                    <a:gd name="T6" fmla="*/ 726 w 726"/>
                    <a:gd name="T7" fmla="*/ 330 h 618"/>
                    <a:gd name="T8" fmla="*/ 726 w 726"/>
                    <a:gd name="T9" fmla="*/ 465 h 618"/>
                    <a:gd name="T10" fmla="*/ 437 w 726"/>
                    <a:gd name="T11" fmla="*/ 465 h 618"/>
                    <a:gd name="T12" fmla="*/ 367 w 726"/>
                    <a:gd name="T13" fmla="*/ 618 h 618"/>
                    <a:gd name="T14" fmla="*/ 296 w 726"/>
                    <a:gd name="T15" fmla="*/ 465 h 618"/>
                    <a:gd name="T16" fmla="*/ 0 w 726"/>
                    <a:gd name="T17" fmla="*/ 465 h 618"/>
                    <a:gd name="T18" fmla="*/ 0 w 726"/>
                    <a:gd name="T19" fmla="*/ 287 h 618"/>
                    <a:gd name="T20" fmla="*/ 0 w 726"/>
                    <a:gd name="T21" fmla="*/ 193 h 618"/>
                    <a:gd name="T22" fmla="*/ 40 w 726"/>
                    <a:gd name="T23" fmla="*/ 68 h 618"/>
                    <a:gd name="T24" fmla="*/ 184 w 726"/>
                    <a:gd name="T25" fmla="*/ 0 h 618"/>
                    <a:gd name="T26" fmla="*/ 232 w 726"/>
                    <a:gd name="T27" fmla="*/ 0 h 618"/>
                    <a:gd name="T28" fmla="*/ 447 w 726"/>
                    <a:gd name="T29" fmla="*/ 0 h 618"/>
                    <a:gd name="T30" fmla="*/ 726 w 726"/>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6" h="618">
                      <a:moveTo>
                        <a:pt x="726" y="0"/>
                      </a:moveTo>
                      <a:cubicBezTo>
                        <a:pt x="726" y="126"/>
                        <a:pt x="726" y="126"/>
                        <a:pt x="726" y="126"/>
                      </a:cubicBezTo>
                      <a:cubicBezTo>
                        <a:pt x="654" y="95"/>
                        <a:pt x="572" y="150"/>
                        <a:pt x="572" y="228"/>
                      </a:cubicBezTo>
                      <a:cubicBezTo>
                        <a:pt x="572" y="306"/>
                        <a:pt x="654" y="361"/>
                        <a:pt x="726" y="330"/>
                      </a:cubicBezTo>
                      <a:cubicBezTo>
                        <a:pt x="726" y="465"/>
                        <a:pt x="726" y="465"/>
                        <a:pt x="726" y="465"/>
                      </a:cubicBezTo>
                      <a:cubicBezTo>
                        <a:pt x="437" y="465"/>
                        <a:pt x="437" y="465"/>
                        <a:pt x="437" y="465"/>
                      </a:cubicBezTo>
                      <a:cubicBezTo>
                        <a:pt x="488" y="523"/>
                        <a:pt x="445" y="618"/>
                        <a:pt x="367" y="618"/>
                      </a:cubicBezTo>
                      <a:cubicBezTo>
                        <a:pt x="289" y="618"/>
                        <a:pt x="245" y="523"/>
                        <a:pt x="296" y="465"/>
                      </a:cubicBezTo>
                      <a:cubicBezTo>
                        <a:pt x="0" y="465"/>
                        <a:pt x="0" y="465"/>
                        <a:pt x="0" y="465"/>
                      </a:cubicBezTo>
                      <a:cubicBezTo>
                        <a:pt x="0" y="405"/>
                        <a:pt x="0" y="346"/>
                        <a:pt x="0" y="287"/>
                      </a:cubicBezTo>
                      <a:cubicBezTo>
                        <a:pt x="0" y="256"/>
                        <a:pt x="0" y="225"/>
                        <a:pt x="0" y="193"/>
                      </a:cubicBezTo>
                      <a:cubicBezTo>
                        <a:pt x="0" y="148"/>
                        <a:pt x="11" y="105"/>
                        <a:pt x="40" y="68"/>
                      </a:cubicBezTo>
                      <a:cubicBezTo>
                        <a:pt x="75" y="25"/>
                        <a:pt x="128" y="0"/>
                        <a:pt x="184" y="0"/>
                      </a:cubicBezTo>
                      <a:cubicBezTo>
                        <a:pt x="200" y="0"/>
                        <a:pt x="216" y="0"/>
                        <a:pt x="232" y="0"/>
                      </a:cubicBezTo>
                      <a:cubicBezTo>
                        <a:pt x="303" y="0"/>
                        <a:pt x="375" y="0"/>
                        <a:pt x="447" y="0"/>
                      </a:cubicBezTo>
                      <a:cubicBezTo>
                        <a:pt x="540" y="0"/>
                        <a:pt x="633" y="0"/>
                        <a:pt x="726"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6"/>
                <p:cNvSpPr/>
                <p:nvPr/>
              </p:nvSpPr>
              <p:spPr bwMode="auto">
                <a:xfrm>
                  <a:off x="7865269" y="-222250"/>
                  <a:ext cx="2968625" cy="2519363"/>
                </a:xfrm>
                <a:custGeom>
                  <a:avLst/>
                  <a:gdLst>
                    <a:gd name="T0" fmla="*/ 353 w 700"/>
                    <a:gd name="T1" fmla="*/ 594 h 594"/>
                    <a:gd name="T2" fmla="*/ 281 w 700"/>
                    <a:gd name="T3" fmla="*/ 546 h 594"/>
                    <a:gd name="T4" fmla="*/ 292 w 700"/>
                    <a:gd name="T5" fmla="*/ 461 h 594"/>
                    <a:gd name="T6" fmla="*/ 310 w 700"/>
                    <a:gd name="T7" fmla="*/ 440 h 594"/>
                    <a:gd name="T8" fmla="*/ 283 w 700"/>
                    <a:gd name="T9" fmla="*/ 440 h 594"/>
                    <a:gd name="T10" fmla="*/ 0 w 700"/>
                    <a:gd name="T11" fmla="*/ 440 h 594"/>
                    <a:gd name="T12" fmla="*/ 0 w 700"/>
                    <a:gd name="T13" fmla="*/ 275 h 594"/>
                    <a:gd name="T14" fmla="*/ 0 w 700"/>
                    <a:gd name="T15" fmla="*/ 181 h 594"/>
                    <a:gd name="T16" fmla="*/ 36 w 700"/>
                    <a:gd name="T17" fmla="*/ 64 h 594"/>
                    <a:gd name="T18" fmla="*/ 171 w 700"/>
                    <a:gd name="T19" fmla="*/ 0 h 594"/>
                    <a:gd name="T20" fmla="*/ 218 w 700"/>
                    <a:gd name="T21" fmla="*/ 0 h 594"/>
                    <a:gd name="T22" fmla="*/ 433 w 700"/>
                    <a:gd name="T23" fmla="*/ 0 h 594"/>
                    <a:gd name="T24" fmla="*/ 700 w 700"/>
                    <a:gd name="T25" fmla="*/ 0 h 594"/>
                    <a:gd name="T26" fmla="*/ 700 w 700"/>
                    <a:gd name="T27" fmla="*/ 97 h 594"/>
                    <a:gd name="T28" fmla="*/ 670 w 700"/>
                    <a:gd name="T29" fmla="*/ 93 h 594"/>
                    <a:gd name="T30" fmla="*/ 546 w 700"/>
                    <a:gd name="T31" fmla="*/ 216 h 594"/>
                    <a:gd name="T32" fmla="*/ 670 w 700"/>
                    <a:gd name="T33" fmla="*/ 339 h 594"/>
                    <a:gd name="T34" fmla="*/ 700 w 700"/>
                    <a:gd name="T35" fmla="*/ 335 h 594"/>
                    <a:gd name="T36" fmla="*/ 700 w 700"/>
                    <a:gd name="T37" fmla="*/ 440 h 594"/>
                    <a:gd name="T38" fmla="*/ 424 w 700"/>
                    <a:gd name="T39" fmla="*/ 440 h 594"/>
                    <a:gd name="T40" fmla="*/ 397 w 700"/>
                    <a:gd name="T41" fmla="*/ 440 h 594"/>
                    <a:gd name="T42" fmla="*/ 414 w 700"/>
                    <a:gd name="T43" fmla="*/ 461 h 594"/>
                    <a:gd name="T44" fmla="*/ 426 w 700"/>
                    <a:gd name="T45" fmla="*/ 546 h 594"/>
                    <a:gd name="T46" fmla="*/ 353 w 700"/>
                    <a:gd name="T47"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594">
                      <a:moveTo>
                        <a:pt x="353" y="594"/>
                      </a:moveTo>
                      <a:cubicBezTo>
                        <a:pt x="322" y="594"/>
                        <a:pt x="294" y="575"/>
                        <a:pt x="281" y="546"/>
                      </a:cubicBezTo>
                      <a:cubicBezTo>
                        <a:pt x="267" y="517"/>
                        <a:pt x="272" y="484"/>
                        <a:pt x="292" y="461"/>
                      </a:cubicBezTo>
                      <a:cubicBezTo>
                        <a:pt x="310" y="440"/>
                        <a:pt x="310" y="440"/>
                        <a:pt x="310" y="440"/>
                      </a:cubicBezTo>
                      <a:cubicBezTo>
                        <a:pt x="283" y="440"/>
                        <a:pt x="283" y="440"/>
                        <a:pt x="283" y="440"/>
                      </a:cubicBezTo>
                      <a:cubicBezTo>
                        <a:pt x="0" y="440"/>
                        <a:pt x="0" y="440"/>
                        <a:pt x="0" y="440"/>
                      </a:cubicBezTo>
                      <a:cubicBezTo>
                        <a:pt x="0" y="275"/>
                        <a:pt x="0" y="275"/>
                        <a:pt x="0" y="275"/>
                      </a:cubicBezTo>
                      <a:cubicBezTo>
                        <a:pt x="0" y="181"/>
                        <a:pt x="0" y="181"/>
                        <a:pt x="0" y="181"/>
                      </a:cubicBezTo>
                      <a:cubicBezTo>
                        <a:pt x="0" y="133"/>
                        <a:pt x="12" y="95"/>
                        <a:pt x="36" y="64"/>
                      </a:cubicBezTo>
                      <a:cubicBezTo>
                        <a:pt x="69" y="23"/>
                        <a:pt x="118" y="0"/>
                        <a:pt x="171" y="0"/>
                      </a:cubicBezTo>
                      <a:cubicBezTo>
                        <a:pt x="218" y="0"/>
                        <a:pt x="218" y="0"/>
                        <a:pt x="218" y="0"/>
                      </a:cubicBezTo>
                      <a:cubicBezTo>
                        <a:pt x="433" y="0"/>
                        <a:pt x="433" y="0"/>
                        <a:pt x="433" y="0"/>
                      </a:cubicBezTo>
                      <a:cubicBezTo>
                        <a:pt x="700" y="0"/>
                        <a:pt x="700" y="0"/>
                        <a:pt x="700" y="0"/>
                      </a:cubicBezTo>
                      <a:cubicBezTo>
                        <a:pt x="700" y="97"/>
                        <a:pt x="700" y="97"/>
                        <a:pt x="700" y="97"/>
                      </a:cubicBezTo>
                      <a:cubicBezTo>
                        <a:pt x="691" y="94"/>
                        <a:pt x="680" y="93"/>
                        <a:pt x="670" y="93"/>
                      </a:cubicBezTo>
                      <a:cubicBezTo>
                        <a:pt x="603" y="93"/>
                        <a:pt x="546" y="149"/>
                        <a:pt x="546" y="216"/>
                      </a:cubicBezTo>
                      <a:cubicBezTo>
                        <a:pt x="546" y="282"/>
                        <a:pt x="603" y="339"/>
                        <a:pt x="670" y="339"/>
                      </a:cubicBezTo>
                      <a:cubicBezTo>
                        <a:pt x="681" y="339"/>
                        <a:pt x="691" y="338"/>
                        <a:pt x="700" y="335"/>
                      </a:cubicBezTo>
                      <a:cubicBezTo>
                        <a:pt x="700" y="440"/>
                        <a:pt x="700" y="440"/>
                        <a:pt x="700" y="440"/>
                      </a:cubicBezTo>
                      <a:cubicBezTo>
                        <a:pt x="424" y="440"/>
                        <a:pt x="424" y="440"/>
                        <a:pt x="424" y="440"/>
                      </a:cubicBezTo>
                      <a:cubicBezTo>
                        <a:pt x="397" y="440"/>
                        <a:pt x="397" y="440"/>
                        <a:pt x="397" y="440"/>
                      </a:cubicBezTo>
                      <a:cubicBezTo>
                        <a:pt x="414" y="461"/>
                        <a:pt x="414" y="461"/>
                        <a:pt x="414" y="461"/>
                      </a:cubicBezTo>
                      <a:cubicBezTo>
                        <a:pt x="435" y="484"/>
                        <a:pt x="439" y="517"/>
                        <a:pt x="426" y="546"/>
                      </a:cubicBezTo>
                      <a:cubicBezTo>
                        <a:pt x="412" y="576"/>
                        <a:pt x="385" y="594"/>
                        <a:pt x="353" y="594"/>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38"/>
                <p:cNvSpPr/>
                <p:nvPr/>
              </p:nvSpPr>
              <p:spPr bwMode="auto">
                <a:xfrm>
                  <a:off x="10317450" y="-280194"/>
                  <a:ext cx="3771900" cy="1976438"/>
                </a:xfrm>
                <a:custGeom>
                  <a:avLst/>
                  <a:gdLst>
                    <a:gd name="T0" fmla="*/ 708 w 889"/>
                    <a:gd name="T1" fmla="*/ 0 h 465"/>
                    <a:gd name="T2" fmla="*/ 873 w 889"/>
                    <a:gd name="T3" fmla="*/ 107 h 465"/>
                    <a:gd name="T4" fmla="*/ 889 w 889"/>
                    <a:gd name="T5" fmla="*/ 208 h 465"/>
                    <a:gd name="T6" fmla="*/ 889 w 889"/>
                    <a:gd name="T7" fmla="*/ 427 h 465"/>
                    <a:gd name="T8" fmla="*/ 889 w 889"/>
                    <a:gd name="T9" fmla="*/ 465 h 465"/>
                    <a:gd name="T10" fmla="*/ 624 w 889"/>
                    <a:gd name="T11" fmla="*/ 465 h 465"/>
                    <a:gd name="T12" fmla="*/ 522 w 889"/>
                    <a:gd name="T13" fmla="*/ 311 h 465"/>
                    <a:gd name="T14" fmla="*/ 420 w 889"/>
                    <a:gd name="T15" fmla="*/ 465 h 465"/>
                    <a:gd name="T16" fmla="*/ 155 w 889"/>
                    <a:gd name="T17" fmla="*/ 465 h 465"/>
                    <a:gd name="T18" fmla="*/ 155 w 889"/>
                    <a:gd name="T19" fmla="*/ 298 h 465"/>
                    <a:gd name="T20" fmla="*/ 0 w 889"/>
                    <a:gd name="T21" fmla="*/ 228 h 465"/>
                    <a:gd name="T22" fmla="*/ 155 w 889"/>
                    <a:gd name="T23" fmla="*/ 158 h 465"/>
                    <a:gd name="T24" fmla="*/ 155 w 889"/>
                    <a:gd name="T25" fmla="*/ 0 h 465"/>
                    <a:gd name="T26" fmla="*/ 708 w 889"/>
                    <a:gd name="T27" fmla="*/ 0 h 465"/>
                    <a:gd name="T28" fmla="*/ 708 w 889"/>
                    <a:gd name="T2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465">
                      <a:moveTo>
                        <a:pt x="708" y="0"/>
                      </a:moveTo>
                      <a:cubicBezTo>
                        <a:pt x="779" y="0"/>
                        <a:pt x="844" y="42"/>
                        <a:pt x="873" y="107"/>
                      </a:cubicBezTo>
                      <a:cubicBezTo>
                        <a:pt x="888" y="140"/>
                        <a:pt x="889" y="173"/>
                        <a:pt x="889" y="208"/>
                      </a:cubicBezTo>
                      <a:cubicBezTo>
                        <a:pt x="889" y="281"/>
                        <a:pt x="889" y="354"/>
                        <a:pt x="889" y="427"/>
                      </a:cubicBezTo>
                      <a:cubicBezTo>
                        <a:pt x="889" y="440"/>
                        <a:pt x="889" y="452"/>
                        <a:pt x="889" y="465"/>
                      </a:cubicBezTo>
                      <a:cubicBezTo>
                        <a:pt x="624" y="465"/>
                        <a:pt x="624" y="465"/>
                        <a:pt x="624" y="465"/>
                      </a:cubicBezTo>
                      <a:cubicBezTo>
                        <a:pt x="654" y="393"/>
                        <a:pt x="600" y="311"/>
                        <a:pt x="522" y="311"/>
                      </a:cubicBezTo>
                      <a:cubicBezTo>
                        <a:pt x="444" y="311"/>
                        <a:pt x="390" y="393"/>
                        <a:pt x="420" y="465"/>
                      </a:cubicBezTo>
                      <a:cubicBezTo>
                        <a:pt x="155" y="465"/>
                        <a:pt x="155" y="465"/>
                        <a:pt x="155" y="465"/>
                      </a:cubicBezTo>
                      <a:cubicBezTo>
                        <a:pt x="155" y="298"/>
                        <a:pt x="155" y="298"/>
                        <a:pt x="155" y="298"/>
                      </a:cubicBezTo>
                      <a:cubicBezTo>
                        <a:pt x="96" y="350"/>
                        <a:pt x="0" y="306"/>
                        <a:pt x="0" y="228"/>
                      </a:cubicBezTo>
                      <a:cubicBezTo>
                        <a:pt x="0" y="149"/>
                        <a:pt x="96" y="106"/>
                        <a:pt x="155" y="158"/>
                      </a:cubicBezTo>
                      <a:cubicBezTo>
                        <a:pt x="155" y="0"/>
                        <a:pt x="155" y="0"/>
                        <a:pt x="155" y="0"/>
                      </a:cubicBezTo>
                      <a:cubicBezTo>
                        <a:pt x="708" y="0"/>
                        <a:pt x="708" y="0"/>
                        <a:pt x="708" y="0"/>
                      </a:cubicBezTo>
                      <a:cubicBezTo>
                        <a:pt x="733" y="0"/>
                        <a:pt x="708" y="0"/>
                        <a:pt x="708"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39"/>
                <p:cNvSpPr/>
                <p:nvPr/>
              </p:nvSpPr>
              <p:spPr bwMode="auto">
                <a:xfrm>
                  <a:off x="10370631" y="-227012"/>
                  <a:ext cx="3665538" cy="1870075"/>
                </a:xfrm>
                <a:custGeom>
                  <a:avLst/>
                  <a:gdLst>
                    <a:gd name="T0" fmla="*/ 864 w 864"/>
                    <a:gd name="T1" fmla="*/ 440 h 440"/>
                    <a:gd name="T2" fmla="*/ 628 w 864"/>
                    <a:gd name="T3" fmla="*/ 440 h 440"/>
                    <a:gd name="T4" fmla="*/ 611 w 864"/>
                    <a:gd name="T5" fmla="*/ 341 h 440"/>
                    <a:gd name="T6" fmla="*/ 509 w 864"/>
                    <a:gd name="T7" fmla="*/ 286 h 440"/>
                    <a:gd name="T8" fmla="*/ 407 w 864"/>
                    <a:gd name="T9" fmla="*/ 341 h 440"/>
                    <a:gd name="T10" fmla="*/ 390 w 864"/>
                    <a:gd name="T11" fmla="*/ 440 h 440"/>
                    <a:gd name="T12" fmla="*/ 154 w 864"/>
                    <a:gd name="T13" fmla="*/ 440 h 440"/>
                    <a:gd name="T14" fmla="*/ 154 w 864"/>
                    <a:gd name="T15" fmla="*/ 286 h 440"/>
                    <a:gd name="T16" fmla="*/ 154 w 864"/>
                    <a:gd name="T17" fmla="*/ 258 h 440"/>
                    <a:gd name="T18" fmla="*/ 134 w 864"/>
                    <a:gd name="T19" fmla="*/ 276 h 440"/>
                    <a:gd name="T20" fmla="*/ 83 w 864"/>
                    <a:gd name="T21" fmla="*/ 296 h 440"/>
                    <a:gd name="T22" fmla="*/ 0 w 864"/>
                    <a:gd name="T23" fmla="*/ 216 h 440"/>
                    <a:gd name="T24" fmla="*/ 83 w 864"/>
                    <a:gd name="T25" fmla="*/ 136 h 440"/>
                    <a:gd name="T26" fmla="*/ 134 w 864"/>
                    <a:gd name="T27" fmla="*/ 155 h 440"/>
                    <a:gd name="T28" fmla="*/ 154 w 864"/>
                    <a:gd name="T29" fmla="*/ 173 h 440"/>
                    <a:gd name="T30" fmla="*/ 154 w 864"/>
                    <a:gd name="T31" fmla="*/ 146 h 440"/>
                    <a:gd name="T32" fmla="*/ 154 w 864"/>
                    <a:gd name="T33" fmla="*/ 0 h 440"/>
                    <a:gd name="T34" fmla="*/ 695 w 864"/>
                    <a:gd name="T35" fmla="*/ 0 h 440"/>
                    <a:gd name="T36" fmla="*/ 849 w 864"/>
                    <a:gd name="T37" fmla="*/ 100 h 440"/>
                    <a:gd name="T38" fmla="*/ 864 w 864"/>
                    <a:gd name="T39" fmla="*/ 195 h 440"/>
                    <a:gd name="T40" fmla="*/ 864 w 864"/>
                    <a:gd name="T41" fmla="*/ 415 h 440"/>
                    <a:gd name="T42" fmla="*/ 864 w 864"/>
                    <a:gd name="T43"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 h="440">
                      <a:moveTo>
                        <a:pt x="864" y="440"/>
                      </a:moveTo>
                      <a:cubicBezTo>
                        <a:pt x="628" y="440"/>
                        <a:pt x="628" y="440"/>
                        <a:pt x="628" y="440"/>
                      </a:cubicBezTo>
                      <a:cubicBezTo>
                        <a:pt x="637" y="407"/>
                        <a:pt x="630" y="371"/>
                        <a:pt x="611" y="341"/>
                      </a:cubicBezTo>
                      <a:cubicBezTo>
                        <a:pt x="588" y="307"/>
                        <a:pt x="550" y="286"/>
                        <a:pt x="509" y="286"/>
                      </a:cubicBezTo>
                      <a:cubicBezTo>
                        <a:pt x="468" y="286"/>
                        <a:pt x="430" y="307"/>
                        <a:pt x="407" y="341"/>
                      </a:cubicBezTo>
                      <a:cubicBezTo>
                        <a:pt x="388" y="371"/>
                        <a:pt x="381" y="407"/>
                        <a:pt x="390" y="440"/>
                      </a:cubicBezTo>
                      <a:cubicBezTo>
                        <a:pt x="154" y="440"/>
                        <a:pt x="154" y="440"/>
                        <a:pt x="154" y="440"/>
                      </a:cubicBezTo>
                      <a:cubicBezTo>
                        <a:pt x="154" y="286"/>
                        <a:pt x="154" y="286"/>
                        <a:pt x="154" y="286"/>
                      </a:cubicBezTo>
                      <a:cubicBezTo>
                        <a:pt x="154" y="258"/>
                        <a:pt x="154" y="258"/>
                        <a:pt x="154" y="258"/>
                      </a:cubicBezTo>
                      <a:cubicBezTo>
                        <a:pt x="134" y="276"/>
                        <a:pt x="134" y="276"/>
                        <a:pt x="134" y="276"/>
                      </a:cubicBezTo>
                      <a:cubicBezTo>
                        <a:pt x="119" y="289"/>
                        <a:pt x="102" y="296"/>
                        <a:pt x="83" y="296"/>
                      </a:cubicBezTo>
                      <a:cubicBezTo>
                        <a:pt x="43" y="296"/>
                        <a:pt x="0" y="265"/>
                        <a:pt x="0" y="216"/>
                      </a:cubicBezTo>
                      <a:cubicBezTo>
                        <a:pt x="0" y="166"/>
                        <a:pt x="43" y="136"/>
                        <a:pt x="83" y="136"/>
                      </a:cubicBezTo>
                      <a:cubicBezTo>
                        <a:pt x="102" y="136"/>
                        <a:pt x="119" y="142"/>
                        <a:pt x="134" y="155"/>
                      </a:cubicBezTo>
                      <a:cubicBezTo>
                        <a:pt x="154" y="173"/>
                        <a:pt x="154" y="173"/>
                        <a:pt x="154" y="173"/>
                      </a:cubicBezTo>
                      <a:cubicBezTo>
                        <a:pt x="154" y="146"/>
                        <a:pt x="154" y="146"/>
                        <a:pt x="154" y="146"/>
                      </a:cubicBezTo>
                      <a:cubicBezTo>
                        <a:pt x="154" y="0"/>
                        <a:pt x="154" y="0"/>
                        <a:pt x="154" y="0"/>
                      </a:cubicBezTo>
                      <a:cubicBezTo>
                        <a:pt x="695" y="0"/>
                        <a:pt x="695" y="0"/>
                        <a:pt x="695" y="0"/>
                      </a:cubicBezTo>
                      <a:cubicBezTo>
                        <a:pt x="761" y="0"/>
                        <a:pt x="823" y="40"/>
                        <a:pt x="849" y="100"/>
                      </a:cubicBezTo>
                      <a:cubicBezTo>
                        <a:pt x="863" y="130"/>
                        <a:pt x="864" y="162"/>
                        <a:pt x="864" y="195"/>
                      </a:cubicBezTo>
                      <a:cubicBezTo>
                        <a:pt x="864" y="415"/>
                        <a:pt x="864" y="415"/>
                        <a:pt x="864" y="415"/>
                      </a:cubicBezTo>
                      <a:cubicBezTo>
                        <a:pt x="864" y="440"/>
                        <a:pt x="864" y="440"/>
                        <a:pt x="864" y="440"/>
                      </a:cubicBez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22" name="文本框 21"/>
            <p:cNvSpPr txBox="1"/>
            <p:nvPr/>
          </p:nvSpPr>
          <p:spPr>
            <a:xfrm>
              <a:off x="5237596" y="3019876"/>
              <a:ext cx="266708" cy="303775"/>
            </a:xfrm>
            <a:prstGeom prst="rect">
              <a:avLst/>
            </a:prstGeom>
            <a:noFill/>
          </p:spPr>
          <p:txBody>
            <a:bodyPr wrap="none" lIns="0" tIns="0" rIns="0" bIns="0" rtlCol="0">
              <a:spAutoFit/>
            </a:bodyPr>
            <a:lstStyle/>
            <a:p>
              <a:r>
                <a:rPr lang="en-US" altLang="zh-CN" sz="2800" dirty="0">
                  <a:cs typeface="+mn-ea"/>
                  <a:sym typeface="+mn-lt"/>
                </a:rPr>
                <a:t>01</a:t>
              </a:r>
              <a:endParaRPr lang="zh-CN" altLang="en-US" sz="2800" dirty="0">
                <a:cs typeface="+mn-ea"/>
                <a:sym typeface="+mn-lt"/>
              </a:endParaRPr>
            </a:p>
          </p:txBody>
        </p:sp>
        <p:sp>
          <p:nvSpPr>
            <p:cNvPr id="28" name="文本框 27"/>
            <p:cNvSpPr txBox="1"/>
            <p:nvPr/>
          </p:nvSpPr>
          <p:spPr>
            <a:xfrm>
              <a:off x="6786937" y="2871224"/>
              <a:ext cx="266708" cy="303775"/>
            </a:xfrm>
            <a:prstGeom prst="rect">
              <a:avLst/>
            </a:prstGeom>
            <a:noFill/>
          </p:spPr>
          <p:txBody>
            <a:bodyPr wrap="none" lIns="0" tIns="0" rIns="0" bIns="0" rtlCol="0">
              <a:spAutoFit/>
            </a:bodyPr>
            <a:lstStyle/>
            <a:p>
              <a:r>
                <a:rPr lang="en-US" altLang="zh-CN" sz="2800" dirty="0">
                  <a:cs typeface="+mn-ea"/>
                  <a:sym typeface="+mn-lt"/>
                </a:rPr>
                <a:t>02</a:t>
              </a:r>
              <a:endParaRPr lang="zh-CN" altLang="en-US" sz="2800" dirty="0">
                <a:cs typeface="+mn-ea"/>
                <a:sym typeface="+mn-lt"/>
              </a:endParaRPr>
            </a:p>
          </p:txBody>
        </p:sp>
        <p:sp>
          <p:nvSpPr>
            <p:cNvPr id="29" name="文本框 28"/>
            <p:cNvSpPr txBox="1"/>
            <p:nvPr/>
          </p:nvSpPr>
          <p:spPr>
            <a:xfrm>
              <a:off x="6786937" y="4122144"/>
              <a:ext cx="266708" cy="303775"/>
            </a:xfrm>
            <a:prstGeom prst="rect">
              <a:avLst/>
            </a:prstGeom>
            <a:noFill/>
          </p:spPr>
          <p:txBody>
            <a:bodyPr wrap="none" lIns="0" tIns="0" rIns="0" bIns="0" rtlCol="0">
              <a:spAutoFit/>
            </a:bodyPr>
            <a:lstStyle/>
            <a:p>
              <a:r>
                <a:rPr lang="en-US" altLang="zh-CN" sz="2800" dirty="0">
                  <a:cs typeface="+mn-ea"/>
                  <a:sym typeface="+mn-lt"/>
                </a:rPr>
                <a:t>04</a:t>
              </a:r>
              <a:endParaRPr lang="zh-CN" altLang="en-US" sz="2800" dirty="0">
                <a:cs typeface="+mn-ea"/>
                <a:sym typeface="+mn-lt"/>
              </a:endParaRPr>
            </a:p>
          </p:txBody>
        </p:sp>
        <p:sp>
          <p:nvSpPr>
            <p:cNvPr id="30" name="文本框 29"/>
            <p:cNvSpPr txBox="1"/>
            <p:nvPr/>
          </p:nvSpPr>
          <p:spPr>
            <a:xfrm>
              <a:off x="5376497" y="4122144"/>
              <a:ext cx="266708" cy="303775"/>
            </a:xfrm>
            <a:prstGeom prst="rect">
              <a:avLst/>
            </a:prstGeom>
            <a:noFill/>
          </p:spPr>
          <p:txBody>
            <a:bodyPr wrap="none" lIns="0" tIns="0" rIns="0" bIns="0" rtlCol="0">
              <a:spAutoFit/>
            </a:bodyPr>
            <a:lstStyle/>
            <a:p>
              <a:r>
                <a:rPr lang="en-US" altLang="zh-CN" sz="2800" dirty="0">
                  <a:cs typeface="+mn-ea"/>
                  <a:sym typeface="+mn-lt"/>
                </a:rPr>
                <a:t>03</a:t>
              </a:r>
              <a:endParaRPr lang="zh-CN" altLang="en-US" sz="2800" dirty="0">
                <a:cs typeface="+mn-ea"/>
                <a:sym typeface="+mn-lt"/>
              </a:endParaRPr>
            </a:p>
          </p:txBody>
        </p:sp>
      </p:grpSp>
      <p:grpSp>
        <p:nvGrpSpPr>
          <p:cNvPr id="53" name="组合 52"/>
          <p:cNvGrpSpPr/>
          <p:nvPr/>
        </p:nvGrpSpPr>
        <p:grpSpPr>
          <a:xfrm>
            <a:off x="1235824" y="4415640"/>
            <a:ext cx="1934629" cy="1228324"/>
            <a:chOff x="468937" y="2419540"/>
            <a:chExt cx="1934629" cy="1228324"/>
          </a:xfrm>
        </p:grpSpPr>
        <p:sp>
          <p:nvSpPr>
            <p:cNvPr id="54"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55" name="矩形 54"/>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56" name="组合 55"/>
          <p:cNvGrpSpPr/>
          <p:nvPr/>
        </p:nvGrpSpPr>
        <p:grpSpPr>
          <a:xfrm>
            <a:off x="1235824" y="2472540"/>
            <a:ext cx="1934629" cy="1228324"/>
            <a:chOff x="468937" y="2419540"/>
            <a:chExt cx="1934629" cy="1228324"/>
          </a:xfrm>
        </p:grpSpPr>
        <p:sp>
          <p:nvSpPr>
            <p:cNvPr id="57"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58" name="矩形 57"/>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59" name="组合 58"/>
          <p:cNvGrpSpPr/>
          <p:nvPr/>
        </p:nvGrpSpPr>
        <p:grpSpPr>
          <a:xfrm>
            <a:off x="8970124" y="4415640"/>
            <a:ext cx="1934629" cy="1228324"/>
            <a:chOff x="468937" y="2419540"/>
            <a:chExt cx="1934629" cy="1228324"/>
          </a:xfrm>
        </p:grpSpPr>
        <p:sp>
          <p:nvSpPr>
            <p:cNvPr id="60"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1" name="矩形 60"/>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grpSp>
        <p:nvGrpSpPr>
          <p:cNvPr id="62" name="组合 61"/>
          <p:cNvGrpSpPr/>
          <p:nvPr/>
        </p:nvGrpSpPr>
        <p:grpSpPr>
          <a:xfrm>
            <a:off x="8970124" y="2472540"/>
            <a:ext cx="1934629" cy="1228324"/>
            <a:chOff x="468937" y="2419540"/>
            <a:chExt cx="1934629" cy="1228324"/>
          </a:xfrm>
        </p:grpSpPr>
        <p:sp>
          <p:nvSpPr>
            <p:cNvPr id="63" name="TextBox 18"/>
            <p:cNvSpPr txBox="1"/>
            <p:nvPr/>
          </p:nvSpPr>
          <p:spPr>
            <a:xfrm flipH="1">
              <a:off x="468937" y="2419540"/>
              <a:ext cx="1107996" cy="369332"/>
            </a:xfrm>
            <a:prstGeom prst="rect">
              <a:avLst/>
            </a:prstGeom>
            <a:noFill/>
          </p:spPr>
          <p:txBody>
            <a:bodyPr wrap="none" rtlCol="0">
              <a:spAutoFit/>
            </a:bodyPr>
            <a:lstStyle/>
            <a:p>
              <a:pPr lvl="0"/>
              <a:r>
                <a:rPr lang="zh-CN" altLang="en-US" dirty="0">
                  <a:solidFill>
                    <a:schemeClr val="bg1"/>
                  </a:solidFill>
                  <a:cs typeface="+mn-ea"/>
                  <a:sym typeface="+mn-lt"/>
                </a:rPr>
                <a:t>输入标题</a:t>
              </a:r>
            </a:p>
          </p:txBody>
        </p:sp>
        <p:sp>
          <p:nvSpPr>
            <p:cNvPr id="64" name="矩形 63"/>
            <p:cNvSpPr/>
            <p:nvPr/>
          </p:nvSpPr>
          <p:spPr>
            <a:xfrm>
              <a:off x="470268" y="2823664"/>
              <a:ext cx="1933298" cy="824200"/>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anim calcmode="lin" valueType="num">
                                      <p:cBhvr>
                                        <p:cTn id="22" dur="1000" fill="hold"/>
                                        <p:tgtEl>
                                          <p:spTgt spid="59"/>
                                        </p:tgtEl>
                                        <p:attrNameLst>
                                          <p:attrName>ppt_x</p:attrName>
                                        </p:attrNameLst>
                                      </p:cBhvr>
                                      <p:tavLst>
                                        <p:tav tm="0">
                                          <p:val>
                                            <p:strVal val="#ppt_x"/>
                                          </p:val>
                                        </p:tav>
                                        <p:tav tm="100000">
                                          <p:val>
                                            <p:strVal val="#ppt_x"/>
                                          </p:val>
                                        </p:tav>
                                      </p:tavLst>
                                    </p:anim>
                                    <p:anim calcmode="lin" valueType="num">
                                      <p:cBhvr>
                                        <p:cTn id="2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6"/>
          <p:cNvSpPr/>
          <p:nvPr/>
        </p:nvSpPr>
        <p:spPr bwMode="auto">
          <a:xfrm>
            <a:off x="481504" y="3301435"/>
            <a:ext cx="11735365" cy="3555573"/>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D8BC75"/>
          </a:solidFill>
          <a:ln w="28575">
            <a:solidFill>
              <a:schemeClr val="bg1">
                <a:lumMod val="65000"/>
              </a:schemeClr>
            </a:solidFill>
            <a:prstDash val="solid"/>
            <a:round/>
          </a:ln>
        </p:spPr>
        <p:txBody>
          <a:bodyPr vert="horz" wrap="square" lIns="123654" tIns="61827" rIns="123654" bIns="61827" numCol="1" anchor="t" anchorCtr="0" compatLnSpc="1"/>
          <a:lstStyle/>
          <a:p>
            <a:pPr algn="ctr" fontAlgn="base">
              <a:spcBef>
                <a:spcPct val="0"/>
              </a:spcBef>
              <a:spcAft>
                <a:spcPct val="0"/>
              </a:spcAft>
              <a:defRPr/>
            </a:pPr>
            <a:endParaRPr lang="en-US" sz="2800"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0" name="Oval Callout 10"/>
          <p:cNvSpPr/>
          <p:nvPr/>
        </p:nvSpPr>
        <p:spPr bwMode="auto">
          <a:xfrm rot="19660752">
            <a:off x="1063201" y="3672804"/>
            <a:ext cx="1314473" cy="1273441"/>
          </a:xfrm>
          <a:prstGeom prst="wedgeEllipseCallout">
            <a:avLst/>
          </a:prstGeom>
          <a:solidFill>
            <a:schemeClr val="accent1"/>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1" name="Oval 9"/>
          <p:cNvSpPr/>
          <p:nvPr/>
        </p:nvSpPr>
        <p:spPr bwMode="auto">
          <a:xfrm>
            <a:off x="1825389" y="5231055"/>
            <a:ext cx="343803" cy="33954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2" name="Rectangle 17"/>
          <p:cNvSpPr/>
          <p:nvPr/>
        </p:nvSpPr>
        <p:spPr bwMode="auto">
          <a:xfrm>
            <a:off x="1880296" y="5624835"/>
            <a:ext cx="1153024" cy="3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公司成立</a:t>
            </a:r>
            <a:endParaRPr 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63" name="Oval Callout 85"/>
          <p:cNvSpPr/>
          <p:nvPr/>
        </p:nvSpPr>
        <p:spPr bwMode="auto">
          <a:xfrm rot="8037643">
            <a:off x="3700933" y="4668139"/>
            <a:ext cx="1298174" cy="1289428"/>
          </a:xfrm>
          <a:prstGeom prst="wedgeEllipseCallout">
            <a:avLst/>
          </a:prstGeom>
          <a:solidFill>
            <a:schemeClr val="accent2"/>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4" name="Oval 86"/>
          <p:cNvSpPr/>
          <p:nvPr/>
        </p:nvSpPr>
        <p:spPr bwMode="auto">
          <a:xfrm rot="8637565">
            <a:off x="3670805" y="4120883"/>
            <a:ext cx="343803" cy="33954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5" name="Oval 94"/>
          <p:cNvSpPr/>
          <p:nvPr/>
        </p:nvSpPr>
        <p:spPr bwMode="auto">
          <a:xfrm rot="9824873">
            <a:off x="7319599" y="3186395"/>
            <a:ext cx="343803" cy="339540"/>
          </a:xfrm>
          <a:prstGeom prst="ellipse">
            <a:avLst/>
          </a:prstGeom>
          <a:solidFill>
            <a:schemeClr val="accent4"/>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6" name="Oval 99"/>
          <p:cNvSpPr/>
          <p:nvPr/>
        </p:nvSpPr>
        <p:spPr bwMode="auto">
          <a:xfrm>
            <a:off x="5458108" y="3506584"/>
            <a:ext cx="343803" cy="339540"/>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67" name="Rectangle 17"/>
          <p:cNvSpPr/>
          <p:nvPr/>
        </p:nvSpPr>
        <p:spPr bwMode="auto">
          <a:xfrm>
            <a:off x="5071993" y="3974137"/>
            <a:ext cx="1434009" cy="6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研制成功自主产权品牌</a:t>
            </a:r>
            <a:endParaRPr 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68" name="Rectangle 17"/>
          <p:cNvSpPr/>
          <p:nvPr/>
        </p:nvSpPr>
        <p:spPr bwMode="auto">
          <a:xfrm>
            <a:off x="6712297" y="1912480"/>
            <a:ext cx="1391252" cy="106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产品同时在线人数达</a:t>
            </a:r>
            <a:r>
              <a:rPr lang="en-US" altLang="zh-CN"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100</a:t>
            </a: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万</a:t>
            </a:r>
            <a:endParaRPr 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69" name="Rectangle 17"/>
          <p:cNvSpPr/>
          <p:nvPr/>
        </p:nvSpPr>
        <p:spPr bwMode="auto">
          <a:xfrm>
            <a:off x="2649262" y="3487504"/>
            <a:ext cx="1909119" cy="4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门户网站发布</a:t>
            </a:r>
            <a:endParaRPr 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70" name="Oval Callout 10"/>
          <p:cNvSpPr/>
          <p:nvPr/>
        </p:nvSpPr>
        <p:spPr bwMode="auto">
          <a:xfrm rot="19660752">
            <a:off x="4737278" y="1937522"/>
            <a:ext cx="1314473" cy="1273441"/>
          </a:xfrm>
          <a:prstGeom prst="wedgeEllipseCallout">
            <a:avLst/>
          </a:prstGeom>
          <a:solidFill>
            <a:schemeClr val="accent3"/>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1" name="Oval 99"/>
          <p:cNvSpPr/>
          <p:nvPr/>
        </p:nvSpPr>
        <p:spPr bwMode="auto">
          <a:xfrm>
            <a:off x="9020789" y="3146975"/>
            <a:ext cx="343803" cy="339540"/>
          </a:xfrm>
          <a:prstGeom prst="ellipse">
            <a:avLst/>
          </a:prstGeom>
          <a:solidFill>
            <a:schemeClr val="accent5"/>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2" name="Oval 99"/>
          <p:cNvSpPr/>
          <p:nvPr/>
        </p:nvSpPr>
        <p:spPr bwMode="auto">
          <a:xfrm>
            <a:off x="10842230" y="3332532"/>
            <a:ext cx="343803" cy="339540"/>
          </a:xfrm>
          <a:prstGeom prst="ellipse">
            <a:avLst/>
          </a:prstGeom>
          <a:solidFill>
            <a:schemeClr val="accent6"/>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3" name="Oval Callout 85"/>
          <p:cNvSpPr/>
          <p:nvPr/>
        </p:nvSpPr>
        <p:spPr bwMode="auto">
          <a:xfrm rot="9305715">
            <a:off x="6960048" y="3820789"/>
            <a:ext cx="1298174" cy="1289428"/>
          </a:xfrm>
          <a:prstGeom prst="wedgeEllipseCallout">
            <a:avLst/>
          </a:prstGeom>
          <a:solidFill>
            <a:schemeClr val="accent4"/>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4" name="Oval Callout 10"/>
          <p:cNvSpPr/>
          <p:nvPr/>
        </p:nvSpPr>
        <p:spPr bwMode="auto">
          <a:xfrm rot="20704326">
            <a:off x="8616184" y="1558700"/>
            <a:ext cx="1314473" cy="1273441"/>
          </a:xfrm>
          <a:prstGeom prst="wedgeEllipseCallout">
            <a:avLst/>
          </a:prstGeom>
          <a:solidFill>
            <a:schemeClr val="accent5"/>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5" name="Oval Callout 85"/>
          <p:cNvSpPr/>
          <p:nvPr/>
        </p:nvSpPr>
        <p:spPr bwMode="auto">
          <a:xfrm rot="9900337">
            <a:off x="10285594" y="4006510"/>
            <a:ext cx="1298174" cy="1289428"/>
          </a:xfrm>
          <a:prstGeom prst="wedgeEllipseCallout">
            <a:avLst/>
          </a:prstGeom>
          <a:solidFill>
            <a:schemeClr val="accent6"/>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6" name="Rectangle 17"/>
          <p:cNvSpPr/>
          <p:nvPr/>
        </p:nvSpPr>
        <p:spPr bwMode="auto">
          <a:xfrm>
            <a:off x="8582959" y="3606367"/>
            <a:ext cx="1568813" cy="70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公司年销售额达</a:t>
            </a:r>
            <a:r>
              <a:rPr lang="en-US" altLang="zh-CN"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200</a:t>
            </a:r>
            <a:r>
              <a:rPr lang="zh-CN" alt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万人民币</a:t>
            </a:r>
            <a:endParaRPr lang="en-US" sz="18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77" name="Rectangle 17"/>
          <p:cNvSpPr/>
          <p:nvPr/>
        </p:nvSpPr>
        <p:spPr bwMode="auto">
          <a:xfrm>
            <a:off x="10348099" y="2574243"/>
            <a:ext cx="1391252" cy="66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20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rPr>
              <a:t>产品获省科技进步奖</a:t>
            </a:r>
            <a:endParaRPr lang="en-US" sz="2000" dirty="0">
              <a:solidFill>
                <a:schemeClr val="accent2"/>
              </a:solidFill>
              <a:latin typeface="iekie jianyuanti" panose="02010601030101010101" pitchFamily="2" charset="-122"/>
              <a:ea typeface="iekie jianyuanti" panose="02010601030101010101" pitchFamily="2" charset="-122"/>
              <a:cs typeface="Lato Light" charset="0"/>
              <a:sym typeface="iekie jianyuanti" panose="02010601030101010101" pitchFamily="2" charset="-122"/>
            </a:endParaRPr>
          </a:p>
        </p:txBody>
      </p:sp>
      <p:sp>
        <p:nvSpPr>
          <p:cNvPr id="178" name="TextBox 23"/>
          <p:cNvSpPr txBox="1"/>
          <p:nvPr/>
        </p:nvSpPr>
        <p:spPr>
          <a:xfrm>
            <a:off x="1163234" y="3939329"/>
            <a:ext cx="1114408"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2012</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10</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79" name="TextBox 24"/>
          <p:cNvSpPr txBox="1"/>
          <p:nvPr/>
        </p:nvSpPr>
        <p:spPr>
          <a:xfrm>
            <a:off x="3792817" y="4975543"/>
            <a:ext cx="1114408"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2013</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8</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p>
        </p:txBody>
      </p:sp>
      <p:sp>
        <p:nvSpPr>
          <p:cNvPr id="180" name="TextBox 25"/>
          <p:cNvSpPr txBox="1"/>
          <p:nvPr/>
        </p:nvSpPr>
        <p:spPr>
          <a:xfrm>
            <a:off x="4837311" y="2215315"/>
            <a:ext cx="1114408"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2013</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12</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p>
        </p:txBody>
      </p:sp>
      <p:sp>
        <p:nvSpPr>
          <p:cNvPr id="181" name="TextBox 26"/>
          <p:cNvSpPr txBox="1"/>
          <p:nvPr/>
        </p:nvSpPr>
        <p:spPr>
          <a:xfrm>
            <a:off x="7052732" y="4095731"/>
            <a:ext cx="1112805"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2014</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5</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p>
        </p:txBody>
      </p:sp>
      <p:sp>
        <p:nvSpPr>
          <p:cNvPr id="182" name="TextBox 27"/>
          <p:cNvSpPr txBox="1"/>
          <p:nvPr/>
        </p:nvSpPr>
        <p:spPr>
          <a:xfrm>
            <a:off x="8722182" y="1845542"/>
            <a:ext cx="1112805"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2014</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9</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p>
        </p:txBody>
      </p:sp>
      <p:sp>
        <p:nvSpPr>
          <p:cNvPr id="183" name="TextBox 28"/>
          <p:cNvSpPr txBox="1"/>
          <p:nvPr/>
        </p:nvSpPr>
        <p:spPr>
          <a:xfrm>
            <a:off x="10377477" y="4308542"/>
            <a:ext cx="1114408" cy="799963"/>
          </a:xfrm>
          <a:prstGeom prst="rect">
            <a:avLst/>
          </a:prstGeom>
          <a:noFill/>
        </p:spPr>
        <p:txBody>
          <a:bodyPr wrap="none" rtlCol="0">
            <a:spAutoFit/>
          </a:bodyPr>
          <a:lstStyle/>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2015</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年</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a:p>
            <a:pPr algn="ctr" defTabSz="1176020"/>
            <a:r>
              <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rPr>
              <a:t>5</a:t>
            </a:r>
            <a:r>
              <a:rPr lang="zh-CN" altLang="en-US" sz="2300" b="1" dirty="0">
                <a:latin typeface="iekie jianyuanti" panose="02010601030101010101" pitchFamily="2" charset="-122"/>
                <a:ea typeface="iekie jianyuanti" panose="02010601030101010101" pitchFamily="2" charset="-122"/>
                <a:sym typeface="iekie jianyuanti" panose="02010601030101010101" pitchFamily="2" charset="-122"/>
              </a:rPr>
              <a:t>月</a:t>
            </a:r>
            <a:endParaRPr lang="en-US" altLang="zh-CN" sz="2300" b="1" dirty="0">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29" name="组合 28"/>
          <p:cNvGrpSpPr/>
          <p:nvPr/>
        </p:nvGrpSpPr>
        <p:grpSpPr>
          <a:xfrm>
            <a:off x="0" y="26849"/>
            <a:ext cx="2592423" cy="853265"/>
            <a:chOff x="0" y="26849"/>
            <a:chExt cx="2592423" cy="853265"/>
          </a:xfrm>
        </p:grpSpPr>
        <p:sp>
          <p:nvSpPr>
            <p:cNvPr id="30" name="等腰三角形 3"/>
            <p:cNvSpPr/>
            <p:nvPr/>
          </p:nvSpPr>
          <p:spPr>
            <a:xfrm>
              <a:off x="0" y="26849"/>
              <a:ext cx="653002" cy="853265"/>
            </a:xfrm>
            <a:custGeom>
              <a:avLst/>
              <a:gdLst>
                <a:gd name="connsiteX0" fmla="*/ 0 w 3102015"/>
                <a:gd name="connsiteY0" fmla="*/ 4224759 h 4224759"/>
                <a:gd name="connsiteX1" fmla="*/ 1551008 w 3102015"/>
                <a:gd name="connsiteY1" fmla="*/ 0 h 4224759"/>
                <a:gd name="connsiteX2" fmla="*/ 3102015 w 3102015"/>
                <a:gd name="connsiteY2" fmla="*/ 4224759 h 4224759"/>
                <a:gd name="connsiteX3" fmla="*/ 0 w 3102015"/>
                <a:gd name="connsiteY3" fmla="*/ 4224759 h 4224759"/>
                <a:gd name="connsiteX0-1" fmla="*/ 0 w 3321934"/>
                <a:gd name="connsiteY0-2" fmla="*/ 4224759 h 4224759"/>
                <a:gd name="connsiteX1-3" fmla="*/ 1551008 w 3321934"/>
                <a:gd name="connsiteY1-4" fmla="*/ 0 h 4224759"/>
                <a:gd name="connsiteX2-5" fmla="*/ 3321934 w 3321934"/>
                <a:gd name="connsiteY2-6" fmla="*/ 3483979 h 4224759"/>
                <a:gd name="connsiteX3-7" fmla="*/ 0 w 3321934"/>
                <a:gd name="connsiteY3-8" fmla="*/ 4224759 h 4224759"/>
                <a:gd name="connsiteX0-9" fmla="*/ 46298 w 3368232"/>
                <a:gd name="connsiteY0-10" fmla="*/ 4305782 h 4305782"/>
                <a:gd name="connsiteX1-11" fmla="*/ 0 w 3368232"/>
                <a:gd name="connsiteY1-12" fmla="*/ 0 h 4305782"/>
                <a:gd name="connsiteX2-13" fmla="*/ 3368232 w 3368232"/>
                <a:gd name="connsiteY2-14" fmla="*/ 3565002 h 4305782"/>
                <a:gd name="connsiteX3-15" fmla="*/ 46298 w 3368232"/>
                <a:gd name="connsiteY3-16" fmla="*/ 4305782 h 4305782"/>
                <a:gd name="connsiteX0-17" fmla="*/ 0 w 3368232"/>
                <a:gd name="connsiteY0-18" fmla="*/ 6991109 h 6991109"/>
                <a:gd name="connsiteX1-19" fmla="*/ 0 w 3368232"/>
                <a:gd name="connsiteY1-20" fmla="*/ 0 h 6991109"/>
                <a:gd name="connsiteX2-21" fmla="*/ 3368232 w 3368232"/>
                <a:gd name="connsiteY2-22" fmla="*/ 3565002 h 6991109"/>
                <a:gd name="connsiteX3-23" fmla="*/ 0 w 3368232"/>
                <a:gd name="connsiteY3-24" fmla="*/ 6991109 h 6991109"/>
              </a:gdLst>
              <a:ahLst/>
              <a:cxnLst>
                <a:cxn ang="0">
                  <a:pos x="connsiteX0-1" y="connsiteY0-2"/>
                </a:cxn>
                <a:cxn ang="0">
                  <a:pos x="connsiteX1-3" y="connsiteY1-4"/>
                </a:cxn>
                <a:cxn ang="0">
                  <a:pos x="connsiteX2-5" y="connsiteY2-6"/>
                </a:cxn>
                <a:cxn ang="0">
                  <a:pos x="connsiteX3-7" y="connsiteY3-8"/>
                </a:cxn>
              </a:cxnLst>
              <a:rect l="l" t="t" r="r" b="b"/>
              <a:pathLst>
                <a:path w="3368232" h="6991109">
                  <a:moveTo>
                    <a:pt x="0" y="6991109"/>
                  </a:moveTo>
                  <a:lnTo>
                    <a:pt x="0" y="0"/>
                  </a:lnTo>
                  <a:lnTo>
                    <a:pt x="3368232" y="3565002"/>
                  </a:lnTo>
                  <a:lnTo>
                    <a:pt x="0" y="69911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1" name="矩形 30"/>
            <p:cNvSpPr/>
            <p:nvPr/>
          </p:nvSpPr>
          <p:spPr>
            <a:xfrm>
              <a:off x="795136" y="161093"/>
              <a:ext cx="1797287" cy="584775"/>
            </a:xfrm>
            <a:prstGeom prst="rect">
              <a:avLst/>
            </a:prstGeom>
          </p:spPr>
          <p:txBody>
            <a:bodyPr wrap="none">
              <a:spAutoFit/>
            </a:bodyPr>
            <a:lstStyle/>
            <a:p>
              <a:r>
                <a:rPr lang="zh-CN" altLang="en-US" sz="3200" b="1"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rPr>
                <a:t>公司概况</a:t>
              </a:r>
              <a:endParaRPr lang="zh-CN" altLang="en-US" sz="3200"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down)">
                                      <p:cBhvr>
                                        <p:cTn id="7" dur="750"/>
                                        <p:tgtEl>
                                          <p:spTgt spid="159"/>
                                        </p:tgtEl>
                                      </p:cBhvr>
                                    </p:animEffect>
                                  </p:childTnLst>
                                </p:cTn>
                              </p:par>
                            </p:childTnLst>
                          </p:cTn>
                        </p:par>
                        <p:par>
                          <p:cTn id="8" fill="hold">
                            <p:stCondLst>
                              <p:cond delay="1000"/>
                            </p:stCondLst>
                            <p:childTnLst>
                              <p:par>
                                <p:cTn id="9" presetID="45" presetClass="entr" presetSubtype="0"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fade">
                                      <p:cBhvr>
                                        <p:cTn id="11" dur="250"/>
                                        <p:tgtEl>
                                          <p:spTgt spid="161"/>
                                        </p:tgtEl>
                                      </p:cBhvr>
                                    </p:animEffect>
                                    <p:anim calcmode="lin" valueType="num">
                                      <p:cBhvr>
                                        <p:cTn id="12" dur="250" fill="hold"/>
                                        <p:tgtEl>
                                          <p:spTgt spid="161"/>
                                        </p:tgtEl>
                                        <p:attrNameLst>
                                          <p:attrName>ppt_w</p:attrName>
                                        </p:attrNameLst>
                                      </p:cBhvr>
                                      <p:tavLst>
                                        <p:tav tm="0" fmla="#ppt_w*sin(2.5*pi*$)">
                                          <p:val>
                                            <p:fltVal val="0"/>
                                          </p:val>
                                        </p:tav>
                                        <p:tav tm="100000">
                                          <p:val>
                                            <p:fltVal val="1"/>
                                          </p:val>
                                        </p:tav>
                                      </p:tavLst>
                                    </p:anim>
                                    <p:anim calcmode="lin" valueType="num">
                                      <p:cBhvr>
                                        <p:cTn id="13" dur="250" fill="hold"/>
                                        <p:tgtEl>
                                          <p:spTgt spid="161"/>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60"/>
                                        </p:tgtEl>
                                        <p:attrNameLst>
                                          <p:attrName>style.visibility</p:attrName>
                                        </p:attrNameLst>
                                      </p:cBhvr>
                                      <p:to>
                                        <p:strVal val="visible"/>
                                      </p:to>
                                    </p:set>
                                    <p:anim calcmode="lin" valueType="num">
                                      <p:cBhvr>
                                        <p:cTn id="17" dur="500" fill="hold"/>
                                        <p:tgtEl>
                                          <p:spTgt spid="160"/>
                                        </p:tgtEl>
                                        <p:attrNameLst>
                                          <p:attrName>ppt_w</p:attrName>
                                        </p:attrNameLst>
                                      </p:cBhvr>
                                      <p:tavLst>
                                        <p:tav tm="0">
                                          <p:val>
                                            <p:fltVal val="0"/>
                                          </p:val>
                                        </p:tav>
                                        <p:tav tm="100000">
                                          <p:val>
                                            <p:strVal val="#ppt_w"/>
                                          </p:val>
                                        </p:tav>
                                      </p:tavLst>
                                    </p:anim>
                                    <p:anim calcmode="lin" valueType="num">
                                      <p:cBhvr>
                                        <p:cTn id="18" dur="500" fill="hold"/>
                                        <p:tgtEl>
                                          <p:spTgt spid="160"/>
                                        </p:tgtEl>
                                        <p:attrNameLst>
                                          <p:attrName>ppt_h</p:attrName>
                                        </p:attrNameLst>
                                      </p:cBhvr>
                                      <p:tavLst>
                                        <p:tav tm="0">
                                          <p:val>
                                            <p:fltVal val="0"/>
                                          </p:val>
                                        </p:tav>
                                        <p:tav tm="100000">
                                          <p:val>
                                            <p:strVal val="#ppt_h"/>
                                          </p:val>
                                        </p:tav>
                                      </p:tavLst>
                                    </p:anim>
                                    <p:animEffect transition="in" filter="fade">
                                      <p:cBhvr>
                                        <p:cTn id="19" dur="500"/>
                                        <p:tgtEl>
                                          <p:spTgt spid="160"/>
                                        </p:tgtEl>
                                      </p:cBhvr>
                                    </p:animEffect>
                                  </p:childTnLst>
                                </p:cTn>
                              </p:par>
                            </p:childTnLst>
                          </p:cTn>
                        </p:par>
                        <p:par>
                          <p:cTn id="20" fill="hold">
                            <p:stCondLst>
                              <p:cond delay="2000"/>
                            </p:stCondLst>
                            <p:childTnLst>
                              <p:par>
                                <p:cTn id="21" presetID="23" presetClass="entr" presetSubtype="16" fill="hold" grpId="0" nodeType="afterEffect">
                                  <p:stCondLst>
                                    <p:cond delay="0"/>
                                  </p:stCondLst>
                                  <p:iterate type="lt">
                                    <p:tmPct val="10000"/>
                                  </p:iterate>
                                  <p:childTnLst>
                                    <p:set>
                                      <p:cBhvr>
                                        <p:cTn id="22" dur="1" fill="hold">
                                          <p:stCondLst>
                                            <p:cond delay="0"/>
                                          </p:stCondLst>
                                        </p:cTn>
                                        <p:tgtEl>
                                          <p:spTgt spid="178"/>
                                        </p:tgtEl>
                                        <p:attrNameLst>
                                          <p:attrName>style.visibility</p:attrName>
                                        </p:attrNameLst>
                                      </p:cBhvr>
                                      <p:to>
                                        <p:strVal val="visible"/>
                                      </p:to>
                                    </p:set>
                                    <p:anim calcmode="lin" valueType="num">
                                      <p:cBhvr>
                                        <p:cTn id="23" dur="300" fill="hold"/>
                                        <p:tgtEl>
                                          <p:spTgt spid="178"/>
                                        </p:tgtEl>
                                        <p:attrNameLst>
                                          <p:attrName>ppt_w</p:attrName>
                                        </p:attrNameLst>
                                      </p:cBhvr>
                                      <p:tavLst>
                                        <p:tav tm="0">
                                          <p:val>
                                            <p:fltVal val="0"/>
                                          </p:val>
                                        </p:tav>
                                        <p:tav tm="100000">
                                          <p:val>
                                            <p:strVal val="#ppt_w"/>
                                          </p:val>
                                        </p:tav>
                                      </p:tavLst>
                                    </p:anim>
                                    <p:anim calcmode="lin" valueType="num">
                                      <p:cBhvr>
                                        <p:cTn id="24" dur="300" fill="hold"/>
                                        <p:tgtEl>
                                          <p:spTgt spid="178"/>
                                        </p:tgtEl>
                                        <p:attrNameLst>
                                          <p:attrName>ppt_h</p:attrName>
                                        </p:attrNameLst>
                                      </p:cBhvr>
                                      <p:tavLst>
                                        <p:tav tm="0">
                                          <p:val>
                                            <p:fltVal val="0"/>
                                          </p:val>
                                        </p:tav>
                                        <p:tav tm="100000">
                                          <p:val>
                                            <p:strVal val="#ppt_h"/>
                                          </p:val>
                                        </p:tav>
                                      </p:tavLst>
                                    </p:anim>
                                  </p:childTnLst>
                                </p:cTn>
                              </p:par>
                            </p:childTnLst>
                          </p:cTn>
                        </p:par>
                        <p:par>
                          <p:cTn id="25" fill="hold">
                            <p:stCondLst>
                              <p:cond delay="2009"/>
                            </p:stCondLst>
                            <p:childTnLst>
                              <p:par>
                                <p:cTn id="26" presetID="23" presetClass="entr" presetSubtype="16" fill="hold" grpId="0" nodeType="afterEffect">
                                  <p:stCondLst>
                                    <p:cond delay="0"/>
                                  </p:stCondLst>
                                  <p:iterate type="lt">
                                    <p:tmPct val="10000"/>
                                  </p:iterate>
                                  <p:childTnLst>
                                    <p:set>
                                      <p:cBhvr>
                                        <p:cTn id="27" dur="1" fill="hold">
                                          <p:stCondLst>
                                            <p:cond delay="0"/>
                                          </p:stCondLst>
                                        </p:cTn>
                                        <p:tgtEl>
                                          <p:spTgt spid="162"/>
                                        </p:tgtEl>
                                        <p:attrNameLst>
                                          <p:attrName>style.visibility</p:attrName>
                                        </p:attrNameLst>
                                      </p:cBhvr>
                                      <p:to>
                                        <p:strVal val="visible"/>
                                      </p:to>
                                    </p:set>
                                    <p:anim calcmode="lin" valueType="num">
                                      <p:cBhvr>
                                        <p:cTn id="28" dur="300" fill="hold"/>
                                        <p:tgtEl>
                                          <p:spTgt spid="162"/>
                                        </p:tgtEl>
                                        <p:attrNameLst>
                                          <p:attrName>ppt_w</p:attrName>
                                        </p:attrNameLst>
                                      </p:cBhvr>
                                      <p:tavLst>
                                        <p:tav tm="0">
                                          <p:val>
                                            <p:fltVal val="0"/>
                                          </p:val>
                                        </p:tav>
                                        <p:tav tm="100000">
                                          <p:val>
                                            <p:strVal val="#ppt_w"/>
                                          </p:val>
                                        </p:tav>
                                      </p:tavLst>
                                    </p:anim>
                                    <p:anim calcmode="lin" valueType="num">
                                      <p:cBhvr>
                                        <p:cTn id="29" dur="300" fill="hold"/>
                                        <p:tgtEl>
                                          <p:spTgt spid="162"/>
                                        </p:tgtEl>
                                        <p:attrNameLst>
                                          <p:attrName>ppt_h</p:attrName>
                                        </p:attrNameLst>
                                      </p:cBhvr>
                                      <p:tavLst>
                                        <p:tav tm="0">
                                          <p:val>
                                            <p:fltVal val="0"/>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250"/>
                                        <p:tgtEl>
                                          <p:spTgt spid="164"/>
                                        </p:tgtEl>
                                      </p:cBhvr>
                                    </p:animEffect>
                                    <p:anim calcmode="lin" valueType="num">
                                      <p:cBhvr>
                                        <p:cTn id="33" dur="250" fill="hold"/>
                                        <p:tgtEl>
                                          <p:spTgt spid="164"/>
                                        </p:tgtEl>
                                        <p:attrNameLst>
                                          <p:attrName>ppt_w</p:attrName>
                                        </p:attrNameLst>
                                      </p:cBhvr>
                                      <p:tavLst>
                                        <p:tav tm="0" fmla="#ppt_w*sin(2.5*pi*$)">
                                          <p:val>
                                            <p:fltVal val="0"/>
                                          </p:val>
                                        </p:tav>
                                        <p:tav tm="100000">
                                          <p:val>
                                            <p:fltVal val="1"/>
                                          </p:val>
                                        </p:tav>
                                      </p:tavLst>
                                    </p:anim>
                                    <p:anim calcmode="lin" valueType="num">
                                      <p:cBhvr>
                                        <p:cTn id="34" dur="250" fill="hold"/>
                                        <p:tgtEl>
                                          <p:spTgt spid="164"/>
                                        </p:tgtEl>
                                        <p:attrNameLst>
                                          <p:attrName>ppt_h</p:attrName>
                                        </p:attrNameLst>
                                      </p:cBhvr>
                                      <p:tavLst>
                                        <p:tav tm="0">
                                          <p:val>
                                            <p:strVal val="#ppt_h"/>
                                          </p:val>
                                        </p:tav>
                                        <p:tav tm="100000">
                                          <p:val>
                                            <p:strVal val="#ppt_h"/>
                                          </p:val>
                                        </p:tav>
                                      </p:tavLst>
                                    </p:anim>
                                  </p:childTnLst>
                                </p:cTn>
                              </p:par>
                            </p:childTnLst>
                          </p:cTn>
                        </p:par>
                        <p:par>
                          <p:cTn id="35" fill="hold">
                            <p:stCondLst>
                              <p:cond delay="2400"/>
                            </p:stCondLst>
                            <p:childTnLst>
                              <p:par>
                                <p:cTn id="36" presetID="53" presetClass="entr" presetSubtype="16" fill="hold" grpId="0" nodeType="afterEffect">
                                  <p:stCondLst>
                                    <p:cond delay="0"/>
                                  </p:stCondLst>
                                  <p:childTnLst>
                                    <p:set>
                                      <p:cBhvr>
                                        <p:cTn id="37" dur="1" fill="hold">
                                          <p:stCondLst>
                                            <p:cond delay="0"/>
                                          </p:stCondLst>
                                        </p:cTn>
                                        <p:tgtEl>
                                          <p:spTgt spid="163"/>
                                        </p:tgtEl>
                                        <p:attrNameLst>
                                          <p:attrName>style.visibility</p:attrName>
                                        </p:attrNameLst>
                                      </p:cBhvr>
                                      <p:to>
                                        <p:strVal val="visible"/>
                                      </p:to>
                                    </p:set>
                                    <p:anim calcmode="lin" valueType="num">
                                      <p:cBhvr>
                                        <p:cTn id="38" dur="500" fill="hold"/>
                                        <p:tgtEl>
                                          <p:spTgt spid="163"/>
                                        </p:tgtEl>
                                        <p:attrNameLst>
                                          <p:attrName>ppt_w</p:attrName>
                                        </p:attrNameLst>
                                      </p:cBhvr>
                                      <p:tavLst>
                                        <p:tav tm="0">
                                          <p:val>
                                            <p:fltVal val="0"/>
                                          </p:val>
                                        </p:tav>
                                        <p:tav tm="100000">
                                          <p:val>
                                            <p:strVal val="#ppt_w"/>
                                          </p:val>
                                        </p:tav>
                                      </p:tavLst>
                                    </p:anim>
                                    <p:anim calcmode="lin" valueType="num">
                                      <p:cBhvr>
                                        <p:cTn id="39" dur="500" fill="hold"/>
                                        <p:tgtEl>
                                          <p:spTgt spid="163"/>
                                        </p:tgtEl>
                                        <p:attrNameLst>
                                          <p:attrName>ppt_h</p:attrName>
                                        </p:attrNameLst>
                                      </p:cBhvr>
                                      <p:tavLst>
                                        <p:tav tm="0">
                                          <p:val>
                                            <p:fltVal val="0"/>
                                          </p:val>
                                        </p:tav>
                                        <p:tav tm="100000">
                                          <p:val>
                                            <p:strVal val="#ppt_h"/>
                                          </p:val>
                                        </p:tav>
                                      </p:tavLst>
                                    </p:anim>
                                    <p:animEffect transition="in" filter="fade">
                                      <p:cBhvr>
                                        <p:cTn id="40" dur="500"/>
                                        <p:tgtEl>
                                          <p:spTgt spid="163"/>
                                        </p:tgtEl>
                                      </p:cBhvr>
                                    </p:animEffect>
                                  </p:childTnLst>
                                </p:cTn>
                              </p:par>
                            </p:childTnLst>
                          </p:cTn>
                        </p:par>
                        <p:par>
                          <p:cTn id="41" fill="hold">
                            <p:stCondLst>
                              <p:cond delay="29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179"/>
                                        </p:tgtEl>
                                        <p:attrNameLst>
                                          <p:attrName>style.visibility</p:attrName>
                                        </p:attrNameLst>
                                      </p:cBhvr>
                                      <p:to>
                                        <p:strVal val="visible"/>
                                      </p:to>
                                    </p:set>
                                    <p:anim calcmode="lin" valueType="num">
                                      <p:cBhvr>
                                        <p:cTn id="44" dur="300" fill="hold"/>
                                        <p:tgtEl>
                                          <p:spTgt spid="179"/>
                                        </p:tgtEl>
                                        <p:attrNameLst>
                                          <p:attrName>ppt_w</p:attrName>
                                        </p:attrNameLst>
                                      </p:cBhvr>
                                      <p:tavLst>
                                        <p:tav tm="0">
                                          <p:val>
                                            <p:fltVal val="0"/>
                                          </p:val>
                                        </p:tav>
                                        <p:tav tm="100000">
                                          <p:val>
                                            <p:strVal val="#ppt_w"/>
                                          </p:val>
                                        </p:tav>
                                      </p:tavLst>
                                    </p:anim>
                                    <p:anim calcmode="lin" valueType="num">
                                      <p:cBhvr>
                                        <p:cTn id="45" dur="300" fill="hold"/>
                                        <p:tgtEl>
                                          <p:spTgt spid="179"/>
                                        </p:tgtEl>
                                        <p:attrNameLst>
                                          <p:attrName>ppt_h</p:attrName>
                                        </p:attrNameLst>
                                      </p:cBhvr>
                                      <p:tavLst>
                                        <p:tav tm="0">
                                          <p:val>
                                            <p:fltVal val="0"/>
                                          </p:val>
                                        </p:tav>
                                        <p:tav tm="100000">
                                          <p:val>
                                            <p:strVal val="#ppt_h"/>
                                          </p:val>
                                        </p:tav>
                                      </p:tavLst>
                                    </p:anim>
                                  </p:childTnLst>
                                </p:cTn>
                              </p:par>
                            </p:childTnLst>
                          </p:cTn>
                        </p:par>
                        <p:par>
                          <p:cTn id="46" fill="hold">
                            <p:stCondLst>
                              <p:cond delay="338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69"/>
                                        </p:tgtEl>
                                        <p:attrNameLst>
                                          <p:attrName>style.visibility</p:attrName>
                                        </p:attrNameLst>
                                      </p:cBhvr>
                                      <p:to>
                                        <p:strVal val="visible"/>
                                      </p:to>
                                    </p:set>
                                    <p:anim calcmode="lin" valueType="num">
                                      <p:cBhvr>
                                        <p:cTn id="49" dur="300" fill="hold"/>
                                        <p:tgtEl>
                                          <p:spTgt spid="169"/>
                                        </p:tgtEl>
                                        <p:attrNameLst>
                                          <p:attrName>ppt_w</p:attrName>
                                        </p:attrNameLst>
                                      </p:cBhvr>
                                      <p:tavLst>
                                        <p:tav tm="0">
                                          <p:val>
                                            <p:fltVal val="0"/>
                                          </p:val>
                                        </p:tav>
                                        <p:tav tm="100000">
                                          <p:val>
                                            <p:strVal val="#ppt_w"/>
                                          </p:val>
                                        </p:tav>
                                      </p:tavLst>
                                    </p:anim>
                                    <p:anim calcmode="lin" valueType="num">
                                      <p:cBhvr>
                                        <p:cTn id="50" dur="300" fill="hold"/>
                                        <p:tgtEl>
                                          <p:spTgt spid="169"/>
                                        </p:tgtEl>
                                        <p:attrNameLst>
                                          <p:attrName>ppt_h</p:attrName>
                                        </p:attrNameLst>
                                      </p:cBhvr>
                                      <p:tavLst>
                                        <p:tav tm="0">
                                          <p:val>
                                            <p:fltVal val="0"/>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250"/>
                                        <p:tgtEl>
                                          <p:spTgt spid="166"/>
                                        </p:tgtEl>
                                      </p:cBhvr>
                                    </p:animEffect>
                                    <p:anim calcmode="lin" valueType="num">
                                      <p:cBhvr>
                                        <p:cTn id="54" dur="250" fill="hold"/>
                                        <p:tgtEl>
                                          <p:spTgt spid="166"/>
                                        </p:tgtEl>
                                        <p:attrNameLst>
                                          <p:attrName>ppt_w</p:attrName>
                                        </p:attrNameLst>
                                      </p:cBhvr>
                                      <p:tavLst>
                                        <p:tav tm="0" fmla="#ppt_w*sin(2.5*pi*$)">
                                          <p:val>
                                            <p:fltVal val="0"/>
                                          </p:val>
                                        </p:tav>
                                        <p:tav tm="100000">
                                          <p:val>
                                            <p:fltVal val="1"/>
                                          </p:val>
                                        </p:tav>
                                      </p:tavLst>
                                    </p:anim>
                                    <p:anim calcmode="lin" valueType="num">
                                      <p:cBhvr>
                                        <p:cTn id="55" dur="250" fill="hold"/>
                                        <p:tgtEl>
                                          <p:spTgt spid="166"/>
                                        </p:tgtEl>
                                        <p:attrNameLst>
                                          <p:attrName>ppt_h</p:attrName>
                                        </p:attrNameLst>
                                      </p:cBhvr>
                                      <p:tavLst>
                                        <p:tav tm="0">
                                          <p:val>
                                            <p:strVal val="#ppt_h"/>
                                          </p:val>
                                        </p:tav>
                                        <p:tav tm="100000">
                                          <p:val>
                                            <p:strVal val="#ppt_h"/>
                                          </p:val>
                                        </p:tav>
                                      </p:tavLst>
                                    </p:anim>
                                  </p:childTnLst>
                                </p:cTn>
                              </p:par>
                            </p:childTnLst>
                          </p:cTn>
                        </p:par>
                        <p:par>
                          <p:cTn id="56" fill="hold">
                            <p:stCondLst>
                              <p:cond delay="3829"/>
                            </p:stCondLst>
                            <p:childTnLst>
                              <p:par>
                                <p:cTn id="57" presetID="53" presetClass="entr" presetSubtype="16" fill="hold" grpId="0" nodeType="after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p:cTn id="59" dur="500" fill="hold"/>
                                        <p:tgtEl>
                                          <p:spTgt spid="170"/>
                                        </p:tgtEl>
                                        <p:attrNameLst>
                                          <p:attrName>ppt_w</p:attrName>
                                        </p:attrNameLst>
                                      </p:cBhvr>
                                      <p:tavLst>
                                        <p:tav tm="0">
                                          <p:val>
                                            <p:fltVal val="0"/>
                                          </p:val>
                                        </p:tav>
                                        <p:tav tm="100000">
                                          <p:val>
                                            <p:strVal val="#ppt_w"/>
                                          </p:val>
                                        </p:tav>
                                      </p:tavLst>
                                    </p:anim>
                                    <p:anim calcmode="lin" valueType="num">
                                      <p:cBhvr>
                                        <p:cTn id="60" dur="500" fill="hold"/>
                                        <p:tgtEl>
                                          <p:spTgt spid="170"/>
                                        </p:tgtEl>
                                        <p:attrNameLst>
                                          <p:attrName>ppt_h</p:attrName>
                                        </p:attrNameLst>
                                      </p:cBhvr>
                                      <p:tavLst>
                                        <p:tav tm="0">
                                          <p:val>
                                            <p:fltVal val="0"/>
                                          </p:val>
                                        </p:tav>
                                        <p:tav tm="100000">
                                          <p:val>
                                            <p:strVal val="#ppt_h"/>
                                          </p:val>
                                        </p:tav>
                                      </p:tavLst>
                                    </p:anim>
                                    <p:animEffect transition="in" filter="fade">
                                      <p:cBhvr>
                                        <p:cTn id="61" dur="500"/>
                                        <p:tgtEl>
                                          <p:spTgt spid="170"/>
                                        </p:tgtEl>
                                      </p:cBhvr>
                                    </p:animEffect>
                                  </p:childTnLst>
                                </p:cTn>
                              </p:par>
                            </p:childTnLst>
                          </p:cTn>
                        </p:par>
                        <p:par>
                          <p:cTn id="62" fill="hold">
                            <p:stCondLst>
                              <p:cond delay="4329"/>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80"/>
                                        </p:tgtEl>
                                        <p:attrNameLst>
                                          <p:attrName>style.visibility</p:attrName>
                                        </p:attrNameLst>
                                      </p:cBhvr>
                                      <p:to>
                                        <p:strVal val="visible"/>
                                      </p:to>
                                    </p:set>
                                    <p:anim calcmode="lin" valueType="num">
                                      <p:cBhvr>
                                        <p:cTn id="65" dur="300" fill="hold"/>
                                        <p:tgtEl>
                                          <p:spTgt spid="180"/>
                                        </p:tgtEl>
                                        <p:attrNameLst>
                                          <p:attrName>ppt_w</p:attrName>
                                        </p:attrNameLst>
                                      </p:cBhvr>
                                      <p:tavLst>
                                        <p:tav tm="0">
                                          <p:val>
                                            <p:fltVal val="0"/>
                                          </p:val>
                                        </p:tav>
                                        <p:tav tm="100000">
                                          <p:val>
                                            <p:strVal val="#ppt_w"/>
                                          </p:val>
                                        </p:tav>
                                      </p:tavLst>
                                    </p:anim>
                                    <p:anim calcmode="lin" valueType="num">
                                      <p:cBhvr>
                                        <p:cTn id="66" dur="300" fill="hold"/>
                                        <p:tgtEl>
                                          <p:spTgt spid="180"/>
                                        </p:tgtEl>
                                        <p:attrNameLst>
                                          <p:attrName>ppt_h</p:attrName>
                                        </p:attrNameLst>
                                      </p:cBhvr>
                                      <p:tavLst>
                                        <p:tav tm="0">
                                          <p:val>
                                            <p:fltVal val="0"/>
                                          </p:val>
                                        </p:tav>
                                        <p:tav tm="100000">
                                          <p:val>
                                            <p:strVal val="#ppt_h"/>
                                          </p:val>
                                        </p:tav>
                                      </p:tavLst>
                                    </p:anim>
                                  </p:childTnLst>
                                </p:cTn>
                              </p:par>
                            </p:childTnLst>
                          </p:cTn>
                        </p:par>
                        <p:par>
                          <p:cTn id="67" fill="hold">
                            <p:stCondLst>
                              <p:cond delay="4840"/>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167"/>
                                        </p:tgtEl>
                                        <p:attrNameLst>
                                          <p:attrName>style.visibility</p:attrName>
                                        </p:attrNameLst>
                                      </p:cBhvr>
                                      <p:to>
                                        <p:strVal val="visible"/>
                                      </p:to>
                                    </p:set>
                                    <p:anim calcmode="lin" valueType="num">
                                      <p:cBhvr>
                                        <p:cTn id="70" dur="300" fill="hold"/>
                                        <p:tgtEl>
                                          <p:spTgt spid="167"/>
                                        </p:tgtEl>
                                        <p:attrNameLst>
                                          <p:attrName>ppt_w</p:attrName>
                                        </p:attrNameLst>
                                      </p:cBhvr>
                                      <p:tavLst>
                                        <p:tav tm="0">
                                          <p:val>
                                            <p:fltVal val="0"/>
                                          </p:val>
                                        </p:tav>
                                        <p:tav tm="100000">
                                          <p:val>
                                            <p:strVal val="#ppt_w"/>
                                          </p:val>
                                        </p:tav>
                                      </p:tavLst>
                                    </p:anim>
                                    <p:anim calcmode="lin" valueType="num">
                                      <p:cBhvr>
                                        <p:cTn id="71" dur="300" fill="hold"/>
                                        <p:tgtEl>
                                          <p:spTgt spid="167"/>
                                        </p:tgtEl>
                                        <p:attrNameLst>
                                          <p:attrName>ppt_h</p:attrName>
                                        </p:attrNameLst>
                                      </p:cBhvr>
                                      <p:tavLst>
                                        <p:tav tm="0">
                                          <p:val>
                                            <p:fltVal val="0"/>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fade">
                                      <p:cBhvr>
                                        <p:cTn id="74" dur="250"/>
                                        <p:tgtEl>
                                          <p:spTgt spid="165"/>
                                        </p:tgtEl>
                                      </p:cBhvr>
                                    </p:animEffect>
                                    <p:anim calcmode="lin" valueType="num">
                                      <p:cBhvr>
                                        <p:cTn id="75" dur="250" fill="hold"/>
                                        <p:tgtEl>
                                          <p:spTgt spid="165"/>
                                        </p:tgtEl>
                                        <p:attrNameLst>
                                          <p:attrName>ppt_w</p:attrName>
                                        </p:attrNameLst>
                                      </p:cBhvr>
                                      <p:tavLst>
                                        <p:tav tm="0" fmla="#ppt_w*sin(2.5*pi*$)">
                                          <p:val>
                                            <p:fltVal val="0"/>
                                          </p:val>
                                        </p:tav>
                                        <p:tav tm="100000">
                                          <p:val>
                                            <p:fltVal val="1"/>
                                          </p:val>
                                        </p:tav>
                                      </p:tavLst>
                                    </p:anim>
                                    <p:anim calcmode="lin" valueType="num">
                                      <p:cBhvr>
                                        <p:cTn id="76" dur="250" fill="hold"/>
                                        <p:tgtEl>
                                          <p:spTgt spid="165"/>
                                        </p:tgtEl>
                                        <p:attrNameLst>
                                          <p:attrName>ppt_h</p:attrName>
                                        </p:attrNameLst>
                                      </p:cBhvr>
                                      <p:tavLst>
                                        <p:tav tm="0">
                                          <p:val>
                                            <p:strVal val="#ppt_h"/>
                                          </p:val>
                                        </p:tav>
                                        <p:tav tm="100000">
                                          <p:val>
                                            <p:strVal val="#ppt_h"/>
                                          </p:val>
                                        </p:tav>
                                      </p:tavLst>
                                    </p:anim>
                                  </p:childTnLst>
                                </p:cTn>
                              </p:par>
                            </p:childTnLst>
                          </p:cTn>
                        </p:par>
                        <p:par>
                          <p:cTn id="77" fill="hold">
                            <p:stCondLst>
                              <p:cond delay="5409"/>
                            </p:stCondLst>
                            <p:childTnLst>
                              <p:par>
                                <p:cTn id="78" presetID="53" presetClass="entr" presetSubtype="16" fill="hold" grpId="0" nodeType="afterEffect">
                                  <p:stCondLst>
                                    <p:cond delay="0"/>
                                  </p:stCondLst>
                                  <p:childTnLst>
                                    <p:set>
                                      <p:cBhvr>
                                        <p:cTn id="79" dur="1" fill="hold">
                                          <p:stCondLst>
                                            <p:cond delay="0"/>
                                          </p:stCondLst>
                                        </p:cTn>
                                        <p:tgtEl>
                                          <p:spTgt spid="173"/>
                                        </p:tgtEl>
                                        <p:attrNameLst>
                                          <p:attrName>style.visibility</p:attrName>
                                        </p:attrNameLst>
                                      </p:cBhvr>
                                      <p:to>
                                        <p:strVal val="visible"/>
                                      </p:to>
                                    </p:set>
                                    <p:anim calcmode="lin" valueType="num">
                                      <p:cBhvr>
                                        <p:cTn id="80" dur="500" fill="hold"/>
                                        <p:tgtEl>
                                          <p:spTgt spid="173"/>
                                        </p:tgtEl>
                                        <p:attrNameLst>
                                          <p:attrName>ppt_w</p:attrName>
                                        </p:attrNameLst>
                                      </p:cBhvr>
                                      <p:tavLst>
                                        <p:tav tm="0">
                                          <p:val>
                                            <p:fltVal val="0"/>
                                          </p:val>
                                        </p:tav>
                                        <p:tav tm="100000">
                                          <p:val>
                                            <p:strVal val="#ppt_w"/>
                                          </p:val>
                                        </p:tav>
                                      </p:tavLst>
                                    </p:anim>
                                    <p:anim calcmode="lin" valueType="num">
                                      <p:cBhvr>
                                        <p:cTn id="81" dur="500" fill="hold"/>
                                        <p:tgtEl>
                                          <p:spTgt spid="173"/>
                                        </p:tgtEl>
                                        <p:attrNameLst>
                                          <p:attrName>ppt_h</p:attrName>
                                        </p:attrNameLst>
                                      </p:cBhvr>
                                      <p:tavLst>
                                        <p:tav tm="0">
                                          <p:val>
                                            <p:fltVal val="0"/>
                                          </p:val>
                                        </p:tav>
                                        <p:tav tm="100000">
                                          <p:val>
                                            <p:strVal val="#ppt_h"/>
                                          </p:val>
                                        </p:tav>
                                      </p:tavLst>
                                    </p:anim>
                                    <p:animEffect transition="in" filter="fade">
                                      <p:cBhvr>
                                        <p:cTn id="82" dur="500"/>
                                        <p:tgtEl>
                                          <p:spTgt spid="173"/>
                                        </p:tgtEl>
                                      </p:cBhvr>
                                    </p:animEffect>
                                  </p:childTnLst>
                                </p:cTn>
                              </p:par>
                            </p:childTnLst>
                          </p:cTn>
                        </p:par>
                        <p:par>
                          <p:cTn id="83" fill="hold">
                            <p:stCondLst>
                              <p:cond delay="5909"/>
                            </p:stCondLst>
                            <p:childTnLst>
                              <p:par>
                                <p:cTn id="84" presetID="23" presetClass="entr" presetSubtype="16" fill="hold" grpId="0" nodeType="afterEffect">
                                  <p:stCondLst>
                                    <p:cond delay="0"/>
                                  </p:stCondLst>
                                  <p:iterate type="lt">
                                    <p:tmPct val="10000"/>
                                  </p:iterate>
                                  <p:childTnLst>
                                    <p:set>
                                      <p:cBhvr>
                                        <p:cTn id="85" dur="1" fill="hold">
                                          <p:stCondLst>
                                            <p:cond delay="0"/>
                                          </p:stCondLst>
                                        </p:cTn>
                                        <p:tgtEl>
                                          <p:spTgt spid="181"/>
                                        </p:tgtEl>
                                        <p:attrNameLst>
                                          <p:attrName>style.visibility</p:attrName>
                                        </p:attrNameLst>
                                      </p:cBhvr>
                                      <p:to>
                                        <p:strVal val="visible"/>
                                      </p:to>
                                    </p:set>
                                    <p:anim calcmode="lin" valueType="num">
                                      <p:cBhvr>
                                        <p:cTn id="86" dur="300" fill="hold"/>
                                        <p:tgtEl>
                                          <p:spTgt spid="181"/>
                                        </p:tgtEl>
                                        <p:attrNameLst>
                                          <p:attrName>ppt_w</p:attrName>
                                        </p:attrNameLst>
                                      </p:cBhvr>
                                      <p:tavLst>
                                        <p:tav tm="0">
                                          <p:val>
                                            <p:fltVal val="0"/>
                                          </p:val>
                                        </p:tav>
                                        <p:tav tm="100000">
                                          <p:val>
                                            <p:strVal val="#ppt_w"/>
                                          </p:val>
                                        </p:tav>
                                      </p:tavLst>
                                    </p:anim>
                                    <p:anim calcmode="lin" valueType="num">
                                      <p:cBhvr>
                                        <p:cTn id="87" dur="300" fill="hold"/>
                                        <p:tgtEl>
                                          <p:spTgt spid="181"/>
                                        </p:tgtEl>
                                        <p:attrNameLst>
                                          <p:attrName>ppt_h</p:attrName>
                                        </p:attrNameLst>
                                      </p:cBhvr>
                                      <p:tavLst>
                                        <p:tav tm="0">
                                          <p:val>
                                            <p:fltVal val="0"/>
                                          </p:val>
                                        </p:tav>
                                        <p:tav tm="100000">
                                          <p:val>
                                            <p:strVal val="#ppt_h"/>
                                          </p:val>
                                        </p:tav>
                                      </p:tavLst>
                                    </p:anim>
                                  </p:childTnLst>
                                </p:cTn>
                              </p:par>
                            </p:childTnLst>
                          </p:cTn>
                        </p:par>
                        <p:par>
                          <p:cTn id="88" fill="hold">
                            <p:stCondLst>
                              <p:cond delay="6390"/>
                            </p:stCondLst>
                            <p:childTnLst>
                              <p:par>
                                <p:cTn id="89" presetID="23" presetClass="entr" presetSubtype="16" fill="hold" grpId="0" nodeType="afterEffect">
                                  <p:stCondLst>
                                    <p:cond delay="0"/>
                                  </p:stCondLst>
                                  <p:iterate type="lt">
                                    <p:tmPct val="10000"/>
                                  </p:iterate>
                                  <p:childTnLst>
                                    <p:set>
                                      <p:cBhvr>
                                        <p:cTn id="90" dur="1" fill="hold">
                                          <p:stCondLst>
                                            <p:cond delay="0"/>
                                          </p:stCondLst>
                                        </p:cTn>
                                        <p:tgtEl>
                                          <p:spTgt spid="168"/>
                                        </p:tgtEl>
                                        <p:attrNameLst>
                                          <p:attrName>style.visibility</p:attrName>
                                        </p:attrNameLst>
                                      </p:cBhvr>
                                      <p:to>
                                        <p:strVal val="visible"/>
                                      </p:to>
                                    </p:set>
                                    <p:anim calcmode="lin" valueType="num">
                                      <p:cBhvr>
                                        <p:cTn id="91" dur="300" fill="hold"/>
                                        <p:tgtEl>
                                          <p:spTgt spid="168"/>
                                        </p:tgtEl>
                                        <p:attrNameLst>
                                          <p:attrName>ppt_w</p:attrName>
                                        </p:attrNameLst>
                                      </p:cBhvr>
                                      <p:tavLst>
                                        <p:tav tm="0">
                                          <p:val>
                                            <p:fltVal val="0"/>
                                          </p:val>
                                        </p:tav>
                                        <p:tav tm="100000">
                                          <p:val>
                                            <p:strVal val="#ppt_w"/>
                                          </p:val>
                                        </p:tav>
                                      </p:tavLst>
                                    </p:anim>
                                    <p:anim calcmode="lin" valueType="num">
                                      <p:cBhvr>
                                        <p:cTn id="92" dur="300" fill="hold"/>
                                        <p:tgtEl>
                                          <p:spTgt spid="168"/>
                                        </p:tgtEl>
                                        <p:attrNameLst>
                                          <p:attrName>ppt_h</p:attrName>
                                        </p:attrNameLst>
                                      </p:cBhvr>
                                      <p:tavLst>
                                        <p:tav tm="0">
                                          <p:val>
                                            <p:fltVal val="0"/>
                                          </p:val>
                                        </p:tav>
                                        <p:tav tm="100000">
                                          <p:val>
                                            <p:strVal val="#ppt_h"/>
                                          </p:val>
                                        </p:tav>
                                      </p:tavLst>
                                    </p:anim>
                                  </p:childTnLst>
                                </p:cTn>
                              </p:par>
                              <p:par>
                                <p:cTn id="93" presetID="45" presetClass="entr" presetSubtype="0" fill="hold" grpId="0" nodeType="withEffect">
                                  <p:stCondLst>
                                    <p:cond delay="0"/>
                                  </p:stCondLst>
                                  <p:childTnLst>
                                    <p:set>
                                      <p:cBhvr>
                                        <p:cTn id="94" dur="1" fill="hold">
                                          <p:stCondLst>
                                            <p:cond delay="0"/>
                                          </p:stCondLst>
                                        </p:cTn>
                                        <p:tgtEl>
                                          <p:spTgt spid="171"/>
                                        </p:tgtEl>
                                        <p:attrNameLst>
                                          <p:attrName>style.visibility</p:attrName>
                                        </p:attrNameLst>
                                      </p:cBhvr>
                                      <p:to>
                                        <p:strVal val="visible"/>
                                      </p:to>
                                    </p:set>
                                    <p:animEffect transition="in" filter="fade">
                                      <p:cBhvr>
                                        <p:cTn id="95" dur="250"/>
                                        <p:tgtEl>
                                          <p:spTgt spid="171"/>
                                        </p:tgtEl>
                                      </p:cBhvr>
                                    </p:animEffect>
                                    <p:anim calcmode="lin" valueType="num">
                                      <p:cBhvr>
                                        <p:cTn id="96" dur="250" fill="hold"/>
                                        <p:tgtEl>
                                          <p:spTgt spid="171"/>
                                        </p:tgtEl>
                                        <p:attrNameLst>
                                          <p:attrName>ppt_w</p:attrName>
                                        </p:attrNameLst>
                                      </p:cBhvr>
                                      <p:tavLst>
                                        <p:tav tm="0" fmla="#ppt_w*sin(2.5*pi*$)">
                                          <p:val>
                                            <p:fltVal val="0"/>
                                          </p:val>
                                        </p:tav>
                                        <p:tav tm="100000">
                                          <p:val>
                                            <p:fltVal val="1"/>
                                          </p:val>
                                        </p:tav>
                                      </p:tavLst>
                                    </p:anim>
                                    <p:anim calcmode="lin" valueType="num">
                                      <p:cBhvr>
                                        <p:cTn id="97" dur="250" fill="hold"/>
                                        <p:tgtEl>
                                          <p:spTgt spid="171"/>
                                        </p:tgtEl>
                                        <p:attrNameLst>
                                          <p:attrName>ppt_h</p:attrName>
                                        </p:attrNameLst>
                                      </p:cBhvr>
                                      <p:tavLst>
                                        <p:tav tm="0">
                                          <p:val>
                                            <p:strVal val="#ppt_h"/>
                                          </p:val>
                                        </p:tav>
                                        <p:tav tm="100000">
                                          <p:val>
                                            <p:strVal val="#ppt_h"/>
                                          </p:val>
                                        </p:tav>
                                      </p:tavLst>
                                    </p:anim>
                                  </p:childTnLst>
                                </p:cTn>
                              </p:par>
                            </p:childTnLst>
                          </p:cTn>
                        </p:par>
                        <p:par>
                          <p:cTn id="98" fill="hold">
                            <p:stCondLst>
                              <p:cond delay="7050"/>
                            </p:stCondLst>
                            <p:childTnLst>
                              <p:par>
                                <p:cTn id="99" presetID="53" presetClass="entr" presetSubtype="16" fill="hold" grpId="0" nodeType="afterEffect">
                                  <p:stCondLst>
                                    <p:cond delay="0"/>
                                  </p:stCondLst>
                                  <p:childTnLst>
                                    <p:set>
                                      <p:cBhvr>
                                        <p:cTn id="100" dur="1" fill="hold">
                                          <p:stCondLst>
                                            <p:cond delay="0"/>
                                          </p:stCondLst>
                                        </p:cTn>
                                        <p:tgtEl>
                                          <p:spTgt spid="174"/>
                                        </p:tgtEl>
                                        <p:attrNameLst>
                                          <p:attrName>style.visibility</p:attrName>
                                        </p:attrNameLst>
                                      </p:cBhvr>
                                      <p:to>
                                        <p:strVal val="visible"/>
                                      </p:to>
                                    </p:set>
                                    <p:anim calcmode="lin" valueType="num">
                                      <p:cBhvr>
                                        <p:cTn id="101" dur="500" fill="hold"/>
                                        <p:tgtEl>
                                          <p:spTgt spid="174"/>
                                        </p:tgtEl>
                                        <p:attrNameLst>
                                          <p:attrName>ppt_w</p:attrName>
                                        </p:attrNameLst>
                                      </p:cBhvr>
                                      <p:tavLst>
                                        <p:tav tm="0">
                                          <p:val>
                                            <p:fltVal val="0"/>
                                          </p:val>
                                        </p:tav>
                                        <p:tav tm="100000">
                                          <p:val>
                                            <p:strVal val="#ppt_w"/>
                                          </p:val>
                                        </p:tav>
                                      </p:tavLst>
                                    </p:anim>
                                    <p:anim calcmode="lin" valueType="num">
                                      <p:cBhvr>
                                        <p:cTn id="102" dur="500" fill="hold"/>
                                        <p:tgtEl>
                                          <p:spTgt spid="174"/>
                                        </p:tgtEl>
                                        <p:attrNameLst>
                                          <p:attrName>ppt_h</p:attrName>
                                        </p:attrNameLst>
                                      </p:cBhvr>
                                      <p:tavLst>
                                        <p:tav tm="0">
                                          <p:val>
                                            <p:fltVal val="0"/>
                                          </p:val>
                                        </p:tav>
                                        <p:tav tm="100000">
                                          <p:val>
                                            <p:strVal val="#ppt_h"/>
                                          </p:val>
                                        </p:tav>
                                      </p:tavLst>
                                    </p:anim>
                                    <p:animEffect transition="in" filter="fade">
                                      <p:cBhvr>
                                        <p:cTn id="103" dur="500"/>
                                        <p:tgtEl>
                                          <p:spTgt spid="174"/>
                                        </p:tgtEl>
                                      </p:cBhvr>
                                    </p:animEffect>
                                  </p:childTnLst>
                                </p:cTn>
                              </p:par>
                            </p:childTnLst>
                          </p:cTn>
                        </p:par>
                        <p:par>
                          <p:cTn id="104" fill="hold">
                            <p:stCondLst>
                              <p:cond delay="7550"/>
                            </p:stCondLst>
                            <p:childTnLst>
                              <p:par>
                                <p:cTn id="105" presetID="23" presetClass="entr" presetSubtype="16" fill="hold" grpId="0" nodeType="afterEffect">
                                  <p:stCondLst>
                                    <p:cond delay="0"/>
                                  </p:stCondLst>
                                  <p:iterate type="lt">
                                    <p:tmPct val="10000"/>
                                  </p:iterate>
                                  <p:childTnLst>
                                    <p:set>
                                      <p:cBhvr>
                                        <p:cTn id="106" dur="1" fill="hold">
                                          <p:stCondLst>
                                            <p:cond delay="0"/>
                                          </p:stCondLst>
                                        </p:cTn>
                                        <p:tgtEl>
                                          <p:spTgt spid="182"/>
                                        </p:tgtEl>
                                        <p:attrNameLst>
                                          <p:attrName>style.visibility</p:attrName>
                                        </p:attrNameLst>
                                      </p:cBhvr>
                                      <p:to>
                                        <p:strVal val="visible"/>
                                      </p:to>
                                    </p:set>
                                    <p:anim calcmode="lin" valueType="num">
                                      <p:cBhvr>
                                        <p:cTn id="107" dur="300" fill="hold"/>
                                        <p:tgtEl>
                                          <p:spTgt spid="182"/>
                                        </p:tgtEl>
                                        <p:attrNameLst>
                                          <p:attrName>ppt_w</p:attrName>
                                        </p:attrNameLst>
                                      </p:cBhvr>
                                      <p:tavLst>
                                        <p:tav tm="0">
                                          <p:val>
                                            <p:fltVal val="0"/>
                                          </p:val>
                                        </p:tav>
                                        <p:tav tm="100000">
                                          <p:val>
                                            <p:strVal val="#ppt_w"/>
                                          </p:val>
                                        </p:tav>
                                      </p:tavLst>
                                    </p:anim>
                                    <p:anim calcmode="lin" valueType="num">
                                      <p:cBhvr>
                                        <p:cTn id="108" dur="300" fill="hold"/>
                                        <p:tgtEl>
                                          <p:spTgt spid="182"/>
                                        </p:tgtEl>
                                        <p:attrNameLst>
                                          <p:attrName>ppt_h</p:attrName>
                                        </p:attrNameLst>
                                      </p:cBhvr>
                                      <p:tavLst>
                                        <p:tav tm="0">
                                          <p:val>
                                            <p:fltVal val="0"/>
                                          </p:val>
                                        </p:tav>
                                        <p:tav tm="100000">
                                          <p:val>
                                            <p:strVal val="#ppt_h"/>
                                          </p:val>
                                        </p:tav>
                                      </p:tavLst>
                                    </p:anim>
                                  </p:childTnLst>
                                </p:cTn>
                              </p:par>
                            </p:childTnLst>
                          </p:cTn>
                        </p:par>
                        <p:par>
                          <p:cTn id="109" fill="hold">
                            <p:stCondLst>
                              <p:cond delay="8029"/>
                            </p:stCondLst>
                            <p:childTnLst>
                              <p:par>
                                <p:cTn id="110" presetID="23" presetClass="entr" presetSubtype="16" fill="hold" grpId="0" nodeType="afterEffect">
                                  <p:stCondLst>
                                    <p:cond delay="0"/>
                                  </p:stCondLst>
                                  <p:iterate type="lt">
                                    <p:tmPct val="10000"/>
                                  </p:iterate>
                                  <p:childTnLst>
                                    <p:set>
                                      <p:cBhvr>
                                        <p:cTn id="111" dur="1" fill="hold">
                                          <p:stCondLst>
                                            <p:cond delay="0"/>
                                          </p:stCondLst>
                                        </p:cTn>
                                        <p:tgtEl>
                                          <p:spTgt spid="176"/>
                                        </p:tgtEl>
                                        <p:attrNameLst>
                                          <p:attrName>style.visibility</p:attrName>
                                        </p:attrNameLst>
                                      </p:cBhvr>
                                      <p:to>
                                        <p:strVal val="visible"/>
                                      </p:to>
                                    </p:set>
                                    <p:anim calcmode="lin" valueType="num">
                                      <p:cBhvr>
                                        <p:cTn id="112" dur="300" fill="hold"/>
                                        <p:tgtEl>
                                          <p:spTgt spid="176"/>
                                        </p:tgtEl>
                                        <p:attrNameLst>
                                          <p:attrName>ppt_w</p:attrName>
                                        </p:attrNameLst>
                                      </p:cBhvr>
                                      <p:tavLst>
                                        <p:tav tm="0">
                                          <p:val>
                                            <p:fltVal val="0"/>
                                          </p:val>
                                        </p:tav>
                                        <p:tav tm="100000">
                                          <p:val>
                                            <p:strVal val="#ppt_w"/>
                                          </p:val>
                                        </p:tav>
                                      </p:tavLst>
                                    </p:anim>
                                    <p:anim calcmode="lin" valueType="num">
                                      <p:cBhvr>
                                        <p:cTn id="113" dur="300" fill="hold"/>
                                        <p:tgtEl>
                                          <p:spTgt spid="176"/>
                                        </p:tgtEl>
                                        <p:attrNameLst>
                                          <p:attrName>ppt_h</p:attrName>
                                        </p:attrNameLst>
                                      </p:cBhvr>
                                      <p:tavLst>
                                        <p:tav tm="0">
                                          <p:val>
                                            <p:fltVal val="0"/>
                                          </p:val>
                                        </p:tav>
                                        <p:tav tm="100000">
                                          <p:val>
                                            <p:strVal val="#ppt_h"/>
                                          </p:val>
                                        </p:tav>
                                      </p:tavLst>
                                    </p:anim>
                                  </p:childTnLst>
                                </p:cTn>
                              </p:par>
                              <p:par>
                                <p:cTn id="114" presetID="45" presetClass="entr" presetSubtype="0" fill="hold" grpId="0" nodeType="withEffect">
                                  <p:stCondLst>
                                    <p:cond delay="0"/>
                                  </p:stCondLst>
                                  <p:childTnLst>
                                    <p:set>
                                      <p:cBhvr>
                                        <p:cTn id="115" dur="1" fill="hold">
                                          <p:stCondLst>
                                            <p:cond delay="0"/>
                                          </p:stCondLst>
                                        </p:cTn>
                                        <p:tgtEl>
                                          <p:spTgt spid="172"/>
                                        </p:tgtEl>
                                        <p:attrNameLst>
                                          <p:attrName>style.visibility</p:attrName>
                                        </p:attrNameLst>
                                      </p:cBhvr>
                                      <p:to>
                                        <p:strVal val="visible"/>
                                      </p:to>
                                    </p:set>
                                    <p:animEffect transition="in" filter="fade">
                                      <p:cBhvr>
                                        <p:cTn id="116" dur="250"/>
                                        <p:tgtEl>
                                          <p:spTgt spid="172"/>
                                        </p:tgtEl>
                                      </p:cBhvr>
                                    </p:animEffect>
                                    <p:anim calcmode="lin" valueType="num">
                                      <p:cBhvr>
                                        <p:cTn id="117" dur="250" fill="hold"/>
                                        <p:tgtEl>
                                          <p:spTgt spid="172"/>
                                        </p:tgtEl>
                                        <p:attrNameLst>
                                          <p:attrName>ppt_w</p:attrName>
                                        </p:attrNameLst>
                                      </p:cBhvr>
                                      <p:tavLst>
                                        <p:tav tm="0" fmla="#ppt_w*sin(2.5*pi*$)">
                                          <p:val>
                                            <p:fltVal val="0"/>
                                          </p:val>
                                        </p:tav>
                                        <p:tav tm="100000">
                                          <p:val>
                                            <p:fltVal val="1"/>
                                          </p:val>
                                        </p:tav>
                                      </p:tavLst>
                                    </p:anim>
                                    <p:anim calcmode="lin" valueType="num">
                                      <p:cBhvr>
                                        <p:cTn id="118" dur="250" fill="hold"/>
                                        <p:tgtEl>
                                          <p:spTgt spid="172"/>
                                        </p:tgtEl>
                                        <p:attrNameLst>
                                          <p:attrName>ppt_h</p:attrName>
                                        </p:attrNameLst>
                                      </p:cBhvr>
                                      <p:tavLst>
                                        <p:tav tm="0">
                                          <p:val>
                                            <p:strVal val="#ppt_h"/>
                                          </p:val>
                                        </p:tav>
                                        <p:tav tm="100000">
                                          <p:val>
                                            <p:strVal val="#ppt_h"/>
                                          </p:val>
                                        </p:tav>
                                      </p:tavLst>
                                    </p:anim>
                                  </p:childTnLst>
                                </p:cTn>
                              </p:par>
                            </p:childTnLst>
                          </p:cTn>
                        </p:par>
                        <p:par>
                          <p:cTn id="119" fill="hold">
                            <p:stCondLst>
                              <p:cond delay="8720"/>
                            </p:stCondLst>
                            <p:childTnLst>
                              <p:par>
                                <p:cTn id="120" presetID="53" presetClass="entr" presetSubtype="16" fill="hold" grpId="0" nodeType="afterEffect">
                                  <p:stCondLst>
                                    <p:cond delay="0"/>
                                  </p:stCondLst>
                                  <p:childTnLst>
                                    <p:set>
                                      <p:cBhvr>
                                        <p:cTn id="121" dur="1" fill="hold">
                                          <p:stCondLst>
                                            <p:cond delay="0"/>
                                          </p:stCondLst>
                                        </p:cTn>
                                        <p:tgtEl>
                                          <p:spTgt spid="175"/>
                                        </p:tgtEl>
                                        <p:attrNameLst>
                                          <p:attrName>style.visibility</p:attrName>
                                        </p:attrNameLst>
                                      </p:cBhvr>
                                      <p:to>
                                        <p:strVal val="visible"/>
                                      </p:to>
                                    </p:set>
                                    <p:anim calcmode="lin" valueType="num">
                                      <p:cBhvr>
                                        <p:cTn id="122" dur="500" fill="hold"/>
                                        <p:tgtEl>
                                          <p:spTgt spid="175"/>
                                        </p:tgtEl>
                                        <p:attrNameLst>
                                          <p:attrName>ppt_w</p:attrName>
                                        </p:attrNameLst>
                                      </p:cBhvr>
                                      <p:tavLst>
                                        <p:tav tm="0">
                                          <p:val>
                                            <p:fltVal val="0"/>
                                          </p:val>
                                        </p:tav>
                                        <p:tav tm="100000">
                                          <p:val>
                                            <p:strVal val="#ppt_w"/>
                                          </p:val>
                                        </p:tav>
                                      </p:tavLst>
                                    </p:anim>
                                    <p:anim calcmode="lin" valueType="num">
                                      <p:cBhvr>
                                        <p:cTn id="123" dur="500" fill="hold"/>
                                        <p:tgtEl>
                                          <p:spTgt spid="175"/>
                                        </p:tgtEl>
                                        <p:attrNameLst>
                                          <p:attrName>ppt_h</p:attrName>
                                        </p:attrNameLst>
                                      </p:cBhvr>
                                      <p:tavLst>
                                        <p:tav tm="0">
                                          <p:val>
                                            <p:fltVal val="0"/>
                                          </p:val>
                                        </p:tav>
                                        <p:tav tm="100000">
                                          <p:val>
                                            <p:strVal val="#ppt_h"/>
                                          </p:val>
                                        </p:tav>
                                      </p:tavLst>
                                    </p:anim>
                                    <p:animEffect transition="in" filter="fade">
                                      <p:cBhvr>
                                        <p:cTn id="124" dur="500"/>
                                        <p:tgtEl>
                                          <p:spTgt spid="175"/>
                                        </p:tgtEl>
                                      </p:cBhvr>
                                    </p:animEffect>
                                  </p:childTnLst>
                                </p:cTn>
                              </p:par>
                            </p:childTnLst>
                          </p:cTn>
                        </p:par>
                        <p:par>
                          <p:cTn id="125" fill="hold">
                            <p:stCondLst>
                              <p:cond delay="9220"/>
                            </p:stCondLst>
                            <p:childTnLst>
                              <p:par>
                                <p:cTn id="126" presetID="23" presetClass="entr" presetSubtype="16" fill="hold" grpId="0" nodeType="afterEffect">
                                  <p:stCondLst>
                                    <p:cond delay="0"/>
                                  </p:stCondLst>
                                  <p:iterate type="lt">
                                    <p:tmPct val="10000"/>
                                  </p:iterate>
                                  <p:childTnLst>
                                    <p:set>
                                      <p:cBhvr>
                                        <p:cTn id="127" dur="1" fill="hold">
                                          <p:stCondLst>
                                            <p:cond delay="0"/>
                                          </p:stCondLst>
                                        </p:cTn>
                                        <p:tgtEl>
                                          <p:spTgt spid="183"/>
                                        </p:tgtEl>
                                        <p:attrNameLst>
                                          <p:attrName>style.visibility</p:attrName>
                                        </p:attrNameLst>
                                      </p:cBhvr>
                                      <p:to>
                                        <p:strVal val="visible"/>
                                      </p:to>
                                    </p:set>
                                    <p:anim calcmode="lin" valueType="num">
                                      <p:cBhvr>
                                        <p:cTn id="128" dur="300" fill="hold"/>
                                        <p:tgtEl>
                                          <p:spTgt spid="183"/>
                                        </p:tgtEl>
                                        <p:attrNameLst>
                                          <p:attrName>ppt_w</p:attrName>
                                        </p:attrNameLst>
                                      </p:cBhvr>
                                      <p:tavLst>
                                        <p:tav tm="0">
                                          <p:val>
                                            <p:fltVal val="0"/>
                                          </p:val>
                                        </p:tav>
                                        <p:tav tm="100000">
                                          <p:val>
                                            <p:strVal val="#ppt_w"/>
                                          </p:val>
                                        </p:tav>
                                      </p:tavLst>
                                    </p:anim>
                                    <p:anim calcmode="lin" valueType="num">
                                      <p:cBhvr>
                                        <p:cTn id="129" dur="300" fill="hold"/>
                                        <p:tgtEl>
                                          <p:spTgt spid="183"/>
                                        </p:tgtEl>
                                        <p:attrNameLst>
                                          <p:attrName>ppt_h</p:attrName>
                                        </p:attrNameLst>
                                      </p:cBhvr>
                                      <p:tavLst>
                                        <p:tav tm="0">
                                          <p:val>
                                            <p:fltVal val="0"/>
                                          </p:val>
                                        </p:tav>
                                        <p:tav tm="100000">
                                          <p:val>
                                            <p:strVal val="#ppt_h"/>
                                          </p:val>
                                        </p:tav>
                                      </p:tavLst>
                                    </p:anim>
                                  </p:childTnLst>
                                </p:cTn>
                              </p:par>
                            </p:childTnLst>
                          </p:cTn>
                        </p:par>
                        <p:par>
                          <p:cTn id="130" fill="hold">
                            <p:stCondLst>
                              <p:cond delay="9699"/>
                            </p:stCondLst>
                            <p:childTnLst>
                              <p:par>
                                <p:cTn id="131" presetID="23" presetClass="entr" presetSubtype="16" fill="hold" grpId="0" nodeType="afterEffect">
                                  <p:stCondLst>
                                    <p:cond delay="0"/>
                                  </p:stCondLst>
                                  <p:iterate type="lt">
                                    <p:tmPct val="10000"/>
                                  </p:iterate>
                                  <p:childTnLst>
                                    <p:set>
                                      <p:cBhvr>
                                        <p:cTn id="132" dur="1" fill="hold">
                                          <p:stCondLst>
                                            <p:cond delay="0"/>
                                          </p:stCondLst>
                                        </p:cTn>
                                        <p:tgtEl>
                                          <p:spTgt spid="177"/>
                                        </p:tgtEl>
                                        <p:attrNameLst>
                                          <p:attrName>style.visibility</p:attrName>
                                        </p:attrNameLst>
                                      </p:cBhvr>
                                      <p:to>
                                        <p:strVal val="visible"/>
                                      </p:to>
                                    </p:set>
                                    <p:anim calcmode="lin" valueType="num">
                                      <p:cBhvr>
                                        <p:cTn id="133" dur="300" fill="hold"/>
                                        <p:tgtEl>
                                          <p:spTgt spid="177"/>
                                        </p:tgtEl>
                                        <p:attrNameLst>
                                          <p:attrName>ppt_w</p:attrName>
                                        </p:attrNameLst>
                                      </p:cBhvr>
                                      <p:tavLst>
                                        <p:tav tm="0">
                                          <p:val>
                                            <p:fltVal val="0"/>
                                          </p:val>
                                        </p:tav>
                                        <p:tav tm="100000">
                                          <p:val>
                                            <p:strVal val="#ppt_w"/>
                                          </p:val>
                                        </p:tav>
                                      </p:tavLst>
                                    </p:anim>
                                    <p:anim calcmode="lin" valueType="num">
                                      <p:cBhvr>
                                        <p:cTn id="134" dur="300" fill="hold"/>
                                        <p:tgtEl>
                                          <p:spTgt spid="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p:bldP spid="163" grpId="0" animBg="1"/>
      <p:bldP spid="164" grpId="0" animBg="1"/>
      <p:bldP spid="165" grpId="0" animBg="1"/>
      <p:bldP spid="166" grpId="0" animBg="1"/>
      <p:bldP spid="167" grpId="0"/>
      <p:bldP spid="168" grpId="0"/>
      <p:bldP spid="169" grpId="0"/>
      <p:bldP spid="170" grpId="0" animBg="1"/>
      <p:bldP spid="171" grpId="0" animBg="1"/>
      <p:bldP spid="172" grpId="0" animBg="1"/>
      <p:bldP spid="173" grpId="0" animBg="1"/>
      <p:bldP spid="174" grpId="0" animBg="1"/>
      <p:bldP spid="175" grpId="0" animBg="1"/>
      <p:bldP spid="176" grpId="0"/>
      <p:bldP spid="177" grpId="0"/>
      <p:bldP spid="178" grpId="0"/>
      <p:bldP spid="179" grpId="0"/>
      <p:bldP spid="180" grpId="0"/>
      <p:bldP spid="181" grpId="0"/>
      <p:bldP spid="182" grpId="0"/>
      <p:bldP spid="18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1003">
      <a:dk1>
        <a:sysClr val="windowText" lastClr="000000"/>
      </a:dk1>
      <a:lt1>
        <a:srgbClr val="FFFFFF"/>
      </a:lt1>
      <a:dk2>
        <a:srgbClr val="44546A"/>
      </a:dk2>
      <a:lt2>
        <a:srgbClr val="E7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宽屏</PresentationFormat>
  <Paragraphs>320</Paragraphs>
  <Slides>30</Slides>
  <Notes>30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iekie jianyuanti</vt:lpstr>
      <vt:lpstr>等线</vt:lpstr>
      <vt:lpstr>等线 Light</vt:lpstr>
      <vt:lpstr>字体视界-一风尚黑体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39</cp:revision>
  <dcterms:created xsi:type="dcterms:W3CDTF">2019-07-10T11:38:00Z</dcterms:created>
  <dcterms:modified xsi:type="dcterms:W3CDTF">2021-01-06T00:25:24Z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