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309" r:id="rId2"/>
    <p:sldId id="265" r:id="rId3"/>
    <p:sldId id="264" r:id="rId4"/>
    <p:sldId id="308" r:id="rId5"/>
    <p:sldId id="262"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Lst>
  <p:sldSz cx="12195175"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A2A"/>
    <a:srgbClr val="CD2232"/>
    <a:srgbClr val="FFFFFF"/>
    <a:srgbClr val="C00000"/>
    <a:srgbClr val="CD2237"/>
    <a:srgbClr val="2C3637"/>
    <a:srgbClr val="000000"/>
    <a:srgbClr val="31859C"/>
    <a:srgbClr val="1C666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69" autoAdjust="0"/>
    <p:restoredTop sz="94660"/>
  </p:normalViewPr>
  <p:slideViewPr>
    <p:cSldViewPr showGuides="1">
      <p:cViewPr varScale="1">
        <p:scale>
          <a:sx n="89" d="100"/>
          <a:sy n="89" d="100"/>
        </p:scale>
        <p:origin x="84" y="492"/>
      </p:cViewPr>
      <p:guideLst>
        <p:guide orient="horz" pos="391"/>
        <p:guide pos="3841"/>
      </p:guideLst>
    </p:cSldViewPr>
  </p:slideViewPr>
  <p:notesTextViewPr>
    <p:cViewPr>
      <p:scale>
        <a:sx n="1" d="1"/>
        <a:sy n="1" d="1"/>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brightnessContrast bright="9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t>2021/1/19</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5799" y="1754"/>
            <a:ext cx="12210974" cy="4595646"/>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 y="3924300"/>
            <a:ext cx="12218267" cy="673100"/>
          </a:xfrm>
          <a:prstGeom prst="rect">
            <a:avLst/>
          </a:prstGeom>
          <a:solidFill>
            <a:srgbClr val="C0000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30" name="矩形 29"/>
          <p:cNvSpPr/>
          <p:nvPr/>
        </p:nvSpPr>
        <p:spPr>
          <a:xfrm>
            <a:off x="2857227" y="4030018"/>
            <a:ext cx="6084286" cy="954107"/>
          </a:xfrm>
          <a:prstGeom prst="rect">
            <a:avLst/>
          </a:prstGeom>
        </p:spPr>
        <p:txBody>
          <a:bodyPr wrap="square">
            <a:spAutoFit/>
          </a:bodyPr>
          <a:lstStyle/>
          <a:p>
            <a:pPr algn="ctr"/>
            <a:r>
              <a:rPr lang="zh-CN" altLang="en-US" sz="2800">
                <a:solidFill>
                  <a:schemeClr val="bg1"/>
                </a:solidFill>
                <a:latin typeface="微软雅黑" panose="020B0503020204020204" pitchFamily="34" charset="-122"/>
                <a:ea typeface="微软雅黑" panose="020B0503020204020204" pitchFamily="34" charset="-122"/>
              </a:rPr>
              <a:t>汇报人：喜爱</a:t>
            </a:r>
            <a:r>
              <a:rPr lang="en-US" altLang="zh-CN" sz="2800">
                <a:solidFill>
                  <a:schemeClr val="bg1"/>
                </a:solidFill>
                <a:latin typeface="微软雅黑" panose="020B0503020204020204" pitchFamily="34" charset="-122"/>
                <a:ea typeface="微软雅黑" panose="020B0503020204020204" pitchFamily="34" charset="-122"/>
              </a:rPr>
              <a:t>PPT   </a:t>
            </a:r>
            <a:r>
              <a:rPr lang="zh-CN" altLang="en-US" sz="2800">
                <a:solidFill>
                  <a:schemeClr val="bg1"/>
                </a:solidFill>
                <a:latin typeface="微软雅黑" panose="020B0503020204020204" pitchFamily="34" charset="-122"/>
                <a:ea typeface="微软雅黑" panose="020B0503020204020204" pitchFamily="34" charset="-122"/>
              </a:rPr>
              <a:t>汇报单位：宣传部</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5173980" y="5141861"/>
            <a:ext cx="1844040" cy="375371"/>
            <a:chOff x="4927600" y="4908034"/>
            <a:chExt cx="2372440" cy="482932"/>
          </a:xfrm>
        </p:grpSpPr>
        <p:sp>
          <p:nvSpPr>
            <p:cNvPr id="33" name="圆角矩形 32"/>
            <p:cNvSpPr/>
            <p:nvPr/>
          </p:nvSpPr>
          <p:spPr>
            <a:xfrm>
              <a:off x="4945420" y="4908034"/>
              <a:ext cx="2336800" cy="46406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9"/>
            <p:cNvSpPr txBox="1"/>
            <p:nvPr/>
          </p:nvSpPr>
          <p:spPr>
            <a:xfrm>
              <a:off x="4927600" y="4955401"/>
              <a:ext cx="2372440" cy="435565"/>
            </a:xfrm>
            <a:prstGeom prst="rect">
              <a:avLst/>
            </a:prstGeom>
            <a:noFill/>
          </p:spPr>
          <p:txBody>
            <a:bodyPr wrap="square" rtlCol="0">
              <a:spAutoFit/>
            </a:bodyPr>
            <a:lstStyle/>
            <a:p>
              <a:pPr algn="ctr"/>
              <a:r>
                <a:rPr lang="zh-CN" altLang="en-US" sz="1600" spc="300" dirty="0">
                  <a:solidFill>
                    <a:schemeClr val="bg1"/>
                  </a:solidFill>
                  <a:latin typeface="微软雅黑" panose="020B0503020204020204" pitchFamily="34" charset="-122"/>
                  <a:ea typeface="微软雅黑" panose="020B0503020204020204" pitchFamily="34" charset="-122"/>
                </a:rPr>
                <a:t>点击开始吧</a:t>
              </a:r>
            </a:p>
          </p:txBody>
        </p:sp>
      </p:grpSp>
      <p:sp>
        <p:nvSpPr>
          <p:cNvPr id="38" name="TextBox 37"/>
          <p:cNvSpPr txBox="1"/>
          <p:nvPr/>
        </p:nvSpPr>
        <p:spPr>
          <a:xfrm>
            <a:off x="4358950" y="537626"/>
            <a:ext cx="3431540" cy="1861185"/>
          </a:xfrm>
          <a:prstGeom prst="rect">
            <a:avLst/>
          </a:prstGeom>
          <a:noFill/>
          <a:effectLst/>
        </p:spPr>
        <p:txBody>
          <a:bodyPr wrap="none" rtlCol="0">
            <a:spAutoFit/>
          </a:bodyPr>
          <a:lstStyle/>
          <a:p>
            <a:pPr algn="ctr"/>
            <a:r>
              <a:rPr lang="en-US" altLang="zh-CN" sz="11500" dirty="0">
                <a:solidFill>
                  <a:schemeClr val="bg1"/>
                </a:solidFill>
                <a:latin typeface="Impact MT Std" pitchFamily="34" charset="0"/>
                <a:ea typeface="造字工房俊雅锐宋体验版常规体" pitchFamily="50" charset="-122"/>
              </a:rPr>
              <a:t>2021</a:t>
            </a:r>
            <a:endParaRPr lang="zh-CN" altLang="en-US" sz="11500" dirty="0">
              <a:solidFill>
                <a:schemeClr val="bg1"/>
              </a:solidFill>
              <a:latin typeface="Impact MT Std" pitchFamily="34" charset="0"/>
              <a:ea typeface="造字工房俊雅锐宋体验版常规体" pitchFamily="50" charset="-122"/>
            </a:endParaRPr>
          </a:p>
        </p:txBody>
      </p:sp>
      <p:sp>
        <p:nvSpPr>
          <p:cNvPr id="40" name="标题 4"/>
          <p:cNvSpPr txBox="1"/>
          <p:nvPr/>
        </p:nvSpPr>
        <p:spPr>
          <a:xfrm>
            <a:off x="3312367" y="2121802"/>
            <a:ext cx="5544616"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本模板框架完整贴近实用</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489075" y="2474291"/>
            <a:ext cx="9505056" cy="1015663"/>
          </a:xfrm>
          <a:prstGeom prst="rect">
            <a:avLst/>
          </a:prstGeom>
          <a:noFill/>
        </p:spPr>
        <p:txBody>
          <a:bodyPr wrap="squar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完整企业宣传公司简介</a:t>
            </a:r>
            <a:r>
              <a:rPr lang="en-US" altLang="zh-CN" sz="6000" b="1" dirty="0">
                <a:solidFill>
                  <a:schemeClr val="bg1"/>
                </a:solidFill>
                <a:latin typeface="微软雅黑" panose="020B0503020204020204" pitchFamily="34" charset="-122"/>
                <a:ea typeface="微软雅黑" panose="020B0503020204020204" pitchFamily="34" charset="-122"/>
              </a:rPr>
              <a:t>PPT</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42" name="标题 4"/>
          <p:cNvSpPr txBox="1"/>
          <p:nvPr/>
        </p:nvSpPr>
        <p:spPr>
          <a:xfrm>
            <a:off x="3331835" y="3273930"/>
            <a:ext cx="5502056" cy="515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chemeClr val="bg1"/>
                </a:solidFill>
                <a:latin typeface="微软雅黑" panose="020B0503020204020204" pitchFamily="34" charset="-122"/>
                <a:ea typeface="微软雅黑" panose="020B0503020204020204" pitchFamily="34" charset="-122"/>
              </a:rPr>
              <a:t>简洁实用</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适用于投资合作</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项目推广</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企业宣传等</a:t>
            </a:r>
          </a:p>
        </p:txBody>
      </p:sp>
      <p:pic>
        <p:nvPicPr>
          <p:cNvPr id="3" name="My drea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73980" y="-74746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0"/>
                                        </p:tgtEl>
                                        <p:attrNameLst>
                                          <p:attrName>ppt_y</p:attrName>
                                        </p:attrNameLst>
                                      </p:cBhvr>
                                      <p:tavLst>
                                        <p:tav tm="0">
                                          <p:val>
                                            <p:strVal val="#ppt_y"/>
                                          </p:val>
                                        </p:tav>
                                        <p:tav tm="100000">
                                          <p:val>
                                            <p:strVal val="#ppt_y"/>
                                          </p:val>
                                        </p:tav>
                                      </p:tavLst>
                                    </p:anim>
                                    <p:anim calcmode="lin" valueType="num">
                                      <p:cBhvr>
                                        <p:cTn id="23"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0"/>
                                        </p:tgtEl>
                                      </p:cBhvr>
                                    </p:animEffect>
                                  </p:childTnLst>
                                </p:cTn>
                              </p:par>
                            </p:childTnLst>
                          </p:cTn>
                        </p:par>
                        <p:par>
                          <p:cTn id="26" fill="hold">
                            <p:stCondLst>
                              <p:cond delay="2800"/>
                            </p:stCondLst>
                            <p:childTnLst>
                              <p:par>
                                <p:cTn id="27" presetID="53" presetClass="entr" presetSubtype="16" fill="hold" grpId="0" nodeType="afterEffect">
                                  <p:stCondLst>
                                    <p:cond delay="0"/>
                                  </p:stCondLst>
                                  <p:iterate type="lt">
                                    <p:tmPct val="0"/>
                                  </p:iterate>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34" presetClass="emph" presetSubtype="0" fill="hold" grpId="1" nodeType="with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38"/>
                                        </p:tgtEl>
                                        <p:attrNameLst>
                                          <p:attrName>ppt_x</p:attrName>
                                          <p:attrName>ppt_y</p:attrName>
                                        </p:attrNameLst>
                                      </p:cBhvr>
                                    </p:animMotion>
                                    <p:animRot by="1500000">
                                      <p:cBhvr>
                                        <p:cTn id="34" dur="125" fill="hold">
                                          <p:stCondLst>
                                            <p:cond delay="0"/>
                                          </p:stCondLst>
                                        </p:cTn>
                                        <p:tgtEl>
                                          <p:spTgt spid="38"/>
                                        </p:tgtEl>
                                        <p:attrNameLst>
                                          <p:attrName>r</p:attrName>
                                        </p:attrNameLst>
                                      </p:cBhvr>
                                    </p:animRot>
                                    <p:animRot by="-1500000">
                                      <p:cBhvr>
                                        <p:cTn id="35" dur="125" fill="hold">
                                          <p:stCondLst>
                                            <p:cond delay="125"/>
                                          </p:stCondLst>
                                        </p:cTn>
                                        <p:tgtEl>
                                          <p:spTgt spid="38"/>
                                        </p:tgtEl>
                                        <p:attrNameLst>
                                          <p:attrName>r</p:attrName>
                                        </p:attrNameLst>
                                      </p:cBhvr>
                                    </p:animRot>
                                    <p:animRot by="-1500000">
                                      <p:cBhvr>
                                        <p:cTn id="36" dur="125" fill="hold">
                                          <p:stCondLst>
                                            <p:cond delay="250"/>
                                          </p:stCondLst>
                                        </p:cTn>
                                        <p:tgtEl>
                                          <p:spTgt spid="38"/>
                                        </p:tgtEl>
                                        <p:attrNameLst>
                                          <p:attrName>r</p:attrName>
                                        </p:attrNameLst>
                                      </p:cBhvr>
                                    </p:animRot>
                                    <p:animRot by="1500000">
                                      <p:cBhvr>
                                        <p:cTn id="37" dur="125" fill="hold">
                                          <p:stCondLst>
                                            <p:cond delay="375"/>
                                          </p:stCondLst>
                                        </p:cTn>
                                        <p:tgtEl>
                                          <p:spTgt spid="38"/>
                                        </p:tgtEl>
                                        <p:attrNameLst>
                                          <p:attrName>r</p:attrName>
                                        </p:attrNameLst>
                                      </p:cBhvr>
                                    </p:animRot>
                                  </p:childTnLst>
                                </p:cTn>
                              </p:par>
                            </p:childTnLst>
                          </p:cTn>
                        </p:par>
                        <p:par>
                          <p:cTn id="38" fill="hold">
                            <p:stCondLst>
                              <p:cond delay="34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0"/>
                                        </p:tgtEl>
                                        <p:attrNameLst>
                                          <p:attrName>ppt_y</p:attrName>
                                        </p:attrNameLst>
                                      </p:cBhvr>
                                      <p:tavLst>
                                        <p:tav tm="0">
                                          <p:val>
                                            <p:strVal val="#ppt_y"/>
                                          </p:val>
                                        </p:tav>
                                        <p:tav tm="100000">
                                          <p:val>
                                            <p:strVal val="#ppt_y"/>
                                          </p:val>
                                        </p:tav>
                                      </p:tavLst>
                                    </p:anim>
                                    <p:anim calcmode="lin" valueType="num">
                                      <p:cBhvr>
                                        <p:cTn id="43"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0"/>
                                        </p:tgtEl>
                                      </p:cBhvr>
                                    </p:animEffect>
                                  </p:childTnLst>
                                </p:cTn>
                              </p:par>
                            </p:childTnLst>
                          </p:cTn>
                        </p:par>
                        <p:par>
                          <p:cTn id="46" fill="hold">
                            <p:stCondLst>
                              <p:cond delay="44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41"/>
                                        </p:tgtEl>
                                        <p:attrNameLst>
                                          <p:attrName>ppt_y</p:attrName>
                                        </p:attrNameLst>
                                      </p:cBhvr>
                                      <p:tavLst>
                                        <p:tav tm="0">
                                          <p:val>
                                            <p:strVal val="#ppt_y"/>
                                          </p:val>
                                        </p:tav>
                                        <p:tav tm="100000">
                                          <p:val>
                                            <p:strVal val="#ppt_y"/>
                                          </p:val>
                                        </p:tav>
                                      </p:tavLst>
                                    </p:anim>
                                    <p:anim calcmode="lin" valueType="num">
                                      <p:cBhvr>
                                        <p:cTn id="51"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41"/>
                                        </p:tgtEl>
                                      </p:cBhvr>
                                    </p:animEffect>
                                  </p:childTnLst>
                                </p:cTn>
                              </p:par>
                            </p:childTnLst>
                          </p:cTn>
                        </p:par>
                        <p:par>
                          <p:cTn id="54" fill="hold">
                            <p:stCondLst>
                              <p:cond delay="555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2"/>
                                        </p:tgtEl>
                                        <p:attrNameLst>
                                          <p:attrName>ppt_y</p:attrName>
                                        </p:attrNameLst>
                                      </p:cBhvr>
                                      <p:tavLst>
                                        <p:tav tm="0">
                                          <p:val>
                                            <p:strVal val="#ppt_y"/>
                                          </p:val>
                                        </p:tav>
                                        <p:tav tm="100000">
                                          <p:val>
                                            <p:strVal val="#ppt_y"/>
                                          </p:val>
                                        </p:tav>
                                      </p:tavLst>
                                    </p:anim>
                                    <p:anim calcmode="lin" valueType="num">
                                      <p:cBhvr>
                                        <p:cTn id="5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2"/>
                                        </p:tgtEl>
                                      </p:cBhvr>
                                    </p:animEffect>
                                  </p:childTnLst>
                                </p:cTn>
                              </p:par>
                              <p:par>
                                <p:cTn id="62" presetID="12" presetClass="entr" presetSubtype="1" fill="hold" nodeType="withEffect">
                                  <p:stCondLst>
                                    <p:cond delay="500"/>
                                  </p:stCondLst>
                                  <p:childTnLst>
                                    <p:set>
                                      <p:cBhvr>
                                        <p:cTn id="63" dur="1" fill="hold">
                                          <p:stCondLst>
                                            <p:cond delay="0"/>
                                          </p:stCondLst>
                                        </p:cTn>
                                        <p:tgtEl>
                                          <p:spTgt spid="32"/>
                                        </p:tgtEl>
                                        <p:attrNameLst>
                                          <p:attrName>style.visibility</p:attrName>
                                        </p:attrNameLst>
                                      </p:cBhvr>
                                      <p:to>
                                        <p:strVal val="visible"/>
                                      </p:to>
                                    </p:set>
                                    <p:anim calcmode="lin" valueType="num">
                                      <p:cBhvr additive="base">
                                        <p:cTn id="64" dur="500"/>
                                        <p:tgtEl>
                                          <p:spTgt spid="32"/>
                                        </p:tgtEl>
                                        <p:attrNameLst>
                                          <p:attrName>ppt_y</p:attrName>
                                        </p:attrNameLst>
                                      </p:cBhvr>
                                      <p:tavLst>
                                        <p:tav tm="0">
                                          <p:val>
                                            <p:strVal val="#ppt_y-#ppt_h*1.125000"/>
                                          </p:val>
                                        </p:tav>
                                        <p:tav tm="100000">
                                          <p:val>
                                            <p:strVal val="#ppt_y"/>
                                          </p:val>
                                        </p:tav>
                                      </p:tavLst>
                                    </p:anim>
                                    <p:animEffect transition="in" filter="wipe(down)">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6"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8" grpId="0" animBg="1"/>
      <p:bldP spid="30" grpId="0"/>
      <p:bldP spid="38" grpId="0" bldLvl="0" animBg="1"/>
      <p:bldP spid="38" grpId="1" bldLvl="0" animBg="1"/>
      <p:bldP spid="4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大事件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BIG EVENT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134505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标题 4"/>
          <p:cNvSpPr txBox="1"/>
          <p:nvPr/>
        </p:nvSpPr>
        <p:spPr>
          <a:xfrm>
            <a:off x="148907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2C3637"/>
                </a:solidFill>
                <a:latin typeface="Impact MT Std" pitchFamily="34" charset="0"/>
                <a:ea typeface="微软雅黑" panose="020B0503020204020204" pitchFamily="34" charset="-122"/>
              </a:rPr>
              <a:t>75%</a:t>
            </a:r>
          </a:p>
        </p:txBody>
      </p:sp>
      <p:sp>
        <p:nvSpPr>
          <p:cNvPr id="22" name="标题 4"/>
          <p:cNvSpPr txBox="1"/>
          <p:nvPr/>
        </p:nvSpPr>
        <p:spPr>
          <a:xfrm>
            <a:off x="148907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23" name="标题 4"/>
          <p:cNvSpPr txBox="1"/>
          <p:nvPr/>
        </p:nvSpPr>
        <p:spPr>
          <a:xfrm>
            <a:off x="148907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24" name="标题 4"/>
          <p:cNvSpPr txBox="1"/>
          <p:nvPr/>
        </p:nvSpPr>
        <p:spPr>
          <a:xfrm>
            <a:off x="148907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25" name="标题 4"/>
          <p:cNvSpPr txBox="1"/>
          <p:nvPr/>
        </p:nvSpPr>
        <p:spPr>
          <a:xfrm>
            <a:off x="148907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26" name="标题 4"/>
          <p:cNvSpPr txBox="1"/>
          <p:nvPr/>
        </p:nvSpPr>
        <p:spPr>
          <a:xfrm>
            <a:off x="148907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27" name="矩形 26"/>
          <p:cNvSpPr/>
          <p:nvPr/>
        </p:nvSpPr>
        <p:spPr>
          <a:xfrm>
            <a:off x="127305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28" name="Freeform 34"/>
          <p:cNvSpPr>
            <a:spLocks noEditPoints="1"/>
          </p:cNvSpPr>
          <p:nvPr/>
        </p:nvSpPr>
        <p:spPr bwMode="auto">
          <a:xfrm>
            <a:off x="1417067" y="4437459"/>
            <a:ext cx="285750" cy="287338"/>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29" name="标题 4"/>
          <p:cNvSpPr txBox="1"/>
          <p:nvPr/>
        </p:nvSpPr>
        <p:spPr>
          <a:xfrm>
            <a:off x="184911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计划完成情况</a:t>
            </a:r>
            <a:endParaRPr lang="en-US" altLang="zh-CN" sz="1800" dirty="0">
              <a:solidFill>
                <a:schemeClr val="bg1"/>
              </a:solidFill>
              <a:latin typeface="Impact MT Std" pitchFamily="34" charset="0"/>
              <a:ea typeface="微软雅黑" panose="020B0503020204020204" pitchFamily="34" charset="-122"/>
            </a:endParaRPr>
          </a:p>
        </p:txBody>
      </p:sp>
      <p:cxnSp>
        <p:nvCxnSpPr>
          <p:cNvPr id="30" name="直接连接符 29"/>
          <p:cNvCxnSpPr/>
          <p:nvPr/>
        </p:nvCxnSpPr>
        <p:spPr>
          <a:xfrm>
            <a:off x="386533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标题 4"/>
          <p:cNvSpPr txBox="1"/>
          <p:nvPr/>
        </p:nvSpPr>
        <p:spPr>
          <a:xfrm>
            <a:off x="400935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2C3637"/>
                </a:solidFill>
                <a:latin typeface="Impact MT Std" pitchFamily="34" charset="0"/>
                <a:ea typeface="微软雅黑" panose="020B0503020204020204" pitchFamily="34" charset="-122"/>
              </a:rPr>
              <a:t>5</a:t>
            </a:r>
            <a:r>
              <a:rPr lang="zh-CN" altLang="en-US" sz="2800" b="1" dirty="0">
                <a:solidFill>
                  <a:srgbClr val="2C3637"/>
                </a:solidFill>
                <a:latin typeface="Impact MT Std" pitchFamily="34" charset="0"/>
                <a:ea typeface="微软雅黑" panose="020B0503020204020204" pitchFamily="34" charset="-122"/>
              </a:rPr>
              <a:t>件</a:t>
            </a:r>
            <a:endParaRPr lang="en-US" altLang="zh-CN" sz="2800" b="1" dirty="0">
              <a:solidFill>
                <a:srgbClr val="2C3637"/>
              </a:solidFill>
              <a:latin typeface="Impact MT Std" pitchFamily="34" charset="0"/>
              <a:ea typeface="微软雅黑" panose="020B0503020204020204" pitchFamily="34" charset="-122"/>
            </a:endParaRPr>
          </a:p>
        </p:txBody>
      </p:sp>
      <p:sp>
        <p:nvSpPr>
          <p:cNvPr id="32" name="标题 4"/>
          <p:cNvSpPr txBox="1"/>
          <p:nvPr/>
        </p:nvSpPr>
        <p:spPr>
          <a:xfrm>
            <a:off x="400935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33" name="标题 4"/>
          <p:cNvSpPr txBox="1"/>
          <p:nvPr/>
        </p:nvSpPr>
        <p:spPr>
          <a:xfrm>
            <a:off x="400935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34" name="标题 4"/>
          <p:cNvSpPr txBox="1"/>
          <p:nvPr/>
        </p:nvSpPr>
        <p:spPr>
          <a:xfrm>
            <a:off x="400935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35" name="标题 4"/>
          <p:cNvSpPr txBox="1"/>
          <p:nvPr/>
        </p:nvSpPr>
        <p:spPr>
          <a:xfrm>
            <a:off x="400935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36" name="标题 4"/>
          <p:cNvSpPr txBox="1"/>
          <p:nvPr/>
        </p:nvSpPr>
        <p:spPr>
          <a:xfrm>
            <a:off x="400935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37" name="矩形 36"/>
          <p:cNvSpPr/>
          <p:nvPr/>
        </p:nvSpPr>
        <p:spPr>
          <a:xfrm>
            <a:off x="379333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38" name="标题 4"/>
          <p:cNvSpPr txBox="1"/>
          <p:nvPr/>
        </p:nvSpPr>
        <p:spPr>
          <a:xfrm>
            <a:off x="436939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本年度大事件</a:t>
            </a:r>
            <a:endParaRPr lang="en-US" altLang="zh-CN" sz="1800" dirty="0">
              <a:solidFill>
                <a:schemeClr val="bg1"/>
              </a:solidFill>
              <a:latin typeface="Impact MT Std" pitchFamily="34" charset="0"/>
              <a:ea typeface="微软雅黑" panose="020B0503020204020204" pitchFamily="34" charset="-122"/>
            </a:endParaRPr>
          </a:p>
        </p:txBody>
      </p:sp>
      <p:cxnSp>
        <p:nvCxnSpPr>
          <p:cNvPr id="39" name="直接连接符 38"/>
          <p:cNvCxnSpPr/>
          <p:nvPr/>
        </p:nvCxnSpPr>
        <p:spPr>
          <a:xfrm>
            <a:off x="638561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652963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2C3637"/>
                </a:solidFill>
                <a:latin typeface="Impact MT Std" pitchFamily="34" charset="0"/>
                <a:ea typeface="微软雅黑" panose="020B0503020204020204" pitchFamily="34" charset="-122"/>
              </a:rPr>
              <a:t>5</a:t>
            </a:r>
            <a:r>
              <a:rPr lang="zh-CN" altLang="en-US" sz="2800" b="1" dirty="0">
                <a:solidFill>
                  <a:srgbClr val="2C3637"/>
                </a:solidFill>
                <a:latin typeface="Impact MT Std" pitchFamily="34" charset="0"/>
                <a:ea typeface="微软雅黑" panose="020B0503020204020204" pitchFamily="34" charset="-122"/>
              </a:rPr>
              <a:t>项</a:t>
            </a:r>
            <a:endParaRPr lang="en-US" altLang="zh-CN" sz="2800" b="1" dirty="0">
              <a:solidFill>
                <a:srgbClr val="2C3637"/>
              </a:solidFill>
              <a:latin typeface="Impact MT Std" pitchFamily="34" charset="0"/>
              <a:ea typeface="微软雅黑" panose="020B0503020204020204" pitchFamily="34" charset="-122"/>
            </a:endParaRPr>
          </a:p>
        </p:txBody>
      </p:sp>
      <p:sp>
        <p:nvSpPr>
          <p:cNvPr id="41" name="标题 4"/>
          <p:cNvSpPr txBox="1"/>
          <p:nvPr/>
        </p:nvSpPr>
        <p:spPr>
          <a:xfrm>
            <a:off x="652963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44" name="标题 4"/>
          <p:cNvSpPr txBox="1"/>
          <p:nvPr/>
        </p:nvSpPr>
        <p:spPr>
          <a:xfrm>
            <a:off x="652963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45" name="标题 4"/>
          <p:cNvSpPr txBox="1"/>
          <p:nvPr/>
        </p:nvSpPr>
        <p:spPr>
          <a:xfrm>
            <a:off x="652963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46" name="标题 4"/>
          <p:cNvSpPr txBox="1"/>
          <p:nvPr/>
        </p:nvSpPr>
        <p:spPr>
          <a:xfrm>
            <a:off x="652963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47" name="标题 4"/>
          <p:cNvSpPr txBox="1"/>
          <p:nvPr/>
        </p:nvSpPr>
        <p:spPr>
          <a:xfrm>
            <a:off x="652963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48" name="矩形 47"/>
          <p:cNvSpPr/>
          <p:nvPr/>
        </p:nvSpPr>
        <p:spPr>
          <a:xfrm>
            <a:off x="631361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49" name="标题 4"/>
          <p:cNvSpPr txBox="1"/>
          <p:nvPr/>
        </p:nvSpPr>
        <p:spPr>
          <a:xfrm>
            <a:off x="688967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获得各类奖项</a:t>
            </a:r>
            <a:endParaRPr lang="en-US" altLang="zh-CN" sz="1800" dirty="0">
              <a:solidFill>
                <a:schemeClr val="bg1"/>
              </a:solidFill>
              <a:latin typeface="Impact MT Std" pitchFamily="34" charset="0"/>
              <a:ea typeface="微软雅黑" panose="020B0503020204020204" pitchFamily="34" charset="-122"/>
            </a:endParaRPr>
          </a:p>
        </p:txBody>
      </p:sp>
      <p:cxnSp>
        <p:nvCxnSpPr>
          <p:cNvPr id="50" name="直接连接符 49"/>
          <p:cNvCxnSpPr/>
          <p:nvPr/>
        </p:nvCxnSpPr>
        <p:spPr>
          <a:xfrm>
            <a:off x="8905899" y="2204864"/>
            <a:ext cx="0" cy="237626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9049915" y="2060848"/>
            <a:ext cx="187220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800" b="1" dirty="0">
                <a:solidFill>
                  <a:srgbClr val="2C3637"/>
                </a:solidFill>
                <a:latin typeface="Impact MT Std" pitchFamily="34" charset="0"/>
                <a:ea typeface="微软雅黑" panose="020B0503020204020204" pitchFamily="34" charset="-122"/>
              </a:rPr>
              <a:t>5000</a:t>
            </a:r>
            <a:r>
              <a:rPr lang="zh-CN" altLang="en-US" sz="2800" b="1" dirty="0">
                <a:solidFill>
                  <a:srgbClr val="2C3637"/>
                </a:solidFill>
                <a:latin typeface="Impact MT Std" pitchFamily="34" charset="0"/>
                <a:ea typeface="微软雅黑" panose="020B0503020204020204" pitchFamily="34" charset="-122"/>
              </a:rPr>
              <a:t>万</a:t>
            </a:r>
            <a:endParaRPr lang="en-US" altLang="zh-CN" sz="2800" b="1" dirty="0">
              <a:solidFill>
                <a:srgbClr val="2C3637"/>
              </a:solidFill>
              <a:latin typeface="Impact MT Std" pitchFamily="34" charset="0"/>
              <a:ea typeface="微软雅黑" panose="020B0503020204020204" pitchFamily="34" charset="-122"/>
            </a:endParaRPr>
          </a:p>
        </p:txBody>
      </p:sp>
      <p:sp>
        <p:nvSpPr>
          <p:cNvPr id="52" name="标题 4"/>
          <p:cNvSpPr txBox="1"/>
          <p:nvPr/>
        </p:nvSpPr>
        <p:spPr>
          <a:xfrm>
            <a:off x="9049915" y="2564904"/>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53" name="标题 4"/>
          <p:cNvSpPr txBox="1"/>
          <p:nvPr/>
        </p:nvSpPr>
        <p:spPr>
          <a:xfrm>
            <a:off x="9049915" y="2852936"/>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54" name="标题 4"/>
          <p:cNvSpPr txBox="1"/>
          <p:nvPr/>
        </p:nvSpPr>
        <p:spPr>
          <a:xfrm>
            <a:off x="9049915" y="3140968"/>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55" name="标题 4"/>
          <p:cNvSpPr txBox="1"/>
          <p:nvPr/>
        </p:nvSpPr>
        <p:spPr>
          <a:xfrm>
            <a:off x="9049915" y="3429000"/>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56" name="标题 4"/>
          <p:cNvSpPr txBox="1"/>
          <p:nvPr/>
        </p:nvSpPr>
        <p:spPr>
          <a:xfrm>
            <a:off x="9049915" y="3717032"/>
            <a:ext cx="2160240"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lumMod val="50000"/>
                  </a:schemeClr>
                </a:solidFill>
                <a:latin typeface="Impact MT Std" pitchFamily="34" charset="0"/>
                <a:ea typeface="微软雅黑" panose="020B0503020204020204" pitchFamily="34" charset="-122"/>
              </a:rPr>
              <a:t>单击此处添加文本</a:t>
            </a:r>
            <a:endParaRPr lang="en-US" altLang="zh-CN" sz="1800" dirty="0">
              <a:solidFill>
                <a:schemeClr val="bg1">
                  <a:lumMod val="50000"/>
                </a:schemeClr>
              </a:solidFill>
              <a:latin typeface="Impact MT Std" pitchFamily="34" charset="0"/>
              <a:ea typeface="微软雅黑" panose="020B0503020204020204" pitchFamily="34" charset="-122"/>
            </a:endParaRPr>
          </a:p>
        </p:txBody>
      </p:sp>
      <p:sp>
        <p:nvSpPr>
          <p:cNvPr id="57" name="矩形 56"/>
          <p:cNvSpPr/>
          <p:nvPr/>
        </p:nvSpPr>
        <p:spPr>
          <a:xfrm>
            <a:off x="883389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mpact MT Std" pitchFamily="34" charset="0"/>
            </a:endParaRPr>
          </a:p>
        </p:txBody>
      </p:sp>
      <p:sp>
        <p:nvSpPr>
          <p:cNvPr id="58" name="标题 4"/>
          <p:cNvSpPr txBox="1"/>
          <p:nvPr/>
        </p:nvSpPr>
        <p:spPr>
          <a:xfrm>
            <a:off x="9409955" y="4365104"/>
            <a:ext cx="1728192" cy="4320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Impact MT Std" pitchFamily="34" charset="0"/>
                <a:ea typeface="微软雅黑" panose="020B0503020204020204" pitchFamily="34" charset="-122"/>
              </a:rPr>
              <a:t>年度销售额</a:t>
            </a:r>
            <a:endParaRPr lang="en-US" altLang="zh-CN" sz="1800" dirty="0">
              <a:solidFill>
                <a:schemeClr val="bg1"/>
              </a:solidFill>
              <a:latin typeface="Impact MT Std" pitchFamily="34" charset="0"/>
              <a:ea typeface="微软雅黑" panose="020B0503020204020204" pitchFamily="34" charset="-122"/>
            </a:endParaRPr>
          </a:p>
        </p:txBody>
      </p:sp>
      <p:sp>
        <p:nvSpPr>
          <p:cNvPr id="59" name="Freeform 63"/>
          <p:cNvSpPr>
            <a:spLocks noEditPoints="1"/>
          </p:cNvSpPr>
          <p:nvPr/>
        </p:nvSpPr>
        <p:spPr bwMode="auto">
          <a:xfrm>
            <a:off x="3937347" y="4469527"/>
            <a:ext cx="280988" cy="293688"/>
          </a:xfrm>
          <a:custGeom>
            <a:avLst/>
            <a:gdLst>
              <a:gd name="T0" fmla="*/ 17 w 195"/>
              <a:gd name="T1" fmla="*/ 103 h 203"/>
              <a:gd name="T2" fmla="*/ 17 w 195"/>
              <a:gd name="T3" fmla="*/ 45 h 203"/>
              <a:gd name="T4" fmla="*/ 0 w 195"/>
              <a:gd name="T5" fmla="*/ 74 h 203"/>
              <a:gd name="T6" fmla="*/ 17 w 195"/>
              <a:gd name="T7" fmla="*/ 103 h 203"/>
              <a:gd name="T8" fmla="*/ 29 w 195"/>
              <a:gd name="T9" fmla="*/ 112 h 203"/>
              <a:gd name="T10" fmla="*/ 77 w 195"/>
              <a:gd name="T11" fmla="*/ 112 h 203"/>
              <a:gd name="T12" fmla="*/ 77 w 195"/>
              <a:gd name="T13" fmla="*/ 40 h 203"/>
              <a:gd name="T14" fmla="*/ 29 w 195"/>
              <a:gd name="T15" fmla="*/ 40 h 203"/>
              <a:gd name="T16" fmla="*/ 21 w 195"/>
              <a:gd name="T17" fmla="*/ 48 h 203"/>
              <a:gd name="T18" fmla="*/ 21 w 195"/>
              <a:gd name="T19" fmla="*/ 104 h 203"/>
              <a:gd name="T20" fmla="*/ 29 w 195"/>
              <a:gd name="T21" fmla="*/ 112 h 203"/>
              <a:gd name="T22" fmla="*/ 161 w 195"/>
              <a:gd name="T23" fmla="*/ 13 h 203"/>
              <a:gd name="T24" fmla="*/ 81 w 195"/>
              <a:gd name="T25" fmla="*/ 40 h 203"/>
              <a:gd name="T26" fmla="*/ 81 w 195"/>
              <a:gd name="T27" fmla="*/ 113 h 203"/>
              <a:gd name="T28" fmla="*/ 161 w 195"/>
              <a:gd name="T29" fmla="*/ 140 h 203"/>
              <a:gd name="T30" fmla="*/ 161 w 195"/>
              <a:gd name="T31" fmla="*/ 13 h 203"/>
              <a:gd name="T32" fmla="*/ 89 w 195"/>
              <a:gd name="T33" fmla="*/ 68 h 203"/>
              <a:gd name="T34" fmla="*/ 89 w 195"/>
              <a:gd name="T35" fmla="*/ 52 h 203"/>
              <a:gd name="T36" fmla="*/ 154 w 195"/>
              <a:gd name="T37" fmla="*/ 29 h 203"/>
              <a:gd name="T38" fmla="*/ 89 w 195"/>
              <a:gd name="T39" fmla="*/ 68 h 203"/>
              <a:gd name="T40" fmla="*/ 177 w 195"/>
              <a:gd name="T41" fmla="*/ 0 h 203"/>
              <a:gd name="T42" fmla="*/ 165 w 195"/>
              <a:gd name="T43" fmla="*/ 0 h 203"/>
              <a:gd name="T44" fmla="*/ 165 w 195"/>
              <a:gd name="T45" fmla="*/ 152 h 203"/>
              <a:gd name="T46" fmla="*/ 177 w 195"/>
              <a:gd name="T47" fmla="*/ 152 h 203"/>
              <a:gd name="T48" fmla="*/ 177 w 195"/>
              <a:gd name="T49" fmla="*/ 0 h 203"/>
              <a:gd name="T50" fmla="*/ 195 w 195"/>
              <a:gd name="T51" fmla="*/ 75 h 203"/>
              <a:gd name="T52" fmla="*/ 181 w 195"/>
              <a:gd name="T53" fmla="*/ 54 h 203"/>
              <a:gd name="T54" fmla="*/ 181 w 195"/>
              <a:gd name="T55" fmla="*/ 96 h 203"/>
              <a:gd name="T56" fmla="*/ 195 w 195"/>
              <a:gd name="T57" fmla="*/ 75 h 203"/>
              <a:gd name="T58" fmla="*/ 65 w 195"/>
              <a:gd name="T59" fmla="*/ 116 h 203"/>
              <a:gd name="T60" fmla="*/ 29 w 195"/>
              <a:gd name="T61" fmla="*/ 116 h 203"/>
              <a:gd name="T62" fmla="*/ 41 w 195"/>
              <a:gd name="T63" fmla="*/ 186 h 203"/>
              <a:gd name="T64" fmla="*/ 65 w 195"/>
              <a:gd name="T65" fmla="*/ 180 h 203"/>
              <a:gd name="T66" fmla="*/ 65 w 195"/>
              <a:gd name="T67" fmla="*/ 11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5" h="203">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60" name="流程图: 联系 20"/>
          <p:cNvSpPr/>
          <p:nvPr/>
        </p:nvSpPr>
        <p:spPr>
          <a:xfrm>
            <a:off x="6529634" y="4432415"/>
            <a:ext cx="216025" cy="31859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latin typeface="Impact MT Std" pitchFamily="34" charset="0"/>
            </a:endParaRPr>
          </a:p>
        </p:txBody>
      </p:sp>
      <p:sp>
        <p:nvSpPr>
          <p:cNvPr id="61" name="Freeform 174"/>
          <p:cNvSpPr>
            <a:spLocks noEditPoints="1"/>
          </p:cNvSpPr>
          <p:nvPr/>
        </p:nvSpPr>
        <p:spPr bwMode="auto">
          <a:xfrm>
            <a:off x="9030962" y="4439840"/>
            <a:ext cx="282575" cy="282575"/>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p:spPr>
        <p:txBody>
          <a:bodyPr vert="horz" wrap="square" lIns="91440" tIns="45720" rIns="91440" bIns="45720" numCol="1" anchor="t" anchorCtr="0" compatLnSpc="1"/>
          <a:lstStyle/>
          <a:p>
            <a:endParaRPr lang="zh-CN" altLang="en-US">
              <a:latin typeface="Impact MT Std" pitchFamily="34" charset="0"/>
            </a:endParaRPr>
          </a:p>
        </p:txBody>
      </p:sp>
      <p:sp>
        <p:nvSpPr>
          <p:cNvPr id="72" name="圆角矩形 71"/>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5"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 calcmode="lin" valueType="num">
                                      <p:cBhvr>
                                        <p:cTn id="21"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9"/>
                                        </p:tgtEl>
                                      </p:cBhvr>
                                    </p:animEffect>
                                  </p:childTnLst>
                                </p:cTn>
                              </p:par>
                            </p:childTnLst>
                          </p:cTn>
                        </p:par>
                        <p:par>
                          <p:cTn id="24" fill="hold">
                            <p:stCondLst>
                              <p:cond delay="225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par>
                          <p:cTn id="59" fill="hold">
                            <p:stCondLst>
                              <p:cond delay="325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childTnLst>
                          </p:cTn>
                        </p:par>
                        <p:par>
                          <p:cTn id="65" fill="hold">
                            <p:stCondLst>
                              <p:cond delay="4250"/>
                            </p:stCondLst>
                            <p:childTnLst>
                              <p:par>
                                <p:cTn id="66" presetID="53" presetClass="entr" presetSubtype="16" fill="hold" grpId="0"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500" fill="hold"/>
                                        <p:tgtEl>
                                          <p:spTgt spid="59"/>
                                        </p:tgtEl>
                                        <p:attrNameLst>
                                          <p:attrName>ppt_w</p:attrName>
                                        </p:attrNameLst>
                                      </p:cBhvr>
                                      <p:tavLst>
                                        <p:tav tm="0">
                                          <p:val>
                                            <p:fltVal val="0"/>
                                          </p:val>
                                        </p:tav>
                                        <p:tav tm="100000">
                                          <p:val>
                                            <p:strVal val="#ppt_w"/>
                                          </p:val>
                                        </p:tav>
                                      </p:tavLst>
                                    </p:anim>
                                    <p:anim calcmode="lin" valueType="num">
                                      <p:cBhvr>
                                        <p:cTn id="69" dur="500" fill="hold"/>
                                        <p:tgtEl>
                                          <p:spTgt spid="59"/>
                                        </p:tgtEl>
                                        <p:attrNameLst>
                                          <p:attrName>ppt_h</p:attrName>
                                        </p:attrNameLst>
                                      </p:cBhvr>
                                      <p:tavLst>
                                        <p:tav tm="0">
                                          <p:val>
                                            <p:fltVal val="0"/>
                                          </p:val>
                                        </p:tav>
                                        <p:tav tm="100000">
                                          <p:val>
                                            <p:strVal val="#ppt_h"/>
                                          </p:val>
                                        </p:tav>
                                      </p:tavLst>
                                    </p:anim>
                                    <p:animEffect transition="in" filter="fade">
                                      <p:cBhvr>
                                        <p:cTn id="70" dur="500"/>
                                        <p:tgtEl>
                                          <p:spTgt spid="59"/>
                                        </p:tgtEl>
                                      </p:cBhvr>
                                    </p:animEffect>
                                  </p:childTnLst>
                                </p:cTn>
                              </p:par>
                            </p:childTnLst>
                          </p:cTn>
                        </p:par>
                        <p:par>
                          <p:cTn id="71" fill="hold">
                            <p:stCondLst>
                              <p:cond delay="4750"/>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8"/>
                                        </p:tgtEl>
                                        <p:attrNameLst>
                                          <p:attrName>ppt_y</p:attrName>
                                        </p:attrNameLst>
                                      </p:cBhvr>
                                      <p:tavLst>
                                        <p:tav tm="0">
                                          <p:val>
                                            <p:strVal val="#ppt_y"/>
                                          </p:val>
                                        </p:tav>
                                        <p:tav tm="100000">
                                          <p:val>
                                            <p:strVal val="#ppt_y"/>
                                          </p:val>
                                        </p:tav>
                                      </p:tavLst>
                                    </p:anim>
                                    <p:anim calcmode="lin" valueType="num">
                                      <p:cBhvr>
                                        <p:cTn id="76"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8"/>
                                        </p:tgtEl>
                                      </p:cBhvr>
                                    </p:animEffect>
                                  </p:childTnLst>
                                </p:cTn>
                              </p:par>
                            </p:childTnLst>
                          </p:cTn>
                        </p:par>
                        <p:par>
                          <p:cTn id="79" fill="hold">
                            <p:stCondLst>
                              <p:cond delay="6000"/>
                            </p:stCondLst>
                            <p:childTnLst>
                              <p:par>
                                <p:cTn id="80" presetID="22" presetClass="entr" presetSubtype="4" fill="hold"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down)">
                                      <p:cBhvr>
                                        <p:cTn id="82" dur="500"/>
                                        <p:tgtEl>
                                          <p:spTgt spid="30"/>
                                        </p:tgtEl>
                                      </p:cBhvr>
                                    </p:animEffect>
                                  </p:childTnLst>
                                </p:cTn>
                              </p:par>
                            </p:childTnLst>
                          </p:cTn>
                        </p:par>
                        <p:par>
                          <p:cTn id="83" fill="hold">
                            <p:stCondLst>
                              <p:cond delay="6500"/>
                            </p:stCondLst>
                            <p:childTnLst>
                              <p:par>
                                <p:cTn id="84" presetID="53" presetClass="entr" presetSubtype="16"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fltVal val="0"/>
                                          </p:val>
                                        </p:tav>
                                        <p:tav tm="100000">
                                          <p:val>
                                            <p:strVal val="#ppt_h"/>
                                          </p:val>
                                        </p:tav>
                                      </p:tavLst>
                                    </p:anim>
                                    <p:animEffect transition="in" filter="fade">
                                      <p:cBhvr>
                                        <p:cTn id="88" dur="500"/>
                                        <p:tgtEl>
                                          <p:spTgt spid="31"/>
                                        </p:tgtEl>
                                      </p:cBhvr>
                                    </p:animEffect>
                                  </p:childTnLst>
                                </p:cTn>
                              </p:par>
                              <p:par>
                                <p:cTn id="89" presetID="53" presetClass="entr" presetSubtype="16" fill="hold" grpId="0" nodeType="withEffect">
                                  <p:stCondLst>
                                    <p:cond delay="500"/>
                                  </p:stCondLst>
                                  <p:childTnLst>
                                    <p:set>
                                      <p:cBhvr>
                                        <p:cTn id="90" dur="1" fill="hold">
                                          <p:stCondLst>
                                            <p:cond delay="0"/>
                                          </p:stCondLst>
                                        </p:cTn>
                                        <p:tgtEl>
                                          <p:spTgt spid="32"/>
                                        </p:tgtEl>
                                        <p:attrNameLst>
                                          <p:attrName>style.visibility</p:attrName>
                                        </p:attrNameLst>
                                      </p:cBhvr>
                                      <p:to>
                                        <p:strVal val="visible"/>
                                      </p:to>
                                    </p:set>
                                    <p:anim calcmode="lin" valueType="num">
                                      <p:cBhvr>
                                        <p:cTn id="91" dur="500" fill="hold"/>
                                        <p:tgtEl>
                                          <p:spTgt spid="32"/>
                                        </p:tgtEl>
                                        <p:attrNameLst>
                                          <p:attrName>ppt_w</p:attrName>
                                        </p:attrNameLst>
                                      </p:cBhvr>
                                      <p:tavLst>
                                        <p:tav tm="0">
                                          <p:val>
                                            <p:fltVal val="0"/>
                                          </p:val>
                                        </p:tav>
                                        <p:tav tm="100000">
                                          <p:val>
                                            <p:strVal val="#ppt_w"/>
                                          </p:val>
                                        </p:tav>
                                      </p:tavLst>
                                    </p:anim>
                                    <p:anim calcmode="lin" valueType="num">
                                      <p:cBhvr>
                                        <p:cTn id="92" dur="500" fill="hold"/>
                                        <p:tgtEl>
                                          <p:spTgt spid="32"/>
                                        </p:tgtEl>
                                        <p:attrNameLst>
                                          <p:attrName>ppt_h</p:attrName>
                                        </p:attrNameLst>
                                      </p:cBhvr>
                                      <p:tavLst>
                                        <p:tav tm="0">
                                          <p:val>
                                            <p:fltVal val="0"/>
                                          </p:val>
                                        </p:tav>
                                        <p:tav tm="100000">
                                          <p:val>
                                            <p:strVal val="#ppt_h"/>
                                          </p:val>
                                        </p:tav>
                                      </p:tavLst>
                                    </p:anim>
                                    <p:animEffect transition="in" filter="fade">
                                      <p:cBhvr>
                                        <p:cTn id="93" dur="500"/>
                                        <p:tgtEl>
                                          <p:spTgt spid="32"/>
                                        </p:tgtEl>
                                      </p:cBhvr>
                                    </p:animEffect>
                                  </p:childTnLst>
                                </p:cTn>
                              </p:par>
                              <p:par>
                                <p:cTn id="94" presetID="53" presetClass="entr" presetSubtype="16" fill="hold" grpId="0" nodeType="withEffect">
                                  <p:stCondLst>
                                    <p:cond delay="50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50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par>
                                <p:cTn id="104" presetID="53" presetClass="entr" presetSubtype="16" fill="hold" grpId="0" nodeType="withEffect">
                                  <p:stCondLst>
                                    <p:cond delay="50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500" fill="hold"/>
                                        <p:tgtEl>
                                          <p:spTgt spid="35"/>
                                        </p:tgtEl>
                                        <p:attrNameLst>
                                          <p:attrName>ppt_w</p:attrName>
                                        </p:attrNameLst>
                                      </p:cBhvr>
                                      <p:tavLst>
                                        <p:tav tm="0">
                                          <p:val>
                                            <p:fltVal val="0"/>
                                          </p:val>
                                        </p:tav>
                                        <p:tav tm="100000">
                                          <p:val>
                                            <p:strVal val="#ppt_w"/>
                                          </p:val>
                                        </p:tav>
                                      </p:tavLst>
                                    </p:anim>
                                    <p:anim calcmode="lin" valueType="num">
                                      <p:cBhvr>
                                        <p:cTn id="107" dur="500" fill="hold"/>
                                        <p:tgtEl>
                                          <p:spTgt spid="35"/>
                                        </p:tgtEl>
                                        <p:attrNameLst>
                                          <p:attrName>ppt_h</p:attrName>
                                        </p:attrNameLst>
                                      </p:cBhvr>
                                      <p:tavLst>
                                        <p:tav tm="0">
                                          <p:val>
                                            <p:fltVal val="0"/>
                                          </p:val>
                                        </p:tav>
                                        <p:tav tm="100000">
                                          <p:val>
                                            <p:strVal val="#ppt_h"/>
                                          </p:val>
                                        </p:tav>
                                      </p:tavLst>
                                    </p:anim>
                                    <p:animEffect transition="in" filter="fade">
                                      <p:cBhvr>
                                        <p:cTn id="108" dur="500"/>
                                        <p:tgtEl>
                                          <p:spTgt spid="35"/>
                                        </p:tgtEl>
                                      </p:cBhvr>
                                    </p:animEffect>
                                  </p:childTnLst>
                                </p:cTn>
                              </p:par>
                              <p:par>
                                <p:cTn id="109" presetID="53" presetClass="entr" presetSubtype="16" fill="hold" grpId="0" nodeType="withEffect">
                                  <p:stCondLst>
                                    <p:cond delay="50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500" fill="hold"/>
                                        <p:tgtEl>
                                          <p:spTgt spid="36"/>
                                        </p:tgtEl>
                                        <p:attrNameLst>
                                          <p:attrName>ppt_w</p:attrName>
                                        </p:attrNameLst>
                                      </p:cBhvr>
                                      <p:tavLst>
                                        <p:tav tm="0">
                                          <p:val>
                                            <p:fltVal val="0"/>
                                          </p:val>
                                        </p:tav>
                                        <p:tav tm="100000">
                                          <p:val>
                                            <p:strVal val="#ppt_w"/>
                                          </p:val>
                                        </p:tav>
                                      </p:tavLst>
                                    </p:anim>
                                    <p:anim calcmode="lin" valueType="num">
                                      <p:cBhvr>
                                        <p:cTn id="112" dur="500" fill="hold"/>
                                        <p:tgtEl>
                                          <p:spTgt spid="36"/>
                                        </p:tgtEl>
                                        <p:attrNameLst>
                                          <p:attrName>ppt_h</p:attrName>
                                        </p:attrNameLst>
                                      </p:cBhvr>
                                      <p:tavLst>
                                        <p:tav tm="0">
                                          <p:val>
                                            <p:fltVal val="0"/>
                                          </p:val>
                                        </p:tav>
                                        <p:tav tm="100000">
                                          <p:val>
                                            <p:strVal val="#ppt_h"/>
                                          </p:val>
                                        </p:tav>
                                      </p:tavLst>
                                    </p:anim>
                                    <p:animEffect transition="in" filter="fade">
                                      <p:cBhvr>
                                        <p:cTn id="113" dur="500"/>
                                        <p:tgtEl>
                                          <p:spTgt spid="36"/>
                                        </p:tgtEl>
                                      </p:cBhvr>
                                    </p:animEffect>
                                  </p:childTnLst>
                                </p:cTn>
                              </p:par>
                            </p:childTnLst>
                          </p:cTn>
                        </p:par>
                        <p:par>
                          <p:cTn id="114" fill="hold">
                            <p:stCondLst>
                              <p:cond delay="7000"/>
                            </p:stCondLst>
                            <p:childTnLst>
                              <p:par>
                                <p:cTn id="115" presetID="42" presetClass="entr" presetSubtype="0" fill="hold" grpId="0" nodeType="after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1000"/>
                                        <p:tgtEl>
                                          <p:spTgt spid="48"/>
                                        </p:tgtEl>
                                      </p:cBhvr>
                                    </p:animEffect>
                                    <p:anim calcmode="lin" valueType="num">
                                      <p:cBhvr>
                                        <p:cTn id="118" dur="1000" fill="hold"/>
                                        <p:tgtEl>
                                          <p:spTgt spid="48"/>
                                        </p:tgtEl>
                                        <p:attrNameLst>
                                          <p:attrName>ppt_x</p:attrName>
                                        </p:attrNameLst>
                                      </p:cBhvr>
                                      <p:tavLst>
                                        <p:tav tm="0">
                                          <p:val>
                                            <p:strVal val="#ppt_x"/>
                                          </p:val>
                                        </p:tav>
                                        <p:tav tm="100000">
                                          <p:val>
                                            <p:strVal val="#ppt_x"/>
                                          </p:val>
                                        </p:tav>
                                      </p:tavLst>
                                    </p:anim>
                                    <p:anim calcmode="lin" valueType="num">
                                      <p:cBhvr>
                                        <p:cTn id="119" dur="1000" fill="hold"/>
                                        <p:tgtEl>
                                          <p:spTgt spid="48"/>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53" presetClass="entr" presetSubtype="16"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p:cTn id="123" dur="500" fill="hold"/>
                                        <p:tgtEl>
                                          <p:spTgt spid="60"/>
                                        </p:tgtEl>
                                        <p:attrNameLst>
                                          <p:attrName>ppt_w</p:attrName>
                                        </p:attrNameLst>
                                      </p:cBhvr>
                                      <p:tavLst>
                                        <p:tav tm="0">
                                          <p:val>
                                            <p:fltVal val="0"/>
                                          </p:val>
                                        </p:tav>
                                        <p:tav tm="100000">
                                          <p:val>
                                            <p:strVal val="#ppt_w"/>
                                          </p:val>
                                        </p:tav>
                                      </p:tavLst>
                                    </p:anim>
                                    <p:anim calcmode="lin" valueType="num">
                                      <p:cBhvr>
                                        <p:cTn id="124" dur="500" fill="hold"/>
                                        <p:tgtEl>
                                          <p:spTgt spid="60"/>
                                        </p:tgtEl>
                                        <p:attrNameLst>
                                          <p:attrName>ppt_h</p:attrName>
                                        </p:attrNameLst>
                                      </p:cBhvr>
                                      <p:tavLst>
                                        <p:tav tm="0">
                                          <p:val>
                                            <p:fltVal val="0"/>
                                          </p:val>
                                        </p:tav>
                                        <p:tav tm="100000">
                                          <p:val>
                                            <p:strVal val="#ppt_h"/>
                                          </p:val>
                                        </p:tav>
                                      </p:tavLst>
                                    </p:anim>
                                    <p:animEffect transition="in" filter="fade">
                                      <p:cBhvr>
                                        <p:cTn id="125" dur="500"/>
                                        <p:tgtEl>
                                          <p:spTgt spid="60"/>
                                        </p:tgtEl>
                                      </p:cBhvr>
                                    </p:animEffect>
                                  </p:childTnLst>
                                </p:cTn>
                              </p:par>
                            </p:childTnLst>
                          </p:cTn>
                        </p:par>
                        <p:par>
                          <p:cTn id="126" fill="hold">
                            <p:stCondLst>
                              <p:cond delay="85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49"/>
                                        </p:tgtEl>
                                        <p:attrNameLst>
                                          <p:attrName>style.visibility</p:attrName>
                                        </p:attrNameLst>
                                      </p:cBhvr>
                                      <p:to>
                                        <p:strVal val="visible"/>
                                      </p:to>
                                    </p:set>
                                    <p:anim calcmode="lin" valueType="num">
                                      <p:cBhvr>
                                        <p:cTn id="129"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49"/>
                                        </p:tgtEl>
                                        <p:attrNameLst>
                                          <p:attrName>ppt_y</p:attrName>
                                        </p:attrNameLst>
                                      </p:cBhvr>
                                      <p:tavLst>
                                        <p:tav tm="0">
                                          <p:val>
                                            <p:strVal val="#ppt_y"/>
                                          </p:val>
                                        </p:tav>
                                        <p:tav tm="100000">
                                          <p:val>
                                            <p:strVal val="#ppt_y"/>
                                          </p:val>
                                        </p:tav>
                                      </p:tavLst>
                                    </p:anim>
                                    <p:anim calcmode="lin" valueType="num">
                                      <p:cBhvr>
                                        <p:cTn id="131"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49"/>
                                        </p:tgtEl>
                                      </p:cBhvr>
                                    </p:animEffect>
                                  </p:childTnLst>
                                </p:cTn>
                              </p:par>
                            </p:childTnLst>
                          </p:cTn>
                        </p:par>
                        <p:par>
                          <p:cTn id="134" fill="hold">
                            <p:stCondLst>
                              <p:cond delay="9750"/>
                            </p:stCondLst>
                            <p:childTnLst>
                              <p:par>
                                <p:cTn id="135" presetID="22" presetClass="entr" presetSubtype="4" fill="hold"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wipe(down)">
                                      <p:cBhvr>
                                        <p:cTn id="137" dur="500"/>
                                        <p:tgtEl>
                                          <p:spTgt spid="39"/>
                                        </p:tgtEl>
                                      </p:cBhvr>
                                    </p:animEffect>
                                  </p:childTnLst>
                                </p:cTn>
                              </p:par>
                            </p:childTnLst>
                          </p:cTn>
                        </p:par>
                        <p:par>
                          <p:cTn id="138" fill="hold">
                            <p:stCondLst>
                              <p:cond delay="10250"/>
                            </p:stCondLst>
                            <p:childTnLst>
                              <p:par>
                                <p:cTn id="139" presetID="53" presetClass="entr" presetSubtype="16" fill="hold" grpId="0" nodeType="after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p:cTn id="141" dur="500" fill="hold"/>
                                        <p:tgtEl>
                                          <p:spTgt spid="40"/>
                                        </p:tgtEl>
                                        <p:attrNameLst>
                                          <p:attrName>ppt_w</p:attrName>
                                        </p:attrNameLst>
                                      </p:cBhvr>
                                      <p:tavLst>
                                        <p:tav tm="0">
                                          <p:val>
                                            <p:fltVal val="0"/>
                                          </p:val>
                                        </p:tav>
                                        <p:tav tm="100000">
                                          <p:val>
                                            <p:strVal val="#ppt_w"/>
                                          </p:val>
                                        </p:tav>
                                      </p:tavLst>
                                    </p:anim>
                                    <p:anim calcmode="lin" valueType="num">
                                      <p:cBhvr>
                                        <p:cTn id="142" dur="500" fill="hold"/>
                                        <p:tgtEl>
                                          <p:spTgt spid="40"/>
                                        </p:tgtEl>
                                        <p:attrNameLst>
                                          <p:attrName>ppt_h</p:attrName>
                                        </p:attrNameLst>
                                      </p:cBhvr>
                                      <p:tavLst>
                                        <p:tav tm="0">
                                          <p:val>
                                            <p:fltVal val="0"/>
                                          </p:val>
                                        </p:tav>
                                        <p:tav tm="100000">
                                          <p:val>
                                            <p:strVal val="#ppt_h"/>
                                          </p:val>
                                        </p:tav>
                                      </p:tavLst>
                                    </p:anim>
                                    <p:animEffect transition="in" filter="fade">
                                      <p:cBhvr>
                                        <p:cTn id="143" dur="500"/>
                                        <p:tgtEl>
                                          <p:spTgt spid="40"/>
                                        </p:tgtEl>
                                      </p:cBhvr>
                                    </p:animEffect>
                                  </p:childTnLst>
                                </p:cTn>
                              </p:par>
                              <p:par>
                                <p:cTn id="144" presetID="53" presetClass="entr" presetSubtype="16" fill="hold" grpId="0" nodeType="withEffect">
                                  <p:stCondLst>
                                    <p:cond delay="500"/>
                                  </p:stCondLst>
                                  <p:childTnLst>
                                    <p:set>
                                      <p:cBhvr>
                                        <p:cTn id="145" dur="1" fill="hold">
                                          <p:stCondLst>
                                            <p:cond delay="0"/>
                                          </p:stCondLst>
                                        </p:cTn>
                                        <p:tgtEl>
                                          <p:spTgt spid="41"/>
                                        </p:tgtEl>
                                        <p:attrNameLst>
                                          <p:attrName>style.visibility</p:attrName>
                                        </p:attrNameLst>
                                      </p:cBhvr>
                                      <p:to>
                                        <p:strVal val="visible"/>
                                      </p:to>
                                    </p:set>
                                    <p:anim calcmode="lin" valueType="num">
                                      <p:cBhvr>
                                        <p:cTn id="146" dur="500" fill="hold"/>
                                        <p:tgtEl>
                                          <p:spTgt spid="41"/>
                                        </p:tgtEl>
                                        <p:attrNameLst>
                                          <p:attrName>ppt_w</p:attrName>
                                        </p:attrNameLst>
                                      </p:cBhvr>
                                      <p:tavLst>
                                        <p:tav tm="0">
                                          <p:val>
                                            <p:fltVal val="0"/>
                                          </p:val>
                                        </p:tav>
                                        <p:tav tm="100000">
                                          <p:val>
                                            <p:strVal val="#ppt_w"/>
                                          </p:val>
                                        </p:tav>
                                      </p:tavLst>
                                    </p:anim>
                                    <p:anim calcmode="lin" valueType="num">
                                      <p:cBhvr>
                                        <p:cTn id="147" dur="500" fill="hold"/>
                                        <p:tgtEl>
                                          <p:spTgt spid="41"/>
                                        </p:tgtEl>
                                        <p:attrNameLst>
                                          <p:attrName>ppt_h</p:attrName>
                                        </p:attrNameLst>
                                      </p:cBhvr>
                                      <p:tavLst>
                                        <p:tav tm="0">
                                          <p:val>
                                            <p:fltVal val="0"/>
                                          </p:val>
                                        </p:tav>
                                        <p:tav tm="100000">
                                          <p:val>
                                            <p:strVal val="#ppt_h"/>
                                          </p:val>
                                        </p:tav>
                                      </p:tavLst>
                                    </p:anim>
                                    <p:animEffect transition="in" filter="fade">
                                      <p:cBhvr>
                                        <p:cTn id="148" dur="500"/>
                                        <p:tgtEl>
                                          <p:spTgt spid="41"/>
                                        </p:tgtEl>
                                      </p:cBhvr>
                                    </p:animEffect>
                                  </p:childTnLst>
                                </p:cTn>
                              </p:par>
                              <p:par>
                                <p:cTn id="149" presetID="53" presetClass="entr" presetSubtype="16" fill="hold" grpId="0" nodeType="withEffect">
                                  <p:stCondLst>
                                    <p:cond delay="500"/>
                                  </p:stCondLst>
                                  <p:childTnLst>
                                    <p:set>
                                      <p:cBhvr>
                                        <p:cTn id="150" dur="1" fill="hold">
                                          <p:stCondLst>
                                            <p:cond delay="0"/>
                                          </p:stCondLst>
                                        </p:cTn>
                                        <p:tgtEl>
                                          <p:spTgt spid="44"/>
                                        </p:tgtEl>
                                        <p:attrNameLst>
                                          <p:attrName>style.visibility</p:attrName>
                                        </p:attrNameLst>
                                      </p:cBhvr>
                                      <p:to>
                                        <p:strVal val="visible"/>
                                      </p:to>
                                    </p:set>
                                    <p:anim calcmode="lin" valueType="num">
                                      <p:cBhvr>
                                        <p:cTn id="151" dur="500" fill="hold"/>
                                        <p:tgtEl>
                                          <p:spTgt spid="44"/>
                                        </p:tgtEl>
                                        <p:attrNameLst>
                                          <p:attrName>ppt_w</p:attrName>
                                        </p:attrNameLst>
                                      </p:cBhvr>
                                      <p:tavLst>
                                        <p:tav tm="0">
                                          <p:val>
                                            <p:fltVal val="0"/>
                                          </p:val>
                                        </p:tav>
                                        <p:tav tm="100000">
                                          <p:val>
                                            <p:strVal val="#ppt_w"/>
                                          </p:val>
                                        </p:tav>
                                      </p:tavLst>
                                    </p:anim>
                                    <p:anim calcmode="lin" valueType="num">
                                      <p:cBhvr>
                                        <p:cTn id="152" dur="500" fill="hold"/>
                                        <p:tgtEl>
                                          <p:spTgt spid="44"/>
                                        </p:tgtEl>
                                        <p:attrNameLst>
                                          <p:attrName>ppt_h</p:attrName>
                                        </p:attrNameLst>
                                      </p:cBhvr>
                                      <p:tavLst>
                                        <p:tav tm="0">
                                          <p:val>
                                            <p:fltVal val="0"/>
                                          </p:val>
                                        </p:tav>
                                        <p:tav tm="100000">
                                          <p:val>
                                            <p:strVal val="#ppt_h"/>
                                          </p:val>
                                        </p:tav>
                                      </p:tavLst>
                                    </p:anim>
                                    <p:animEffect transition="in" filter="fade">
                                      <p:cBhvr>
                                        <p:cTn id="153" dur="500"/>
                                        <p:tgtEl>
                                          <p:spTgt spid="44"/>
                                        </p:tgtEl>
                                      </p:cBhvr>
                                    </p:animEffect>
                                  </p:childTnLst>
                                </p:cTn>
                              </p:par>
                              <p:par>
                                <p:cTn id="154" presetID="53" presetClass="entr" presetSubtype="16" fill="hold" grpId="0" nodeType="withEffect">
                                  <p:stCondLst>
                                    <p:cond delay="500"/>
                                  </p:stCondLst>
                                  <p:childTnLst>
                                    <p:set>
                                      <p:cBhvr>
                                        <p:cTn id="155" dur="1" fill="hold">
                                          <p:stCondLst>
                                            <p:cond delay="0"/>
                                          </p:stCondLst>
                                        </p:cTn>
                                        <p:tgtEl>
                                          <p:spTgt spid="45"/>
                                        </p:tgtEl>
                                        <p:attrNameLst>
                                          <p:attrName>style.visibility</p:attrName>
                                        </p:attrNameLst>
                                      </p:cBhvr>
                                      <p:to>
                                        <p:strVal val="visible"/>
                                      </p:to>
                                    </p:set>
                                    <p:anim calcmode="lin" valueType="num">
                                      <p:cBhvr>
                                        <p:cTn id="156" dur="500" fill="hold"/>
                                        <p:tgtEl>
                                          <p:spTgt spid="45"/>
                                        </p:tgtEl>
                                        <p:attrNameLst>
                                          <p:attrName>ppt_w</p:attrName>
                                        </p:attrNameLst>
                                      </p:cBhvr>
                                      <p:tavLst>
                                        <p:tav tm="0">
                                          <p:val>
                                            <p:fltVal val="0"/>
                                          </p:val>
                                        </p:tav>
                                        <p:tav tm="100000">
                                          <p:val>
                                            <p:strVal val="#ppt_w"/>
                                          </p:val>
                                        </p:tav>
                                      </p:tavLst>
                                    </p:anim>
                                    <p:anim calcmode="lin" valueType="num">
                                      <p:cBhvr>
                                        <p:cTn id="157" dur="500" fill="hold"/>
                                        <p:tgtEl>
                                          <p:spTgt spid="45"/>
                                        </p:tgtEl>
                                        <p:attrNameLst>
                                          <p:attrName>ppt_h</p:attrName>
                                        </p:attrNameLst>
                                      </p:cBhvr>
                                      <p:tavLst>
                                        <p:tav tm="0">
                                          <p:val>
                                            <p:fltVal val="0"/>
                                          </p:val>
                                        </p:tav>
                                        <p:tav tm="100000">
                                          <p:val>
                                            <p:strVal val="#ppt_h"/>
                                          </p:val>
                                        </p:tav>
                                      </p:tavLst>
                                    </p:anim>
                                    <p:animEffect transition="in" filter="fade">
                                      <p:cBhvr>
                                        <p:cTn id="158" dur="500"/>
                                        <p:tgtEl>
                                          <p:spTgt spid="45"/>
                                        </p:tgtEl>
                                      </p:cBhvr>
                                    </p:animEffect>
                                  </p:childTnLst>
                                </p:cTn>
                              </p:par>
                              <p:par>
                                <p:cTn id="159" presetID="53" presetClass="entr" presetSubtype="16" fill="hold" grpId="0" nodeType="withEffect">
                                  <p:stCondLst>
                                    <p:cond delay="50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53" presetClass="entr" presetSubtype="16" fill="hold" grpId="0" nodeType="withEffect">
                                  <p:stCondLst>
                                    <p:cond delay="500"/>
                                  </p:stCondLst>
                                  <p:childTnLst>
                                    <p:set>
                                      <p:cBhvr>
                                        <p:cTn id="165" dur="1" fill="hold">
                                          <p:stCondLst>
                                            <p:cond delay="0"/>
                                          </p:stCondLst>
                                        </p:cTn>
                                        <p:tgtEl>
                                          <p:spTgt spid="47"/>
                                        </p:tgtEl>
                                        <p:attrNameLst>
                                          <p:attrName>style.visibility</p:attrName>
                                        </p:attrNameLst>
                                      </p:cBhvr>
                                      <p:to>
                                        <p:strVal val="visible"/>
                                      </p:to>
                                    </p:set>
                                    <p:anim calcmode="lin" valueType="num">
                                      <p:cBhvr>
                                        <p:cTn id="166" dur="500" fill="hold"/>
                                        <p:tgtEl>
                                          <p:spTgt spid="47"/>
                                        </p:tgtEl>
                                        <p:attrNameLst>
                                          <p:attrName>ppt_w</p:attrName>
                                        </p:attrNameLst>
                                      </p:cBhvr>
                                      <p:tavLst>
                                        <p:tav tm="0">
                                          <p:val>
                                            <p:fltVal val="0"/>
                                          </p:val>
                                        </p:tav>
                                        <p:tav tm="100000">
                                          <p:val>
                                            <p:strVal val="#ppt_w"/>
                                          </p:val>
                                        </p:tav>
                                      </p:tavLst>
                                    </p:anim>
                                    <p:anim calcmode="lin" valueType="num">
                                      <p:cBhvr>
                                        <p:cTn id="167" dur="500" fill="hold"/>
                                        <p:tgtEl>
                                          <p:spTgt spid="47"/>
                                        </p:tgtEl>
                                        <p:attrNameLst>
                                          <p:attrName>ppt_h</p:attrName>
                                        </p:attrNameLst>
                                      </p:cBhvr>
                                      <p:tavLst>
                                        <p:tav tm="0">
                                          <p:val>
                                            <p:fltVal val="0"/>
                                          </p:val>
                                        </p:tav>
                                        <p:tav tm="100000">
                                          <p:val>
                                            <p:strVal val="#ppt_h"/>
                                          </p:val>
                                        </p:tav>
                                      </p:tavLst>
                                    </p:anim>
                                    <p:animEffect transition="in" filter="fade">
                                      <p:cBhvr>
                                        <p:cTn id="168" dur="500"/>
                                        <p:tgtEl>
                                          <p:spTgt spid="47"/>
                                        </p:tgtEl>
                                      </p:cBhvr>
                                    </p:animEffect>
                                  </p:childTnLst>
                                </p:cTn>
                              </p:par>
                            </p:childTnLst>
                          </p:cTn>
                        </p:par>
                        <p:par>
                          <p:cTn id="169" fill="hold">
                            <p:stCondLst>
                              <p:cond delay="10750"/>
                            </p:stCondLst>
                            <p:childTnLst>
                              <p:par>
                                <p:cTn id="170" presetID="42" presetClass="entr" presetSubtype="0" fill="hold" grpId="0" nodeType="after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childTnLst>
                          </p:cTn>
                        </p:par>
                        <p:par>
                          <p:cTn id="175" fill="hold">
                            <p:stCondLst>
                              <p:cond delay="11750"/>
                            </p:stCondLst>
                            <p:childTnLst>
                              <p:par>
                                <p:cTn id="176" presetID="53" presetClass="entr" presetSubtype="16" fill="hold" grpId="0" nodeType="afterEffect">
                                  <p:stCondLst>
                                    <p:cond delay="0"/>
                                  </p:stCondLst>
                                  <p:childTnLst>
                                    <p:set>
                                      <p:cBhvr>
                                        <p:cTn id="177" dur="1" fill="hold">
                                          <p:stCondLst>
                                            <p:cond delay="0"/>
                                          </p:stCondLst>
                                        </p:cTn>
                                        <p:tgtEl>
                                          <p:spTgt spid="61"/>
                                        </p:tgtEl>
                                        <p:attrNameLst>
                                          <p:attrName>style.visibility</p:attrName>
                                        </p:attrNameLst>
                                      </p:cBhvr>
                                      <p:to>
                                        <p:strVal val="visible"/>
                                      </p:to>
                                    </p:set>
                                    <p:anim calcmode="lin" valueType="num">
                                      <p:cBhvr>
                                        <p:cTn id="178" dur="500" fill="hold"/>
                                        <p:tgtEl>
                                          <p:spTgt spid="61"/>
                                        </p:tgtEl>
                                        <p:attrNameLst>
                                          <p:attrName>ppt_w</p:attrName>
                                        </p:attrNameLst>
                                      </p:cBhvr>
                                      <p:tavLst>
                                        <p:tav tm="0">
                                          <p:val>
                                            <p:fltVal val="0"/>
                                          </p:val>
                                        </p:tav>
                                        <p:tav tm="100000">
                                          <p:val>
                                            <p:strVal val="#ppt_w"/>
                                          </p:val>
                                        </p:tav>
                                      </p:tavLst>
                                    </p:anim>
                                    <p:anim calcmode="lin" valueType="num">
                                      <p:cBhvr>
                                        <p:cTn id="179" dur="500" fill="hold"/>
                                        <p:tgtEl>
                                          <p:spTgt spid="61"/>
                                        </p:tgtEl>
                                        <p:attrNameLst>
                                          <p:attrName>ppt_h</p:attrName>
                                        </p:attrNameLst>
                                      </p:cBhvr>
                                      <p:tavLst>
                                        <p:tav tm="0">
                                          <p:val>
                                            <p:fltVal val="0"/>
                                          </p:val>
                                        </p:tav>
                                        <p:tav tm="100000">
                                          <p:val>
                                            <p:strVal val="#ppt_h"/>
                                          </p:val>
                                        </p:tav>
                                      </p:tavLst>
                                    </p:anim>
                                    <p:animEffect transition="in" filter="fade">
                                      <p:cBhvr>
                                        <p:cTn id="180" dur="500"/>
                                        <p:tgtEl>
                                          <p:spTgt spid="61"/>
                                        </p:tgtEl>
                                      </p:cBhvr>
                                    </p:animEffect>
                                  </p:childTnLst>
                                </p:cTn>
                              </p:par>
                            </p:childTnLst>
                          </p:cTn>
                        </p:par>
                        <p:par>
                          <p:cTn id="181" fill="hold">
                            <p:stCondLst>
                              <p:cond delay="12250"/>
                            </p:stCondLst>
                            <p:childTnLst>
                              <p:par>
                                <p:cTn id="182" presetID="41" presetClass="entr" presetSubtype="0" fill="hold" grpId="0" nodeType="afterEffect">
                                  <p:stCondLst>
                                    <p:cond delay="0"/>
                                  </p:stCondLst>
                                  <p:iterate type="lt">
                                    <p:tmPct val="10000"/>
                                  </p:iterate>
                                  <p:childTnLst>
                                    <p:set>
                                      <p:cBhvr>
                                        <p:cTn id="183" dur="1" fill="hold">
                                          <p:stCondLst>
                                            <p:cond delay="0"/>
                                          </p:stCondLst>
                                        </p:cTn>
                                        <p:tgtEl>
                                          <p:spTgt spid="58"/>
                                        </p:tgtEl>
                                        <p:attrNameLst>
                                          <p:attrName>style.visibility</p:attrName>
                                        </p:attrNameLst>
                                      </p:cBhvr>
                                      <p:to>
                                        <p:strVal val="visible"/>
                                      </p:to>
                                    </p:set>
                                    <p:anim calcmode="lin" valueType="num">
                                      <p:cBhvr>
                                        <p:cTn id="184"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58"/>
                                        </p:tgtEl>
                                        <p:attrNameLst>
                                          <p:attrName>ppt_y</p:attrName>
                                        </p:attrNameLst>
                                      </p:cBhvr>
                                      <p:tavLst>
                                        <p:tav tm="0">
                                          <p:val>
                                            <p:strVal val="#ppt_y"/>
                                          </p:val>
                                        </p:tav>
                                        <p:tav tm="100000">
                                          <p:val>
                                            <p:strVal val="#ppt_y"/>
                                          </p:val>
                                        </p:tav>
                                      </p:tavLst>
                                    </p:anim>
                                    <p:anim calcmode="lin" valueType="num">
                                      <p:cBhvr>
                                        <p:cTn id="186"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58"/>
                                        </p:tgtEl>
                                      </p:cBhvr>
                                    </p:animEffect>
                                  </p:childTnLst>
                                </p:cTn>
                              </p:par>
                            </p:childTnLst>
                          </p:cTn>
                        </p:par>
                        <p:par>
                          <p:cTn id="189" fill="hold">
                            <p:stCondLst>
                              <p:cond delay="13449"/>
                            </p:stCondLst>
                            <p:childTnLst>
                              <p:par>
                                <p:cTn id="190" presetID="22" presetClass="entr" presetSubtype="4" fill="hold" nodeType="afterEffect">
                                  <p:stCondLst>
                                    <p:cond delay="0"/>
                                  </p:stCondLst>
                                  <p:childTnLst>
                                    <p:set>
                                      <p:cBhvr>
                                        <p:cTn id="191" dur="1" fill="hold">
                                          <p:stCondLst>
                                            <p:cond delay="0"/>
                                          </p:stCondLst>
                                        </p:cTn>
                                        <p:tgtEl>
                                          <p:spTgt spid="50"/>
                                        </p:tgtEl>
                                        <p:attrNameLst>
                                          <p:attrName>style.visibility</p:attrName>
                                        </p:attrNameLst>
                                      </p:cBhvr>
                                      <p:to>
                                        <p:strVal val="visible"/>
                                      </p:to>
                                    </p:set>
                                    <p:animEffect transition="in" filter="wipe(down)">
                                      <p:cBhvr>
                                        <p:cTn id="192" dur="500"/>
                                        <p:tgtEl>
                                          <p:spTgt spid="50"/>
                                        </p:tgtEl>
                                      </p:cBhvr>
                                    </p:animEffect>
                                  </p:childTnLst>
                                </p:cTn>
                              </p:par>
                            </p:childTnLst>
                          </p:cTn>
                        </p:par>
                        <p:par>
                          <p:cTn id="193" fill="hold">
                            <p:stCondLst>
                              <p:cond delay="13949"/>
                            </p:stCondLst>
                            <p:childTnLst>
                              <p:par>
                                <p:cTn id="194" presetID="53" presetClass="entr" presetSubtype="16" fill="hold" grpId="0" nodeType="afterEffect">
                                  <p:stCondLst>
                                    <p:cond delay="0"/>
                                  </p:stCondLst>
                                  <p:childTnLst>
                                    <p:set>
                                      <p:cBhvr>
                                        <p:cTn id="195" dur="1" fill="hold">
                                          <p:stCondLst>
                                            <p:cond delay="0"/>
                                          </p:stCondLst>
                                        </p:cTn>
                                        <p:tgtEl>
                                          <p:spTgt spid="51"/>
                                        </p:tgtEl>
                                        <p:attrNameLst>
                                          <p:attrName>style.visibility</p:attrName>
                                        </p:attrNameLst>
                                      </p:cBhvr>
                                      <p:to>
                                        <p:strVal val="visible"/>
                                      </p:to>
                                    </p:set>
                                    <p:anim calcmode="lin" valueType="num">
                                      <p:cBhvr>
                                        <p:cTn id="196" dur="500" fill="hold"/>
                                        <p:tgtEl>
                                          <p:spTgt spid="51"/>
                                        </p:tgtEl>
                                        <p:attrNameLst>
                                          <p:attrName>ppt_w</p:attrName>
                                        </p:attrNameLst>
                                      </p:cBhvr>
                                      <p:tavLst>
                                        <p:tav tm="0">
                                          <p:val>
                                            <p:fltVal val="0"/>
                                          </p:val>
                                        </p:tav>
                                        <p:tav tm="100000">
                                          <p:val>
                                            <p:strVal val="#ppt_w"/>
                                          </p:val>
                                        </p:tav>
                                      </p:tavLst>
                                    </p:anim>
                                    <p:anim calcmode="lin" valueType="num">
                                      <p:cBhvr>
                                        <p:cTn id="197" dur="500" fill="hold"/>
                                        <p:tgtEl>
                                          <p:spTgt spid="51"/>
                                        </p:tgtEl>
                                        <p:attrNameLst>
                                          <p:attrName>ppt_h</p:attrName>
                                        </p:attrNameLst>
                                      </p:cBhvr>
                                      <p:tavLst>
                                        <p:tav tm="0">
                                          <p:val>
                                            <p:fltVal val="0"/>
                                          </p:val>
                                        </p:tav>
                                        <p:tav tm="100000">
                                          <p:val>
                                            <p:strVal val="#ppt_h"/>
                                          </p:val>
                                        </p:tav>
                                      </p:tavLst>
                                    </p:anim>
                                    <p:animEffect transition="in" filter="fade">
                                      <p:cBhvr>
                                        <p:cTn id="198" dur="500"/>
                                        <p:tgtEl>
                                          <p:spTgt spid="51"/>
                                        </p:tgtEl>
                                      </p:cBhvr>
                                    </p:animEffect>
                                  </p:childTnLst>
                                </p:cTn>
                              </p:par>
                              <p:par>
                                <p:cTn id="199" presetID="53" presetClass="entr" presetSubtype="16" fill="hold" grpId="0" nodeType="withEffect">
                                  <p:stCondLst>
                                    <p:cond delay="500"/>
                                  </p:stCondLst>
                                  <p:childTnLst>
                                    <p:set>
                                      <p:cBhvr>
                                        <p:cTn id="200" dur="1" fill="hold">
                                          <p:stCondLst>
                                            <p:cond delay="0"/>
                                          </p:stCondLst>
                                        </p:cTn>
                                        <p:tgtEl>
                                          <p:spTgt spid="52"/>
                                        </p:tgtEl>
                                        <p:attrNameLst>
                                          <p:attrName>style.visibility</p:attrName>
                                        </p:attrNameLst>
                                      </p:cBhvr>
                                      <p:to>
                                        <p:strVal val="visible"/>
                                      </p:to>
                                    </p:set>
                                    <p:anim calcmode="lin" valueType="num">
                                      <p:cBhvr>
                                        <p:cTn id="201" dur="500" fill="hold"/>
                                        <p:tgtEl>
                                          <p:spTgt spid="52"/>
                                        </p:tgtEl>
                                        <p:attrNameLst>
                                          <p:attrName>ppt_w</p:attrName>
                                        </p:attrNameLst>
                                      </p:cBhvr>
                                      <p:tavLst>
                                        <p:tav tm="0">
                                          <p:val>
                                            <p:fltVal val="0"/>
                                          </p:val>
                                        </p:tav>
                                        <p:tav tm="100000">
                                          <p:val>
                                            <p:strVal val="#ppt_w"/>
                                          </p:val>
                                        </p:tav>
                                      </p:tavLst>
                                    </p:anim>
                                    <p:anim calcmode="lin" valueType="num">
                                      <p:cBhvr>
                                        <p:cTn id="202" dur="500" fill="hold"/>
                                        <p:tgtEl>
                                          <p:spTgt spid="52"/>
                                        </p:tgtEl>
                                        <p:attrNameLst>
                                          <p:attrName>ppt_h</p:attrName>
                                        </p:attrNameLst>
                                      </p:cBhvr>
                                      <p:tavLst>
                                        <p:tav tm="0">
                                          <p:val>
                                            <p:fltVal val="0"/>
                                          </p:val>
                                        </p:tav>
                                        <p:tav tm="100000">
                                          <p:val>
                                            <p:strVal val="#ppt_h"/>
                                          </p:val>
                                        </p:tav>
                                      </p:tavLst>
                                    </p:anim>
                                    <p:animEffect transition="in" filter="fade">
                                      <p:cBhvr>
                                        <p:cTn id="203" dur="500"/>
                                        <p:tgtEl>
                                          <p:spTgt spid="52"/>
                                        </p:tgtEl>
                                      </p:cBhvr>
                                    </p:animEffect>
                                  </p:childTnLst>
                                </p:cTn>
                              </p:par>
                              <p:par>
                                <p:cTn id="204" presetID="53" presetClass="entr" presetSubtype="16" fill="hold" grpId="0" nodeType="withEffect">
                                  <p:stCondLst>
                                    <p:cond delay="500"/>
                                  </p:stCondLst>
                                  <p:childTnLst>
                                    <p:set>
                                      <p:cBhvr>
                                        <p:cTn id="205" dur="1" fill="hold">
                                          <p:stCondLst>
                                            <p:cond delay="0"/>
                                          </p:stCondLst>
                                        </p:cTn>
                                        <p:tgtEl>
                                          <p:spTgt spid="53"/>
                                        </p:tgtEl>
                                        <p:attrNameLst>
                                          <p:attrName>style.visibility</p:attrName>
                                        </p:attrNameLst>
                                      </p:cBhvr>
                                      <p:to>
                                        <p:strVal val="visible"/>
                                      </p:to>
                                    </p:set>
                                    <p:anim calcmode="lin" valueType="num">
                                      <p:cBhvr>
                                        <p:cTn id="206" dur="500" fill="hold"/>
                                        <p:tgtEl>
                                          <p:spTgt spid="53"/>
                                        </p:tgtEl>
                                        <p:attrNameLst>
                                          <p:attrName>ppt_w</p:attrName>
                                        </p:attrNameLst>
                                      </p:cBhvr>
                                      <p:tavLst>
                                        <p:tav tm="0">
                                          <p:val>
                                            <p:fltVal val="0"/>
                                          </p:val>
                                        </p:tav>
                                        <p:tav tm="100000">
                                          <p:val>
                                            <p:strVal val="#ppt_w"/>
                                          </p:val>
                                        </p:tav>
                                      </p:tavLst>
                                    </p:anim>
                                    <p:anim calcmode="lin" valueType="num">
                                      <p:cBhvr>
                                        <p:cTn id="207" dur="500" fill="hold"/>
                                        <p:tgtEl>
                                          <p:spTgt spid="53"/>
                                        </p:tgtEl>
                                        <p:attrNameLst>
                                          <p:attrName>ppt_h</p:attrName>
                                        </p:attrNameLst>
                                      </p:cBhvr>
                                      <p:tavLst>
                                        <p:tav tm="0">
                                          <p:val>
                                            <p:fltVal val="0"/>
                                          </p:val>
                                        </p:tav>
                                        <p:tav tm="100000">
                                          <p:val>
                                            <p:strVal val="#ppt_h"/>
                                          </p:val>
                                        </p:tav>
                                      </p:tavLst>
                                    </p:anim>
                                    <p:animEffect transition="in" filter="fade">
                                      <p:cBhvr>
                                        <p:cTn id="208" dur="500"/>
                                        <p:tgtEl>
                                          <p:spTgt spid="53"/>
                                        </p:tgtEl>
                                      </p:cBhvr>
                                    </p:animEffect>
                                  </p:childTnLst>
                                </p:cTn>
                              </p:par>
                              <p:par>
                                <p:cTn id="209" presetID="53" presetClass="entr" presetSubtype="16" fill="hold" grpId="0" nodeType="withEffect">
                                  <p:stCondLst>
                                    <p:cond delay="500"/>
                                  </p:stCondLst>
                                  <p:childTnLst>
                                    <p:set>
                                      <p:cBhvr>
                                        <p:cTn id="210" dur="1" fill="hold">
                                          <p:stCondLst>
                                            <p:cond delay="0"/>
                                          </p:stCondLst>
                                        </p:cTn>
                                        <p:tgtEl>
                                          <p:spTgt spid="54"/>
                                        </p:tgtEl>
                                        <p:attrNameLst>
                                          <p:attrName>style.visibility</p:attrName>
                                        </p:attrNameLst>
                                      </p:cBhvr>
                                      <p:to>
                                        <p:strVal val="visible"/>
                                      </p:to>
                                    </p:set>
                                    <p:anim calcmode="lin" valueType="num">
                                      <p:cBhvr>
                                        <p:cTn id="211" dur="500" fill="hold"/>
                                        <p:tgtEl>
                                          <p:spTgt spid="54"/>
                                        </p:tgtEl>
                                        <p:attrNameLst>
                                          <p:attrName>ppt_w</p:attrName>
                                        </p:attrNameLst>
                                      </p:cBhvr>
                                      <p:tavLst>
                                        <p:tav tm="0">
                                          <p:val>
                                            <p:fltVal val="0"/>
                                          </p:val>
                                        </p:tav>
                                        <p:tav tm="100000">
                                          <p:val>
                                            <p:strVal val="#ppt_w"/>
                                          </p:val>
                                        </p:tav>
                                      </p:tavLst>
                                    </p:anim>
                                    <p:anim calcmode="lin" valueType="num">
                                      <p:cBhvr>
                                        <p:cTn id="212" dur="500" fill="hold"/>
                                        <p:tgtEl>
                                          <p:spTgt spid="54"/>
                                        </p:tgtEl>
                                        <p:attrNameLst>
                                          <p:attrName>ppt_h</p:attrName>
                                        </p:attrNameLst>
                                      </p:cBhvr>
                                      <p:tavLst>
                                        <p:tav tm="0">
                                          <p:val>
                                            <p:fltVal val="0"/>
                                          </p:val>
                                        </p:tav>
                                        <p:tav tm="100000">
                                          <p:val>
                                            <p:strVal val="#ppt_h"/>
                                          </p:val>
                                        </p:tav>
                                      </p:tavLst>
                                    </p:anim>
                                    <p:animEffect transition="in" filter="fade">
                                      <p:cBhvr>
                                        <p:cTn id="213" dur="500"/>
                                        <p:tgtEl>
                                          <p:spTgt spid="54"/>
                                        </p:tgtEl>
                                      </p:cBhvr>
                                    </p:animEffect>
                                  </p:childTnLst>
                                </p:cTn>
                              </p:par>
                              <p:par>
                                <p:cTn id="214" presetID="53" presetClass="entr" presetSubtype="16" fill="hold" grpId="0" nodeType="withEffect">
                                  <p:stCondLst>
                                    <p:cond delay="500"/>
                                  </p:stCondLst>
                                  <p:childTnLst>
                                    <p:set>
                                      <p:cBhvr>
                                        <p:cTn id="215" dur="1" fill="hold">
                                          <p:stCondLst>
                                            <p:cond delay="0"/>
                                          </p:stCondLst>
                                        </p:cTn>
                                        <p:tgtEl>
                                          <p:spTgt spid="55"/>
                                        </p:tgtEl>
                                        <p:attrNameLst>
                                          <p:attrName>style.visibility</p:attrName>
                                        </p:attrNameLst>
                                      </p:cBhvr>
                                      <p:to>
                                        <p:strVal val="visible"/>
                                      </p:to>
                                    </p:set>
                                    <p:anim calcmode="lin" valueType="num">
                                      <p:cBhvr>
                                        <p:cTn id="216" dur="500" fill="hold"/>
                                        <p:tgtEl>
                                          <p:spTgt spid="55"/>
                                        </p:tgtEl>
                                        <p:attrNameLst>
                                          <p:attrName>ppt_w</p:attrName>
                                        </p:attrNameLst>
                                      </p:cBhvr>
                                      <p:tavLst>
                                        <p:tav tm="0">
                                          <p:val>
                                            <p:fltVal val="0"/>
                                          </p:val>
                                        </p:tav>
                                        <p:tav tm="100000">
                                          <p:val>
                                            <p:strVal val="#ppt_w"/>
                                          </p:val>
                                        </p:tav>
                                      </p:tavLst>
                                    </p:anim>
                                    <p:anim calcmode="lin" valueType="num">
                                      <p:cBhvr>
                                        <p:cTn id="217" dur="500" fill="hold"/>
                                        <p:tgtEl>
                                          <p:spTgt spid="55"/>
                                        </p:tgtEl>
                                        <p:attrNameLst>
                                          <p:attrName>ppt_h</p:attrName>
                                        </p:attrNameLst>
                                      </p:cBhvr>
                                      <p:tavLst>
                                        <p:tav tm="0">
                                          <p:val>
                                            <p:fltVal val="0"/>
                                          </p:val>
                                        </p:tav>
                                        <p:tav tm="100000">
                                          <p:val>
                                            <p:strVal val="#ppt_h"/>
                                          </p:val>
                                        </p:tav>
                                      </p:tavLst>
                                    </p:anim>
                                    <p:animEffect transition="in" filter="fade">
                                      <p:cBhvr>
                                        <p:cTn id="218" dur="500"/>
                                        <p:tgtEl>
                                          <p:spTgt spid="55"/>
                                        </p:tgtEl>
                                      </p:cBhvr>
                                    </p:animEffect>
                                  </p:childTnLst>
                                </p:cTn>
                              </p:par>
                              <p:par>
                                <p:cTn id="219" presetID="53" presetClass="entr" presetSubtype="16" fill="hold" grpId="0" nodeType="withEffect">
                                  <p:stCondLst>
                                    <p:cond delay="500"/>
                                  </p:stCondLst>
                                  <p:childTnLst>
                                    <p:set>
                                      <p:cBhvr>
                                        <p:cTn id="220" dur="1" fill="hold">
                                          <p:stCondLst>
                                            <p:cond delay="0"/>
                                          </p:stCondLst>
                                        </p:cTn>
                                        <p:tgtEl>
                                          <p:spTgt spid="56"/>
                                        </p:tgtEl>
                                        <p:attrNameLst>
                                          <p:attrName>style.visibility</p:attrName>
                                        </p:attrNameLst>
                                      </p:cBhvr>
                                      <p:to>
                                        <p:strVal val="visible"/>
                                      </p:to>
                                    </p:set>
                                    <p:anim calcmode="lin" valueType="num">
                                      <p:cBhvr>
                                        <p:cTn id="221" dur="500" fill="hold"/>
                                        <p:tgtEl>
                                          <p:spTgt spid="56"/>
                                        </p:tgtEl>
                                        <p:attrNameLst>
                                          <p:attrName>ppt_w</p:attrName>
                                        </p:attrNameLst>
                                      </p:cBhvr>
                                      <p:tavLst>
                                        <p:tav tm="0">
                                          <p:val>
                                            <p:fltVal val="0"/>
                                          </p:val>
                                        </p:tav>
                                        <p:tav tm="100000">
                                          <p:val>
                                            <p:strVal val="#ppt_w"/>
                                          </p:val>
                                        </p:tav>
                                      </p:tavLst>
                                    </p:anim>
                                    <p:anim calcmode="lin" valueType="num">
                                      <p:cBhvr>
                                        <p:cTn id="222" dur="500" fill="hold"/>
                                        <p:tgtEl>
                                          <p:spTgt spid="56"/>
                                        </p:tgtEl>
                                        <p:attrNameLst>
                                          <p:attrName>ppt_h</p:attrName>
                                        </p:attrNameLst>
                                      </p:cBhvr>
                                      <p:tavLst>
                                        <p:tav tm="0">
                                          <p:val>
                                            <p:fltVal val="0"/>
                                          </p:val>
                                        </p:tav>
                                        <p:tav tm="100000">
                                          <p:val>
                                            <p:strVal val="#ppt_h"/>
                                          </p:val>
                                        </p:tav>
                                      </p:tavLst>
                                    </p:anim>
                                    <p:animEffect transition="in" filter="fade">
                                      <p:cBhvr>
                                        <p:cTn id="2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P spid="28" grpId="0" animBg="1"/>
      <p:bldP spid="29" grpId="0"/>
      <p:bldP spid="31" grpId="0"/>
      <p:bldP spid="32" grpId="0"/>
      <p:bldP spid="33" grpId="0"/>
      <p:bldP spid="34" grpId="0"/>
      <p:bldP spid="35" grpId="0"/>
      <p:bldP spid="36" grpId="0"/>
      <p:bldP spid="37" grpId="0" animBg="1"/>
      <p:bldP spid="38" grpId="0"/>
      <p:bldP spid="40" grpId="0"/>
      <p:bldP spid="41" grpId="0"/>
      <p:bldP spid="44" grpId="0"/>
      <p:bldP spid="45" grpId="0"/>
      <p:bldP spid="46" grpId="0"/>
      <p:bldP spid="47" grpId="0"/>
      <p:bldP spid="48" grpId="0" animBg="1"/>
      <p:bldP spid="49" grpId="0"/>
      <p:bldP spid="51" grpId="0"/>
      <p:bldP spid="52" grpId="0"/>
      <p:bldP spid="53" grpId="0"/>
      <p:bldP spid="54" grpId="0"/>
      <p:bldP spid="55" grpId="0"/>
      <p:bldP spid="56" grpId="0"/>
      <p:bldP spid="57" grpId="0" animBg="1"/>
      <p:bldP spid="58" grpId="0"/>
      <p:bldP spid="59" grpId="0" animBg="1"/>
      <p:bldP spid="60" grpId="0" animBg="1"/>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4808413" y="4406540"/>
            <a:ext cx="1436675" cy="215444"/>
            <a:chOff x="4369395" y="3284984"/>
            <a:chExt cx="1436675" cy="215444"/>
          </a:xfrm>
        </p:grpSpPr>
        <p:sp>
          <p:nvSpPr>
            <p:cNvPr id="3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项目来源</a:t>
              </a:r>
            </a:p>
          </p:txBody>
        </p:sp>
        <p:grpSp>
          <p:nvGrpSpPr>
            <p:cNvPr id="35" name="组合 34"/>
            <p:cNvGrpSpPr/>
            <p:nvPr/>
          </p:nvGrpSpPr>
          <p:grpSpPr>
            <a:xfrm>
              <a:off x="4369395" y="3316401"/>
              <a:ext cx="168551" cy="168551"/>
              <a:chOff x="5005199" y="3717032"/>
              <a:chExt cx="168551" cy="168551"/>
            </a:xfrm>
          </p:grpSpPr>
          <p:sp>
            <p:nvSpPr>
              <p:cNvPr id="36" name="椭圆 3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7" name="等腰三角形 3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8" name="组合 37"/>
          <p:cNvGrpSpPr/>
          <p:nvPr/>
        </p:nvGrpSpPr>
        <p:grpSpPr>
          <a:xfrm>
            <a:off x="6461112" y="4406540"/>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需求分析</a:t>
              </a: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5" name="组合 44"/>
          <p:cNvGrpSpPr/>
          <p:nvPr/>
        </p:nvGrpSpPr>
        <p:grpSpPr>
          <a:xfrm>
            <a:off x="4808413" y="4797732"/>
            <a:ext cx="1436675" cy="215444"/>
            <a:chOff x="4369395" y="3284984"/>
            <a:chExt cx="1436675" cy="215444"/>
          </a:xfrm>
        </p:grpSpPr>
        <p:sp>
          <p:nvSpPr>
            <p:cNvPr id="4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解决问题</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50" name="组合 49"/>
          <p:cNvGrpSpPr/>
          <p:nvPr/>
        </p:nvGrpSpPr>
        <p:grpSpPr>
          <a:xfrm>
            <a:off x="6461112" y="4797152"/>
            <a:ext cx="1436675" cy="215444"/>
            <a:chOff x="4369395" y="3284984"/>
            <a:chExt cx="1436675" cy="215444"/>
          </a:xfrm>
        </p:grpSpPr>
        <p:sp>
          <p:nvSpPr>
            <p:cNvPr id="51"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行业前景</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5"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2C3637"/>
                </a:solidFill>
                <a:latin typeface="微软雅黑" panose="020B0503020204020204" pitchFamily="34" charset="-122"/>
                <a:ea typeface="微软雅黑" panose="020B0503020204020204" pitchFamily="34" charset="-122"/>
              </a:rPr>
              <a:t>我们要做什么</a:t>
            </a:r>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第二章</a:t>
            </a:r>
          </a:p>
        </p:txBody>
      </p:sp>
      <p:sp>
        <p:nvSpPr>
          <p:cNvPr id="67" name="椭圆 66"/>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801443" y="5157772"/>
            <a:ext cx="1436675" cy="215444"/>
            <a:chOff x="4369395" y="3284984"/>
            <a:chExt cx="1436675" cy="215444"/>
          </a:xfrm>
        </p:grpSpPr>
        <p:sp>
          <p:nvSpPr>
            <p:cNvPr id="70"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竞争对手</a:t>
              </a:r>
            </a:p>
          </p:txBody>
        </p:sp>
        <p:grpSp>
          <p:nvGrpSpPr>
            <p:cNvPr id="71" name="组合 70"/>
            <p:cNvGrpSpPr/>
            <p:nvPr/>
          </p:nvGrpSpPr>
          <p:grpSpPr>
            <a:xfrm>
              <a:off x="4369395" y="3316401"/>
              <a:ext cx="168551" cy="168551"/>
              <a:chOff x="5005199" y="3717032"/>
              <a:chExt cx="168551" cy="168551"/>
            </a:xfrm>
          </p:grpSpPr>
          <p:sp>
            <p:nvSpPr>
              <p:cNvPr id="72" name="椭圆 71"/>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3" name="等腰三角形 7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4" name="KSO_Shape"/>
          <p:cNvSpPr/>
          <p:nvPr/>
        </p:nvSpPr>
        <p:spPr bwMode="auto">
          <a:xfrm>
            <a:off x="5356820" y="1519958"/>
            <a:ext cx="1481536" cy="126177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grpSp>
        <p:nvGrpSpPr>
          <p:cNvPr id="75" name="组合 74"/>
          <p:cNvGrpSpPr/>
          <p:nvPr/>
        </p:nvGrpSpPr>
        <p:grpSpPr>
          <a:xfrm>
            <a:off x="6468158" y="5157192"/>
            <a:ext cx="1436675" cy="215444"/>
            <a:chOff x="4369395" y="3284984"/>
            <a:chExt cx="1436675" cy="215444"/>
          </a:xfrm>
        </p:grpSpPr>
        <p:sp>
          <p:nvSpPr>
            <p:cNvPr id="76"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可行性分析</a:t>
              </a: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ppt_w</p:attrName>
                                        </p:attrNameLst>
                                      </p:cBhvr>
                                      <p:tavLst>
                                        <p:tav tm="0">
                                          <p:val>
                                            <p:fltVal val="0"/>
                                          </p:val>
                                        </p:tav>
                                        <p:tav tm="100000">
                                          <p:val>
                                            <p:strVal val="#ppt_w"/>
                                          </p:val>
                                        </p:tav>
                                      </p:tavLst>
                                    </p:anim>
                                    <p:anim calcmode="lin" valueType="num">
                                      <p:cBhvr>
                                        <p:cTn id="14" dur="500" fill="hold"/>
                                        <p:tgtEl>
                                          <p:spTgt spid="67"/>
                                        </p:tgtEl>
                                        <p:attrNameLst>
                                          <p:attrName>ppt_h</p:attrName>
                                        </p:attrNameLst>
                                      </p:cBhvr>
                                      <p:tavLst>
                                        <p:tav tm="0">
                                          <p:val>
                                            <p:fltVal val="0"/>
                                          </p:val>
                                        </p:tav>
                                        <p:tav tm="100000">
                                          <p:val>
                                            <p:strVal val="#ppt_h"/>
                                          </p:val>
                                        </p:tav>
                                      </p:tavLst>
                                    </p:anim>
                                    <p:animEffect transition="in" filter="fade">
                                      <p:cBhvr>
                                        <p:cTn id="15" dur="500"/>
                                        <p:tgtEl>
                                          <p:spTgt spid="67"/>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anim calcmode="lin" valueType="num">
                                      <p:cBhvr>
                                        <p:cTn id="26" dur="500" fill="hold"/>
                                        <p:tgtEl>
                                          <p:spTgt spid="74"/>
                                        </p:tgtEl>
                                        <p:attrNameLst>
                                          <p:attrName>ppt_x</p:attrName>
                                        </p:attrNameLst>
                                      </p:cBhvr>
                                      <p:tavLst>
                                        <p:tav tm="0">
                                          <p:val>
                                            <p:fltVal val="0.5"/>
                                          </p:val>
                                        </p:tav>
                                        <p:tav tm="100000">
                                          <p:val>
                                            <p:strVal val="#ppt_x"/>
                                          </p:val>
                                        </p:tav>
                                      </p:tavLst>
                                    </p:anim>
                                    <p:anim calcmode="lin" valueType="num">
                                      <p:cBhvr>
                                        <p:cTn id="27" dur="500" fill="hold"/>
                                        <p:tgtEl>
                                          <p:spTgt spid="74"/>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8"/>
                                        </p:tgtEl>
                                        <p:attrNameLst>
                                          <p:attrName>style.visibility</p:attrName>
                                        </p:attrNameLst>
                                      </p:cBhvr>
                                      <p:to>
                                        <p:strVal val="visible"/>
                                      </p:to>
                                    </p:set>
                                    <p:animEffect transition="in" filter="barn(inVertical)">
                                      <p:cBhvr>
                                        <p:cTn id="35" dur="500"/>
                                        <p:tgtEl>
                                          <p:spTgt spid="68"/>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3"/>
                                        </p:tgtEl>
                                        <p:attrNameLst>
                                          <p:attrName>style.visibility</p:attrName>
                                        </p:attrNameLst>
                                      </p:cBhvr>
                                      <p:to>
                                        <p:strVal val="visible"/>
                                      </p:to>
                                    </p:set>
                                    <p:anim calcmode="lin" valueType="num">
                                      <p:cBhvr>
                                        <p:cTn id="38" dur="500" fill="hold"/>
                                        <p:tgtEl>
                                          <p:spTgt spid="33"/>
                                        </p:tgtEl>
                                        <p:attrNameLst>
                                          <p:attrName>ppt_w</p:attrName>
                                        </p:attrNameLst>
                                      </p:cBhvr>
                                      <p:tavLst>
                                        <p:tav tm="0">
                                          <p:val>
                                            <p:fltVal val="0"/>
                                          </p:val>
                                        </p:tav>
                                        <p:tav tm="100000">
                                          <p:val>
                                            <p:strVal val="#ppt_w"/>
                                          </p:val>
                                        </p:tav>
                                      </p:tavLst>
                                    </p:anim>
                                    <p:anim calcmode="lin" valueType="num">
                                      <p:cBhvr>
                                        <p:cTn id="39" dur="500" fill="hold"/>
                                        <p:tgtEl>
                                          <p:spTgt spid="33"/>
                                        </p:tgtEl>
                                        <p:attrNameLst>
                                          <p:attrName>ppt_h</p:attrName>
                                        </p:attrNameLst>
                                      </p:cBhvr>
                                      <p:tavLst>
                                        <p:tav tm="0">
                                          <p:val>
                                            <p:fltVal val="0"/>
                                          </p:val>
                                        </p:tav>
                                        <p:tav tm="100000">
                                          <p:val>
                                            <p:strVal val="#ppt_h"/>
                                          </p:val>
                                        </p:tav>
                                      </p:tavLst>
                                    </p:anim>
                                    <p:animEffect transition="in" filter="fade">
                                      <p:cBhvr>
                                        <p:cTn id="40" dur="500"/>
                                        <p:tgtEl>
                                          <p:spTgt spid="3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5"/>
                                        </p:tgtEl>
                                        <p:attrNameLst>
                                          <p:attrName>style.visibility</p:attrName>
                                        </p:attrNameLst>
                                      </p:cBhvr>
                                      <p:to>
                                        <p:strVal val="visible"/>
                                      </p:to>
                                    </p:set>
                                    <p:anim calcmode="lin" valueType="num">
                                      <p:cBhvr>
                                        <p:cTn id="48" dur="500" fill="hold"/>
                                        <p:tgtEl>
                                          <p:spTgt spid="45"/>
                                        </p:tgtEl>
                                        <p:attrNameLst>
                                          <p:attrName>ppt_w</p:attrName>
                                        </p:attrNameLst>
                                      </p:cBhvr>
                                      <p:tavLst>
                                        <p:tav tm="0">
                                          <p:val>
                                            <p:fltVal val="0"/>
                                          </p:val>
                                        </p:tav>
                                        <p:tav tm="100000">
                                          <p:val>
                                            <p:strVal val="#ppt_w"/>
                                          </p:val>
                                        </p:tav>
                                      </p:tavLst>
                                    </p:anim>
                                    <p:anim calcmode="lin" valueType="num">
                                      <p:cBhvr>
                                        <p:cTn id="49" dur="500" fill="hold"/>
                                        <p:tgtEl>
                                          <p:spTgt spid="45"/>
                                        </p:tgtEl>
                                        <p:attrNameLst>
                                          <p:attrName>ppt_h</p:attrName>
                                        </p:attrNameLst>
                                      </p:cBhvr>
                                      <p:tavLst>
                                        <p:tav tm="0">
                                          <p:val>
                                            <p:fltVal val="0"/>
                                          </p:val>
                                        </p:tav>
                                        <p:tav tm="100000">
                                          <p:val>
                                            <p:strVal val="#ppt_h"/>
                                          </p:val>
                                        </p:tav>
                                      </p:tavLst>
                                    </p:anim>
                                    <p:animEffect transition="in" filter="fade">
                                      <p:cBhvr>
                                        <p:cTn id="50" dur="500"/>
                                        <p:tgtEl>
                                          <p:spTgt spid="45"/>
                                        </p:tgtEl>
                                      </p:cBhvr>
                                    </p:animEffect>
                                  </p:childTnLst>
                                </p:cTn>
                              </p:par>
                              <p:par>
                                <p:cTn id="51" presetID="53" presetClass="entr" presetSubtype="16" fill="hold" nodeType="withEffect">
                                  <p:stCondLst>
                                    <p:cond delay="250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5"/>
                                        </p:tgtEl>
                                        <p:attrNameLst>
                                          <p:attrName>style.visibility</p:attrName>
                                        </p:attrNameLst>
                                      </p:cBhvr>
                                      <p:to>
                                        <p:strVal val="visible"/>
                                      </p:to>
                                    </p:set>
                                    <p:anim calcmode="lin" valueType="num">
                                      <p:cBhvr>
                                        <p:cTn id="63" dur="500" fill="hold"/>
                                        <p:tgtEl>
                                          <p:spTgt spid="75"/>
                                        </p:tgtEl>
                                        <p:attrNameLst>
                                          <p:attrName>ppt_w</p:attrName>
                                        </p:attrNameLst>
                                      </p:cBhvr>
                                      <p:tavLst>
                                        <p:tav tm="0">
                                          <p:val>
                                            <p:fltVal val="0"/>
                                          </p:val>
                                        </p:tav>
                                        <p:tav tm="100000">
                                          <p:val>
                                            <p:strVal val="#ppt_w"/>
                                          </p:val>
                                        </p:tav>
                                      </p:tavLst>
                                    </p:anim>
                                    <p:anim calcmode="lin" valueType="num">
                                      <p:cBhvr>
                                        <p:cTn id="64" dur="500" fill="hold"/>
                                        <p:tgtEl>
                                          <p:spTgt spid="75"/>
                                        </p:tgtEl>
                                        <p:attrNameLst>
                                          <p:attrName>ppt_h</p:attrName>
                                        </p:attrNameLst>
                                      </p:cBhvr>
                                      <p:tavLst>
                                        <p:tav tm="0">
                                          <p:val>
                                            <p:fltVal val="0"/>
                                          </p:val>
                                        </p:tav>
                                        <p:tav tm="100000">
                                          <p:val>
                                            <p:strVal val="#ppt_h"/>
                                          </p:val>
                                        </p:tav>
                                      </p:tavLst>
                                    </p:anim>
                                    <p:animEffect transition="in" filter="fade">
                                      <p:cBhvr>
                                        <p:cTn id="65" dur="500"/>
                                        <p:tgtEl>
                                          <p:spTgt spid="75"/>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3"/>
                                        </p:tgtEl>
                                        <p:attrNameLst>
                                          <p:attrName>r</p:attrName>
                                        </p:attrNameLst>
                                      </p:cBhvr>
                                    </p:animRot>
                                    <p:animRot by="-240000">
                                      <p:cBhvr>
                                        <p:cTn id="68" dur="200" fill="hold">
                                          <p:stCondLst>
                                            <p:cond delay="200"/>
                                          </p:stCondLst>
                                        </p:cTn>
                                        <p:tgtEl>
                                          <p:spTgt spid="33"/>
                                        </p:tgtEl>
                                        <p:attrNameLst>
                                          <p:attrName>r</p:attrName>
                                        </p:attrNameLst>
                                      </p:cBhvr>
                                    </p:animRot>
                                    <p:animRot by="240000">
                                      <p:cBhvr>
                                        <p:cTn id="69" dur="200" fill="hold">
                                          <p:stCondLst>
                                            <p:cond delay="400"/>
                                          </p:stCondLst>
                                        </p:cTn>
                                        <p:tgtEl>
                                          <p:spTgt spid="33"/>
                                        </p:tgtEl>
                                        <p:attrNameLst>
                                          <p:attrName>r</p:attrName>
                                        </p:attrNameLst>
                                      </p:cBhvr>
                                    </p:animRot>
                                    <p:animRot by="-240000">
                                      <p:cBhvr>
                                        <p:cTn id="70" dur="200" fill="hold">
                                          <p:stCondLst>
                                            <p:cond delay="600"/>
                                          </p:stCondLst>
                                        </p:cTn>
                                        <p:tgtEl>
                                          <p:spTgt spid="33"/>
                                        </p:tgtEl>
                                        <p:attrNameLst>
                                          <p:attrName>r</p:attrName>
                                        </p:attrNameLst>
                                      </p:cBhvr>
                                    </p:animRot>
                                    <p:animRot by="120000">
                                      <p:cBhvr>
                                        <p:cTn id="71" dur="200" fill="hold">
                                          <p:stCondLst>
                                            <p:cond delay="800"/>
                                          </p:stCondLst>
                                        </p:cTn>
                                        <p:tgtEl>
                                          <p:spTgt spid="33"/>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8"/>
                                        </p:tgtEl>
                                        <p:attrNameLst>
                                          <p:attrName>r</p:attrName>
                                        </p:attrNameLst>
                                      </p:cBhvr>
                                    </p:animRot>
                                    <p:animRot by="-240000">
                                      <p:cBhvr>
                                        <p:cTn id="74" dur="200" fill="hold">
                                          <p:stCondLst>
                                            <p:cond delay="200"/>
                                          </p:stCondLst>
                                        </p:cTn>
                                        <p:tgtEl>
                                          <p:spTgt spid="38"/>
                                        </p:tgtEl>
                                        <p:attrNameLst>
                                          <p:attrName>r</p:attrName>
                                        </p:attrNameLst>
                                      </p:cBhvr>
                                    </p:animRot>
                                    <p:animRot by="240000">
                                      <p:cBhvr>
                                        <p:cTn id="75" dur="200" fill="hold">
                                          <p:stCondLst>
                                            <p:cond delay="400"/>
                                          </p:stCondLst>
                                        </p:cTn>
                                        <p:tgtEl>
                                          <p:spTgt spid="38"/>
                                        </p:tgtEl>
                                        <p:attrNameLst>
                                          <p:attrName>r</p:attrName>
                                        </p:attrNameLst>
                                      </p:cBhvr>
                                    </p:animRot>
                                    <p:animRot by="-240000">
                                      <p:cBhvr>
                                        <p:cTn id="76" dur="200" fill="hold">
                                          <p:stCondLst>
                                            <p:cond delay="600"/>
                                          </p:stCondLst>
                                        </p:cTn>
                                        <p:tgtEl>
                                          <p:spTgt spid="38"/>
                                        </p:tgtEl>
                                        <p:attrNameLst>
                                          <p:attrName>r</p:attrName>
                                        </p:attrNameLst>
                                      </p:cBhvr>
                                    </p:animRot>
                                    <p:animRot by="120000">
                                      <p:cBhvr>
                                        <p:cTn id="77" dur="200" fill="hold">
                                          <p:stCondLst>
                                            <p:cond delay="800"/>
                                          </p:stCondLst>
                                        </p:cTn>
                                        <p:tgtEl>
                                          <p:spTgt spid="38"/>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5"/>
                                        </p:tgtEl>
                                        <p:attrNameLst>
                                          <p:attrName>r</p:attrName>
                                        </p:attrNameLst>
                                      </p:cBhvr>
                                    </p:animRot>
                                    <p:animRot by="-240000">
                                      <p:cBhvr>
                                        <p:cTn id="80" dur="200" fill="hold">
                                          <p:stCondLst>
                                            <p:cond delay="200"/>
                                          </p:stCondLst>
                                        </p:cTn>
                                        <p:tgtEl>
                                          <p:spTgt spid="45"/>
                                        </p:tgtEl>
                                        <p:attrNameLst>
                                          <p:attrName>r</p:attrName>
                                        </p:attrNameLst>
                                      </p:cBhvr>
                                    </p:animRot>
                                    <p:animRot by="240000">
                                      <p:cBhvr>
                                        <p:cTn id="81" dur="200" fill="hold">
                                          <p:stCondLst>
                                            <p:cond delay="400"/>
                                          </p:stCondLst>
                                        </p:cTn>
                                        <p:tgtEl>
                                          <p:spTgt spid="45"/>
                                        </p:tgtEl>
                                        <p:attrNameLst>
                                          <p:attrName>r</p:attrName>
                                        </p:attrNameLst>
                                      </p:cBhvr>
                                    </p:animRot>
                                    <p:animRot by="-240000">
                                      <p:cBhvr>
                                        <p:cTn id="82" dur="200" fill="hold">
                                          <p:stCondLst>
                                            <p:cond delay="600"/>
                                          </p:stCondLst>
                                        </p:cTn>
                                        <p:tgtEl>
                                          <p:spTgt spid="45"/>
                                        </p:tgtEl>
                                        <p:attrNameLst>
                                          <p:attrName>r</p:attrName>
                                        </p:attrNameLst>
                                      </p:cBhvr>
                                    </p:animRot>
                                    <p:animRot by="120000">
                                      <p:cBhvr>
                                        <p:cTn id="83" dur="200" fill="hold">
                                          <p:stCondLst>
                                            <p:cond delay="800"/>
                                          </p:stCondLst>
                                        </p:cTn>
                                        <p:tgtEl>
                                          <p:spTgt spid="45"/>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50"/>
                                        </p:tgtEl>
                                        <p:attrNameLst>
                                          <p:attrName>r</p:attrName>
                                        </p:attrNameLst>
                                      </p:cBhvr>
                                    </p:animRot>
                                    <p:animRot by="-240000">
                                      <p:cBhvr>
                                        <p:cTn id="86" dur="200" fill="hold">
                                          <p:stCondLst>
                                            <p:cond delay="200"/>
                                          </p:stCondLst>
                                        </p:cTn>
                                        <p:tgtEl>
                                          <p:spTgt spid="50"/>
                                        </p:tgtEl>
                                        <p:attrNameLst>
                                          <p:attrName>r</p:attrName>
                                        </p:attrNameLst>
                                      </p:cBhvr>
                                    </p:animRot>
                                    <p:animRot by="240000">
                                      <p:cBhvr>
                                        <p:cTn id="87" dur="200" fill="hold">
                                          <p:stCondLst>
                                            <p:cond delay="400"/>
                                          </p:stCondLst>
                                        </p:cTn>
                                        <p:tgtEl>
                                          <p:spTgt spid="50"/>
                                        </p:tgtEl>
                                        <p:attrNameLst>
                                          <p:attrName>r</p:attrName>
                                        </p:attrNameLst>
                                      </p:cBhvr>
                                    </p:animRot>
                                    <p:animRot by="-240000">
                                      <p:cBhvr>
                                        <p:cTn id="88" dur="200" fill="hold">
                                          <p:stCondLst>
                                            <p:cond delay="600"/>
                                          </p:stCondLst>
                                        </p:cTn>
                                        <p:tgtEl>
                                          <p:spTgt spid="50"/>
                                        </p:tgtEl>
                                        <p:attrNameLst>
                                          <p:attrName>r</p:attrName>
                                        </p:attrNameLst>
                                      </p:cBhvr>
                                    </p:animRot>
                                    <p:animRot by="120000">
                                      <p:cBhvr>
                                        <p:cTn id="89" dur="200" fill="hold">
                                          <p:stCondLst>
                                            <p:cond delay="800"/>
                                          </p:stCondLst>
                                        </p:cTn>
                                        <p:tgtEl>
                                          <p:spTgt spid="50"/>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9"/>
                                        </p:tgtEl>
                                        <p:attrNameLst>
                                          <p:attrName>r</p:attrName>
                                        </p:attrNameLst>
                                      </p:cBhvr>
                                    </p:animRot>
                                    <p:animRot by="-240000">
                                      <p:cBhvr>
                                        <p:cTn id="92" dur="200" fill="hold">
                                          <p:stCondLst>
                                            <p:cond delay="200"/>
                                          </p:stCondLst>
                                        </p:cTn>
                                        <p:tgtEl>
                                          <p:spTgt spid="69"/>
                                        </p:tgtEl>
                                        <p:attrNameLst>
                                          <p:attrName>r</p:attrName>
                                        </p:attrNameLst>
                                      </p:cBhvr>
                                    </p:animRot>
                                    <p:animRot by="240000">
                                      <p:cBhvr>
                                        <p:cTn id="93" dur="200" fill="hold">
                                          <p:stCondLst>
                                            <p:cond delay="400"/>
                                          </p:stCondLst>
                                        </p:cTn>
                                        <p:tgtEl>
                                          <p:spTgt spid="69"/>
                                        </p:tgtEl>
                                        <p:attrNameLst>
                                          <p:attrName>r</p:attrName>
                                        </p:attrNameLst>
                                      </p:cBhvr>
                                    </p:animRot>
                                    <p:animRot by="-240000">
                                      <p:cBhvr>
                                        <p:cTn id="94" dur="200" fill="hold">
                                          <p:stCondLst>
                                            <p:cond delay="600"/>
                                          </p:stCondLst>
                                        </p:cTn>
                                        <p:tgtEl>
                                          <p:spTgt spid="69"/>
                                        </p:tgtEl>
                                        <p:attrNameLst>
                                          <p:attrName>r</p:attrName>
                                        </p:attrNameLst>
                                      </p:cBhvr>
                                    </p:animRot>
                                    <p:animRot by="120000">
                                      <p:cBhvr>
                                        <p:cTn id="95" dur="200" fill="hold">
                                          <p:stCondLst>
                                            <p:cond delay="800"/>
                                          </p:stCondLst>
                                        </p:cTn>
                                        <p:tgtEl>
                                          <p:spTgt spid="69"/>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5"/>
                                        </p:tgtEl>
                                        <p:attrNameLst>
                                          <p:attrName>r</p:attrName>
                                        </p:attrNameLst>
                                      </p:cBhvr>
                                    </p:animRot>
                                    <p:animRot by="-240000">
                                      <p:cBhvr>
                                        <p:cTn id="98" dur="200" fill="hold">
                                          <p:stCondLst>
                                            <p:cond delay="200"/>
                                          </p:stCondLst>
                                        </p:cTn>
                                        <p:tgtEl>
                                          <p:spTgt spid="75"/>
                                        </p:tgtEl>
                                        <p:attrNameLst>
                                          <p:attrName>r</p:attrName>
                                        </p:attrNameLst>
                                      </p:cBhvr>
                                    </p:animRot>
                                    <p:animRot by="240000">
                                      <p:cBhvr>
                                        <p:cTn id="99" dur="200" fill="hold">
                                          <p:stCondLst>
                                            <p:cond delay="400"/>
                                          </p:stCondLst>
                                        </p:cTn>
                                        <p:tgtEl>
                                          <p:spTgt spid="75"/>
                                        </p:tgtEl>
                                        <p:attrNameLst>
                                          <p:attrName>r</p:attrName>
                                        </p:attrNameLst>
                                      </p:cBhvr>
                                    </p:animRot>
                                    <p:animRot by="-240000">
                                      <p:cBhvr>
                                        <p:cTn id="100" dur="200" fill="hold">
                                          <p:stCondLst>
                                            <p:cond delay="600"/>
                                          </p:stCondLst>
                                        </p:cTn>
                                        <p:tgtEl>
                                          <p:spTgt spid="75"/>
                                        </p:tgtEl>
                                        <p:attrNameLst>
                                          <p:attrName>r</p:attrName>
                                        </p:attrNameLst>
                                      </p:cBhvr>
                                    </p:animRot>
                                    <p:animRot by="120000">
                                      <p:cBhvr>
                                        <p:cTn id="101" dur="200" fill="hold">
                                          <p:stCondLst>
                                            <p:cond delay="800"/>
                                          </p:stCondLst>
                                        </p:cTn>
                                        <p:tgtEl>
                                          <p:spTgt spid="75"/>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fade">
                                      <p:cBhvr>
                                        <p:cTn id="108" dur="500"/>
                                        <p:tgtEl>
                                          <p:spTgt spid="57"/>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500"/>
                                        <p:tgtEl>
                                          <p:spTgt spid="59"/>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61"/>
                                        </p:tgtEl>
                                        <p:attrNameLst>
                                          <p:attrName>style.visibility</p:attrName>
                                        </p:attrNameLst>
                                      </p:cBhvr>
                                      <p:to>
                                        <p:strVal val="visible"/>
                                      </p:to>
                                    </p:set>
                                    <p:animEffect transition="in" filter="fade">
                                      <p:cBhvr>
                                        <p:cTn id="120" dur="500"/>
                                        <p:tgtEl>
                                          <p:spTgt spid="61"/>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fade">
                                      <p:cBhvr>
                                        <p:cTn id="123" dur="500"/>
                                        <p:tgtEl>
                                          <p:spTgt spid="62"/>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fade">
                                      <p:cBhvr>
                                        <p:cTn id="126" dur="500"/>
                                        <p:tgtEl>
                                          <p:spTgt spid="63"/>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4"/>
                                        </p:tgtEl>
                                        <p:attrNameLst>
                                          <p:attrName>style.visibility</p:attrName>
                                        </p:attrNameLst>
                                      </p:cBhvr>
                                      <p:to>
                                        <p:strVal val="visible"/>
                                      </p:to>
                                    </p:set>
                                    <p:animEffect transition="in" filter="fade">
                                      <p:cBhvr>
                                        <p:cTn id="129" dur="500"/>
                                        <p:tgtEl>
                                          <p:spTgt spid="64"/>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5"/>
                                        </p:tgtEl>
                                        <p:attrNameLst>
                                          <p:attrName>style.visibility</p:attrName>
                                        </p:attrNameLst>
                                      </p:cBhvr>
                                      <p:to>
                                        <p:strVal val="visible"/>
                                      </p:to>
                                    </p:set>
                                    <p:animEffect transition="in" filter="fade">
                                      <p:cBhvr>
                                        <p:cTn id="132" dur="500"/>
                                        <p:tgtEl>
                                          <p:spTgt spid="65"/>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6"/>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7"/>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8"/>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9"/>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60"/>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61"/>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2"/>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3"/>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4"/>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5"/>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p:bldP spid="67"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项目来源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PROJECT SOURCE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矩形 4"/>
          <p:cNvSpPr>
            <a:spLocks noChangeArrowheads="1"/>
          </p:cNvSpPr>
          <p:nvPr/>
        </p:nvSpPr>
        <p:spPr bwMode="auto">
          <a:xfrm>
            <a:off x="3217267" y="2742600"/>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a:solidFill>
                  <a:srgbClr val="2C3637"/>
                </a:solidFill>
                <a:latin typeface="Impact MT Std" pitchFamily="34" charset="0"/>
                <a:ea typeface="微软雅黑" panose="020B0503020204020204" pitchFamily="34" charset="-122"/>
                <a:sym typeface="微软雅黑" panose="020B0503020204020204" pitchFamily="34" charset="-122"/>
              </a:rPr>
              <a:t>TODAY</a:t>
            </a:r>
            <a:endParaRPr lang="zh-CN" altLang="en-US" sz="32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1561083" y="3039343"/>
            <a:ext cx="310391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6600" b="1" dirty="0">
                <a:solidFill>
                  <a:srgbClr val="2C3637"/>
                </a:solidFill>
                <a:latin typeface="Impact MT Std" pitchFamily="34" charset="0"/>
                <a:ea typeface="微软雅黑" panose="020B0503020204020204" pitchFamily="34" charset="-122"/>
                <a:sym typeface="微软雅黑" panose="020B0503020204020204" pitchFamily="34" charset="-122"/>
              </a:rPr>
              <a:t>2019.11</a:t>
            </a:r>
            <a:endParaRPr lang="zh-CN" altLang="en-US" sz="6600" b="1" dirty="0">
              <a:solidFill>
                <a:srgbClr val="2C3637"/>
              </a:solidFill>
              <a:latin typeface="Impact MT Std" pitchFamily="34" charset="0"/>
              <a:ea typeface="微软雅黑" panose="020B0503020204020204" pitchFamily="34" charset="-122"/>
              <a:sym typeface="微软雅黑" panose="020B0503020204020204" pitchFamily="34" charset="-122"/>
            </a:endParaRPr>
          </a:p>
        </p:txBody>
      </p:sp>
      <p:sp>
        <p:nvSpPr>
          <p:cNvPr id="32" name="矩形 4"/>
          <p:cNvSpPr>
            <a:spLocks noChangeArrowheads="1"/>
          </p:cNvSpPr>
          <p:nvPr/>
        </p:nvSpPr>
        <p:spPr bwMode="auto">
          <a:xfrm>
            <a:off x="1921123"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rPr>
              <a:t>历史最好记录</a:t>
            </a:r>
          </a:p>
        </p:txBody>
      </p:sp>
      <p:sp>
        <p:nvSpPr>
          <p:cNvPr id="33" name="椭圆 32"/>
          <p:cNvSpPr/>
          <p:nvPr/>
        </p:nvSpPr>
        <p:spPr>
          <a:xfrm>
            <a:off x="3588893" y="1959223"/>
            <a:ext cx="792088"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p:nvPr/>
        </p:nvCxnSpPr>
        <p:spPr>
          <a:xfrm flipV="1">
            <a:off x="3732909" y="2175247"/>
            <a:ext cx="0" cy="516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3660901"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a:solidFill>
                  <a:schemeClr val="bg1"/>
                </a:solidFill>
                <a:latin typeface="Impact MT Std" pitchFamily="34" charset="0"/>
                <a:ea typeface="微软雅黑" panose="020B0503020204020204" pitchFamily="34" charset="-122"/>
                <a:sym typeface="微软雅黑" panose="020B0503020204020204" pitchFamily="34" charset="-122"/>
              </a:rPr>
              <a:t>5%</a:t>
            </a:r>
            <a:endParaRPr lang="zh-CN" altLang="en-US" sz="28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1417067"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rgbClr val="C00000"/>
                </a:solidFill>
                <a:latin typeface="Impact MT Std" pitchFamily="34" charset="0"/>
                <a:ea typeface="微软雅黑" panose="020B0503020204020204" pitchFamily="34" charset="-122"/>
                <a:sym typeface="微软雅黑" panose="020B0503020204020204" pitchFamily="34" charset="-122"/>
              </a:rPr>
              <a:t>相比较去年同期上涨</a:t>
            </a:r>
          </a:p>
        </p:txBody>
      </p:sp>
      <p:cxnSp>
        <p:nvCxnSpPr>
          <p:cNvPr id="37" name="直接连接符 36"/>
          <p:cNvCxnSpPr/>
          <p:nvPr/>
        </p:nvCxnSpPr>
        <p:spPr>
          <a:xfrm>
            <a:off x="4801443" y="1340768"/>
            <a:ext cx="0" cy="4536504"/>
          </a:xfrm>
          <a:prstGeom prst="line">
            <a:avLst/>
          </a:prstGeom>
          <a:ln>
            <a:solidFill>
              <a:srgbClr val="2C3637"/>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Freeform 6"/>
          <p:cNvSpPr/>
          <p:nvPr/>
        </p:nvSpPr>
        <p:spPr bwMode="auto">
          <a:xfrm>
            <a:off x="5338002"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39" name="Freeform 7"/>
          <p:cNvSpPr/>
          <p:nvPr/>
        </p:nvSpPr>
        <p:spPr bwMode="auto">
          <a:xfrm>
            <a:off x="5338002" y="2536450"/>
            <a:ext cx="265129" cy="497364"/>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0" name="Freeform 8"/>
          <p:cNvSpPr/>
          <p:nvPr/>
        </p:nvSpPr>
        <p:spPr bwMode="auto">
          <a:xfrm>
            <a:off x="5676303"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1" name="Freeform 9"/>
          <p:cNvSpPr/>
          <p:nvPr/>
        </p:nvSpPr>
        <p:spPr bwMode="auto">
          <a:xfrm>
            <a:off x="6014604"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4" name="Freeform 10"/>
          <p:cNvSpPr/>
          <p:nvPr/>
        </p:nvSpPr>
        <p:spPr bwMode="auto">
          <a:xfrm>
            <a:off x="6354328" y="1412776"/>
            <a:ext cx="266553" cy="1621037"/>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5" name="Freeform 11"/>
          <p:cNvSpPr/>
          <p:nvPr/>
        </p:nvSpPr>
        <p:spPr bwMode="auto">
          <a:xfrm>
            <a:off x="5676303" y="2197790"/>
            <a:ext cx="265129" cy="836024"/>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6" name="Freeform 12"/>
          <p:cNvSpPr/>
          <p:nvPr/>
        </p:nvSpPr>
        <p:spPr bwMode="auto">
          <a:xfrm>
            <a:off x="6014604" y="1847791"/>
            <a:ext cx="266553" cy="1186021"/>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47" name="Freeform 13"/>
          <p:cNvSpPr/>
          <p:nvPr/>
        </p:nvSpPr>
        <p:spPr bwMode="auto">
          <a:xfrm>
            <a:off x="6354328" y="1618240"/>
            <a:ext cx="266553" cy="1415574"/>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48" name="Freeform 14"/>
          <p:cNvSpPr/>
          <p:nvPr/>
        </p:nvSpPr>
        <p:spPr bwMode="auto">
          <a:xfrm>
            <a:off x="7400547"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49" name="Freeform 15"/>
          <p:cNvSpPr/>
          <p:nvPr/>
        </p:nvSpPr>
        <p:spPr bwMode="auto">
          <a:xfrm>
            <a:off x="7738690"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0" name="Freeform 16"/>
          <p:cNvSpPr/>
          <p:nvPr/>
        </p:nvSpPr>
        <p:spPr bwMode="auto">
          <a:xfrm>
            <a:off x="8078257"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1" name="Freeform 17"/>
          <p:cNvSpPr/>
          <p:nvPr/>
        </p:nvSpPr>
        <p:spPr bwMode="auto">
          <a:xfrm>
            <a:off x="8417823"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2" name="Freeform 18"/>
          <p:cNvSpPr/>
          <p:nvPr/>
        </p:nvSpPr>
        <p:spPr bwMode="auto">
          <a:xfrm>
            <a:off x="7400547" y="2792925"/>
            <a:ext cx="265129" cy="240888"/>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3" name="Freeform 19"/>
          <p:cNvSpPr/>
          <p:nvPr/>
        </p:nvSpPr>
        <p:spPr bwMode="auto">
          <a:xfrm>
            <a:off x="7738690" y="2204873"/>
            <a:ext cx="266553"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4" name="Freeform 20"/>
          <p:cNvSpPr/>
          <p:nvPr/>
        </p:nvSpPr>
        <p:spPr bwMode="auto">
          <a:xfrm>
            <a:off x="8078257" y="1618240"/>
            <a:ext cx="266553" cy="1415574"/>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55" name="Freeform 21"/>
          <p:cNvSpPr/>
          <p:nvPr/>
        </p:nvSpPr>
        <p:spPr bwMode="auto">
          <a:xfrm>
            <a:off x="8417823" y="2411755"/>
            <a:ext cx="266553" cy="622059"/>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56" name="Freeform 22"/>
          <p:cNvSpPr/>
          <p:nvPr/>
        </p:nvSpPr>
        <p:spPr bwMode="auto">
          <a:xfrm>
            <a:off x="9463092"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7" name="Freeform 23"/>
          <p:cNvSpPr/>
          <p:nvPr/>
        </p:nvSpPr>
        <p:spPr bwMode="auto">
          <a:xfrm>
            <a:off x="9803450"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8" name="Freeform 24"/>
          <p:cNvSpPr/>
          <p:nvPr/>
        </p:nvSpPr>
        <p:spPr bwMode="auto">
          <a:xfrm>
            <a:off x="10142384" y="1412776"/>
            <a:ext cx="265129"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59" name="Freeform 25"/>
          <p:cNvSpPr/>
          <p:nvPr/>
        </p:nvSpPr>
        <p:spPr bwMode="auto">
          <a:xfrm>
            <a:off x="10481318" y="1412776"/>
            <a:ext cx="266553" cy="1621037"/>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81887" tIns="40943" rIns="81887" bIns="40943" numCol="1" anchor="t" anchorCtr="0" compatLnSpc="1"/>
          <a:lstStyle/>
          <a:p>
            <a:endParaRPr lang="zh-CN" altLang="en-US"/>
          </a:p>
        </p:txBody>
      </p:sp>
      <p:sp>
        <p:nvSpPr>
          <p:cNvPr id="60" name="Freeform 26"/>
          <p:cNvSpPr/>
          <p:nvPr/>
        </p:nvSpPr>
        <p:spPr bwMode="auto">
          <a:xfrm>
            <a:off x="10481318" y="1611153"/>
            <a:ext cx="266553" cy="142265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1" name="Freeform 27"/>
          <p:cNvSpPr/>
          <p:nvPr/>
        </p:nvSpPr>
        <p:spPr bwMode="auto">
          <a:xfrm>
            <a:off x="10142384" y="1874716"/>
            <a:ext cx="265129" cy="1159099"/>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2" name="Freeform 28"/>
          <p:cNvSpPr/>
          <p:nvPr/>
        </p:nvSpPr>
        <p:spPr bwMode="auto">
          <a:xfrm>
            <a:off x="9803450" y="2204873"/>
            <a:ext cx="265129" cy="828940"/>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63" name="Freeform 29"/>
          <p:cNvSpPr/>
          <p:nvPr/>
        </p:nvSpPr>
        <p:spPr bwMode="auto">
          <a:xfrm>
            <a:off x="9463092" y="2547786"/>
            <a:ext cx="266553" cy="486028"/>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4" name="Oval 38"/>
          <p:cNvSpPr>
            <a:spLocks noChangeArrowheads="1"/>
          </p:cNvSpPr>
          <p:nvPr/>
        </p:nvSpPr>
        <p:spPr bwMode="auto">
          <a:xfrm>
            <a:off x="5634489"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5" name="Freeform 39"/>
          <p:cNvSpPr>
            <a:spLocks noEditPoints="1"/>
          </p:cNvSpPr>
          <p:nvPr/>
        </p:nvSpPr>
        <p:spPr bwMode="auto">
          <a:xfrm>
            <a:off x="5807300" y="3459944"/>
            <a:ext cx="356856" cy="35926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6" name="Oval 40"/>
          <p:cNvSpPr>
            <a:spLocks noChangeArrowheads="1"/>
          </p:cNvSpPr>
          <p:nvPr/>
        </p:nvSpPr>
        <p:spPr bwMode="auto">
          <a:xfrm>
            <a:off x="7694551" y="3304037"/>
            <a:ext cx="675073"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7" name="Oval 41"/>
          <p:cNvSpPr>
            <a:spLocks noChangeArrowheads="1"/>
          </p:cNvSpPr>
          <p:nvPr/>
        </p:nvSpPr>
        <p:spPr bwMode="auto">
          <a:xfrm>
            <a:off x="9761617" y="3304037"/>
            <a:ext cx="672799" cy="671079"/>
          </a:xfrm>
          <a:prstGeom prst="ellipse">
            <a:avLst/>
          </a:prstGeom>
          <a:solidFill>
            <a:schemeClr val="bg1"/>
          </a:solidFill>
          <a:ln w="12700" cap="flat">
            <a:solidFill>
              <a:srgbClr val="414455"/>
            </a:solidFill>
            <a:prstDash val="solid"/>
            <a:miter lim="800000"/>
          </a:ln>
        </p:spPr>
        <p:txBody>
          <a:bodyPr vert="horz" wrap="square" lIns="81887" tIns="40943" rIns="81887" bIns="40943" numCol="1" anchor="t" anchorCtr="0" compatLnSpc="1"/>
          <a:lstStyle/>
          <a:p>
            <a:endParaRPr lang="zh-CN" altLang="en-US"/>
          </a:p>
        </p:txBody>
      </p:sp>
      <p:sp>
        <p:nvSpPr>
          <p:cNvPr id="68" name="Freeform 43"/>
          <p:cNvSpPr>
            <a:spLocks noEditPoints="1"/>
          </p:cNvSpPr>
          <p:nvPr/>
        </p:nvSpPr>
        <p:spPr bwMode="auto">
          <a:xfrm>
            <a:off x="9958229" y="3527729"/>
            <a:ext cx="279575" cy="22369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81887" tIns="40943" rIns="81887" bIns="40943" numCol="1" anchor="t" anchorCtr="0" compatLnSpc="1"/>
          <a:lstStyle/>
          <a:p>
            <a:endParaRPr lang="zh-CN" altLang="en-US"/>
          </a:p>
        </p:txBody>
      </p:sp>
      <p:sp>
        <p:nvSpPr>
          <p:cNvPr id="69" name="Freeform 44"/>
          <p:cNvSpPr>
            <a:spLocks noEditPoints="1"/>
          </p:cNvSpPr>
          <p:nvPr/>
        </p:nvSpPr>
        <p:spPr bwMode="auto">
          <a:xfrm>
            <a:off x="7838171" y="3473080"/>
            <a:ext cx="386406" cy="334410"/>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62A2A"/>
          </a:solidFill>
          <a:ln>
            <a:noFill/>
          </a:ln>
        </p:spPr>
        <p:txBody>
          <a:bodyPr vert="horz" wrap="square" lIns="81887" tIns="40943" rIns="81887" bIns="40943" numCol="1" anchor="t" anchorCtr="0" compatLnSpc="1"/>
          <a:lstStyle/>
          <a:p>
            <a:endParaRPr lang="zh-CN" altLang="en-US"/>
          </a:p>
        </p:txBody>
      </p:sp>
      <p:sp>
        <p:nvSpPr>
          <p:cNvPr id="70" name="TextBox 69"/>
          <p:cNvSpPr txBox="1"/>
          <p:nvPr/>
        </p:nvSpPr>
        <p:spPr>
          <a:xfrm>
            <a:off x="5077889" y="4412513"/>
            <a:ext cx="1883794" cy="13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3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t>您的内容打在这里，或者通过复制您的文本后。您的内容打在这里，或者通过复制您的文本后。</a:t>
            </a:r>
          </a:p>
        </p:txBody>
      </p:sp>
      <p:sp>
        <p:nvSpPr>
          <p:cNvPr id="71" name="TextBox 70"/>
          <p:cNvSpPr txBox="1"/>
          <p:nvPr/>
        </p:nvSpPr>
        <p:spPr>
          <a:xfrm>
            <a:off x="5503520" y="4070574"/>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业务一</a:t>
            </a:r>
          </a:p>
        </p:txBody>
      </p:sp>
      <p:sp>
        <p:nvSpPr>
          <p:cNvPr id="72" name="TextBox 71"/>
          <p:cNvSpPr txBox="1"/>
          <p:nvPr/>
        </p:nvSpPr>
        <p:spPr>
          <a:xfrm>
            <a:off x="7166121"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p>
        </p:txBody>
      </p:sp>
      <p:sp>
        <p:nvSpPr>
          <p:cNvPr id="73" name="TextBox 72"/>
          <p:cNvSpPr txBox="1"/>
          <p:nvPr/>
        </p:nvSpPr>
        <p:spPr>
          <a:xfrm>
            <a:off x="7591752"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业务二</a:t>
            </a:r>
          </a:p>
        </p:txBody>
      </p:sp>
      <p:sp>
        <p:nvSpPr>
          <p:cNvPr id="74" name="TextBox 73"/>
          <p:cNvSpPr txBox="1"/>
          <p:nvPr/>
        </p:nvSpPr>
        <p:spPr>
          <a:xfrm>
            <a:off x="9254353" y="4412513"/>
            <a:ext cx="1883794" cy="137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panose="020B0604020202020204" pitchFamily="34" charset="0"/>
              <a:buNone/>
              <a:defRPr sz="14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r>
              <a:rPr lang="zh-CN" altLang="en-US" dirty="0"/>
              <a:t>您的内容打在这里，或者通过复制您的文本后。您的内容打在这里，或者通过复制您的文本后。</a:t>
            </a:r>
          </a:p>
        </p:txBody>
      </p:sp>
      <p:sp>
        <p:nvSpPr>
          <p:cNvPr id="75" name="TextBox 74"/>
          <p:cNvSpPr txBox="1"/>
          <p:nvPr/>
        </p:nvSpPr>
        <p:spPr>
          <a:xfrm>
            <a:off x="9607976" y="4104441"/>
            <a:ext cx="954107" cy="400110"/>
          </a:xfrm>
          <a:prstGeom prst="rect">
            <a:avLst/>
          </a:prstGeom>
          <a:noFill/>
        </p:spPr>
        <p:txBody>
          <a:bodyPr wrap="none" rtlCol="0">
            <a:spAutoFit/>
          </a:bodyPr>
          <a:lstStyle>
            <a:defPPr>
              <a:defRPr lang="zh-CN"/>
            </a:defPPr>
            <a:lvl1pPr>
              <a:defRPr sz="20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dirty="0"/>
              <a:t>业务三</a:t>
            </a:r>
          </a:p>
        </p:txBody>
      </p:sp>
      <p:sp>
        <p:nvSpPr>
          <p:cNvPr id="90" name="圆角矩形 8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圆角矩形 9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up)">
                                      <p:cBhvr>
                                        <p:cTn id="20" dur="500"/>
                                        <p:tgtEl>
                                          <p:spTgt spid="37"/>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45" presetClass="entr" presetSubtype="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anim calcmode="lin" valueType="num">
                                      <p:cBhvr>
                                        <p:cTn id="41" dur="500" fill="hold"/>
                                        <p:tgtEl>
                                          <p:spTgt spid="64"/>
                                        </p:tgtEl>
                                        <p:attrNameLst>
                                          <p:attrName>ppt_w</p:attrName>
                                        </p:attrNameLst>
                                      </p:cBhvr>
                                      <p:tavLst>
                                        <p:tav tm="0" fmla="#ppt_w*sin(2.5*pi*$)">
                                          <p:val>
                                            <p:fltVal val="0"/>
                                          </p:val>
                                        </p:tav>
                                        <p:tav tm="100000">
                                          <p:val>
                                            <p:fltVal val="1"/>
                                          </p:val>
                                        </p:tav>
                                      </p:tavLst>
                                    </p:anim>
                                    <p:anim calcmode="lin" valueType="num">
                                      <p:cBhvr>
                                        <p:cTn id="42" dur="500" fill="hold"/>
                                        <p:tgtEl>
                                          <p:spTgt spid="64"/>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anim calcmode="lin" valueType="num">
                                      <p:cBhvr>
                                        <p:cTn id="46" dur="500" fill="hold"/>
                                        <p:tgtEl>
                                          <p:spTgt spid="65"/>
                                        </p:tgtEl>
                                        <p:attrNameLst>
                                          <p:attrName>ppt_w</p:attrName>
                                        </p:attrNameLst>
                                      </p:cBhvr>
                                      <p:tavLst>
                                        <p:tav tm="0" fmla="#ppt_w*sin(2.5*pi*$)">
                                          <p:val>
                                            <p:fltVal val="0"/>
                                          </p:val>
                                        </p:tav>
                                        <p:tav tm="100000">
                                          <p:val>
                                            <p:fltVal val="1"/>
                                          </p:val>
                                        </p:tav>
                                      </p:tavLst>
                                    </p:anim>
                                    <p:anim calcmode="lin" valueType="num">
                                      <p:cBhvr>
                                        <p:cTn id="47" dur="500" fill="hold"/>
                                        <p:tgtEl>
                                          <p:spTgt spid="65"/>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47" presetClass="entr" presetSubtype="0" fill="hold" grpId="0"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1000"/>
                                        <p:tgtEl>
                                          <p:spTgt spid="71"/>
                                        </p:tgtEl>
                                      </p:cBhvr>
                                    </p:animEffect>
                                    <p:anim calcmode="lin" valueType="num">
                                      <p:cBhvr>
                                        <p:cTn id="52" dur="1000" fill="hold"/>
                                        <p:tgtEl>
                                          <p:spTgt spid="71"/>
                                        </p:tgtEl>
                                        <p:attrNameLst>
                                          <p:attrName>ppt_x</p:attrName>
                                        </p:attrNameLst>
                                      </p:cBhvr>
                                      <p:tavLst>
                                        <p:tav tm="0">
                                          <p:val>
                                            <p:strVal val="#ppt_x"/>
                                          </p:val>
                                        </p:tav>
                                        <p:tav tm="100000">
                                          <p:val>
                                            <p:strVal val="#ppt_x"/>
                                          </p:val>
                                        </p:tav>
                                      </p:tavLst>
                                    </p:anim>
                                    <p:anim calcmode="lin" valueType="num">
                                      <p:cBhvr>
                                        <p:cTn id="53" dur="1000" fill="hold"/>
                                        <p:tgtEl>
                                          <p:spTgt spid="7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grpId="0" nodeType="withEffect">
                                  <p:stCondLst>
                                    <p:cond delay="20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par>
                                <p:cTn id="65" presetID="22" presetClass="entr" presetSubtype="4" fill="hold" grpId="0" nodeType="withEffect">
                                  <p:stCondLst>
                                    <p:cond delay="400"/>
                                  </p:stCondLst>
                                  <p:childTnLst>
                                    <p:set>
                                      <p:cBhvr>
                                        <p:cTn id="66" dur="1" fill="hold">
                                          <p:stCondLst>
                                            <p:cond delay="0"/>
                                          </p:stCondLst>
                                        </p:cTn>
                                        <p:tgtEl>
                                          <p:spTgt spid="41"/>
                                        </p:tgtEl>
                                        <p:attrNameLst>
                                          <p:attrName>style.visibility</p:attrName>
                                        </p:attrNameLst>
                                      </p:cBhvr>
                                      <p:to>
                                        <p:strVal val="visible"/>
                                      </p:to>
                                    </p:set>
                                    <p:animEffect transition="in" filter="wipe(down)">
                                      <p:cBhvr>
                                        <p:cTn id="67" dur="500"/>
                                        <p:tgtEl>
                                          <p:spTgt spid="41"/>
                                        </p:tgtEl>
                                      </p:cBhvr>
                                    </p:animEffect>
                                  </p:childTnLst>
                                </p:cTn>
                              </p:par>
                              <p:par>
                                <p:cTn id="68" presetID="22" presetClass="entr" presetSubtype="4" fill="hold" grpId="0" nodeType="withEffect">
                                  <p:stCondLst>
                                    <p:cond delay="60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childTnLst>
                          </p:cTn>
                        </p:par>
                        <p:par>
                          <p:cTn id="71" fill="hold">
                            <p:stCondLst>
                              <p:cond delay="2500"/>
                            </p:stCondLst>
                            <p:childTnLst>
                              <p:par>
                                <p:cTn id="72" presetID="22" presetClass="entr" presetSubtype="4"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down)">
                                      <p:cBhvr>
                                        <p:cTn id="74" dur="500"/>
                                        <p:tgtEl>
                                          <p:spTgt spid="3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down)">
                                      <p:cBhvr>
                                        <p:cTn id="77" dur="500"/>
                                        <p:tgtEl>
                                          <p:spTgt spid="4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00"/>
                                        <p:tgtEl>
                                          <p:spTgt spid="4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par>
                          <p:cTn id="84" fill="hold">
                            <p:stCondLst>
                              <p:cond delay="3000"/>
                            </p:stCondLst>
                            <p:childTnLst>
                              <p:par>
                                <p:cTn id="85" presetID="45" presetClass="entr" presetSubtype="0" fill="hold" grpId="0"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fade">
                                      <p:cBhvr>
                                        <p:cTn id="87" dur="500"/>
                                        <p:tgtEl>
                                          <p:spTgt spid="66"/>
                                        </p:tgtEl>
                                      </p:cBhvr>
                                    </p:animEffect>
                                    <p:anim calcmode="lin" valueType="num">
                                      <p:cBhvr>
                                        <p:cTn id="88" dur="500" fill="hold"/>
                                        <p:tgtEl>
                                          <p:spTgt spid="66"/>
                                        </p:tgtEl>
                                        <p:attrNameLst>
                                          <p:attrName>ppt_w</p:attrName>
                                        </p:attrNameLst>
                                      </p:cBhvr>
                                      <p:tavLst>
                                        <p:tav tm="0" fmla="#ppt_w*sin(2.5*pi*$)">
                                          <p:val>
                                            <p:fltVal val="0"/>
                                          </p:val>
                                        </p:tav>
                                        <p:tav tm="100000">
                                          <p:val>
                                            <p:fltVal val="1"/>
                                          </p:val>
                                        </p:tav>
                                      </p:tavLst>
                                    </p:anim>
                                    <p:anim calcmode="lin" valueType="num">
                                      <p:cBhvr>
                                        <p:cTn id="89" dur="500" fill="hold"/>
                                        <p:tgtEl>
                                          <p:spTgt spid="66"/>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fade">
                                      <p:cBhvr>
                                        <p:cTn id="92" dur="500"/>
                                        <p:tgtEl>
                                          <p:spTgt spid="69"/>
                                        </p:tgtEl>
                                      </p:cBhvr>
                                    </p:animEffect>
                                    <p:anim calcmode="lin" valueType="num">
                                      <p:cBhvr>
                                        <p:cTn id="93" dur="500" fill="hold"/>
                                        <p:tgtEl>
                                          <p:spTgt spid="69"/>
                                        </p:tgtEl>
                                        <p:attrNameLst>
                                          <p:attrName>ppt_w</p:attrName>
                                        </p:attrNameLst>
                                      </p:cBhvr>
                                      <p:tavLst>
                                        <p:tav tm="0" fmla="#ppt_w*sin(2.5*pi*$)">
                                          <p:val>
                                            <p:fltVal val="0"/>
                                          </p:val>
                                        </p:tav>
                                        <p:tav tm="100000">
                                          <p:val>
                                            <p:fltVal val="1"/>
                                          </p:val>
                                        </p:tav>
                                      </p:tavLst>
                                    </p:anim>
                                    <p:anim calcmode="lin" valueType="num">
                                      <p:cBhvr>
                                        <p:cTn id="94" dur="500" fill="hold"/>
                                        <p:tgtEl>
                                          <p:spTgt spid="69"/>
                                        </p:tgtEl>
                                        <p:attrNameLst>
                                          <p:attrName>ppt_h</p:attrName>
                                        </p:attrNameLst>
                                      </p:cBhvr>
                                      <p:tavLst>
                                        <p:tav tm="0">
                                          <p:val>
                                            <p:strVal val="#ppt_h"/>
                                          </p:val>
                                        </p:tav>
                                        <p:tav tm="100000">
                                          <p:val>
                                            <p:strVal val="#ppt_h"/>
                                          </p:val>
                                        </p:tav>
                                      </p:tavLst>
                                    </p:anim>
                                  </p:childTnLst>
                                </p:cTn>
                              </p:par>
                            </p:childTnLst>
                          </p:cTn>
                        </p:par>
                        <p:par>
                          <p:cTn id="95" fill="hold">
                            <p:stCondLst>
                              <p:cond delay="3500"/>
                            </p:stCondLst>
                            <p:childTnLst>
                              <p:par>
                                <p:cTn id="96" presetID="47"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animEffect transition="in" filter="fade">
                                      <p:cBhvr>
                                        <p:cTn id="98" dur="1000"/>
                                        <p:tgtEl>
                                          <p:spTgt spid="73"/>
                                        </p:tgtEl>
                                      </p:cBhvr>
                                    </p:animEffect>
                                    <p:anim calcmode="lin" valueType="num">
                                      <p:cBhvr>
                                        <p:cTn id="99" dur="1000" fill="hold"/>
                                        <p:tgtEl>
                                          <p:spTgt spid="73"/>
                                        </p:tgtEl>
                                        <p:attrNameLst>
                                          <p:attrName>ppt_x</p:attrName>
                                        </p:attrNameLst>
                                      </p:cBhvr>
                                      <p:tavLst>
                                        <p:tav tm="0">
                                          <p:val>
                                            <p:strVal val="#ppt_x"/>
                                          </p:val>
                                        </p:tav>
                                        <p:tav tm="100000">
                                          <p:val>
                                            <p:strVal val="#ppt_x"/>
                                          </p:val>
                                        </p:tav>
                                      </p:tavLst>
                                    </p:anim>
                                    <p:anim calcmode="lin" valueType="num">
                                      <p:cBhvr>
                                        <p:cTn id="100" dur="1000" fill="hold"/>
                                        <p:tgtEl>
                                          <p:spTgt spid="73"/>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1000"/>
                                        <p:tgtEl>
                                          <p:spTgt spid="72"/>
                                        </p:tgtEl>
                                      </p:cBhvr>
                                    </p:animEffect>
                                    <p:anim calcmode="lin" valueType="num">
                                      <p:cBhvr>
                                        <p:cTn id="104" dur="1000" fill="hold"/>
                                        <p:tgtEl>
                                          <p:spTgt spid="72"/>
                                        </p:tgtEl>
                                        <p:attrNameLst>
                                          <p:attrName>ppt_x</p:attrName>
                                        </p:attrNameLst>
                                      </p:cBhvr>
                                      <p:tavLst>
                                        <p:tav tm="0">
                                          <p:val>
                                            <p:strVal val="#ppt_x"/>
                                          </p:val>
                                        </p:tav>
                                        <p:tav tm="100000">
                                          <p:val>
                                            <p:strVal val="#ppt_x"/>
                                          </p:val>
                                        </p:tav>
                                      </p:tavLst>
                                    </p:anim>
                                    <p:anim calcmode="lin" valueType="num">
                                      <p:cBhvr>
                                        <p:cTn id="105" dur="1000" fill="hold"/>
                                        <p:tgtEl>
                                          <p:spTgt spid="72"/>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wipe(down)">
                                      <p:cBhvr>
                                        <p:cTn id="108" dur="500"/>
                                        <p:tgtEl>
                                          <p:spTgt spid="48"/>
                                        </p:tgtEl>
                                      </p:cBhvr>
                                    </p:animEffect>
                                  </p:childTnLst>
                                </p:cTn>
                              </p:par>
                              <p:par>
                                <p:cTn id="109" presetID="22" presetClass="entr" presetSubtype="4" fill="hold" grpId="0" nodeType="withEffect">
                                  <p:stCondLst>
                                    <p:cond delay="200"/>
                                  </p:stCondLst>
                                  <p:childTnLst>
                                    <p:set>
                                      <p:cBhvr>
                                        <p:cTn id="110" dur="1" fill="hold">
                                          <p:stCondLst>
                                            <p:cond delay="0"/>
                                          </p:stCondLst>
                                        </p:cTn>
                                        <p:tgtEl>
                                          <p:spTgt spid="49"/>
                                        </p:tgtEl>
                                        <p:attrNameLst>
                                          <p:attrName>style.visibility</p:attrName>
                                        </p:attrNameLst>
                                      </p:cBhvr>
                                      <p:to>
                                        <p:strVal val="visible"/>
                                      </p:to>
                                    </p:set>
                                    <p:animEffect transition="in" filter="wipe(down)">
                                      <p:cBhvr>
                                        <p:cTn id="111" dur="500"/>
                                        <p:tgtEl>
                                          <p:spTgt spid="49"/>
                                        </p:tgtEl>
                                      </p:cBhvr>
                                    </p:animEffect>
                                  </p:childTnLst>
                                </p:cTn>
                              </p:par>
                              <p:par>
                                <p:cTn id="112" presetID="22" presetClass="entr" presetSubtype="4" fill="hold" grpId="0" nodeType="withEffect">
                                  <p:stCondLst>
                                    <p:cond delay="400"/>
                                  </p:stCondLst>
                                  <p:childTnLst>
                                    <p:set>
                                      <p:cBhvr>
                                        <p:cTn id="113" dur="1" fill="hold">
                                          <p:stCondLst>
                                            <p:cond delay="0"/>
                                          </p:stCondLst>
                                        </p:cTn>
                                        <p:tgtEl>
                                          <p:spTgt spid="50"/>
                                        </p:tgtEl>
                                        <p:attrNameLst>
                                          <p:attrName>style.visibility</p:attrName>
                                        </p:attrNameLst>
                                      </p:cBhvr>
                                      <p:to>
                                        <p:strVal val="visible"/>
                                      </p:to>
                                    </p:set>
                                    <p:animEffect transition="in" filter="wipe(down)">
                                      <p:cBhvr>
                                        <p:cTn id="114" dur="500"/>
                                        <p:tgtEl>
                                          <p:spTgt spid="50"/>
                                        </p:tgtEl>
                                      </p:cBhvr>
                                    </p:animEffect>
                                  </p:childTnLst>
                                </p:cTn>
                              </p:par>
                              <p:par>
                                <p:cTn id="115" presetID="22" presetClass="entr" presetSubtype="4" fill="hold" grpId="0" nodeType="withEffect">
                                  <p:stCondLst>
                                    <p:cond delay="60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00"/>
                                        <p:tgtEl>
                                          <p:spTgt spid="51"/>
                                        </p:tgtEl>
                                      </p:cBhvr>
                                    </p:animEffect>
                                  </p:childTnLst>
                                </p:cTn>
                              </p:par>
                            </p:childTnLst>
                          </p:cTn>
                        </p:par>
                        <p:par>
                          <p:cTn id="118" fill="hold">
                            <p:stCondLst>
                              <p:cond delay="4500"/>
                            </p:stCondLst>
                            <p:childTnLst>
                              <p:par>
                                <p:cTn id="119" presetID="22" presetClass="entr" presetSubtype="4" fill="hold" grpId="0" nodeType="afterEffect">
                                  <p:stCondLst>
                                    <p:cond delay="0"/>
                                  </p:stCondLst>
                                  <p:childTnLst>
                                    <p:set>
                                      <p:cBhvr>
                                        <p:cTn id="120" dur="1" fill="hold">
                                          <p:stCondLst>
                                            <p:cond delay="0"/>
                                          </p:stCondLst>
                                        </p:cTn>
                                        <p:tgtEl>
                                          <p:spTgt spid="52"/>
                                        </p:tgtEl>
                                        <p:attrNameLst>
                                          <p:attrName>style.visibility</p:attrName>
                                        </p:attrNameLst>
                                      </p:cBhvr>
                                      <p:to>
                                        <p:strVal val="visible"/>
                                      </p:to>
                                    </p:set>
                                    <p:animEffect transition="in" filter="wipe(down)">
                                      <p:cBhvr>
                                        <p:cTn id="121" dur="500"/>
                                        <p:tgtEl>
                                          <p:spTgt spid="5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down)">
                                      <p:cBhvr>
                                        <p:cTn id="124" dur="500"/>
                                        <p:tgtEl>
                                          <p:spTgt spid="5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wipe(down)">
                                      <p:cBhvr>
                                        <p:cTn id="127" dur="500"/>
                                        <p:tgtEl>
                                          <p:spTgt spid="54"/>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wipe(down)">
                                      <p:cBhvr>
                                        <p:cTn id="130" dur="500"/>
                                        <p:tgtEl>
                                          <p:spTgt spid="55"/>
                                        </p:tgtEl>
                                      </p:cBhvr>
                                    </p:animEffect>
                                  </p:childTnLst>
                                </p:cTn>
                              </p:par>
                            </p:childTnLst>
                          </p:cTn>
                        </p:par>
                        <p:par>
                          <p:cTn id="131" fill="hold">
                            <p:stCondLst>
                              <p:cond delay="5000"/>
                            </p:stCondLst>
                            <p:childTnLst>
                              <p:par>
                                <p:cTn id="132" presetID="45" presetClass="entr" presetSubtype="0" fill="hold" grpId="0" nodeType="after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fade">
                                      <p:cBhvr>
                                        <p:cTn id="134" dur="500"/>
                                        <p:tgtEl>
                                          <p:spTgt spid="67"/>
                                        </p:tgtEl>
                                      </p:cBhvr>
                                    </p:animEffect>
                                    <p:anim calcmode="lin" valueType="num">
                                      <p:cBhvr>
                                        <p:cTn id="135" dur="500" fill="hold"/>
                                        <p:tgtEl>
                                          <p:spTgt spid="67"/>
                                        </p:tgtEl>
                                        <p:attrNameLst>
                                          <p:attrName>ppt_w</p:attrName>
                                        </p:attrNameLst>
                                      </p:cBhvr>
                                      <p:tavLst>
                                        <p:tav tm="0" fmla="#ppt_w*sin(2.5*pi*$)">
                                          <p:val>
                                            <p:fltVal val="0"/>
                                          </p:val>
                                        </p:tav>
                                        <p:tav tm="100000">
                                          <p:val>
                                            <p:fltVal val="1"/>
                                          </p:val>
                                        </p:tav>
                                      </p:tavLst>
                                    </p:anim>
                                    <p:anim calcmode="lin" valueType="num">
                                      <p:cBhvr>
                                        <p:cTn id="136" dur="500" fill="hold"/>
                                        <p:tgtEl>
                                          <p:spTgt spid="67"/>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500"/>
                                        <p:tgtEl>
                                          <p:spTgt spid="68"/>
                                        </p:tgtEl>
                                      </p:cBhvr>
                                    </p:animEffect>
                                    <p:anim calcmode="lin" valueType="num">
                                      <p:cBhvr>
                                        <p:cTn id="140" dur="500" fill="hold"/>
                                        <p:tgtEl>
                                          <p:spTgt spid="68"/>
                                        </p:tgtEl>
                                        <p:attrNameLst>
                                          <p:attrName>ppt_w</p:attrName>
                                        </p:attrNameLst>
                                      </p:cBhvr>
                                      <p:tavLst>
                                        <p:tav tm="0" fmla="#ppt_w*sin(2.5*pi*$)">
                                          <p:val>
                                            <p:fltVal val="0"/>
                                          </p:val>
                                        </p:tav>
                                        <p:tav tm="100000">
                                          <p:val>
                                            <p:fltVal val="1"/>
                                          </p:val>
                                        </p:tav>
                                      </p:tavLst>
                                    </p:anim>
                                    <p:anim calcmode="lin" valueType="num">
                                      <p:cBhvr>
                                        <p:cTn id="141" dur="500" fill="hold"/>
                                        <p:tgtEl>
                                          <p:spTgt spid="68"/>
                                        </p:tgtEl>
                                        <p:attrNameLst>
                                          <p:attrName>ppt_h</p:attrName>
                                        </p:attrNameLst>
                                      </p:cBhvr>
                                      <p:tavLst>
                                        <p:tav tm="0">
                                          <p:val>
                                            <p:strVal val="#ppt_h"/>
                                          </p:val>
                                        </p:tav>
                                        <p:tav tm="100000">
                                          <p:val>
                                            <p:strVal val="#ppt_h"/>
                                          </p:val>
                                        </p:tav>
                                      </p:tavLst>
                                    </p:anim>
                                  </p:childTnLst>
                                </p:cTn>
                              </p:par>
                            </p:childTnLst>
                          </p:cTn>
                        </p:par>
                        <p:par>
                          <p:cTn id="142" fill="hold">
                            <p:stCondLst>
                              <p:cond delay="5500"/>
                            </p:stCondLst>
                            <p:childTnLst>
                              <p:par>
                                <p:cTn id="143" presetID="47" presetClass="entr" presetSubtype="0" fill="hold" grpId="0" nodeType="after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1000"/>
                                        <p:tgtEl>
                                          <p:spTgt spid="75"/>
                                        </p:tgtEl>
                                      </p:cBhvr>
                                    </p:animEffect>
                                    <p:anim calcmode="lin" valueType="num">
                                      <p:cBhvr>
                                        <p:cTn id="146" dur="1000" fill="hold"/>
                                        <p:tgtEl>
                                          <p:spTgt spid="75"/>
                                        </p:tgtEl>
                                        <p:attrNameLst>
                                          <p:attrName>ppt_x</p:attrName>
                                        </p:attrNameLst>
                                      </p:cBhvr>
                                      <p:tavLst>
                                        <p:tav tm="0">
                                          <p:val>
                                            <p:strVal val="#ppt_x"/>
                                          </p:val>
                                        </p:tav>
                                        <p:tav tm="100000">
                                          <p:val>
                                            <p:strVal val="#ppt_x"/>
                                          </p:val>
                                        </p:tav>
                                      </p:tavLst>
                                    </p:anim>
                                    <p:anim calcmode="lin" valueType="num">
                                      <p:cBhvr>
                                        <p:cTn id="147" dur="1000" fill="hold"/>
                                        <p:tgtEl>
                                          <p:spTgt spid="7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74"/>
                                        </p:tgtEl>
                                        <p:attrNameLst>
                                          <p:attrName>style.visibility</p:attrName>
                                        </p:attrNameLst>
                                      </p:cBhvr>
                                      <p:to>
                                        <p:strVal val="visible"/>
                                      </p:to>
                                    </p:set>
                                    <p:animEffect transition="in" filter="fade">
                                      <p:cBhvr>
                                        <p:cTn id="150" dur="1000"/>
                                        <p:tgtEl>
                                          <p:spTgt spid="74"/>
                                        </p:tgtEl>
                                      </p:cBhvr>
                                    </p:animEffect>
                                    <p:anim calcmode="lin" valueType="num">
                                      <p:cBhvr>
                                        <p:cTn id="151" dur="1000" fill="hold"/>
                                        <p:tgtEl>
                                          <p:spTgt spid="74"/>
                                        </p:tgtEl>
                                        <p:attrNameLst>
                                          <p:attrName>ppt_x</p:attrName>
                                        </p:attrNameLst>
                                      </p:cBhvr>
                                      <p:tavLst>
                                        <p:tav tm="0">
                                          <p:val>
                                            <p:strVal val="#ppt_x"/>
                                          </p:val>
                                        </p:tav>
                                        <p:tav tm="100000">
                                          <p:val>
                                            <p:strVal val="#ppt_x"/>
                                          </p:val>
                                        </p:tav>
                                      </p:tavLst>
                                    </p:anim>
                                    <p:anim calcmode="lin" valueType="num">
                                      <p:cBhvr>
                                        <p:cTn id="152" dur="1000" fill="hold"/>
                                        <p:tgtEl>
                                          <p:spTgt spid="74"/>
                                        </p:tgtEl>
                                        <p:attrNameLst>
                                          <p:attrName>ppt_y</p:attrName>
                                        </p:attrNameLst>
                                      </p:cBhvr>
                                      <p:tavLst>
                                        <p:tav tm="0">
                                          <p:val>
                                            <p:strVal val="#ppt_y-.1"/>
                                          </p:val>
                                        </p:tav>
                                        <p:tav tm="100000">
                                          <p:val>
                                            <p:strVal val="#ppt_y"/>
                                          </p:val>
                                        </p:tav>
                                      </p:tavLst>
                                    </p:anim>
                                  </p:childTnLst>
                                </p:cTn>
                              </p:par>
                              <p:par>
                                <p:cTn id="153" presetID="22" presetClass="entr" presetSubtype="4" fill="hold" grpId="0" nodeType="with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down)">
                                      <p:cBhvr>
                                        <p:cTn id="155" dur="500"/>
                                        <p:tgtEl>
                                          <p:spTgt spid="56"/>
                                        </p:tgtEl>
                                      </p:cBhvr>
                                    </p:animEffect>
                                  </p:childTnLst>
                                </p:cTn>
                              </p:par>
                              <p:par>
                                <p:cTn id="156" presetID="22" presetClass="entr" presetSubtype="4" fill="hold" grpId="0" nodeType="withEffect">
                                  <p:stCondLst>
                                    <p:cond delay="200"/>
                                  </p:stCondLst>
                                  <p:childTnLst>
                                    <p:set>
                                      <p:cBhvr>
                                        <p:cTn id="157" dur="1" fill="hold">
                                          <p:stCondLst>
                                            <p:cond delay="0"/>
                                          </p:stCondLst>
                                        </p:cTn>
                                        <p:tgtEl>
                                          <p:spTgt spid="57"/>
                                        </p:tgtEl>
                                        <p:attrNameLst>
                                          <p:attrName>style.visibility</p:attrName>
                                        </p:attrNameLst>
                                      </p:cBhvr>
                                      <p:to>
                                        <p:strVal val="visible"/>
                                      </p:to>
                                    </p:set>
                                    <p:animEffect transition="in" filter="wipe(down)">
                                      <p:cBhvr>
                                        <p:cTn id="158" dur="500"/>
                                        <p:tgtEl>
                                          <p:spTgt spid="57"/>
                                        </p:tgtEl>
                                      </p:cBhvr>
                                    </p:animEffect>
                                  </p:childTnLst>
                                </p:cTn>
                              </p:par>
                              <p:par>
                                <p:cTn id="159" presetID="22" presetClass="entr" presetSubtype="4" fill="hold" grpId="0" nodeType="withEffect">
                                  <p:stCondLst>
                                    <p:cond delay="400"/>
                                  </p:stCondLst>
                                  <p:childTnLst>
                                    <p:set>
                                      <p:cBhvr>
                                        <p:cTn id="160" dur="1" fill="hold">
                                          <p:stCondLst>
                                            <p:cond delay="0"/>
                                          </p:stCondLst>
                                        </p:cTn>
                                        <p:tgtEl>
                                          <p:spTgt spid="58"/>
                                        </p:tgtEl>
                                        <p:attrNameLst>
                                          <p:attrName>style.visibility</p:attrName>
                                        </p:attrNameLst>
                                      </p:cBhvr>
                                      <p:to>
                                        <p:strVal val="visible"/>
                                      </p:to>
                                    </p:set>
                                    <p:animEffect transition="in" filter="wipe(down)">
                                      <p:cBhvr>
                                        <p:cTn id="161" dur="500"/>
                                        <p:tgtEl>
                                          <p:spTgt spid="58"/>
                                        </p:tgtEl>
                                      </p:cBhvr>
                                    </p:animEffect>
                                  </p:childTnLst>
                                </p:cTn>
                              </p:par>
                              <p:par>
                                <p:cTn id="162" presetID="22" presetClass="entr" presetSubtype="4" fill="hold" grpId="0" nodeType="withEffect">
                                  <p:stCondLst>
                                    <p:cond delay="600"/>
                                  </p:stCondLst>
                                  <p:childTnLst>
                                    <p:set>
                                      <p:cBhvr>
                                        <p:cTn id="163" dur="1" fill="hold">
                                          <p:stCondLst>
                                            <p:cond delay="0"/>
                                          </p:stCondLst>
                                        </p:cTn>
                                        <p:tgtEl>
                                          <p:spTgt spid="59"/>
                                        </p:tgtEl>
                                        <p:attrNameLst>
                                          <p:attrName>style.visibility</p:attrName>
                                        </p:attrNameLst>
                                      </p:cBhvr>
                                      <p:to>
                                        <p:strVal val="visible"/>
                                      </p:to>
                                    </p:set>
                                    <p:animEffect transition="in" filter="wipe(down)">
                                      <p:cBhvr>
                                        <p:cTn id="164" dur="500"/>
                                        <p:tgtEl>
                                          <p:spTgt spid="59"/>
                                        </p:tgtEl>
                                      </p:cBhvr>
                                    </p:animEffect>
                                  </p:childTnLst>
                                </p:cTn>
                              </p:par>
                            </p:childTnLst>
                          </p:cTn>
                        </p:par>
                        <p:par>
                          <p:cTn id="165" fill="hold">
                            <p:stCondLst>
                              <p:cond delay="6500"/>
                            </p:stCondLst>
                            <p:childTnLst>
                              <p:par>
                                <p:cTn id="166" presetID="22" presetClass="entr" presetSubtype="4" fill="hold" grpId="0" nodeType="afterEffect">
                                  <p:stCondLst>
                                    <p:cond delay="0"/>
                                  </p:stCondLst>
                                  <p:childTnLst>
                                    <p:set>
                                      <p:cBhvr>
                                        <p:cTn id="167" dur="1" fill="hold">
                                          <p:stCondLst>
                                            <p:cond delay="0"/>
                                          </p:stCondLst>
                                        </p:cTn>
                                        <p:tgtEl>
                                          <p:spTgt spid="63"/>
                                        </p:tgtEl>
                                        <p:attrNameLst>
                                          <p:attrName>style.visibility</p:attrName>
                                        </p:attrNameLst>
                                      </p:cBhvr>
                                      <p:to>
                                        <p:strVal val="visible"/>
                                      </p:to>
                                    </p:set>
                                    <p:animEffect transition="in" filter="wipe(down)">
                                      <p:cBhvr>
                                        <p:cTn id="168" dur="500"/>
                                        <p:tgtEl>
                                          <p:spTgt spid="63"/>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62"/>
                                        </p:tgtEl>
                                        <p:attrNameLst>
                                          <p:attrName>style.visibility</p:attrName>
                                        </p:attrNameLst>
                                      </p:cBhvr>
                                      <p:to>
                                        <p:strVal val="visible"/>
                                      </p:to>
                                    </p:set>
                                    <p:animEffect transition="in" filter="wipe(down)">
                                      <p:cBhvr>
                                        <p:cTn id="171" dur="500"/>
                                        <p:tgtEl>
                                          <p:spTgt spid="62"/>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wipe(down)">
                                      <p:cBhvr>
                                        <p:cTn id="174" dur="500"/>
                                        <p:tgtEl>
                                          <p:spTgt spid="61"/>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wipe(down)">
                                      <p:cBhvr>
                                        <p:cTn id="17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animBg="1"/>
      <p:bldP spid="35" grpId="0"/>
      <p:bldP spid="36" grpId="0"/>
      <p:bldP spid="38" grpId="0" animBg="1"/>
      <p:bldP spid="39" grpId="0" animBg="1"/>
      <p:bldP spid="40" grpId="0" animBg="1"/>
      <p:bldP spid="41"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需求分析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DEMAND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6"/>
          <p:cNvSpPr/>
          <p:nvPr/>
        </p:nvSpPr>
        <p:spPr bwMode="auto">
          <a:xfrm flipH="1">
            <a:off x="8206646" y="5547070"/>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vert="horz" wrap="square" lIns="91440" tIns="45720" rIns="91440" bIns="45720" numCol="1" anchor="t" anchorCtr="0" compatLnSpc="1"/>
          <a:lstStyle/>
          <a:p>
            <a:endParaRPr lang="id-ID" sz="1350"/>
          </a:p>
        </p:txBody>
      </p:sp>
      <p:sp>
        <p:nvSpPr>
          <p:cNvPr id="31" name="Freeform 24"/>
          <p:cNvSpPr/>
          <p:nvPr/>
        </p:nvSpPr>
        <p:spPr>
          <a:xfrm flipH="1">
            <a:off x="7972359" y="5149894"/>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25"/>
          <p:cNvSpPr/>
          <p:nvPr/>
        </p:nvSpPr>
        <p:spPr>
          <a:xfrm flipH="1">
            <a:off x="8349697" y="5819538"/>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Freeform 5"/>
          <p:cNvSpPr/>
          <p:nvPr/>
        </p:nvSpPr>
        <p:spPr bwMode="auto">
          <a:xfrm>
            <a:off x="8544246" y="4382478"/>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
          <p:cNvSpPr/>
          <p:nvPr/>
        </p:nvSpPr>
        <p:spPr bwMode="auto">
          <a:xfrm>
            <a:off x="8595046" y="4288815"/>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
          <p:cNvSpPr/>
          <p:nvPr/>
        </p:nvSpPr>
        <p:spPr bwMode="auto">
          <a:xfrm>
            <a:off x="8579171" y="4347553"/>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8"/>
          <p:cNvSpPr/>
          <p:nvPr/>
        </p:nvSpPr>
        <p:spPr bwMode="auto">
          <a:xfrm>
            <a:off x="8568059" y="4888890"/>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9"/>
          <p:cNvSpPr/>
          <p:nvPr/>
        </p:nvSpPr>
        <p:spPr bwMode="auto">
          <a:xfrm>
            <a:off x="8728396" y="4380890"/>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0"/>
          <p:cNvSpPr/>
          <p:nvPr/>
        </p:nvSpPr>
        <p:spPr bwMode="auto">
          <a:xfrm>
            <a:off x="8777609" y="4284053"/>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1"/>
          <p:cNvSpPr/>
          <p:nvPr/>
        </p:nvSpPr>
        <p:spPr bwMode="auto">
          <a:xfrm>
            <a:off x="8763321" y="4345965"/>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2"/>
          <p:cNvSpPr/>
          <p:nvPr/>
        </p:nvSpPr>
        <p:spPr bwMode="auto">
          <a:xfrm>
            <a:off x="8752209" y="4884128"/>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3"/>
          <p:cNvSpPr/>
          <p:nvPr/>
        </p:nvSpPr>
        <p:spPr bwMode="auto">
          <a:xfrm>
            <a:off x="8888734" y="4384065"/>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44" name="Group 123"/>
          <p:cNvGrpSpPr/>
          <p:nvPr/>
        </p:nvGrpSpPr>
        <p:grpSpPr>
          <a:xfrm>
            <a:off x="7653659" y="4261433"/>
            <a:ext cx="817563" cy="620713"/>
            <a:chOff x="7170738" y="4168775"/>
            <a:chExt cx="817563" cy="620713"/>
          </a:xfrm>
          <a:solidFill>
            <a:srgbClr val="C00000"/>
          </a:solidFill>
        </p:grpSpPr>
        <p:sp>
          <p:nvSpPr>
            <p:cNvPr id="45"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Freeform 20"/>
          <p:cNvSpPr>
            <a:spLocks noEditPoints="1"/>
          </p:cNvSpPr>
          <p:nvPr/>
        </p:nvSpPr>
        <p:spPr bwMode="auto">
          <a:xfrm>
            <a:off x="6988496" y="2142515"/>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22"/>
          <p:cNvSpPr/>
          <p:nvPr/>
        </p:nvSpPr>
        <p:spPr bwMode="auto">
          <a:xfrm>
            <a:off x="10088884" y="2129815"/>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23"/>
          <p:cNvSpPr/>
          <p:nvPr/>
        </p:nvSpPr>
        <p:spPr bwMode="auto">
          <a:xfrm>
            <a:off x="9893621" y="2129815"/>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24"/>
          <p:cNvSpPr/>
          <p:nvPr/>
        </p:nvSpPr>
        <p:spPr bwMode="auto">
          <a:xfrm>
            <a:off x="10101584" y="1974240"/>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25"/>
          <p:cNvSpPr>
            <a:spLocks noEditPoints="1"/>
          </p:cNvSpPr>
          <p:nvPr/>
        </p:nvSpPr>
        <p:spPr bwMode="auto">
          <a:xfrm>
            <a:off x="8964934" y="1632928"/>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26"/>
          <p:cNvSpPr>
            <a:spLocks noEditPoints="1"/>
          </p:cNvSpPr>
          <p:nvPr/>
        </p:nvSpPr>
        <p:spPr bwMode="auto">
          <a:xfrm>
            <a:off x="8771259" y="1825015"/>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27"/>
          <p:cNvSpPr>
            <a:spLocks noEditPoints="1"/>
          </p:cNvSpPr>
          <p:nvPr/>
        </p:nvSpPr>
        <p:spPr bwMode="auto">
          <a:xfrm>
            <a:off x="8817296" y="1686903"/>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28"/>
          <p:cNvSpPr>
            <a:spLocks noEditPoints="1"/>
          </p:cNvSpPr>
          <p:nvPr/>
        </p:nvSpPr>
        <p:spPr bwMode="auto">
          <a:xfrm>
            <a:off x="8817296" y="1686903"/>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30"/>
          <p:cNvSpPr>
            <a:spLocks noEditPoints="1"/>
          </p:cNvSpPr>
          <p:nvPr/>
        </p:nvSpPr>
        <p:spPr bwMode="auto">
          <a:xfrm>
            <a:off x="9750746" y="1459890"/>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63" name="Freeform 32"/>
          <p:cNvSpPr>
            <a:spLocks noEditPoints="1"/>
          </p:cNvSpPr>
          <p:nvPr/>
        </p:nvSpPr>
        <p:spPr bwMode="auto">
          <a:xfrm>
            <a:off x="7513959" y="3849078"/>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64" name="Group 127"/>
          <p:cNvGrpSpPr/>
          <p:nvPr/>
        </p:nvGrpSpPr>
        <p:grpSpPr>
          <a:xfrm>
            <a:off x="9093521" y="4260240"/>
            <a:ext cx="508001" cy="654050"/>
            <a:chOff x="8610600" y="4127500"/>
            <a:chExt cx="508001" cy="654050"/>
          </a:xfrm>
          <a:solidFill>
            <a:srgbClr val="C00000"/>
          </a:solidFill>
        </p:grpSpPr>
        <p:sp>
          <p:nvSpPr>
            <p:cNvPr id="65"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73" name="Freeform 41"/>
          <p:cNvSpPr>
            <a:spLocks noEditPoints="1"/>
          </p:cNvSpPr>
          <p:nvPr/>
        </p:nvSpPr>
        <p:spPr bwMode="auto">
          <a:xfrm>
            <a:off x="9514209" y="3599840"/>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42"/>
          <p:cNvSpPr/>
          <p:nvPr/>
        </p:nvSpPr>
        <p:spPr bwMode="auto">
          <a:xfrm>
            <a:off x="9625334" y="3960203"/>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43"/>
          <p:cNvSpPr/>
          <p:nvPr/>
        </p:nvSpPr>
        <p:spPr bwMode="auto">
          <a:xfrm>
            <a:off x="9587234" y="4020528"/>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44"/>
          <p:cNvSpPr/>
          <p:nvPr/>
        </p:nvSpPr>
        <p:spPr bwMode="auto">
          <a:xfrm>
            <a:off x="8398196" y="1015390"/>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77" name="Freeform 45"/>
          <p:cNvSpPr>
            <a:spLocks noEditPoints="1"/>
          </p:cNvSpPr>
          <p:nvPr/>
        </p:nvSpPr>
        <p:spPr bwMode="auto">
          <a:xfrm>
            <a:off x="8242621" y="3676040"/>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46"/>
          <p:cNvSpPr>
            <a:spLocks noEditPoints="1"/>
          </p:cNvSpPr>
          <p:nvPr/>
        </p:nvSpPr>
        <p:spPr bwMode="auto">
          <a:xfrm>
            <a:off x="9371334" y="2623528"/>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79" name="Freeform 47"/>
          <p:cNvSpPr>
            <a:spLocks noEditPoints="1"/>
          </p:cNvSpPr>
          <p:nvPr/>
        </p:nvSpPr>
        <p:spPr bwMode="auto">
          <a:xfrm>
            <a:off x="9992046" y="2902928"/>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84" name="Freeform 48"/>
          <p:cNvSpPr>
            <a:spLocks noEditPoints="1"/>
          </p:cNvSpPr>
          <p:nvPr/>
        </p:nvSpPr>
        <p:spPr bwMode="auto">
          <a:xfrm>
            <a:off x="8756971" y="2991828"/>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49"/>
          <p:cNvSpPr/>
          <p:nvPr/>
        </p:nvSpPr>
        <p:spPr bwMode="auto">
          <a:xfrm>
            <a:off x="8863334" y="3175978"/>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86" name="Group 126"/>
          <p:cNvGrpSpPr/>
          <p:nvPr/>
        </p:nvGrpSpPr>
        <p:grpSpPr>
          <a:xfrm>
            <a:off x="8988746" y="3737953"/>
            <a:ext cx="454025" cy="431800"/>
            <a:chOff x="8505825" y="3605213"/>
            <a:chExt cx="454025" cy="431800"/>
          </a:xfrm>
        </p:grpSpPr>
        <p:sp>
          <p:nvSpPr>
            <p:cNvPr id="8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9" name="Freeform 52"/>
          <p:cNvSpPr/>
          <p:nvPr/>
        </p:nvSpPr>
        <p:spPr bwMode="auto">
          <a:xfrm>
            <a:off x="7588571" y="1167790"/>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53"/>
          <p:cNvSpPr/>
          <p:nvPr/>
        </p:nvSpPr>
        <p:spPr bwMode="auto">
          <a:xfrm>
            <a:off x="8104509" y="1137628"/>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54"/>
          <p:cNvSpPr/>
          <p:nvPr/>
        </p:nvSpPr>
        <p:spPr bwMode="auto">
          <a:xfrm>
            <a:off x="7677471" y="1313840"/>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2" name="Freeform 55"/>
          <p:cNvSpPr>
            <a:spLocks noEditPoints="1"/>
          </p:cNvSpPr>
          <p:nvPr/>
        </p:nvSpPr>
        <p:spPr bwMode="auto">
          <a:xfrm>
            <a:off x="7258371" y="1609115"/>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3" name="Freeform 56"/>
          <p:cNvSpPr>
            <a:spLocks noEditPoints="1"/>
          </p:cNvSpPr>
          <p:nvPr/>
        </p:nvSpPr>
        <p:spPr bwMode="auto">
          <a:xfrm>
            <a:off x="6988496" y="2699728"/>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4" name="Freeform 57"/>
          <p:cNvSpPr>
            <a:spLocks noEditPoints="1"/>
          </p:cNvSpPr>
          <p:nvPr/>
        </p:nvSpPr>
        <p:spPr bwMode="auto">
          <a:xfrm>
            <a:off x="9037959" y="1136040"/>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5" name="Freeform 58"/>
          <p:cNvSpPr>
            <a:spLocks noEditPoints="1"/>
          </p:cNvSpPr>
          <p:nvPr/>
        </p:nvSpPr>
        <p:spPr bwMode="auto">
          <a:xfrm>
            <a:off x="7170551" y="3301664"/>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96"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7"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8"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99"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1"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2"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3"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4"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5"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6"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7"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8" name="Freeform 71"/>
          <p:cNvSpPr/>
          <p:nvPr/>
        </p:nvSpPr>
        <p:spPr bwMode="auto">
          <a:xfrm>
            <a:off x="9191946" y="2179028"/>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72"/>
          <p:cNvSpPr>
            <a:spLocks noEditPoints="1"/>
          </p:cNvSpPr>
          <p:nvPr/>
        </p:nvSpPr>
        <p:spPr bwMode="auto">
          <a:xfrm>
            <a:off x="7607621" y="2345715"/>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73"/>
          <p:cNvSpPr>
            <a:spLocks noEditPoints="1"/>
          </p:cNvSpPr>
          <p:nvPr/>
        </p:nvSpPr>
        <p:spPr bwMode="auto">
          <a:xfrm>
            <a:off x="9372921" y="2918803"/>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74"/>
          <p:cNvSpPr>
            <a:spLocks noEditPoints="1"/>
          </p:cNvSpPr>
          <p:nvPr/>
        </p:nvSpPr>
        <p:spPr bwMode="auto">
          <a:xfrm>
            <a:off x="7737796" y="1798028"/>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2" name="Freeform 75"/>
          <p:cNvSpPr>
            <a:spLocks noEditPoints="1"/>
          </p:cNvSpPr>
          <p:nvPr/>
        </p:nvSpPr>
        <p:spPr bwMode="auto">
          <a:xfrm>
            <a:off x="8461696" y="2282215"/>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113" name="Freeform 76"/>
          <p:cNvSpPr>
            <a:spLocks noEditPoints="1"/>
          </p:cNvSpPr>
          <p:nvPr/>
        </p:nvSpPr>
        <p:spPr bwMode="auto">
          <a:xfrm>
            <a:off x="7893371" y="3018815"/>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vert="horz" wrap="square" lIns="91440" tIns="45720" rIns="91440" bIns="45720" numCol="1" anchor="t" anchorCtr="0" compatLnSpc="1"/>
          <a:lstStyle/>
          <a:p>
            <a:endParaRPr lang="id-ID"/>
          </a:p>
        </p:txBody>
      </p:sp>
      <p:sp>
        <p:nvSpPr>
          <p:cNvPr id="114" name="Freeform 77"/>
          <p:cNvSpPr/>
          <p:nvPr/>
        </p:nvSpPr>
        <p:spPr bwMode="auto">
          <a:xfrm>
            <a:off x="8174359" y="2304440"/>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78"/>
          <p:cNvSpPr/>
          <p:nvPr/>
        </p:nvSpPr>
        <p:spPr bwMode="auto">
          <a:xfrm>
            <a:off x="8269609" y="2263165"/>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79"/>
          <p:cNvSpPr>
            <a:spLocks noEditPoints="1"/>
          </p:cNvSpPr>
          <p:nvPr/>
        </p:nvSpPr>
        <p:spPr bwMode="auto">
          <a:xfrm>
            <a:off x="7936234" y="3599840"/>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80"/>
          <p:cNvSpPr>
            <a:spLocks noEditPoints="1"/>
          </p:cNvSpPr>
          <p:nvPr/>
        </p:nvSpPr>
        <p:spPr bwMode="auto">
          <a:xfrm>
            <a:off x="9668196" y="1996465"/>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81"/>
          <p:cNvSpPr>
            <a:spLocks noEditPoints="1"/>
          </p:cNvSpPr>
          <p:nvPr/>
        </p:nvSpPr>
        <p:spPr bwMode="auto">
          <a:xfrm>
            <a:off x="8255321" y="1580540"/>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82"/>
          <p:cNvSpPr>
            <a:spLocks noEditPoints="1"/>
          </p:cNvSpPr>
          <p:nvPr/>
        </p:nvSpPr>
        <p:spPr bwMode="auto">
          <a:xfrm>
            <a:off x="8102921" y="1493228"/>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83"/>
          <p:cNvSpPr/>
          <p:nvPr/>
        </p:nvSpPr>
        <p:spPr bwMode="auto">
          <a:xfrm>
            <a:off x="8033071" y="1623403"/>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84"/>
          <p:cNvSpPr/>
          <p:nvPr/>
        </p:nvSpPr>
        <p:spPr bwMode="auto">
          <a:xfrm>
            <a:off x="7964809" y="1632928"/>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85"/>
          <p:cNvSpPr>
            <a:spLocks noEditPoints="1"/>
          </p:cNvSpPr>
          <p:nvPr/>
        </p:nvSpPr>
        <p:spPr bwMode="auto">
          <a:xfrm>
            <a:off x="7880671" y="2791803"/>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86"/>
          <p:cNvSpPr/>
          <p:nvPr/>
        </p:nvSpPr>
        <p:spPr bwMode="auto">
          <a:xfrm>
            <a:off x="9728521" y="3201378"/>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87"/>
          <p:cNvSpPr/>
          <p:nvPr/>
        </p:nvSpPr>
        <p:spPr bwMode="auto">
          <a:xfrm>
            <a:off x="9868221" y="3190265"/>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88"/>
          <p:cNvSpPr/>
          <p:nvPr/>
        </p:nvSpPr>
        <p:spPr bwMode="auto">
          <a:xfrm>
            <a:off x="9776146" y="3255353"/>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89"/>
          <p:cNvSpPr>
            <a:spLocks noEditPoints="1"/>
          </p:cNvSpPr>
          <p:nvPr/>
        </p:nvSpPr>
        <p:spPr bwMode="auto">
          <a:xfrm>
            <a:off x="9395146" y="1963128"/>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90"/>
          <p:cNvSpPr/>
          <p:nvPr/>
        </p:nvSpPr>
        <p:spPr bwMode="auto">
          <a:xfrm>
            <a:off x="7542534" y="3023578"/>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91"/>
          <p:cNvSpPr/>
          <p:nvPr/>
        </p:nvSpPr>
        <p:spPr bwMode="auto">
          <a:xfrm>
            <a:off x="7529834" y="3014053"/>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92"/>
          <p:cNvSpPr/>
          <p:nvPr/>
        </p:nvSpPr>
        <p:spPr bwMode="auto">
          <a:xfrm>
            <a:off x="7571109" y="3071203"/>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93"/>
          <p:cNvSpPr>
            <a:spLocks noEditPoints="1"/>
          </p:cNvSpPr>
          <p:nvPr/>
        </p:nvSpPr>
        <p:spPr bwMode="auto">
          <a:xfrm>
            <a:off x="8903021" y="4674578"/>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94"/>
          <p:cNvSpPr/>
          <p:nvPr/>
        </p:nvSpPr>
        <p:spPr bwMode="auto">
          <a:xfrm>
            <a:off x="8637909" y="3095015"/>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95"/>
          <p:cNvSpPr/>
          <p:nvPr/>
        </p:nvSpPr>
        <p:spPr bwMode="auto">
          <a:xfrm>
            <a:off x="8623621" y="2912453"/>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96"/>
          <p:cNvSpPr/>
          <p:nvPr/>
        </p:nvSpPr>
        <p:spPr bwMode="auto">
          <a:xfrm>
            <a:off x="8664896" y="2944203"/>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97"/>
          <p:cNvSpPr/>
          <p:nvPr/>
        </p:nvSpPr>
        <p:spPr bwMode="auto">
          <a:xfrm>
            <a:off x="8653784" y="3141053"/>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98"/>
          <p:cNvSpPr>
            <a:spLocks noEditPoints="1"/>
          </p:cNvSpPr>
          <p:nvPr/>
        </p:nvSpPr>
        <p:spPr bwMode="auto">
          <a:xfrm>
            <a:off x="8602984" y="1532915"/>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燕尾形 135"/>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7" name="直接连接符 136"/>
          <p:cNvCxnSpPr/>
          <p:nvPr/>
        </p:nvCxnSpPr>
        <p:spPr>
          <a:xfrm>
            <a:off x="2713211" y="2599566"/>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3050209" y="1503430"/>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9" name="矩形 47"/>
          <p:cNvSpPr>
            <a:spLocks noChangeArrowheads="1"/>
          </p:cNvSpPr>
          <p:nvPr/>
        </p:nvSpPr>
        <p:spPr bwMode="auto">
          <a:xfrm>
            <a:off x="3037247" y="1918168"/>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140" name="燕尾形 139"/>
          <p:cNvSpPr/>
          <p:nvPr/>
        </p:nvSpPr>
        <p:spPr>
          <a:xfrm rot="5400000">
            <a:off x="2533191" y="3391654"/>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1" name="直接连接符 140"/>
          <p:cNvCxnSpPr/>
          <p:nvPr/>
        </p:nvCxnSpPr>
        <p:spPr>
          <a:xfrm>
            <a:off x="2713211" y="396771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3050209" y="287158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3" name="矩形 47"/>
          <p:cNvSpPr>
            <a:spLocks noChangeArrowheads="1"/>
          </p:cNvSpPr>
          <p:nvPr/>
        </p:nvSpPr>
        <p:spPr bwMode="auto">
          <a:xfrm>
            <a:off x="3037247" y="328632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144" name="燕尾形 143"/>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45" name="直接连接符 144"/>
          <p:cNvCxnSpPr/>
          <p:nvPr/>
        </p:nvCxnSpPr>
        <p:spPr>
          <a:xfrm>
            <a:off x="2713211" y="5407878"/>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3050209" y="4311742"/>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矩形 47"/>
          <p:cNvSpPr>
            <a:spLocks noChangeArrowheads="1"/>
          </p:cNvSpPr>
          <p:nvPr/>
        </p:nvSpPr>
        <p:spPr bwMode="auto">
          <a:xfrm>
            <a:off x="3037247" y="4726480"/>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158" name="圆角矩形 1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圆角矩形 1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6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2" name="圆角矩形 16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4" name="圆角矩形 16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6" name="圆角矩形 16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68" name="圆角矩形 16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1+#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3"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1+#ppt_w/2"/>
                                          </p:val>
                                        </p:tav>
                                        <p:tav tm="100000">
                                          <p:val>
                                            <p:strVal val="#ppt_x"/>
                                          </p:val>
                                        </p:tav>
                                      </p:tavLst>
                                    </p:anim>
                                    <p:anim calcmode="lin" valueType="num">
                                      <p:cBhvr additive="base">
                                        <p:cTn id="39" dur="5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1+#ppt_w/2"/>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fill="hold"/>
                                        <p:tgtEl>
                                          <p:spTgt spid="51"/>
                                        </p:tgtEl>
                                        <p:attrNameLst>
                                          <p:attrName>ppt_x</p:attrName>
                                        </p:attrNameLst>
                                      </p:cBhvr>
                                      <p:tavLst>
                                        <p:tav tm="0">
                                          <p:val>
                                            <p:strVal val="1+#ppt_w/2"/>
                                          </p:val>
                                        </p:tav>
                                        <p:tav tm="100000">
                                          <p:val>
                                            <p:strVal val="#ppt_x"/>
                                          </p:val>
                                        </p:tav>
                                      </p:tavLst>
                                    </p:anim>
                                    <p:anim calcmode="lin" valueType="num">
                                      <p:cBhvr additive="base">
                                        <p:cTn id="63" dur="500" fill="hold"/>
                                        <p:tgtEl>
                                          <p:spTgt spid="51"/>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ppt_x"/>
                                          </p:val>
                                        </p:tav>
                                        <p:tav tm="100000">
                                          <p:val>
                                            <p:strVal val="#ppt_x"/>
                                          </p:val>
                                        </p:tav>
                                      </p:tavLst>
                                    </p:anim>
                                    <p:anim calcmode="lin" valueType="num">
                                      <p:cBhvr additive="base">
                                        <p:cTn id="67" dur="500" fill="hold"/>
                                        <p:tgtEl>
                                          <p:spTgt spid="52"/>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fill="hold"/>
                                        <p:tgtEl>
                                          <p:spTgt spid="53"/>
                                        </p:tgtEl>
                                        <p:attrNameLst>
                                          <p:attrName>ppt_x</p:attrName>
                                        </p:attrNameLst>
                                      </p:cBhvr>
                                      <p:tavLst>
                                        <p:tav tm="0">
                                          <p:val>
                                            <p:strVal val="#ppt_x"/>
                                          </p:val>
                                        </p:tav>
                                        <p:tav tm="100000">
                                          <p:val>
                                            <p:strVal val="#ppt_x"/>
                                          </p:val>
                                        </p:tav>
                                      </p:tavLst>
                                    </p:anim>
                                    <p:anim calcmode="lin" valueType="num">
                                      <p:cBhvr additive="base">
                                        <p:cTn id="71" dur="500" fill="hold"/>
                                        <p:tgtEl>
                                          <p:spTgt spid="5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fill="hold"/>
                                        <p:tgtEl>
                                          <p:spTgt spid="54"/>
                                        </p:tgtEl>
                                        <p:attrNameLst>
                                          <p:attrName>ppt_x</p:attrName>
                                        </p:attrNameLst>
                                      </p:cBhvr>
                                      <p:tavLst>
                                        <p:tav tm="0">
                                          <p:val>
                                            <p:strVal val="#ppt_x"/>
                                          </p:val>
                                        </p:tav>
                                        <p:tav tm="100000">
                                          <p:val>
                                            <p:strVal val="#ppt_x"/>
                                          </p:val>
                                        </p:tav>
                                      </p:tavLst>
                                    </p:anim>
                                    <p:anim calcmode="lin" valueType="num">
                                      <p:cBhvr additive="base">
                                        <p:cTn id="75" dur="500" fill="hold"/>
                                        <p:tgtEl>
                                          <p:spTgt spid="54"/>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fill="hold"/>
                                        <p:tgtEl>
                                          <p:spTgt spid="58"/>
                                        </p:tgtEl>
                                        <p:attrNameLst>
                                          <p:attrName>ppt_x</p:attrName>
                                        </p:attrNameLst>
                                      </p:cBhvr>
                                      <p:tavLst>
                                        <p:tav tm="0">
                                          <p:val>
                                            <p:strVal val="#ppt_x"/>
                                          </p:val>
                                        </p:tav>
                                        <p:tav tm="100000">
                                          <p:val>
                                            <p:strVal val="#ppt_x"/>
                                          </p:val>
                                        </p:tav>
                                      </p:tavLst>
                                    </p:anim>
                                    <p:anim calcmode="lin" valueType="num">
                                      <p:cBhvr additive="base">
                                        <p:cTn id="91" dur="500" fill="hold"/>
                                        <p:tgtEl>
                                          <p:spTgt spid="58"/>
                                        </p:tgtEl>
                                        <p:attrNameLst>
                                          <p:attrName>ppt_y</p:attrName>
                                        </p:attrNameLst>
                                      </p:cBhvr>
                                      <p:tavLst>
                                        <p:tav tm="0">
                                          <p:val>
                                            <p:strVal val="1+#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anim calcmode="lin" valueType="num">
                                      <p:cBhvr additive="base">
                                        <p:cTn id="94" dur="500" fill="hold"/>
                                        <p:tgtEl>
                                          <p:spTgt spid="59"/>
                                        </p:tgtEl>
                                        <p:attrNameLst>
                                          <p:attrName>ppt_x</p:attrName>
                                        </p:attrNameLst>
                                      </p:cBhvr>
                                      <p:tavLst>
                                        <p:tav tm="0">
                                          <p:val>
                                            <p:strVal val="#ppt_x"/>
                                          </p:val>
                                        </p:tav>
                                        <p:tav tm="100000">
                                          <p:val>
                                            <p:strVal val="#ppt_x"/>
                                          </p:val>
                                        </p:tav>
                                      </p:tavLst>
                                    </p:anim>
                                    <p:anim calcmode="lin" valueType="num">
                                      <p:cBhvr additive="base">
                                        <p:cTn id="95" dur="500" fill="hold"/>
                                        <p:tgtEl>
                                          <p:spTgt spid="59"/>
                                        </p:tgtEl>
                                        <p:attrNameLst>
                                          <p:attrName>ppt_y</p:attrName>
                                        </p:attrNameLst>
                                      </p:cBhvr>
                                      <p:tavLst>
                                        <p:tav tm="0">
                                          <p:val>
                                            <p:strVal val="0-#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60"/>
                                        </p:tgtEl>
                                        <p:attrNameLst>
                                          <p:attrName>style.visibility</p:attrName>
                                        </p:attrNameLst>
                                      </p:cBhvr>
                                      <p:to>
                                        <p:strVal val="visible"/>
                                      </p:to>
                                    </p:set>
                                    <p:anim calcmode="lin" valueType="num">
                                      <p:cBhvr additive="base">
                                        <p:cTn id="98" dur="500" fill="hold"/>
                                        <p:tgtEl>
                                          <p:spTgt spid="60"/>
                                        </p:tgtEl>
                                        <p:attrNameLst>
                                          <p:attrName>ppt_x</p:attrName>
                                        </p:attrNameLst>
                                      </p:cBhvr>
                                      <p:tavLst>
                                        <p:tav tm="0">
                                          <p:val>
                                            <p:strVal val="#ppt_x"/>
                                          </p:val>
                                        </p:tav>
                                        <p:tav tm="100000">
                                          <p:val>
                                            <p:strVal val="#ppt_x"/>
                                          </p:val>
                                        </p:tav>
                                      </p:tavLst>
                                    </p:anim>
                                    <p:anim calcmode="lin" valueType="num">
                                      <p:cBhvr additive="base">
                                        <p:cTn id="99" dur="500" fill="hold"/>
                                        <p:tgtEl>
                                          <p:spTgt spid="60"/>
                                        </p:tgtEl>
                                        <p:attrNameLst>
                                          <p:attrName>ppt_y</p:attrName>
                                        </p:attrNameLst>
                                      </p:cBhvr>
                                      <p:tavLst>
                                        <p:tav tm="0">
                                          <p:val>
                                            <p:strVal val="1+#ppt_h/2"/>
                                          </p:val>
                                        </p:tav>
                                        <p:tav tm="100000">
                                          <p:val>
                                            <p:strVal val="#ppt_y"/>
                                          </p:val>
                                        </p:tav>
                                      </p:tavLst>
                                    </p:anim>
                                  </p:childTnLst>
                                </p:cTn>
                              </p:par>
                              <p:par>
                                <p:cTn id="100" presetID="2" presetClass="entr" presetSubtype="9" fill="hold" grpId="0" nodeType="with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additive="base">
                                        <p:cTn id="102" dur="500" fill="hold"/>
                                        <p:tgtEl>
                                          <p:spTgt spid="61"/>
                                        </p:tgtEl>
                                        <p:attrNameLst>
                                          <p:attrName>ppt_x</p:attrName>
                                        </p:attrNameLst>
                                      </p:cBhvr>
                                      <p:tavLst>
                                        <p:tav tm="0">
                                          <p:val>
                                            <p:strVal val="0-#ppt_w/2"/>
                                          </p:val>
                                        </p:tav>
                                        <p:tav tm="100000">
                                          <p:val>
                                            <p:strVal val="#ppt_x"/>
                                          </p:val>
                                        </p:tav>
                                      </p:tavLst>
                                    </p:anim>
                                    <p:anim calcmode="lin" valueType="num">
                                      <p:cBhvr additive="base">
                                        <p:cTn id="103" dur="500" fill="hold"/>
                                        <p:tgtEl>
                                          <p:spTgt spid="61"/>
                                        </p:tgtEl>
                                        <p:attrNameLst>
                                          <p:attrName>ppt_y</p:attrName>
                                        </p:attrNameLst>
                                      </p:cBhvr>
                                      <p:tavLst>
                                        <p:tav tm="0">
                                          <p:val>
                                            <p:strVal val="0-#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62"/>
                                        </p:tgtEl>
                                        <p:attrNameLst>
                                          <p:attrName>style.visibility</p:attrName>
                                        </p:attrNameLst>
                                      </p:cBhvr>
                                      <p:to>
                                        <p:strVal val="visible"/>
                                      </p:to>
                                    </p:set>
                                    <p:anim calcmode="lin" valueType="num">
                                      <p:cBhvr additive="base">
                                        <p:cTn id="106" dur="500" fill="hold"/>
                                        <p:tgtEl>
                                          <p:spTgt spid="62"/>
                                        </p:tgtEl>
                                        <p:attrNameLst>
                                          <p:attrName>ppt_x</p:attrName>
                                        </p:attrNameLst>
                                      </p:cBhvr>
                                      <p:tavLst>
                                        <p:tav tm="0">
                                          <p:val>
                                            <p:strVal val="#ppt_x"/>
                                          </p:val>
                                        </p:tav>
                                        <p:tav tm="100000">
                                          <p:val>
                                            <p:strVal val="#ppt_x"/>
                                          </p:val>
                                        </p:tav>
                                      </p:tavLst>
                                    </p:anim>
                                    <p:anim calcmode="lin" valueType="num">
                                      <p:cBhvr additive="base">
                                        <p:cTn id="107" dur="500" fill="hold"/>
                                        <p:tgtEl>
                                          <p:spTgt spid="62"/>
                                        </p:tgtEl>
                                        <p:attrNameLst>
                                          <p:attrName>ppt_y</p:attrName>
                                        </p:attrNameLst>
                                      </p:cBhvr>
                                      <p:tavLst>
                                        <p:tav tm="0">
                                          <p:val>
                                            <p:strVal val="1+#ppt_h/2"/>
                                          </p:val>
                                        </p:tav>
                                        <p:tav tm="100000">
                                          <p:val>
                                            <p:strVal val="#ppt_y"/>
                                          </p:val>
                                        </p:tav>
                                      </p:tavLst>
                                    </p:anim>
                                  </p:childTnLst>
                                </p:cTn>
                              </p:par>
                              <p:par>
                                <p:cTn id="108" presetID="2" presetClass="entr" presetSubtype="9"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additive="base">
                                        <p:cTn id="110" dur="500" fill="hold"/>
                                        <p:tgtEl>
                                          <p:spTgt spid="63"/>
                                        </p:tgtEl>
                                        <p:attrNameLst>
                                          <p:attrName>ppt_x</p:attrName>
                                        </p:attrNameLst>
                                      </p:cBhvr>
                                      <p:tavLst>
                                        <p:tav tm="0">
                                          <p:val>
                                            <p:strVal val="0-#ppt_w/2"/>
                                          </p:val>
                                        </p:tav>
                                        <p:tav tm="100000">
                                          <p:val>
                                            <p:strVal val="#ppt_x"/>
                                          </p:val>
                                        </p:tav>
                                      </p:tavLst>
                                    </p:anim>
                                    <p:anim calcmode="lin" valueType="num">
                                      <p:cBhvr additive="base">
                                        <p:cTn id="111" dur="500" fill="hold"/>
                                        <p:tgtEl>
                                          <p:spTgt spid="63"/>
                                        </p:tgtEl>
                                        <p:attrNameLst>
                                          <p:attrName>ppt_y</p:attrName>
                                        </p:attrNameLst>
                                      </p:cBhvr>
                                      <p:tavLst>
                                        <p:tav tm="0">
                                          <p:val>
                                            <p:strVal val="0-#ppt_h/2"/>
                                          </p:val>
                                        </p:tav>
                                        <p:tav tm="100000">
                                          <p:val>
                                            <p:strVal val="#ppt_y"/>
                                          </p:val>
                                        </p:tav>
                                      </p:tavLst>
                                    </p:anim>
                                  </p:childTnLst>
                                </p:cTn>
                              </p:par>
                              <p:par>
                                <p:cTn id="112" presetID="2" presetClass="entr" presetSubtype="12" fill="hold" nodeType="with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0-#ppt_w/2"/>
                                          </p:val>
                                        </p:tav>
                                        <p:tav tm="100000">
                                          <p:val>
                                            <p:strVal val="#ppt_x"/>
                                          </p:val>
                                        </p:tav>
                                      </p:tavLst>
                                    </p:anim>
                                    <p:anim calcmode="lin" valueType="num">
                                      <p:cBhvr additive="base">
                                        <p:cTn id="115" dur="500" fill="hold"/>
                                        <p:tgtEl>
                                          <p:spTgt spid="64"/>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73"/>
                                        </p:tgtEl>
                                        <p:attrNameLst>
                                          <p:attrName>style.visibility</p:attrName>
                                        </p:attrNameLst>
                                      </p:cBhvr>
                                      <p:to>
                                        <p:strVal val="visible"/>
                                      </p:to>
                                    </p:set>
                                    <p:anim calcmode="lin" valueType="num">
                                      <p:cBhvr additive="base">
                                        <p:cTn id="118" dur="500" fill="hold"/>
                                        <p:tgtEl>
                                          <p:spTgt spid="73"/>
                                        </p:tgtEl>
                                        <p:attrNameLst>
                                          <p:attrName>ppt_x</p:attrName>
                                        </p:attrNameLst>
                                      </p:cBhvr>
                                      <p:tavLst>
                                        <p:tav tm="0">
                                          <p:val>
                                            <p:strVal val="#ppt_x"/>
                                          </p:val>
                                        </p:tav>
                                        <p:tav tm="100000">
                                          <p:val>
                                            <p:strVal val="#ppt_x"/>
                                          </p:val>
                                        </p:tav>
                                      </p:tavLst>
                                    </p:anim>
                                    <p:anim calcmode="lin" valueType="num">
                                      <p:cBhvr additive="base">
                                        <p:cTn id="119" dur="500" fill="hold"/>
                                        <p:tgtEl>
                                          <p:spTgt spid="73"/>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74"/>
                                        </p:tgtEl>
                                        <p:attrNameLst>
                                          <p:attrName>style.visibility</p:attrName>
                                        </p:attrNameLst>
                                      </p:cBhvr>
                                      <p:to>
                                        <p:strVal val="visible"/>
                                      </p:to>
                                    </p:set>
                                    <p:anim calcmode="lin" valueType="num">
                                      <p:cBhvr additive="base">
                                        <p:cTn id="122" dur="500" fill="hold"/>
                                        <p:tgtEl>
                                          <p:spTgt spid="74"/>
                                        </p:tgtEl>
                                        <p:attrNameLst>
                                          <p:attrName>ppt_x</p:attrName>
                                        </p:attrNameLst>
                                      </p:cBhvr>
                                      <p:tavLst>
                                        <p:tav tm="0">
                                          <p:val>
                                            <p:strVal val="#ppt_x"/>
                                          </p:val>
                                        </p:tav>
                                        <p:tav tm="100000">
                                          <p:val>
                                            <p:strVal val="#ppt_x"/>
                                          </p:val>
                                        </p:tav>
                                      </p:tavLst>
                                    </p:anim>
                                    <p:anim calcmode="lin" valueType="num">
                                      <p:cBhvr additive="base">
                                        <p:cTn id="123" dur="500" fill="hold"/>
                                        <p:tgtEl>
                                          <p:spTgt spid="74"/>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75"/>
                                        </p:tgtEl>
                                        <p:attrNameLst>
                                          <p:attrName>style.visibility</p:attrName>
                                        </p:attrNameLst>
                                      </p:cBhvr>
                                      <p:to>
                                        <p:strVal val="visible"/>
                                      </p:to>
                                    </p:set>
                                    <p:anim calcmode="lin" valueType="num">
                                      <p:cBhvr additive="base">
                                        <p:cTn id="126" dur="500" fill="hold"/>
                                        <p:tgtEl>
                                          <p:spTgt spid="75"/>
                                        </p:tgtEl>
                                        <p:attrNameLst>
                                          <p:attrName>ppt_x</p:attrName>
                                        </p:attrNameLst>
                                      </p:cBhvr>
                                      <p:tavLst>
                                        <p:tav tm="0">
                                          <p:val>
                                            <p:strVal val="#ppt_x"/>
                                          </p:val>
                                        </p:tav>
                                        <p:tav tm="100000">
                                          <p:val>
                                            <p:strVal val="#ppt_x"/>
                                          </p:val>
                                        </p:tav>
                                      </p:tavLst>
                                    </p:anim>
                                    <p:anim calcmode="lin" valueType="num">
                                      <p:cBhvr additive="base">
                                        <p:cTn id="127" dur="500" fill="hold"/>
                                        <p:tgtEl>
                                          <p:spTgt spid="75"/>
                                        </p:tgtEl>
                                        <p:attrNameLst>
                                          <p:attrName>ppt_y</p:attrName>
                                        </p:attrNameLst>
                                      </p:cBhvr>
                                      <p:tavLst>
                                        <p:tav tm="0">
                                          <p:val>
                                            <p:strVal val="1+#ppt_h/2"/>
                                          </p:val>
                                        </p:tav>
                                        <p:tav tm="100000">
                                          <p:val>
                                            <p:strVal val="#ppt_y"/>
                                          </p:val>
                                        </p:tav>
                                      </p:tavLst>
                                    </p:anim>
                                  </p:childTnLst>
                                </p:cTn>
                              </p:par>
                              <p:par>
                                <p:cTn id="128" presetID="2" presetClass="entr" presetSubtype="12" fill="hold" grpId="0" nodeType="withEffect">
                                  <p:stCondLst>
                                    <p:cond delay="0"/>
                                  </p:stCondLst>
                                  <p:childTnLst>
                                    <p:set>
                                      <p:cBhvr>
                                        <p:cTn id="129" dur="1" fill="hold">
                                          <p:stCondLst>
                                            <p:cond delay="0"/>
                                          </p:stCondLst>
                                        </p:cTn>
                                        <p:tgtEl>
                                          <p:spTgt spid="76"/>
                                        </p:tgtEl>
                                        <p:attrNameLst>
                                          <p:attrName>style.visibility</p:attrName>
                                        </p:attrNameLst>
                                      </p:cBhvr>
                                      <p:to>
                                        <p:strVal val="visible"/>
                                      </p:to>
                                    </p:set>
                                    <p:anim calcmode="lin" valueType="num">
                                      <p:cBhvr additive="base">
                                        <p:cTn id="130" dur="500" fill="hold"/>
                                        <p:tgtEl>
                                          <p:spTgt spid="76"/>
                                        </p:tgtEl>
                                        <p:attrNameLst>
                                          <p:attrName>ppt_x</p:attrName>
                                        </p:attrNameLst>
                                      </p:cBhvr>
                                      <p:tavLst>
                                        <p:tav tm="0">
                                          <p:val>
                                            <p:strVal val="0-#ppt_w/2"/>
                                          </p:val>
                                        </p:tav>
                                        <p:tav tm="100000">
                                          <p:val>
                                            <p:strVal val="#ppt_x"/>
                                          </p:val>
                                        </p:tav>
                                      </p:tavLst>
                                    </p:anim>
                                    <p:anim calcmode="lin" valueType="num">
                                      <p:cBhvr additive="base">
                                        <p:cTn id="131" dur="500" fill="hold"/>
                                        <p:tgtEl>
                                          <p:spTgt spid="76"/>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additive="base">
                                        <p:cTn id="134" dur="500" fill="hold"/>
                                        <p:tgtEl>
                                          <p:spTgt spid="77"/>
                                        </p:tgtEl>
                                        <p:attrNameLst>
                                          <p:attrName>ppt_x</p:attrName>
                                        </p:attrNameLst>
                                      </p:cBhvr>
                                      <p:tavLst>
                                        <p:tav tm="0">
                                          <p:val>
                                            <p:strVal val="#ppt_x"/>
                                          </p:val>
                                        </p:tav>
                                        <p:tav tm="100000">
                                          <p:val>
                                            <p:strVal val="#ppt_x"/>
                                          </p:val>
                                        </p:tav>
                                      </p:tavLst>
                                    </p:anim>
                                    <p:anim calcmode="lin" valueType="num">
                                      <p:cBhvr additive="base">
                                        <p:cTn id="135" dur="500" fill="hold"/>
                                        <p:tgtEl>
                                          <p:spTgt spid="77"/>
                                        </p:tgtEl>
                                        <p:attrNameLst>
                                          <p:attrName>ppt_y</p:attrName>
                                        </p:attrNameLst>
                                      </p:cBhvr>
                                      <p:tavLst>
                                        <p:tav tm="0">
                                          <p:val>
                                            <p:strVal val="1+#ppt_h/2"/>
                                          </p:val>
                                        </p:tav>
                                        <p:tav tm="100000">
                                          <p:val>
                                            <p:strVal val="#ppt_y"/>
                                          </p:val>
                                        </p:tav>
                                      </p:tavLst>
                                    </p:anim>
                                  </p:childTnLst>
                                </p:cTn>
                              </p:par>
                              <p:par>
                                <p:cTn id="136" presetID="2" presetClass="entr" presetSubtype="12" fill="hold" grpId="0" nodeType="withEffect">
                                  <p:stCondLst>
                                    <p:cond delay="0"/>
                                  </p:stCondLst>
                                  <p:childTnLst>
                                    <p:set>
                                      <p:cBhvr>
                                        <p:cTn id="137" dur="1" fill="hold">
                                          <p:stCondLst>
                                            <p:cond delay="0"/>
                                          </p:stCondLst>
                                        </p:cTn>
                                        <p:tgtEl>
                                          <p:spTgt spid="78"/>
                                        </p:tgtEl>
                                        <p:attrNameLst>
                                          <p:attrName>style.visibility</p:attrName>
                                        </p:attrNameLst>
                                      </p:cBhvr>
                                      <p:to>
                                        <p:strVal val="visible"/>
                                      </p:to>
                                    </p:set>
                                    <p:anim calcmode="lin" valueType="num">
                                      <p:cBhvr additive="base">
                                        <p:cTn id="138" dur="500" fill="hold"/>
                                        <p:tgtEl>
                                          <p:spTgt spid="78"/>
                                        </p:tgtEl>
                                        <p:attrNameLst>
                                          <p:attrName>ppt_x</p:attrName>
                                        </p:attrNameLst>
                                      </p:cBhvr>
                                      <p:tavLst>
                                        <p:tav tm="0">
                                          <p:val>
                                            <p:strVal val="0-#ppt_w/2"/>
                                          </p:val>
                                        </p:tav>
                                        <p:tav tm="100000">
                                          <p:val>
                                            <p:strVal val="#ppt_x"/>
                                          </p:val>
                                        </p:tav>
                                      </p:tavLst>
                                    </p:anim>
                                    <p:anim calcmode="lin" valueType="num">
                                      <p:cBhvr additive="base">
                                        <p:cTn id="139" dur="500" fill="hold"/>
                                        <p:tgtEl>
                                          <p:spTgt spid="78"/>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 calcmode="lin" valueType="num">
                                      <p:cBhvr additive="base">
                                        <p:cTn id="142" dur="500" fill="hold"/>
                                        <p:tgtEl>
                                          <p:spTgt spid="79"/>
                                        </p:tgtEl>
                                        <p:attrNameLst>
                                          <p:attrName>ppt_x</p:attrName>
                                        </p:attrNameLst>
                                      </p:cBhvr>
                                      <p:tavLst>
                                        <p:tav tm="0">
                                          <p:val>
                                            <p:strVal val="#ppt_x"/>
                                          </p:val>
                                        </p:tav>
                                        <p:tav tm="100000">
                                          <p:val>
                                            <p:strVal val="#ppt_x"/>
                                          </p:val>
                                        </p:tav>
                                      </p:tavLst>
                                    </p:anim>
                                    <p:anim calcmode="lin" valueType="num">
                                      <p:cBhvr additive="base">
                                        <p:cTn id="143" dur="500" fill="hold"/>
                                        <p:tgtEl>
                                          <p:spTgt spid="79"/>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 calcmode="lin" valueType="num">
                                      <p:cBhvr additive="base">
                                        <p:cTn id="146" dur="500" fill="hold"/>
                                        <p:tgtEl>
                                          <p:spTgt spid="84"/>
                                        </p:tgtEl>
                                        <p:attrNameLst>
                                          <p:attrName>ppt_x</p:attrName>
                                        </p:attrNameLst>
                                      </p:cBhvr>
                                      <p:tavLst>
                                        <p:tav tm="0">
                                          <p:val>
                                            <p:strVal val="#ppt_x"/>
                                          </p:val>
                                        </p:tav>
                                        <p:tav tm="100000">
                                          <p:val>
                                            <p:strVal val="#ppt_x"/>
                                          </p:val>
                                        </p:tav>
                                      </p:tavLst>
                                    </p:anim>
                                    <p:anim calcmode="lin" valueType="num">
                                      <p:cBhvr additive="base">
                                        <p:cTn id="147" dur="500" fill="hold"/>
                                        <p:tgtEl>
                                          <p:spTgt spid="8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additive="base">
                                        <p:cTn id="150" dur="500" fill="hold"/>
                                        <p:tgtEl>
                                          <p:spTgt spid="85"/>
                                        </p:tgtEl>
                                        <p:attrNameLst>
                                          <p:attrName>ppt_x</p:attrName>
                                        </p:attrNameLst>
                                      </p:cBhvr>
                                      <p:tavLst>
                                        <p:tav tm="0">
                                          <p:val>
                                            <p:strVal val="#ppt_x"/>
                                          </p:val>
                                        </p:tav>
                                        <p:tav tm="100000">
                                          <p:val>
                                            <p:strVal val="#ppt_x"/>
                                          </p:val>
                                        </p:tav>
                                      </p:tavLst>
                                    </p:anim>
                                    <p:anim calcmode="lin" valueType="num">
                                      <p:cBhvr additive="base">
                                        <p:cTn id="151" dur="500" fill="hold"/>
                                        <p:tgtEl>
                                          <p:spTgt spid="85"/>
                                        </p:tgtEl>
                                        <p:attrNameLst>
                                          <p:attrName>ppt_y</p:attrName>
                                        </p:attrNameLst>
                                      </p:cBhvr>
                                      <p:tavLst>
                                        <p:tav tm="0">
                                          <p:val>
                                            <p:strVal val="1+#ppt_h/2"/>
                                          </p:val>
                                        </p:tav>
                                        <p:tav tm="100000">
                                          <p:val>
                                            <p:strVal val="#ppt_y"/>
                                          </p:val>
                                        </p:tav>
                                      </p:tavLst>
                                    </p:anim>
                                  </p:childTnLst>
                                </p:cTn>
                              </p:par>
                              <p:par>
                                <p:cTn id="152" presetID="2" presetClass="entr" presetSubtype="8" fill="hold" nodeType="withEffect">
                                  <p:stCondLst>
                                    <p:cond delay="0"/>
                                  </p:stCondLst>
                                  <p:childTnLst>
                                    <p:set>
                                      <p:cBhvr>
                                        <p:cTn id="153" dur="1" fill="hold">
                                          <p:stCondLst>
                                            <p:cond delay="0"/>
                                          </p:stCondLst>
                                        </p:cTn>
                                        <p:tgtEl>
                                          <p:spTgt spid="86"/>
                                        </p:tgtEl>
                                        <p:attrNameLst>
                                          <p:attrName>style.visibility</p:attrName>
                                        </p:attrNameLst>
                                      </p:cBhvr>
                                      <p:to>
                                        <p:strVal val="visible"/>
                                      </p:to>
                                    </p:set>
                                    <p:anim calcmode="lin" valueType="num">
                                      <p:cBhvr additive="base">
                                        <p:cTn id="154" dur="500" fill="hold"/>
                                        <p:tgtEl>
                                          <p:spTgt spid="86"/>
                                        </p:tgtEl>
                                        <p:attrNameLst>
                                          <p:attrName>ppt_x</p:attrName>
                                        </p:attrNameLst>
                                      </p:cBhvr>
                                      <p:tavLst>
                                        <p:tav tm="0">
                                          <p:val>
                                            <p:strVal val="0-#ppt_w/2"/>
                                          </p:val>
                                        </p:tav>
                                        <p:tav tm="100000">
                                          <p:val>
                                            <p:strVal val="#ppt_x"/>
                                          </p:val>
                                        </p:tav>
                                      </p:tavLst>
                                    </p:anim>
                                    <p:anim calcmode="lin" valueType="num">
                                      <p:cBhvr additive="base">
                                        <p:cTn id="155" dur="500" fill="hold"/>
                                        <p:tgtEl>
                                          <p:spTgt spid="86"/>
                                        </p:tgtEl>
                                        <p:attrNameLst>
                                          <p:attrName>ppt_y</p:attrName>
                                        </p:attrNameLst>
                                      </p:cBhvr>
                                      <p:tavLst>
                                        <p:tav tm="0">
                                          <p:val>
                                            <p:strVal val="#ppt_y"/>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89"/>
                                        </p:tgtEl>
                                        <p:attrNameLst>
                                          <p:attrName>style.visibility</p:attrName>
                                        </p:attrNameLst>
                                      </p:cBhvr>
                                      <p:to>
                                        <p:strVal val="visible"/>
                                      </p:to>
                                    </p:set>
                                    <p:anim calcmode="lin" valueType="num">
                                      <p:cBhvr additive="base">
                                        <p:cTn id="158" dur="500" fill="hold"/>
                                        <p:tgtEl>
                                          <p:spTgt spid="89"/>
                                        </p:tgtEl>
                                        <p:attrNameLst>
                                          <p:attrName>ppt_x</p:attrName>
                                        </p:attrNameLst>
                                      </p:cBhvr>
                                      <p:tavLst>
                                        <p:tav tm="0">
                                          <p:val>
                                            <p:strVal val="#ppt_x"/>
                                          </p:val>
                                        </p:tav>
                                        <p:tav tm="100000">
                                          <p:val>
                                            <p:strVal val="#ppt_x"/>
                                          </p:val>
                                        </p:tav>
                                      </p:tavLst>
                                    </p:anim>
                                    <p:anim calcmode="lin" valueType="num">
                                      <p:cBhvr additive="base">
                                        <p:cTn id="159" dur="500" fill="hold"/>
                                        <p:tgtEl>
                                          <p:spTgt spid="8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0"/>
                                        </p:tgtEl>
                                        <p:attrNameLst>
                                          <p:attrName>style.visibility</p:attrName>
                                        </p:attrNameLst>
                                      </p:cBhvr>
                                      <p:to>
                                        <p:strVal val="visible"/>
                                      </p:to>
                                    </p:set>
                                    <p:anim calcmode="lin" valueType="num">
                                      <p:cBhvr additive="base">
                                        <p:cTn id="162" dur="500" fill="hold"/>
                                        <p:tgtEl>
                                          <p:spTgt spid="90"/>
                                        </p:tgtEl>
                                        <p:attrNameLst>
                                          <p:attrName>ppt_x</p:attrName>
                                        </p:attrNameLst>
                                      </p:cBhvr>
                                      <p:tavLst>
                                        <p:tav tm="0">
                                          <p:val>
                                            <p:strVal val="#ppt_x"/>
                                          </p:val>
                                        </p:tav>
                                        <p:tav tm="100000">
                                          <p:val>
                                            <p:strVal val="#ppt_x"/>
                                          </p:val>
                                        </p:tav>
                                      </p:tavLst>
                                    </p:anim>
                                    <p:anim calcmode="lin" valueType="num">
                                      <p:cBhvr additive="base">
                                        <p:cTn id="163" dur="500" fill="hold"/>
                                        <p:tgtEl>
                                          <p:spTgt spid="9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additive="base">
                                        <p:cTn id="166" dur="500" fill="hold"/>
                                        <p:tgtEl>
                                          <p:spTgt spid="91"/>
                                        </p:tgtEl>
                                        <p:attrNameLst>
                                          <p:attrName>ppt_x</p:attrName>
                                        </p:attrNameLst>
                                      </p:cBhvr>
                                      <p:tavLst>
                                        <p:tav tm="0">
                                          <p:val>
                                            <p:strVal val="#ppt_x"/>
                                          </p:val>
                                        </p:tav>
                                        <p:tav tm="100000">
                                          <p:val>
                                            <p:strVal val="#ppt_x"/>
                                          </p:val>
                                        </p:tav>
                                      </p:tavLst>
                                    </p:anim>
                                    <p:anim calcmode="lin" valueType="num">
                                      <p:cBhvr additive="base">
                                        <p:cTn id="167" dur="500" fill="hold"/>
                                        <p:tgtEl>
                                          <p:spTgt spid="9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92"/>
                                        </p:tgtEl>
                                        <p:attrNameLst>
                                          <p:attrName>style.visibility</p:attrName>
                                        </p:attrNameLst>
                                      </p:cBhvr>
                                      <p:to>
                                        <p:strVal val="visible"/>
                                      </p:to>
                                    </p:set>
                                    <p:anim calcmode="lin" valueType="num">
                                      <p:cBhvr additive="base">
                                        <p:cTn id="170" dur="500" fill="hold"/>
                                        <p:tgtEl>
                                          <p:spTgt spid="92"/>
                                        </p:tgtEl>
                                        <p:attrNameLst>
                                          <p:attrName>ppt_x</p:attrName>
                                        </p:attrNameLst>
                                      </p:cBhvr>
                                      <p:tavLst>
                                        <p:tav tm="0">
                                          <p:val>
                                            <p:strVal val="#ppt_x"/>
                                          </p:val>
                                        </p:tav>
                                        <p:tav tm="100000">
                                          <p:val>
                                            <p:strVal val="#ppt_x"/>
                                          </p:val>
                                        </p:tav>
                                      </p:tavLst>
                                    </p:anim>
                                    <p:anim calcmode="lin" valueType="num">
                                      <p:cBhvr additive="base">
                                        <p:cTn id="171" dur="500" fill="hold"/>
                                        <p:tgtEl>
                                          <p:spTgt spid="9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93"/>
                                        </p:tgtEl>
                                        <p:attrNameLst>
                                          <p:attrName>style.visibility</p:attrName>
                                        </p:attrNameLst>
                                      </p:cBhvr>
                                      <p:to>
                                        <p:strVal val="visible"/>
                                      </p:to>
                                    </p:set>
                                    <p:anim calcmode="lin" valueType="num">
                                      <p:cBhvr additive="base">
                                        <p:cTn id="174" dur="500" fill="hold"/>
                                        <p:tgtEl>
                                          <p:spTgt spid="93"/>
                                        </p:tgtEl>
                                        <p:attrNameLst>
                                          <p:attrName>ppt_x</p:attrName>
                                        </p:attrNameLst>
                                      </p:cBhvr>
                                      <p:tavLst>
                                        <p:tav tm="0">
                                          <p:val>
                                            <p:strVal val="#ppt_x"/>
                                          </p:val>
                                        </p:tav>
                                        <p:tav tm="100000">
                                          <p:val>
                                            <p:strVal val="#ppt_x"/>
                                          </p:val>
                                        </p:tav>
                                      </p:tavLst>
                                    </p:anim>
                                    <p:anim calcmode="lin" valueType="num">
                                      <p:cBhvr additive="base">
                                        <p:cTn id="175" dur="500" fill="hold"/>
                                        <p:tgtEl>
                                          <p:spTgt spid="93"/>
                                        </p:tgtEl>
                                        <p:attrNameLst>
                                          <p:attrName>ppt_y</p:attrName>
                                        </p:attrNameLst>
                                      </p:cBhvr>
                                      <p:tavLst>
                                        <p:tav tm="0">
                                          <p:val>
                                            <p:strVal val="1+#ppt_h/2"/>
                                          </p:val>
                                        </p:tav>
                                        <p:tav tm="100000">
                                          <p:val>
                                            <p:strVal val="#ppt_y"/>
                                          </p:val>
                                        </p:tav>
                                      </p:tavLst>
                                    </p:anim>
                                  </p:childTnLst>
                                </p:cTn>
                              </p:par>
                              <p:par>
                                <p:cTn id="176" presetID="2" presetClass="entr" presetSubtype="8" fill="hold" grpId="0" nodeType="withEffect">
                                  <p:stCondLst>
                                    <p:cond delay="0"/>
                                  </p:stCondLst>
                                  <p:childTnLst>
                                    <p:set>
                                      <p:cBhvr>
                                        <p:cTn id="177" dur="1" fill="hold">
                                          <p:stCondLst>
                                            <p:cond delay="0"/>
                                          </p:stCondLst>
                                        </p:cTn>
                                        <p:tgtEl>
                                          <p:spTgt spid="94"/>
                                        </p:tgtEl>
                                        <p:attrNameLst>
                                          <p:attrName>style.visibility</p:attrName>
                                        </p:attrNameLst>
                                      </p:cBhvr>
                                      <p:to>
                                        <p:strVal val="visible"/>
                                      </p:to>
                                    </p:set>
                                    <p:anim calcmode="lin" valueType="num">
                                      <p:cBhvr additive="base">
                                        <p:cTn id="178" dur="500" fill="hold"/>
                                        <p:tgtEl>
                                          <p:spTgt spid="94"/>
                                        </p:tgtEl>
                                        <p:attrNameLst>
                                          <p:attrName>ppt_x</p:attrName>
                                        </p:attrNameLst>
                                      </p:cBhvr>
                                      <p:tavLst>
                                        <p:tav tm="0">
                                          <p:val>
                                            <p:strVal val="0-#ppt_w/2"/>
                                          </p:val>
                                        </p:tav>
                                        <p:tav tm="100000">
                                          <p:val>
                                            <p:strVal val="#ppt_x"/>
                                          </p:val>
                                        </p:tav>
                                      </p:tavLst>
                                    </p:anim>
                                    <p:anim calcmode="lin" valueType="num">
                                      <p:cBhvr additive="base">
                                        <p:cTn id="179" dur="500" fill="hold"/>
                                        <p:tgtEl>
                                          <p:spTgt spid="94"/>
                                        </p:tgtEl>
                                        <p:attrNameLst>
                                          <p:attrName>ppt_y</p:attrName>
                                        </p:attrNameLst>
                                      </p:cBhvr>
                                      <p:tavLst>
                                        <p:tav tm="0">
                                          <p:val>
                                            <p:strVal val="#ppt_y"/>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additive="base">
                                        <p:cTn id="182" dur="500" fill="hold"/>
                                        <p:tgtEl>
                                          <p:spTgt spid="95"/>
                                        </p:tgtEl>
                                        <p:attrNameLst>
                                          <p:attrName>ppt_x</p:attrName>
                                        </p:attrNameLst>
                                      </p:cBhvr>
                                      <p:tavLst>
                                        <p:tav tm="0">
                                          <p:val>
                                            <p:strVal val="#ppt_x"/>
                                          </p:val>
                                        </p:tav>
                                        <p:tav tm="100000">
                                          <p:val>
                                            <p:strVal val="#ppt_x"/>
                                          </p:val>
                                        </p:tav>
                                      </p:tavLst>
                                    </p:anim>
                                    <p:anim calcmode="lin" valueType="num">
                                      <p:cBhvr additive="base">
                                        <p:cTn id="183" dur="500" fill="hold"/>
                                        <p:tgtEl>
                                          <p:spTgt spid="9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96"/>
                                        </p:tgtEl>
                                        <p:attrNameLst>
                                          <p:attrName>style.visibility</p:attrName>
                                        </p:attrNameLst>
                                      </p:cBhvr>
                                      <p:to>
                                        <p:strVal val="visible"/>
                                      </p:to>
                                    </p:set>
                                    <p:anim calcmode="lin" valueType="num">
                                      <p:cBhvr additive="base">
                                        <p:cTn id="186" dur="500" fill="hold"/>
                                        <p:tgtEl>
                                          <p:spTgt spid="96"/>
                                        </p:tgtEl>
                                        <p:attrNameLst>
                                          <p:attrName>ppt_x</p:attrName>
                                        </p:attrNameLst>
                                      </p:cBhvr>
                                      <p:tavLst>
                                        <p:tav tm="0">
                                          <p:val>
                                            <p:strVal val="#ppt_x"/>
                                          </p:val>
                                        </p:tav>
                                        <p:tav tm="100000">
                                          <p:val>
                                            <p:strVal val="#ppt_x"/>
                                          </p:val>
                                        </p:tav>
                                      </p:tavLst>
                                    </p:anim>
                                    <p:anim calcmode="lin" valueType="num">
                                      <p:cBhvr additive="base">
                                        <p:cTn id="187" dur="500" fill="hold"/>
                                        <p:tgtEl>
                                          <p:spTgt spid="9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97"/>
                                        </p:tgtEl>
                                        <p:attrNameLst>
                                          <p:attrName>style.visibility</p:attrName>
                                        </p:attrNameLst>
                                      </p:cBhvr>
                                      <p:to>
                                        <p:strVal val="visible"/>
                                      </p:to>
                                    </p:set>
                                    <p:anim calcmode="lin" valueType="num">
                                      <p:cBhvr additive="base">
                                        <p:cTn id="190" dur="500" fill="hold"/>
                                        <p:tgtEl>
                                          <p:spTgt spid="97"/>
                                        </p:tgtEl>
                                        <p:attrNameLst>
                                          <p:attrName>ppt_x</p:attrName>
                                        </p:attrNameLst>
                                      </p:cBhvr>
                                      <p:tavLst>
                                        <p:tav tm="0">
                                          <p:val>
                                            <p:strVal val="#ppt_x"/>
                                          </p:val>
                                        </p:tav>
                                        <p:tav tm="100000">
                                          <p:val>
                                            <p:strVal val="#ppt_x"/>
                                          </p:val>
                                        </p:tav>
                                      </p:tavLst>
                                    </p:anim>
                                    <p:anim calcmode="lin" valueType="num">
                                      <p:cBhvr additive="base">
                                        <p:cTn id="191" dur="500" fill="hold"/>
                                        <p:tgtEl>
                                          <p:spTgt spid="9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98"/>
                                        </p:tgtEl>
                                        <p:attrNameLst>
                                          <p:attrName>style.visibility</p:attrName>
                                        </p:attrNameLst>
                                      </p:cBhvr>
                                      <p:to>
                                        <p:strVal val="visible"/>
                                      </p:to>
                                    </p:set>
                                    <p:anim calcmode="lin" valueType="num">
                                      <p:cBhvr additive="base">
                                        <p:cTn id="194" dur="500" fill="hold"/>
                                        <p:tgtEl>
                                          <p:spTgt spid="98"/>
                                        </p:tgtEl>
                                        <p:attrNameLst>
                                          <p:attrName>ppt_x</p:attrName>
                                        </p:attrNameLst>
                                      </p:cBhvr>
                                      <p:tavLst>
                                        <p:tav tm="0">
                                          <p:val>
                                            <p:strVal val="#ppt_x"/>
                                          </p:val>
                                        </p:tav>
                                        <p:tav tm="100000">
                                          <p:val>
                                            <p:strVal val="#ppt_x"/>
                                          </p:val>
                                        </p:tav>
                                      </p:tavLst>
                                    </p:anim>
                                    <p:anim calcmode="lin" valueType="num">
                                      <p:cBhvr additive="base">
                                        <p:cTn id="195" dur="500" fill="hold"/>
                                        <p:tgtEl>
                                          <p:spTgt spid="9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 calcmode="lin" valueType="num">
                                      <p:cBhvr additive="base">
                                        <p:cTn id="198" dur="500" fill="hold"/>
                                        <p:tgtEl>
                                          <p:spTgt spid="99"/>
                                        </p:tgtEl>
                                        <p:attrNameLst>
                                          <p:attrName>ppt_x</p:attrName>
                                        </p:attrNameLst>
                                      </p:cBhvr>
                                      <p:tavLst>
                                        <p:tav tm="0">
                                          <p:val>
                                            <p:strVal val="#ppt_x"/>
                                          </p:val>
                                        </p:tav>
                                        <p:tav tm="100000">
                                          <p:val>
                                            <p:strVal val="#ppt_x"/>
                                          </p:val>
                                        </p:tav>
                                      </p:tavLst>
                                    </p:anim>
                                    <p:anim calcmode="lin" valueType="num">
                                      <p:cBhvr additive="base">
                                        <p:cTn id="199" dur="500" fill="hold"/>
                                        <p:tgtEl>
                                          <p:spTgt spid="9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100"/>
                                        </p:tgtEl>
                                        <p:attrNameLst>
                                          <p:attrName>style.visibility</p:attrName>
                                        </p:attrNameLst>
                                      </p:cBhvr>
                                      <p:to>
                                        <p:strVal val="visible"/>
                                      </p:to>
                                    </p:set>
                                    <p:anim calcmode="lin" valueType="num">
                                      <p:cBhvr additive="base">
                                        <p:cTn id="202" dur="500" fill="hold"/>
                                        <p:tgtEl>
                                          <p:spTgt spid="100"/>
                                        </p:tgtEl>
                                        <p:attrNameLst>
                                          <p:attrName>ppt_x</p:attrName>
                                        </p:attrNameLst>
                                      </p:cBhvr>
                                      <p:tavLst>
                                        <p:tav tm="0">
                                          <p:val>
                                            <p:strVal val="#ppt_x"/>
                                          </p:val>
                                        </p:tav>
                                        <p:tav tm="100000">
                                          <p:val>
                                            <p:strVal val="#ppt_x"/>
                                          </p:val>
                                        </p:tav>
                                      </p:tavLst>
                                    </p:anim>
                                    <p:anim calcmode="lin" valueType="num">
                                      <p:cBhvr additive="base">
                                        <p:cTn id="203" dur="500" fill="hold"/>
                                        <p:tgtEl>
                                          <p:spTgt spid="10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01"/>
                                        </p:tgtEl>
                                        <p:attrNameLst>
                                          <p:attrName>style.visibility</p:attrName>
                                        </p:attrNameLst>
                                      </p:cBhvr>
                                      <p:to>
                                        <p:strVal val="visible"/>
                                      </p:to>
                                    </p:set>
                                    <p:anim calcmode="lin" valueType="num">
                                      <p:cBhvr additive="base">
                                        <p:cTn id="206" dur="500" fill="hold"/>
                                        <p:tgtEl>
                                          <p:spTgt spid="101"/>
                                        </p:tgtEl>
                                        <p:attrNameLst>
                                          <p:attrName>ppt_x</p:attrName>
                                        </p:attrNameLst>
                                      </p:cBhvr>
                                      <p:tavLst>
                                        <p:tav tm="0">
                                          <p:val>
                                            <p:strVal val="#ppt_x"/>
                                          </p:val>
                                        </p:tav>
                                        <p:tav tm="100000">
                                          <p:val>
                                            <p:strVal val="#ppt_x"/>
                                          </p:val>
                                        </p:tav>
                                      </p:tavLst>
                                    </p:anim>
                                    <p:anim calcmode="lin" valueType="num">
                                      <p:cBhvr additive="base">
                                        <p:cTn id="207" dur="500" fill="hold"/>
                                        <p:tgtEl>
                                          <p:spTgt spid="10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additive="base">
                                        <p:cTn id="210" dur="500" fill="hold"/>
                                        <p:tgtEl>
                                          <p:spTgt spid="102"/>
                                        </p:tgtEl>
                                        <p:attrNameLst>
                                          <p:attrName>ppt_x</p:attrName>
                                        </p:attrNameLst>
                                      </p:cBhvr>
                                      <p:tavLst>
                                        <p:tav tm="0">
                                          <p:val>
                                            <p:strVal val="#ppt_x"/>
                                          </p:val>
                                        </p:tav>
                                        <p:tav tm="100000">
                                          <p:val>
                                            <p:strVal val="#ppt_x"/>
                                          </p:val>
                                        </p:tav>
                                      </p:tavLst>
                                    </p:anim>
                                    <p:anim calcmode="lin" valueType="num">
                                      <p:cBhvr additive="base">
                                        <p:cTn id="211" dur="500" fill="hold"/>
                                        <p:tgtEl>
                                          <p:spTgt spid="10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103"/>
                                        </p:tgtEl>
                                        <p:attrNameLst>
                                          <p:attrName>style.visibility</p:attrName>
                                        </p:attrNameLst>
                                      </p:cBhvr>
                                      <p:to>
                                        <p:strVal val="visible"/>
                                      </p:to>
                                    </p:set>
                                    <p:anim calcmode="lin" valueType="num">
                                      <p:cBhvr additive="base">
                                        <p:cTn id="214" dur="500" fill="hold"/>
                                        <p:tgtEl>
                                          <p:spTgt spid="103"/>
                                        </p:tgtEl>
                                        <p:attrNameLst>
                                          <p:attrName>ppt_x</p:attrName>
                                        </p:attrNameLst>
                                      </p:cBhvr>
                                      <p:tavLst>
                                        <p:tav tm="0">
                                          <p:val>
                                            <p:strVal val="#ppt_x"/>
                                          </p:val>
                                        </p:tav>
                                        <p:tav tm="100000">
                                          <p:val>
                                            <p:strVal val="#ppt_x"/>
                                          </p:val>
                                        </p:tav>
                                      </p:tavLst>
                                    </p:anim>
                                    <p:anim calcmode="lin" valueType="num">
                                      <p:cBhvr additive="base">
                                        <p:cTn id="215" dur="500" fill="hold"/>
                                        <p:tgtEl>
                                          <p:spTgt spid="10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104"/>
                                        </p:tgtEl>
                                        <p:attrNameLst>
                                          <p:attrName>style.visibility</p:attrName>
                                        </p:attrNameLst>
                                      </p:cBhvr>
                                      <p:to>
                                        <p:strVal val="visible"/>
                                      </p:to>
                                    </p:set>
                                    <p:anim calcmode="lin" valueType="num">
                                      <p:cBhvr additive="base">
                                        <p:cTn id="218" dur="500" fill="hold"/>
                                        <p:tgtEl>
                                          <p:spTgt spid="104"/>
                                        </p:tgtEl>
                                        <p:attrNameLst>
                                          <p:attrName>ppt_x</p:attrName>
                                        </p:attrNameLst>
                                      </p:cBhvr>
                                      <p:tavLst>
                                        <p:tav tm="0">
                                          <p:val>
                                            <p:strVal val="#ppt_x"/>
                                          </p:val>
                                        </p:tav>
                                        <p:tav tm="100000">
                                          <p:val>
                                            <p:strVal val="#ppt_x"/>
                                          </p:val>
                                        </p:tav>
                                      </p:tavLst>
                                    </p:anim>
                                    <p:anim calcmode="lin" valueType="num">
                                      <p:cBhvr additive="base">
                                        <p:cTn id="219" dur="500" fill="hold"/>
                                        <p:tgtEl>
                                          <p:spTgt spid="10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105"/>
                                        </p:tgtEl>
                                        <p:attrNameLst>
                                          <p:attrName>style.visibility</p:attrName>
                                        </p:attrNameLst>
                                      </p:cBhvr>
                                      <p:to>
                                        <p:strVal val="visible"/>
                                      </p:to>
                                    </p:set>
                                    <p:anim calcmode="lin" valueType="num">
                                      <p:cBhvr additive="base">
                                        <p:cTn id="222" dur="500" fill="hold"/>
                                        <p:tgtEl>
                                          <p:spTgt spid="105"/>
                                        </p:tgtEl>
                                        <p:attrNameLst>
                                          <p:attrName>ppt_x</p:attrName>
                                        </p:attrNameLst>
                                      </p:cBhvr>
                                      <p:tavLst>
                                        <p:tav tm="0">
                                          <p:val>
                                            <p:strVal val="#ppt_x"/>
                                          </p:val>
                                        </p:tav>
                                        <p:tav tm="100000">
                                          <p:val>
                                            <p:strVal val="#ppt_x"/>
                                          </p:val>
                                        </p:tav>
                                      </p:tavLst>
                                    </p:anim>
                                    <p:anim calcmode="lin" valueType="num">
                                      <p:cBhvr additive="base">
                                        <p:cTn id="223" dur="500" fill="hold"/>
                                        <p:tgtEl>
                                          <p:spTgt spid="10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106"/>
                                        </p:tgtEl>
                                        <p:attrNameLst>
                                          <p:attrName>style.visibility</p:attrName>
                                        </p:attrNameLst>
                                      </p:cBhvr>
                                      <p:to>
                                        <p:strVal val="visible"/>
                                      </p:to>
                                    </p:set>
                                    <p:anim calcmode="lin" valueType="num">
                                      <p:cBhvr additive="base">
                                        <p:cTn id="226" dur="500" fill="hold"/>
                                        <p:tgtEl>
                                          <p:spTgt spid="106"/>
                                        </p:tgtEl>
                                        <p:attrNameLst>
                                          <p:attrName>ppt_x</p:attrName>
                                        </p:attrNameLst>
                                      </p:cBhvr>
                                      <p:tavLst>
                                        <p:tav tm="0">
                                          <p:val>
                                            <p:strVal val="#ppt_x"/>
                                          </p:val>
                                        </p:tav>
                                        <p:tav tm="100000">
                                          <p:val>
                                            <p:strVal val="#ppt_x"/>
                                          </p:val>
                                        </p:tav>
                                      </p:tavLst>
                                    </p:anim>
                                    <p:anim calcmode="lin" valueType="num">
                                      <p:cBhvr additive="base">
                                        <p:cTn id="227" dur="500" fill="hold"/>
                                        <p:tgtEl>
                                          <p:spTgt spid="10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107"/>
                                        </p:tgtEl>
                                        <p:attrNameLst>
                                          <p:attrName>style.visibility</p:attrName>
                                        </p:attrNameLst>
                                      </p:cBhvr>
                                      <p:to>
                                        <p:strVal val="visible"/>
                                      </p:to>
                                    </p:set>
                                    <p:anim calcmode="lin" valueType="num">
                                      <p:cBhvr additive="base">
                                        <p:cTn id="230" dur="500" fill="hold"/>
                                        <p:tgtEl>
                                          <p:spTgt spid="107"/>
                                        </p:tgtEl>
                                        <p:attrNameLst>
                                          <p:attrName>ppt_x</p:attrName>
                                        </p:attrNameLst>
                                      </p:cBhvr>
                                      <p:tavLst>
                                        <p:tav tm="0">
                                          <p:val>
                                            <p:strVal val="#ppt_x"/>
                                          </p:val>
                                        </p:tav>
                                        <p:tav tm="100000">
                                          <p:val>
                                            <p:strVal val="#ppt_x"/>
                                          </p:val>
                                        </p:tav>
                                      </p:tavLst>
                                    </p:anim>
                                    <p:anim calcmode="lin" valueType="num">
                                      <p:cBhvr additive="base">
                                        <p:cTn id="231" dur="500" fill="hold"/>
                                        <p:tgtEl>
                                          <p:spTgt spid="10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108"/>
                                        </p:tgtEl>
                                        <p:attrNameLst>
                                          <p:attrName>style.visibility</p:attrName>
                                        </p:attrNameLst>
                                      </p:cBhvr>
                                      <p:to>
                                        <p:strVal val="visible"/>
                                      </p:to>
                                    </p:set>
                                    <p:anim calcmode="lin" valueType="num">
                                      <p:cBhvr additive="base">
                                        <p:cTn id="234" dur="500" fill="hold"/>
                                        <p:tgtEl>
                                          <p:spTgt spid="108"/>
                                        </p:tgtEl>
                                        <p:attrNameLst>
                                          <p:attrName>ppt_x</p:attrName>
                                        </p:attrNameLst>
                                      </p:cBhvr>
                                      <p:tavLst>
                                        <p:tav tm="0">
                                          <p:val>
                                            <p:strVal val="#ppt_x"/>
                                          </p:val>
                                        </p:tav>
                                        <p:tav tm="100000">
                                          <p:val>
                                            <p:strVal val="#ppt_x"/>
                                          </p:val>
                                        </p:tav>
                                      </p:tavLst>
                                    </p:anim>
                                    <p:anim calcmode="lin" valueType="num">
                                      <p:cBhvr additive="base">
                                        <p:cTn id="235" dur="500" fill="hold"/>
                                        <p:tgtEl>
                                          <p:spTgt spid="108"/>
                                        </p:tgtEl>
                                        <p:attrNameLst>
                                          <p:attrName>ppt_y</p:attrName>
                                        </p:attrNameLst>
                                      </p:cBhvr>
                                      <p:tavLst>
                                        <p:tav tm="0">
                                          <p:val>
                                            <p:strVal val="1+#ppt_h/2"/>
                                          </p:val>
                                        </p:tav>
                                        <p:tav tm="100000">
                                          <p:val>
                                            <p:strVal val="#ppt_y"/>
                                          </p:val>
                                        </p:tav>
                                      </p:tavLst>
                                    </p:anim>
                                  </p:childTnLst>
                                </p:cTn>
                              </p:par>
                              <p:par>
                                <p:cTn id="236" presetID="2" presetClass="entr" presetSubtype="1" fill="hold" grpId="0" nodeType="withEffect">
                                  <p:stCondLst>
                                    <p:cond delay="0"/>
                                  </p:stCondLst>
                                  <p:childTnLst>
                                    <p:set>
                                      <p:cBhvr>
                                        <p:cTn id="237" dur="1" fill="hold">
                                          <p:stCondLst>
                                            <p:cond delay="0"/>
                                          </p:stCondLst>
                                        </p:cTn>
                                        <p:tgtEl>
                                          <p:spTgt spid="109"/>
                                        </p:tgtEl>
                                        <p:attrNameLst>
                                          <p:attrName>style.visibility</p:attrName>
                                        </p:attrNameLst>
                                      </p:cBhvr>
                                      <p:to>
                                        <p:strVal val="visible"/>
                                      </p:to>
                                    </p:set>
                                    <p:anim calcmode="lin" valueType="num">
                                      <p:cBhvr additive="base">
                                        <p:cTn id="238" dur="500" fill="hold"/>
                                        <p:tgtEl>
                                          <p:spTgt spid="109"/>
                                        </p:tgtEl>
                                        <p:attrNameLst>
                                          <p:attrName>ppt_x</p:attrName>
                                        </p:attrNameLst>
                                      </p:cBhvr>
                                      <p:tavLst>
                                        <p:tav tm="0">
                                          <p:val>
                                            <p:strVal val="#ppt_x"/>
                                          </p:val>
                                        </p:tav>
                                        <p:tav tm="100000">
                                          <p:val>
                                            <p:strVal val="#ppt_x"/>
                                          </p:val>
                                        </p:tav>
                                      </p:tavLst>
                                    </p:anim>
                                    <p:anim calcmode="lin" valueType="num">
                                      <p:cBhvr additive="base">
                                        <p:cTn id="239" dur="500" fill="hold"/>
                                        <p:tgtEl>
                                          <p:spTgt spid="109"/>
                                        </p:tgtEl>
                                        <p:attrNameLst>
                                          <p:attrName>ppt_y</p:attrName>
                                        </p:attrNameLst>
                                      </p:cBhvr>
                                      <p:tavLst>
                                        <p:tav tm="0">
                                          <p:val>
                                            <p:strVal val="0-#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110"/>
                                        </p:tgtEl>
                                        <p:attrNameLst>
                                          <p:attrName>style.visibility</p:attrName>
                                        </p:attrNameLst>
                                      </p:cBhvr>
                                      <p:to>
                                        <p:strVal val="visible"/>
                                      </p:to>
                                    </p:set>
                                    <p:anim calcmode="lin" valueType="num">
                                      <p:cBhvr additive="base">
                                        <p:cTn id="242" dur="500" fill="hold"/>
                                        <p:tgtEl>
                                          <p:spTgt spid="110"/>
                                        </p:tgtEl>
                                        <p:attrNameLst>
                                          <p:attrName>ppt_x</p:attrName>
                                        </p:attrNameLst>
                                      </p:cBhvr>
                                      <p:tavLst>
                                        <p:tav tm="0">
                                          <p:val>
                                            <p:strVal val="#ppt_x"/>
                                          </p:val>
                                        </p:tav>
                                        <p:tav tm="100000">
                                          <p:val>
                                            <p:strVal val="#ppt_x"/>
                                          </p:val>
                                        </p:tav>
                                      </p:tavLst>
                                    </p:anim>
                                    <p:anim calcmode="lin" valueType="num">
                                      <p:cBhvr additive="base">
                                        <p:cTn id="243" dur="500" fill="hold"/>
                                        <p:tgtEl>
                                          <p:spTgt spid="11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111"/>
                                        </p:tgtEl>
                                        <p:attrNameLst>
                                          <p:attrName>style.visibility</p:attrName>
                                        </p:attrNameLst>
                                      </p:cBhvr>
                                      <p:to>
                                        <p:strVal val="visible"/>
                                      </p:to>
                                    </p:set>
                                    <p:anim calcmode="lin" valueType="num">
                                      <p:cBhvr additive="base">
                                        <p:cTn id="246" dur="500" fill="hold"/>
                                        <p:tgtEl>
                                          <p:spTgt spid="111"/>
                                        </p:tgtEl>
                                        <p:attrNameLst>
                                          <p:attrName>ppt_x</p:attrName>
                                        </p:attrNameLst>
                                      </p:cBhvr>
                                      <p:tavLst>
                                        <p:tav tm="0">
                                          <p:val>
                                            <p:strVal val="#ppt_x"/>
                                          </p:val>
                                        </p:tav>
                                        <p:tav tm="100000">
                                          <p:val>
                                            <p:strVal val="#ppt_x"/>
                                          </p:val>
                                        </p:tav>
                                      </p:tavLst>
                                    </p:anim>
                                    <p:anim calcmode="lin" valueType="num">
                                      <p:cBhvr additive="base">
                                        <p:cTn id="247" dur="500" fill="hold"/>
                                        <p:tgtEl>
                                          <p:spTgt spid="111"/>
                                        </p:tgtEl>
                                        <p:attrNameLst>
                                          <p:attrName>ppt_y</p:attrName>
                                        </p:attrNameLst>
                                      </p:cBhvr>
                                      <p:tavLst>
                                        <p:tav tm="0">
                                          <p:val>
                                            <p:strVal val="1+#ppt_h/2"/>
                                          </p:val>
                                        </p:tav>
                                        <p:tav tm="100000">
                                          <p:val>
                                            <p:strVal val="#ppt_y"/>
                                          </p:val>
                                        </p:tav>
                                      </p:tavLst>
                                    </p:anim>
                                  </p:childTnLst>
                                </p:cTn>
                              </p:par>
                              <p:par>
                                <p:cTn id="248" presetID="2" presetClass="entr" presetSubtype="3" fill="hold" grpId="0" nodeType="withEffect">
                                  <p:stCondLst>
                                    <p:cond delay="0"/>
                                  </p:stCondLst>
                                  <p:childTnLst>
                                    <p:set>
                                      <p:cBhvr>
                                        <p:cTn id="249" dur="1" fill="hold">
                                          <p:stCondLst>
                                            <p:cond delay="0"/>
                                          </p:stCondLst>
                                        </p:cTn>
                                        <p:tgtEl>
                                          <p:spTgt spid="112"/>
                                        </p:tgtEl>
                                        <p:attrNameLst>
                                          <p:attrName>style.visibility</p:attrName>
                                        </p:attrNameLst>
                                      </p:cBhvr>
                                      <p:to>
                                        <p:strVal val="visible"/>
                                      </p:to>
                                    </p:set>
                                    <p:anim calcmode="lin" valueType="num">
                                      <p:cBhvr additive="base">
                                        <p:cTn id="250" dur="500" fill="hold"/>
                                        <p:tgtEl>
                                          <p:spTgt spid="112"/>
                                        </p:tgtEl>
                                        <p:attrNameLst>
                                          <p:attrName>ppt_x</p:attrName>
                                        </p:attrNameLst>
                                      </p:cBhvr>
                                      <p:tavLst>
                                        <p:tav tm="0">
                                          <p:val>
                                            <p:strVal val="1+#ppt_w/2"/>
                                          </p:val>
                                        </p:tav>
                                        <p:tav tm="100000">
                                          <p:val>
                                            <p:strVal val="#ppt_x"/>
                                          </p:val>
                                        </p:tav>
                                      </p:tavLst>
                                    </p:anim>
                                    <p:anim calcmode="lin" valueType="num">
                                      <p:cBhvr additive="base">
                                        <p:cTn id="251" dur="500" fill="hold"/>
                                        <p:tgtEl>
                                          <p:spTgt spid="112"/>
                                        </p:tgtEl>
                                        <p:attrNameLst>
                                          <p:attrName>ppt_y</p:attrName>
                                        </p:attrNameLst>
                                      </p:cBhvr>
                                      <p:tavLst>
                                        <p:tav tm="0">
                                          <p:val>
                                            <p:strVal val="0-#ppt_h/2"/>
                                          </p:val>
                                        </p:tav>
                                        <p:tav tm="100000">
                                          <p:val>
                                            <p:strVal val="#ppt_y"/>
                                          </p:val>
                                        </p:tav>
                                      </p:tavLst>
                                    </p:anim>
                                  </p:childTnLst>
                                </p:cTn>
                              </p:par>
                              <p:par>
                                <p:cTn id="252" presetID="2" presetClass="entr" presetSubtype="2" fill="hold" grpId="0" nodeType="withEffect">
                                  <p:stCondLst>
                                    <p:cond delay="0"/>
                                  </p:stCondLst>
                                  <p:childTnLst>
                                    <p:set>
                                      <p:cBhvr>
                                        <p:cTn id="253" dur="1" fill="hold">
                                          <p:stCondLst>
                                            <p:cond delay="0"/>
                                          </p:stCondLst>
                                        </p:cTn>
                                        <p:tgtEl>
                                          <p:spTgt spid="113"/>
                                        </p:tgtEl>
                                        <p:attrNameLst>
                                          <p:attrName>style.visibility</p:attrName>
                                        </p:attrNameLst>
                                      </p:cBhvr>
                                      <p:to>
                                        <p:strVal val="visible"/>
                                      </p:to>
                                    </p:set>
                                    <p:anim calcmode="lin" valueType="num">
                                      <p:cBhvr additive="base">
                                        <p:cTn id="254" dur="500" fill="hold"/>
                                        <p:tgtEl>
                                          <p:spTgt spid="113"/>
                                        </p:tgtEl>
                                        <p:attrNameLst>
                                          <p:attrName>ppt_x</p:attrName>
                                        </p:attrNameLst>
                                      </p:cBhvr>
                                      <p:tavLst>
                                        <p:tav tm="0">
                                          <p:val>
                                            <p:strVal val="1+#ppt_w/2"/>
                                          </p:val>
                                        </p:tav>
                                        <p:tav tm="100000">
                                          <p:val>
                                            <p:strVal val="#ppt_x"/>
                                          </p:val>
                                        </p:tav>
                                      </p:tavLst>
                                    </p:anim>
                                    <p:anim calcmode="lin" valueType="num">
                                      <p:cBhvr additive="base">
                                        <p:cTn id="255" dur="500" fill="hold"/>
                                        <p:tgtEl>
                                          <p:spTgt spid="113"/>
                                        </p:tgtEl>
                                        <p:attrNameLst>
                                          <p:attrName>ppt_y</p:attrName>
                                        </p:attrNameLst>
                                      </p:cBhvr>
                                      <p:tavLst>
                                        <p:tav tm="0">
                                          <p:val>
                                            <p:strVal val="#ppt_y"/>
                                          </p:val>
                                        </p:tav>
                                        <p:tav tm="100000">
                                          <p:val>
                                            <p:strVal val="#ppt_y"/>
                                          </p:val>
                                        </p:tav>
                                      </p:tavLst>
                                    </p:anim>
                                  </p:childTnLst>
                                </p:cTn>
                              </p:par>
                              <p:par>
                                <p:cTn id="256" presetID="2" presetClass="entr" presetSubtype="12" fill="hold" grpId="0" nodeType="withEffect">
                                  <p:stCondLst>
                                    <p:cond delay="0"/>
                                  </p:stCondLst>
                                  <p:childTnLst>
                                    <p:set>
                                      <p:cBhvr>
                                        <p:cTn id="257" dur="1" fill="hold">
                                          <p:stCondLst>
                                            <p:cond delay="0"/>
                                          </p:stCondLst>
                                        </p:cTn>
                                        <p:tgtEl>
                                          <p:spTgt spid="114"/>
                                        </p:tgtEl>
                                        <p:attrNameLst>
                                          <p:attrName>style.visibility</p:attrName>
                                        </p:attrNameLst>
                                      </p:cBhvr>
                                      <p:to>
                                        <p:strVal val="visible"/>
                                      </p:to>
                                    </p:set>
                                    <p:anim calcmode="lin" valueType="num">
                                      <p:cBhvr additive="base">
                                        <p:cTn id="258" dur="500" fill="hold"/>
                                        <p:tgtEl>
                                          <p:spTgt spid="114"/>
                                        </p:tgtEl>
                                        <p:attrNameLst>
                                          <p:attrName>ppt_x</p:attrName>
                                        </p:attrNameLst>
                                      </p:cBhvr>
                                      <p:tavLst>
                                        <p:tav tm="0">
                                          <p:val>
                                            <p:strVal val="0-#ppt_w/2"/>
                                          </p:val>
                                        </p:tav>
                                        <p:tav tm="100000">
                                          <p:val>
                                            <p:strVal val="#ppt_x"/>
                                          </p:val>
                                        </p:tav>
                                      </p:tavLst>
                                    </p:anim>
                                    <p:anim calcmode="lin" valueType="num">
                                      <p:cBhvr additive="base">
                                        <p:cTn id="259" dur="500" fill="hold"/>
                                        <p:tgtEl>
                                          <p:spTgt spid="114"/>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115"/>
                                        </p:tgtEl>
                                        <p:attrNameLst>
                                          <p:attrName>style.visibility</p:attrName>
                                        </p:attrNameLst>
                                      </p:cBhvr>
                                      <p:to>
                                        <p:strVal val="visible"/>
                                      </p:to>
                                    </p:set>
                                    <p:anim calcmode="lin" valueType="num">
                                      <p:cBhvr additive="base">
                                        <p:cTn id="262" dur="500" fill="hold"/>
                                        <p:tgtEl>
                                          <p:spTgt spid="115"/>
                                        </p:tgtEl>
                                        <p:attrNameLst>
                                          <p:attrName>ppt_x</p:attrName>
                                        </p:attrNameLst>
                                      </p:cBhvr>
                                      <p:tavLst>
                                        <p:tav tm="0">
                                          <p:val>
                                            <p:strVal val="#ppt_x"/>
                                          </p:val>
                                        </p:tav>
                                        <p:tav tm="100000">
                                          <p:val>
                                            <p:strVal val="#ppt_x"/>
                                          </p:val>
                                        </p:tav>
                                      </p:tavLst>
                                    </p:anim>
                                    <p:anim calcmode="lin" valueType="num">
                                      <p:cBhvr additive="base">
                                        <p:cTn id="263" dur="500" fill="hold"/>
                                        <p:tgtEl>
                                          <p:spTgt spid="115"/>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116"/>
                                        </p:tgtEl>
                                        <p:attrNameLst>
                                          <p:attrName>style.visibility</p:attrName>
                                        </p:attrNameLst>
                                      </p:cBhvr>
                                      <p:to>
                                        <p:strVal val="visible"/>
                                      </p:to>
                                    </p:set>
                                    <p:anim calcmode="lin" valueType="num">
                                      <p:cBhvr additive="base">
                                        <p:cTn id="266" dur="500" fill="hold"/>
                                        <p:tgtEl>
                                          <p:spTgt spid="116"/>
                                        </p:tgtEl>
                                        <p:attrNameLst>
                                          <p:attrName>ppt_x</p:attrName>
                                        </p:attrNameLst>
                                      </p:cBhvr>
                                      <p:tavLst>
                                        <p:tav tm="0">
                                          <p:val>
                                            <p:strVal val="#ppt_x"/>
                                          </p:val>
                                        </p:tav>
                                        <p:tav tm="100000">
                                          <p:val>
                                            <p:strVal val="#ppt_x"/>
                                          </p:val>
                                        </p:tav>
                                      </p:tavLst>
                                    </p:anim>
                                    <p:anim calcmode="lin" valueType="num">
                                      <p:cBhvr additive="base">
                                        <p:cTn id="267" dur="500" fill="hold"/>
                                        <p:tgtEl>
                                          <p:spTgt spid="116"/>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117"/>
                                        </p:tgtEl>
                                        <p:attrNameLst>
                                          <p:attrName>style.visibility</p:attrName>
                                        </p:attrNameLst>
                                      </p:cBhvr>
                                      <p:to>
                                        <p:strVal val="visible"/>
                                      </p:to>
                                    </p:set>
                                    <p:anim calcmode="lin" valueType="num">
                                      <p:cBhvr additive="base">
                                        <p:cTn id="270" dur="500" fill="hold"/>
                                        <p:tgtEl>
                                          <p:spTgt spid="117"/>
                                        </p:tgtEl>
                                        <p:attrNameLst>
                                          <p:attrName>ppt_x</p:attrName>
                                        </p:attrNameLst>
                                      </p:cBhvr>
                                      <p:tavLst>
                                        <p:tav tm="0">
                                          <p:val>
                                            <p:strVal val="#ppt_x"/>
                                          </p:val>
                                        </p:tav>
                                        <p:tav tm="100000">
                                          <p:val>
                                            <p:strVal val="#ppt_x"/>
                                          </p:val>
                                        </p:tav>
                                      </p:tavLst>
                                    </p:anim>
                                    <p:anim calcmode="lin" valueType="num">
                                      <p:cBhvr additive="base">
                                        <p:cTn id="271" dur="500" fill="hold"/>
                                        <p:tgtEl>
                                          <p:spTgt spid="117"/>
                                        </p:tgtEl>
                                        <p:attrNameLst>
                                          <p:attrName>ppt_y</p:attrName>
                                        </p:attrNameLst>
                                      </p:cBhvr>
                                      <p:tavLst>
                                        <p:tav tm="0">
                                          <p:val>
                                            <p:strVal val="1+#ppt_h/2"/>
                                          </p:val>
                                        </p:tav>
                                        <p:tav tm="100000">
                                          <p:val>
                                            <p:strVal val="#ppt_y"/>
                                          </p:val>
                                        </p:tav>
                                      </p:tavLst>
                                    </p:anim>
                                  </p:childTnLst>
                                </p:cTn>
                              </p:par>
                              <p:par>
                                <p:cTn id="272" presetID="2" presetClass="entr" presetSubtype="8" fill="hold" grpId="0" nodeType="withEffect">
                                  <p:stCondLst>
                                    <p:cond delay="0"/>
                                  </p:stCondLst>
                                  <p:childTnLst>
                                    <p:set>
                                      <p:cBhvr>
                                        <p:cTn id="273" dur="1" fill="hold">
                                          <p:stCondLst>
                                            <p:cond delay="0"/>
                                          </p:stCondLst>
                                        </p:cTn>
                                        <p:tgtEl>
                                          <p:spTgt spid="118"/>
                                        </p:tgtEl>
                                        <p:attrNameLst>
                                          <p:attrName>style.visibility</p:attrName>
                                        </p:attrNameLst>
                                      </p:cBhvr>
                                      <p:to>
                                        <p:strVal val="visible"/>
                                      </p:to>
                                    </p:set>
                                    <p:anim calcmode="lin" valueType="num">
                                      <p:cBhvr additive="base">
                                        <p:cTn id="274" dur="500" fill="hold"/>
                                        <p:tgtEl>
                                          <p:spTgt spid="118"/>
                                        </p:tgtEl>
                                        <p:attrNameLst>
                                          <p:attrName>ppt_x</p:attrName>
                                        </p:attrNameLst>
                                      </p:cBhvr>
                                      <p:tavLst>
                                        <p:tav tm="0">
                                          <p:val>
                                            <p:strVal val="0-#ppt_w/2"/>
                                          </p:val>
                                        </p:tav>
                                        <p:tav tm="100000">
                                          <p:val>
                                            <p:strVal val="#ppt_x"/>
                                          </p:val>
                                        </p:tav>
                                      </p:tavLst>
                                    </p:anim>
                                    <p:anim calcmode="lin" valueType="num">
                                      <p:cBhvr additive="base">
                                        <p:cTn id="275" dur="500" fill="hold"/>
                                        <p:tgtEl>
                                          <p:spTgt spid="118"/>
                                        </p:tgtEl>
                                        <p:attrNameLst>
                                          <p:attrName>ppt_y</p:attrName>
                                        </p:attrNameLst>
                                      </p:cBhvr>
                                      <p:tavLst>
                                        <p:tav tm="0">
                                          <p:val>
                                            <p:strVal val="#ppt_y"/>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119"/>
                                        </p:tgtEl>
                                        <p:attrNameLst>
                                          <p:attrName>style.visibility</p:attrName>
                                        </p:attrNameLst>
                                      </p:cBhvr>
                                      <p:to>
                                        <p:strVal val="visible"/>
                                      </p:to>
                                    </p:set>
                                    <p:anim calcmode="lin" valueType="num">
                                      <p:cBhvr additive="base">
                                        <p:cTn id="278" dur="500" fill="hold"/>
                                        <p:tgtEl>
                                          <p:spTgt spid="119"/>
                                        </p:tgtEl>
                                        <p:attrNameLst>
                                          <p:attrName>ppt_x</p:attrName>
                                        </p:attrNameLst>
                                      </p:cBhvr>
                                      <p:tavLst>
                                        <p:tav tm="0">
                                          <p:val>
                                            <p:strVal val="#ppt_x"/>
                                          </p:val>
                                        </p:tav>
                                        <p:tav tm="100000">
                                          <p:val>
                                            <p:strVal val="#ppt_x"/>
                                          </p:val>
                                        </p:tav>
                                      </p:tavLst>
                                    </p:anim>
                                    <p:anim calcmode="lin" valueType="num">
                                      <p:cBhvr additive="base">
                                        <p:cTn id="279" dur="500" fill="hold"/>
                                        <p:tgtEl>
                                          <p:spTgt spid="119"/>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120"/>
                                        </p:tgtEl>
                                        <p:attrNameLst>
                                          <p:attrName>style.visibility</p:attrName>
                                        </p:attrNameLst>
                                      </p:cBhvr>
                                      <p:to>
                                        <p:strVal val="visible"/>
                                      </p:to>
                                    </p:set>
                                    <p:anim calcmode="lin" valueType="num">
                                      <p:cBhvr additive="base">
                                        <p:cTn id="282" dur="500" fill="hold"/>
                                        <p:tgtEl>
                                          <p:spTgt spid="120"/>
                                        </p:tgtEl>
                                        <p:attrNameLst>
                                          <p:attrName>ppt_x</p:attrName>
                                        </p:attrNameLst>
                                      </p:cBhvr>
                                      <p:tavLst>
                                        <p:tav tm="0">
                                          <p:val>
                                            <p:strVal val="#ppt_x"/>
                                          </p:val>
                                        </p:tav>
                                        <p:tav tm="100000">
                                          <p:val>
                                            <p:strVal val="#ppt_x"/>
                                          </p:val>
                                        </p:tav>
                                      </p:tavLst>
                                    </p:anim>
                                    <p:anim calcmode="lin" valueType="num">
                                      <p:cBhvr additive="base">
                                        <p:cTn id="283" dur="500" fill="hold"/>
                                        <p:tgtEl>
                                          <p:spTgt spid="120"/>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121"/>
                                        </p:tgtEl>
                                        <p:attrNameLst>
                                          <p:attrName>style.visibility</p:attrName>
                                        </p:attrNameLst>
                                      </p:cBhvr>
                                      <p:to>
                                        <p:strVal val="visible"/>
                                      </p:to>
                                    </p:set>
                                    <p:anim calcmode="lin" valueType="num">
                                      <p:cBhvr additive="base">
                                        <p:cTn id="286" dur="500" fill="hold"/>
                                        <p:tgtEl>
                                          <p:spTgt spid="121"/>
                                        </p:tgtEl>
                                        <p:attrNameLst>
                                          <p:attrName>ppt_x</p:attrName>
                                        </p:attrNameLst>
                                      </p:cBhvr>
                                      <p:tavLst>
                                        <p:tav tm="0">
                                          <p:val>
                                            <p:strVal val="#ppt_x"/>
                                          </p:val>
                                        </p:tav>
                                        <p:tav tm="100000">
                                          <p:val>
                                            <p:strVal val="#ppt_x"/>
                                          </p:val>
                                        </p:tav>
                                      </p:tavLst>
                                    </p:anim>
                                    <p:anim calcmode="lin" valueType="num">
                                      <p:cBhvr additive="base">
                                        <p:cTn id="287" dur="500" fill="hold"/>
                                        <p:tgtEl>
                                          <p:spTgt spid="121"/>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122"/>
                                        </p:tgtEl>
                                        <p:attrNameLst>
                                          <p:attrName>style.visibility</p:attrName>
                                        </p:attrNameLst>
                                      </p:cBhvr>
                                      <p:to>
                                        <p:strVal val="visible"/>
                                      </p:to>
                                    </p:set>
                                    <p:anim calcmode="lin" valueType="num">
                                      <p:cBhvr additive="base">
                                        <p:cTn id="290" dur="500" fill="hold"/>
                                        <p:tgtEl>
                                          <p:spTgt spid="122"/>
                                        </p:tgtEl>
                                        <p:attrNameLst>
                                          <p:attrName>ppt_x</p:attrName>
                                        </p:attrNameLst>
                                      </p:cBhvr>
                                      <p:tavLst>
                                        <p:tav tm="0">
                                          <p:val>
                                            <p:strVal val="#ppt_x"/>
                                          </p:val>
                                        </p:tav>
                                        <p:tav tm="100000">
                                          <p:val>
                                            <p:strVal val="#ppt_x"/>
                                          </p:val>
                                        </p:tav>
                                      </p:tavLst>
                                    </p:anim>
                                    <p:anim calcmode="lin" valueType="num">
                                      <p:cBhvr additive="base">
                                        <p:cTn id="291" dur="500" fill="hold"/>
                                        <p:tgtEl>
                                          <p:spTgt spid="122"/>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123"/>
                                        </p:tgtEl>
                                        <p:attrNameLst>
                                          <p:attrName>style.visibility</p:attrName>
                                        </p:attrNameLst>
                                      </p:cBhvr>
                                      <p:to>
                                        <p:strVal val="visible"/>
                                      </p:to>
                                    </p:set>
                                    <p:anim calcmode="lin" valueType="num">
                                      <p:cBhvr additive="base">
                                        <p:cTn id="294" dur="500" fill="hold"/>
                                        <p:tgtEl>
                                          <p:spTgt spid="123"/>
                                        </p:tgtEl>
                                        <p:attrNameLst>
                                          <p:attrName>ppt_x</p:attrName>
                                        </p:attrNameLst>
                                      </p:cBhvr>
                                      <p:tavLst>
                                        <p:tav tm="0">
                                          <p:val>
                                            <p:strVal val="#ppt_x"/>
                                          </p:val>
                                        </p:tav>
                                        <p:tav tm="100000">
                                          <p:val>
                                            <p:strVal val="#ppt_x"/>
                                          </p:val>
                                        </p:tav>
                                      </p:tavLst>
                                    </p:anim>
                                    <p:anim calcmode="lin" valueType="num">
                                      <p:cBhvr additive="base">
                                        <p:cTn id="295" dur="500" fill="hold"/>
                                        <p:tgtEl>
                                          <p:spTgt spid="123"/>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124"/>
                                        </p:tgtEl>
                                        <p:attrNameLst>
                                          <p:attrName>style.visibility</p:attrName>
                                        </p:attrNameLst>
                                      </p:cBhvr>
                                      <p:to>
                                        <p:strVal val="visible"/>
                                      </p:to>
                                    </p:set>
                                    <p:anim calcmode="lin" valueType="num">
                                      <p:cBhvr additive="base">
                                        <p:cTn id="298" dur="500" fill="hold"/>
                                        <p:tgtEl>
                                          <p:spTgt spid="124"/>
                                        </p:tgtEl>
                                        <p:attrNameLst>
                                          <p:attrName>ppt_x</p:attrName>
                                        </p:attrNameLst>
                                      </p:cBhvr>
                                      <p:tavLst>
                                        <p:tav tm="0">
                                          <p:val>
                                            <p:strVal val="#ppt_x"/>
                                          </p:val>
                                        </p:tav>
                                        <p:tav tm="100000">
                                          <p:val>
                                            <p:strVal val="#ppt_x"/>
                                          </p:val>
                                        </p:tav>
                                      </p:tavLst>
                                    </p:anim>
                                    <p:anim calcmode="lin" valueType="num">
                                      <p:cBhvr additive="base">
                                        <p:cTn id="299" dur="500" fill="hold"/>
                                        <p:tgtEl>
                                          <p:spTgt spid="124"/>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125"/>
                                        </p:tgtEl>
                                        <p:attrNameLst>
                                          <p:attrName>style.visibility</p:attrName>
                                        </p:attrNameLst>
                                      </p:cBhvr>
                                      <p:to>
                                        <p:strVal val="visible"/>
                                      </p:to>
                                    </p:set>
                                    <p:anim calcmode="lin" valueType="num">
                                      <p:cBhvr additive="base">
                                        <p:cTn id="302" dur="500" fill="hold"/>
                                        <p:tgtEl>
                                          <p:spTgt spid="125"/>
                                        </p:tgtEl>
                                        <p:attrNameLst>
                                          <p:attrName>ppt_x</p:attrName>
                                        </p:attrNameLst>
                                      </p:cBhvr>
                                      <p:tavLst>
                                        <p:tav tm="0">
                                          <p:val>
                                            <p:strVal val="#ppt_x"/>
                                          </p:val>
                                        </p:tav>
                                        <p:tav tm="100000">
                                          <p:val>
                                            <p:strVal val="#ppt_x"/>
                                          </p:val>
                                        </p:tav>
                                      </p:tavLst>
                                    </p:anim>
                                    <p:anim calcmode="lin" valueType="num">
                                      <p:cBhvr additive="base">
                                        <p:cTn id="303" dur="500" fill="hold"/>
                                        <p:tgtEl>
                                          <p:spTgt spid="125"/>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126"/>
                                        </p:tgtEl>
                                        <p:attrNameLst>
                                          <p:attrName>style.visibility</p:attrName>
                                        </p:attrNameLst>
                                      </p:cBhvr>
                                      <p:to>
                                        <p:strVal val="visible"/>
                                      </p:to>
                                    </p:set>
                                    <p:anim calcmode="lin" valueType="num">
                                      <p:cBhvr additive="base">
                                        <p:cTn id="306" dur="500" fill="hold"/>
                                        <p:tgtEl>
                                          <p:spTgt spid="126"/>
                                        </p:tgtEl>
                                        <p:attrNameLst>
                                          <p:attrName>ppt_x</p:attrName>
                                        </p:attrNameLst>
                                      </p:cBhvr>
                                      <p:tavLst>
                                        <p:tav tm="0">
                                          <p:val>
                                            <p:strVal val="#ppt_x"/>
                                          </p:val>
                                        </p:tav>
                                        <p:tav tm="100000">
                                          <p:val>
                                            <p:strVal val="#ppt_x"/>
                                          </p:val>
                                        </p:tav>
                                      </p:tavLst>
                                    </p:anim>
                                    <p:anim calcmode="lin" valueType="num">
                                      <p:cBhvr additive="base">
                                        <p:cTn id="307" dur="500" fill="hold"/>
                                        <p:tgtEl>
                                          <p:spTgt spid="126"/>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127"/>
                                        </p:tgtEl>
                                        <p:attrNameLst>
                                          <p:attrName>style.visibility</p:attrName>
                                        </p:attrNameLst>
                                      </p:cBhvr>
                                      <p:to>
                                        <p:strVal val="visible"/>
                                      </p:to>
                                    </p:set>
                                    <p:anim calcmode="lin" valueType="num">
                                      <p:cBhvr additive="base">
                                        <p:cTn id="310" dur="500" fill="hold"/>
                                        <p:tgtEl>
                                          <p:spTgt spid="127"/>
                                        </p:tgtEl>
                                        <p:attrNameLst>
                                          <p:attrName>ppt_x</p:attrName>
                                        </p:attrNameLst>
                                      </p:cBhvr>
                                      <p:tavLst>
                                        <p:tav tm="0">
                                          <p:val>
                                            <p:strVal val="#ppt_x"/>
                                          </p:val>
                                        </p:tav>
                                        <p:tav tm="100000">
                                          <p:val>
                                            <p:strVal val="#ppt_x"/>
                                          </p:val>
                                        </p:tav>
                                      </p:tavLst>
                                    </p:anim>
                                    <p:anim calcmode="lin" valueType="num">
                                      <p:cBhvr additive="base">
                                        <p:cTn id="311" dur="500" fill="hold"/>
                                        <p:tgtEl>
                                          <p:spTgt spid="127"/>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128"/>
                                        </p:tgtEl>
                                        <p:attrNameLst>
                                          <p:attrName>style.visibility</p:attrName>
                                        </p:attrNameLst>
                                      </p:cBhvr>
                                      <p:to>
                                        <p:strVal val="visible"/>
                                      </p:to>
                                    </p:set>
                                    <p:anim calcmode="lin" valueType="num">
                                      <p:cBhvr additive="base">
                                        <p:cTn id="314" dur="500" fill="hold"/>
                                        <p:tgtEl>
                                          <p:spTgt spid="128"/>
                                        </p:tgtEl>
                                        <p:attrNameLst>
                                          <p:attrName>ppt_x</p:attrName>
                                        </p:attrNameLst>
                                      </p:cBhvr>
                                      <p:tavLst>
                                        <p:tav tm="0">
                                          <p:val>
                                            <p:strVal val="#ppt_x"/>
                                          </p:val>
                                        </p:tav>
                                        <p:tav tm="100000">
                                          <p:val>
                                            <p:strVal val="#ppt_x"/>
                                          </p:val>
                                        </p:tav>
                                      </p:tavLst>
                                    </p:anim>
                                    <p:anim calcmode="lin" valueType="num">
                                      <p:cBhvr additive="base">
                                        <p:cTn id="315" dur="500" fill="hold"/>
                                        <p:tgtEl>
                                          <p:spTgt spid="128"/>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129"/>
                                        </p:tgtEl>
                                        <p:attrNameLst>
                                          <p:attrName>style.visibility</p:attrName>
                                        </p:attrNameLst>
                                      </p:cBhvr>
                                      <p:to>
                                        <p:strVal val="visible"/>
                                      </p:to>
                                    </p:set>
                                    <p:anim calcmode="lin" valueType="num">
                                      <p:cBhvr additive="base">
                                        <p:cTn id="318" dur="500" fill="hold"/>
                                        <p:tgtEl>
                                          <p:spTgt spid="129"/>
                                        </p:tgtEl>
                                        <p:attrNameLst>
                                          <p:attrName>ppt_x</p:attrName>
                                        </p:attrNameLst>
                                      </p:cBhvr>
                                      <p:tavLst>
                                        <p:tav tm="0">
                                          <p:val>
                                            <p:strVal val="#ppt_x"/>
                                          </p:val>
                                        </p:tav>
                                        <p:tav tm="100000">
                                          <p:val>
                                            <p:strVal val="#ppt_x"/>
                                          </p:val>
                                        </p:tav>
                                      </p:tavLst>
                                    </p:anim>
                                    <p:anim calcmode="lin" valueType="num">
                                      <p:cBhvr additive="base">
                                        <p:cTn id="319" dur="500" fill="hold"/>
                                        <p:tgtEl>
                                          <p:spTgt spid="129"/>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130"/>
                                        </p:tgtEl>
                                        <p:attrNameLst>
                                          <p:attrName>style.visibility</p:attrName>
                                        </p:attrNameLst>
                                      </p:cBhvr>
                                      <p:to>
                                        <p:strVal val="visible"/>
                                      </p:to>
                                    </p:set>
                                    <p:anim calcmode="lin" valueType="num">
                                      <p:cBhvr additive="base">
                                        <p:cTn id="322" dur="500" fill="hold"/>
                                        <p:tgtEl>
                                          <p:spTgt spid="130"/>
                                        </p:tgtEl>
                                        <p:attrNameLst>
                                          <p:attrName>ppt_x</p:attrName>
                                        </p:attrNameLst>
                                      </p:cBhvr>
                                      <p:tavLst>
                                        <p:tav tm="0">
                                          <p:val>
                                            <p:strVal val="#ppt_x"/>
                                          </p:val>
                                        </p:tav>
                                        <p:tav tm="100000">
                                          <p:val>
                                            <p:strVal val="#ppt_x"/>
                                          </p:val>
                                        </p:tav>
                                      </p:tavLst>
                                    </p:anim>
                                    <p:anim calcmode="lin" valueType="num">
                                      <p:cBhvr additive="base">
                                        <p:cTn id="323" dur="500" fill="hold"/>
                                        <p:tgtEl>
                                          <p:spTgt spid="130"/>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131"/>
                                        </p:tgtEl>
                                        <p:attrNameLst>
                                          <p:attrName>style.visibility</p:attrName>
                                        </p:attrNameLst>
                                      </p:cBhvr>
                                      <p:to>
                                        <p:strVal val="visible"/>
                                      </p:to>
                                    </p:set>
                                    <p:anim calcmode="lin" valueType="num">
                                      <p:cBhvr additive="base">
                                        <p:cTn id="326" dur="500" fill="hold"/>
                                        <p:tgtEl>
                                          <p:spTgt spid="131"/>
                                        </p:tgtEl>
                                        <p:attrNameLst>
                                          <p:attrName>ppt_x</p:attrName>
                                        </p:attrNameLst>
                                      </p:cBhvr>
                                      <p:tavLst>
                                        <p:tav tm="0">
                                          <p:val>
                                            <p:strVal val="#ppt_x"/>
                                          </p:val>
                                        </p:tav>
                                        <p:tav tm="100000">
                                          <p:val>
                                            <p:strVal val="#ppt_x"/>
                                          </p:val>
                                        </p:tav>
                                      </p:tavLst>
                                    </p:anim>
                                    <p:anim calcmode="lin" valueType="num">
                                      <p:cBhvr additive="base">
                                        <p:cTn id="327" dur="500" fill="hold"/>
                                        <p:tgtEl>
                                          <p:spTgt spid="131"/>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32"/>
                                        </p:tgtEl>
                                        <p:attrNameLst>
                                          <p:attrName>style.visibility</p:attrName>
                                        </p:attrNameLst>
                                      </p:cBhvr>
                                      <p:to>
                                        <p:strVal val="visible"/>
                                      </p:to>
                                    </p:set>
                                    <p:anim calcmode="lin" valueType="num">
                                      <p:cBhvr additive="base">
                                        <p:cTn id="330" dur="500" fill="hold"/>
                                        <p:tgtEl>
                                          <p:spTgt spid="132"/>
                                        </p:tgtEl>
                                        <p:attrNameLst>
                                          <p:attrName>ppt_x</p:attrName>
                                        </p:attrNameLst>
                                      </p:cBhvr>
                                      <p:tavLst>
                                        <p:tav tm="0">
                                          <p:val>
                                            <p:strVal val="#ppt_x"/>
                                          </p:val>
                                        </p:tav>
                                        <p:tav tm="100000">
                                          <p:val>
                                            <p:strVal val="#ppt_x"/>
                                          </p:val>
                                        </p:tav>
                                      </p:tavLst>
                                    </p:anim>
                                    <p:anim calcmode="lin" valueType="num">
                                      <p:cBhvr additive="base">
                                        <p:cTn id="331" dur="500" fill="hold"/>
                                        <p:tgtEl>
                                          <p:spTgt spid="132"/>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33"/>
                                        </p:tgtEl>
                                        <p:attrNameLst>
                                          <p:attrName>style.visibility</p:attrName>
                                        </p:attrNameLst>
                                      </p:cBhvr>
                                      <p:to>
                                        <p:strVal val="visible"/>
                                      </p:to>
                                    </p:set>
                                    <p:anim calcmode="lin" valueType="num">
                                      <p:cBhvr additive="base">
                                        <p:cTn id="334" dur="500" fill="hold"/>
                                        <p:tgtEl>
                                          <p:spTgt spid="133"/>
                                        </p:tgtEl>
                                        <p:attrNameLst>
                                          <p:attrName>ppt_x</p:attrName>
                                        </p:attrNameLst>
                                      </p:cBhvr>
                                      <p:tavLst>
                                        <p:tav tm="0">
                                          <p:val>
                                            <p:strVal val="#ppt_x"/>
                                          </p:val>
                                        </p:tav>
                                        <p:tav tm="100000">
                                          <p:val>
                                            <p:strVal val="#ppt_x"/>
                                          </p:val>
                                        </p:tav>
                                      </p:tavLst>
                                    </p:anim>
                                    <p:anim calcmode="lin" valueType="num">
                                      <p:cBhvr additive="base">
                                        <p:cTn id="335" dur="500" fill="hold"/>
                                        <p:tgtEl>
                                          <p:spTgt spid="133"/>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34"/>
                                        </p:tgtEl>
                                        <p:attrNameLst>
                                          <p:attrName>style.visibility</p:attrName>
                                        </p:attrNameLst>
                                      </p:cBhvr>
                                      <p:to>
                                        <p:strVal val="visible"/>
                                      </p:to>
                                    </p:set>
                                    <p:anim calcmode="lin" valueType="num">
                                      <p:cBhvr additive="base">
                                        <p:cTn id="338" dur="500" fill="hold"/>
                                        <p:tgtEl>
                                          <p:spTgt spid="134"/>
                                        </p:tgtEl>
                                        <p:attrNameLst>
                                          <p:attrName>ppt_x</p:attrName>
                                        </p:attrNameLst>
                                      </p:cBhvr>
                                      <p:tavLst>
                                        <p:tav tm="0">
                                          <p:val>
                                            <p:strVal val="#ppt_x"/>
                                          </p:val>
                                        </p:tav>
                                        <p:tav tm="100000">
                                          <p:val>
                                            <p:strVal val="#ppt_x"/>
                                          </p:val>
                                        </p:tav>
                                      </p:tavLst>
                                    </p:anim>
                                    <p:anim calcmode="lin" valueType="num">
                                      <p:cBhvr additive="base">
                                        <p:cTn id="339" dur="500" fill="hold"/>
                                        <p:tgtEl>
                                          <p:spTgt spid="134"/>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35"/>
                                        </p:tgtEl>
                                        <p:attrNameLst>
                                          <p:attrName>style.visibility</p:attrName>
                                        </p:attrNameLst>
                                      </p:cBhvr>
                                      <p:to>
                                        <p:strVal val="visible"/>
                                      </p:to>
                                    </p:set>
                                    <p:anim calcmode="lin" valueType="num">
                                      <p:cBhvr additive="base">
                                        <p:cTn id="342" dur="500" fill="hold"/>
                                        <p:tgtEl>
                                          <p:spTgt spid="135"/>
                                        </p:tgtEl>
                                        <p:attrNameLst>
                                          <p:attrName>ppt_x</p:attrName>
                                        </p:attrNameLst>
                                      </p:cBhvr>
                                      <p:tavLst>
                                        <p:tav tm="0">
                                          <p:val>
                                            <p:strVal val="#ppt_x"/>
                                          </p:val>
                                        </p:tav>
                                        <p:tav tm="100000">
                                          <p:val>
                                            <p:strVal val="#ppt_x"/>
                                          </p:val>
                                        </p:tav>
                                      </p:tavLst>
                                    </p:anim>
                                    <p:anim calcmode="lin" valueType="num">
                                      <p:cBhvr additive="base">
                                        <p:cTn id="343" dur="500" fill="hold"/>
                                        <p:tgtEl>
                                          <p:spTgt spid="135"/>
                                        </p:tgtEl>
                                        <p:attrNameLst>
                                          <p:attrName>ppt_y</p:attrName>
                                        </p:attrNameLst>
                                      </p:cBhvr>
                                      <p:tavLst>
                                        <p:tav tm="0">
                                          <p:val>
                                            <p:strVal val="1+#ppt_h/2"/>
                                          </p:val>
                                        </p:tav>
                                        <p:tav tm="100000">
                                          <p:val>
                                            <p:strVal val="#ppt_y"/>
                                          </p:val>
                                        </p:tav>
                                      </p:tavLst>
                                    </p:anim>
                                  </p:childTnLst>
                                </p:cTn>
                              </p:par>
                            </p:childTnLst>
                          </p:cTn>
                        </p:par>
                        <p:par>
                          <p:cTn id="344" fill="hold">
                            <p:stCondLst>
                              <p:cond delay="2000"/>
                            </p:stCondLst>
                            <p:childTnLst>
                              <p:par>
                                <p:cTn id="345" presetID="47" presetClass="entr" presetSubtype="0" fill="hold" grpId="0" nodeType="afterEffect">
                                  <p:stCondLst>
                                    <p:cond delay="0"/>
                                  </p:stCondLst>
                                  <p:childTnLst>
                                    <p:set>
                                      <p:cBhvr>
                                        <p:cTn id="346" dur="1" fill="hold">
                                          <p:stCondLst>
                                            <p:cond delay="0"/>
                                          </p:stCondLst>
                                        </p:cTn>
                                        <p:tgtEl>
                                          <p:spTgt spid="136"/>
                                        </p:tgtEl>
                                        <p:attrNameLst>
                                          <p:attrName>style.visibility</p:attrName>
                                        </p:attrNameLst>
                                      </p:cBhvr>
                                      <p:to>
                                        <p:strVal val="visible"/>
                                      </p:to>
                                    </p:set>
                                    <p:animEffect transition="in" filter="fade">
                                      <p:cBhvr>
                                        <p:cTn id="347" dur="1000"/>
                                        <p:tgtEl>
                                          <p:spTgt spid="136"/>
                                        </p:tgtEl>
                                      </p:cBhvr>
                                    </p:animEffect>
                                    <p:anim calcmode="lin" valueType="num">
                                      <p:cBhvr>
                                        <p:cTn id="348" dur="1000" fill="hold"/>
                                        <p:tgtEl>
                                          <p:spTgt spid="136"/>
                                        </p:tgtEl>
                                        <p:attrNameLst>
                                          <p:attrName>ppt_x</p:attrName>
                                        </p:attrNameLst>
                                      </p:cBhvr>
                                      <p:tavLst>
                                        <p:tav tm="0">
                                          <p:val>
                                            <p:strVal val="#ppt_x"/>
                                          </p:val>
                                        </p:tav>
                                        <p:tav tm="100000">
                                          <p:val>
                                            <p:strVal val="#ppt_x"/>
                                          </p:val>
                                        </p:tav>
                                      </p:tavLst>
                                    </p:anim>
                                    <p:anim calcmode="lin" valueType="num">
                                      <p:cBhvr>
                                        <p:cTn id="349" dur="1000" fill="hold"/>
                                        <p:tgtEl>
                                          <p:spTgt spid="136"/>
                                        </p:tgtEl>
                                        <p:attrNameLst>
                                          <p:attrName>ppt_y</p:attrName>
                                        </p:attrNameLst>
                                      </p:cBhvr>
                                      <p:tavLst>
                                        <p:tav tm="0">
                                          <p:val>
                                            <p:strVal val="#ppt_y-.1"/>
                                          </p:val>
                                        </p:tav>
                                        <p:tav tm="100000">
                                          <p:val>
                                            <p:strVal val="#ppt_y"/>
                                          </p:val>
                                        </p:tav>
                                      </p:tavLst>
                                    </p:anim>
                                  </p:childTnLst>
                                </p:cTn>
                              </p:par>
                            </p:childTnLst>
                          </p:cTn>
                        </p:par>
                        <p:par>
                          <p:cTn id="350" fill="hold">
                            <p:stCondLst>
                              <p:cond delay="3000"/>
                            </p:stCondLst>
                            <p:childTnLst>
                              <p:par>
                                <p:cTn id="351" presetID="22" presetClass="entr" presetSubtype="8" fill="hold" nodeType="afterEffect">
                                  <p:stCondLst>
                                    <p:cond delay="0"/>
                                  </p:stCondLst>
                                  <p:childTnLst>
                                    <p:set>
                                      <p:cBhvr>
                                        <p:cTn id="352" dur="1" fill="hold">
                                          <p:stCondLst>
                                            <p:cond delay="0"/>
                                          </p:stCondLst>
                                        </p:cTn>
                                        <p:tgtEl>
                                          <p:spTgt spid="137"/>
                                        </p:tgtEl>
                                        <p:attrNameLst>
                                          <p:attrName>style.visibility</p:attrName>
                                        </p:attrNameLst>
                                      </p:cBhvr>
                                      <p:to>
                                        <p:strVal val="visible"/>
                                      </p:to>
                                    </p:set>
                                    <p:animEffect transition="in" filter="wipe(left)">
                                      <p:cBhvr>
                                        <p:cTn id="353" dur="500"/>
                                        <p:tgtEl>
                                          <p:spTgt spid="137"/>
                                        </p:tgtEl>
                                      </p:cBhvr>
                                    </p:animEffect>
                                  </p:childTnLst>
                                </p:cTn>
                              </p:par>
                            </p:childTnLst>
                          </p:cTn>
                        </p:par>
                        <p:par>
                          <p:cTn id="354" fill="hold">
                            <p:stCondLst>
                              <p:cond delay="3500"/>
                            </p:stCondLst>
                            <p:childTnLst>
                              <p:par>
                                <p:cTn id="355" presetID="22" presetClass="entr" presetSubtype="8" fill="hold" grpId="0" nodeType="afterEffect">
                                  <p:stCondLst>
                                    <p:cond delay="0"/>
                                  </p:stCondLst>
                                  <p:childTnLst>
                                    <p:set>
                                      <p:cBhvr>
                                        <p:cTn id="356" dur="1" fill="hold">
                                          <p:stCondLst>
                                            <p:cond delay="0"/>
                                          </p:stCondLst>
                                        </p:cTn>
                                        <p:tgtEl>
                                          <p:spTgt spid="138"/>
                                        </p:tgtEl>
                                        <p:attrNameLst>
                                          <p:attrName>style.visibility</p:attrName>
                                        </p:attrNameLst>
                                      </p:cBhvr>
                                      <p:to>
                                        <p:strVal val="visible"/>
                                      </p:to>
                                    </p:set>
                                    <p:animEffect transition="in" filter="wipe(left)">
                                      <p:cBhvr>
                                        <p:cTn id="357" dur="500"/>
                                        <p:tgtEl>
                                          <p:spTgt spid="138"/>
                                        </p:tgtEl>
                                      </p:cBhvr>
                                    </p:animEffect>
                                  </p:childTnLst>
                                </p:cTn>
                              </p:par>
                              <p:par>
                                <p:cTn id="358" presetID="22" presetClass="entr" presetSubtype="8" fill="hold" grpId="0" nodeType="withEffect">
                                  <p:stCondLst>
                                    <p:cond delay="0"/>
                                  </p:stCondLst>
                                  <p:childTnLst>
                                    <p:set>
                                      <p:cBhvr>
                                        <p:cTn id="359" dur="1" fill="hold">
                                          <p:stCondLst>
                                            <p:cond delay="0"/>
                                          </p:stCondLst>
                                        </p:cTn>
                                        <p:tgtEl>
                                          <p:spTgt spid="139"/>
                                        </p:tgtEl>
                                        <p:attrNameLst>
                                          <p:attrName>style.visibility</p:attrName>
                                        </p:attrNameLst>
                                      </p:cBhvr>
                                      <p:to>
                                        <p:strVal val="visible"/>
                                      </p:to>
                                    </p:set>
                                    <p:animEffect transition="in" filter="wipe(left)">
                                      <p:cBhvr>
                                        <p:cTn id="360" dur="500"/>
                                        <p:tgtEl>
                                          <p:spTgt spid="139"/>
                                        </p:tgtEl>
                                      </p:cBhvr>
                                    </p:animEffect>
                                  </p:childTnLst>
                                </p:cTn>
                              </p:par>
                            </p:childTnLst>
                          </p:cTn>
                        </p:par>
                        <p:par>
                          <p:cTn id="361" fill="hold">
                            <p:stCondLst>
                              <p:cond delay="4000"/>
                            </p:stCondLst>
                            <p:childTnLst>
                              <p:par>
                                <p:cTn id="362" presetID="47" presetClass="entr" presetSubtype="0" fill="hold" grpId="0" nodeType="afterEffect">
                                  <p:stCondLst>
                                    <p:cond delay="0"/>
                                  </p:stCondLst>
                                  <p:childTnLst>
                                    <p:set>
                                      <p:cBhvr>
                                        <p:cTn id="363" dur="1" fill="hold">
                                          <p:stCondLst>
                                            <p:cond delay="0"/>
                                          </p:stCondLst>
                                        </p:cTn>
                                        <p:tgtEl>
                                          <p:spTgt spid="140"/>
                                        </p:tgtEl>
                                        <p:attrNameLst>
                                          <p:attrName>style.visibility</p:attrName>
                                        </p:attrNameLst>
                                      </p:cBhvr>
                                      <p:to>
                                        <p:strVal val="visible"/>
                                      </p:to>
                                    </p:set>
                                    <p:animEffect transition="in" filter="fade">
                                      <p:cBhvr>
                                        <p:cTn id="364" dur="1000"/>
                                        <p:tgtEl>
                                          <p:spTgt spid="140"/>
                                        </p:tgtEl>
                                      </p:cBhvr>
                                    </p:animEffect>
                                    <p:anim calcmode="lin" valueType="num">
                                      <p:cBhvr>
                                        <p:cTn id="365" dur="1000" fill="hold"/>
                                        <p:tgtEl>
                                          <p:spTgt spid="140"/>
                                        </p:tgtEl>
                                        <p:attrNameLst>
                                          <p:attrName>ppt_x</p:attrName>
                                        </p:attrNameLst>
                                      </p:cBhvr>
                                      <p:tavLst>
                                        <p:tav tm="0">
                                          <p:val>
                                            <p:strVal val="#ppt_x"/>
                                          </p:val>
                                        </p:tav>
                                        <p:tav tm="100000">
                                          <p:val>
                                            <p:strVal val="#ppt_x"/>
                                          </p:val>
                                        </p:tav>
                                      </p:tavLst>
                                    </p:anim>
                                    <p:anim calcmode="lin" valueType="num">
                                      <p:cBhvr>
                                        <p:cTn id="366" dur="1000" fill="hold"/>
                                        <p:tgtEl>
                                          <p:spTgt spid="140"/>
                                        </p:tgtEl>
                                        <p:attrNameLst>
                                          <p:attrName>ppt_y</p:attrName>
                                        </p:attrNameLst>
                                      </p:cBhvr>
                                      <p:tavLst>
                                        <p:tav tm="0">
                                          <p:val>
                                            <p:strVal val="#ppt_y-.1"/>
                                          </p:val>
                                        </p:tav>
                                        <p:tav tm="100000">
                                          <p:val>
                                            <p:strVal val="#ppt_y"/>
                                          </p:val>
                                        </p:tav>
                                      </p:tavLst>
                                    </p:anim>
                                  </p:childTnLst>
                                </p:cTn>
                              </p:par>
                            </p:childTnLst>
                          </p:cTn>
                        </p:par>
                        <p:par>
                          <p:cTn id="367" fill="hold">
                            <p:stCondLst>
                              <p:cond delay="5000"/>
                            </p:stCondLst>
                            <p:childTnLst>
                              <p:par>
                                <p:cTn id="368" presetID="22" presetClass="entr" presetSubtype="8" fill="hold" nodeType="afterEffect">
                                  <p:stCondLst>
                                    <p:cond delay="0"/>
                                  </p:stCondLst>
                                  <p:childTnLst>
                                    <p:set>
                                      <p:cBhvr>
                                        <p:cTn id="369" dur="1" fill="hold">
                                          <p:stCondLst>
                                            <p:cond delay="0"/>
                                          </p:stCondLst>
                                        </p:cTn>
                                        <p:tgtEl>
                                          <p:spTgt spid="141"/>
                                        </p:tgtEl>
                                        <p:attrNameLst>
                                          <p:attrName>style.visibility</p:attrName>
                                        </p:attrNameLst>
                                      </p:cBhvr>
                                      <p:to>
                                        <p:strVal val="visible"/>
                                      </p:to>
                                    </p:set>
                                    <p:animEffect transition="in" filter="wipe(left)">
                                      <p:cBhvr>
                                        <p:cTn id="370" dur="500"/>
                                        <p:tgtEl>
                                          <p:spTgt spid="141"/>
                                        </p:tgtEl>
                                      </p:cBhvr>
                                    </p:animEffect>
                                  </p:childTnLst>
                                </p:cTn>
                              </p:par>
                            </p:childTnLst>
                          </p:cTn>
                        </p:par>
                        <p:par>
                          <p:cTn id="371" fill="hold">
                            <p:stCondLst>
                              <p:cond delay="5500"/>
                            </p:stCondLst>
                            <p:childTnLst>
                              <p:par>
                                <p:cTn id="372" presetID="22" presetClass="entr" presetSubtype="8" fill="hold" grpId="0" nodeType="afterEffect">
                                  <p:stCondLst>
                                    <p:cond delay="0"/>
                                  </p:stCondLst>
                                  <p:childTnLst>
                                    <p:set>
                                      <p:cBhvr>
                                        <p:cTn id="373" dur="1" fill="hold">
                                          <p:stCondLst>
                                            <p:cond delay="0"/>
                                          </p:stCondLst>
                                        </p:cTn>
                                        <p:tgtEl>
                                          <p:spTgt spid="142"/>
                                        </p:tgtEl>
                                        <p:attrNameLst>
                                          <p:attrName>style.visibility</p:attrName>
                                        </p:attrNameLst>
                                      </p:cBhvr>
                                      <p:to>
                                        <p:strVal val="visible"/>
                                      </p:to>
                                    </p:set>
                                    <p:animEffect transition="in" filter="wipe(left)">
                                      <p:cBhvr>
                                        <p:cTn id="374" dur="500"/>
                                        <p:tgtEl>
                                          <p:spTgt spid="142"/>
                                        </p:tgtEl>
                                      </p:cBhvr>
                                    </p:animEffect>
                                  </p:childTnLst>
                                </p:cTn>
                              </p:par>
                              <p:par>
                                <p:cTn id="375" presetID="22" presetClass="entr" presetSubtype="8" fill="hold" grpId="0" nodeType="withEffect">
                                  <p:stCondLst>
                                    <p:cond delay="0"/>
                                  </p:stCondLst>
                                  <p:childTnLst>
                                    <p:set>
                                      <p:cBhvr>
                                        <p:cTn id="376" dur="1" fill="hold">
                                          <p:stCondLst>
                                            <p:cond delay="0"/>
                                          </p:stCondLst>
                                        </p:cTn>
                                        <p:tgtEl>
                                          <p:spTgt spid="143"/>
                                        </p:tgtEl>
                                        <p:attrNameLst>
                                          <p:attrName>style.visibility</p:attrName>
                                        </p:attrNameLst>
                                      </p:cBhvr>
                                      <p:to>
                                        <p:strVal val="visible"/>
                                      </p:to>
                                    </p:set>
                                    <p:animEffect transition="in" filter="wipe(left)">
                                      <p:cBhvr>
                                        <p:cTn id="377" dur="500"/>
                                        <p:tgtEl>
                                          <p:spTgt spid="143"/>
                                        </p:tgtEl>
                                      </p:cBhvr>
                                    </p:animEffect>
                                  </p:childTnLst>
                                </p:cTn>
                              </p:par>
                            </p:childTnLst>
                          </p:cTn>
                        </p:par>
                        <p:par>
                          <p:cTn id="378" fill="hold">
                            <p:stCondLst>
                              <p:cond delay="6000"/>
                            </p:stCondLst>
                            <p:childTnLst>
                              <p:par>
                                <p:cTn id="379" presetID="47" presetClass="entr" presetSubtype="0" fill="hold" grpId="0" nodeType="afterEffect">
                                  <p:stCondLst>
                                    <p:cond delay="0"/>
                                  </p:stCondLst>
                                  <p:childTnLst>
                                    <p:set>
                                      <p:cBhvr>
                                        <p:cTn id="380" dur="1" fill="hold">
                                          <p:stCondLst>
                                            <p:cond delay="0"/>
                                          </p:stCondLst>
                                        </p:cTn>
                                        <p:tgtEl>
                                          <p:spTgt spid="144"/>
                                        </p:tgtEl>
                                        <p:attrNameLst>
                                          <p:attrName>style.visibility</p:attrName>
                                        </p:attrNameLst>
                                      </p:cBhvr>
                                      <p:to>
                                        <p:strVal val="visible"/>
                                      </p:to>
                                    </p:set>
                                    <p:animEffect transition="in" filter="fade">
                                      <p:cBhvr>
                                        <p:cTn id="381" dur="1000"/>
                                        <p:tgtEl>
                                          <p:spTgt spid="144"/>
                                        </p:tgtEl>
                                      </p:cBhvr>
                                    </p:animEffect>
                                    <p:anim calcmode="lin" valueType="num">
                                      <p:cBhvr>
                                        <p:cTn id="382" dur="1000" fill="hold"/>
                                        <p:tgtEl>
                                          <p:spTgt spid="144"/>
                                        </p:tgtEl>
                                        <p:attrNameLst>
                                          <p:attrName>ppt_x</p:attrName>
                                        </p:attrNameLst>
                                      </p:cBhvr>
                                      <p:tavLst>
                                        <p:tav tm="0">
                                          <p:val>
                                            <p:strVal val="#ppt_x"/>
                                          </p:val>
                                        </p:tav>
                                        <p:tav tm="100000">
                                          <p:val>
                                            <p:strVal val="#ppt_x"/>
                                          </p:val>
                                        </p:tav>
                                      </p:tavLst>
                                    </p:anim>
                                    <p:anim calcmode="lin" valueType="num">
                                      <p:cBhvr>
                                        <p:cTn id="383" dur="1000" fill="hold"/>
                                        <p:tgtEl>
                                          <p:spTgt spid="144"/>
                                        </p:tgtEl>
                                        <p:attrNameLst>
                                          <p:attrName>ppt_y</p:attrName>
                                        </p:attrNameLst>
                                      </p:cBhvr>
                                      <p:tavLst>
                                        <p:tav tm="0">
                                          <p:val>
                                            <p:strVal val="#ppt_y-.1"/>
                                          </p:val>
                                        </p:tav>
                                        <p:tav tm="100000">
                                          <p:val>
                                            <p:strVal val="#ppt_y"/>
                                          </p:val>
                                        </p:tav>
                                      </p:tavLst>
                                    </p:anim>
                                  </p:childTnLst>
                                </p:cTn>
                              </p:par>
                            </p:childTnLst>
                          </p:cTn>
                        </p:par>
                        <p:par>
                          <p:cTn id="384" fill="hold">
                            <p:stCondLst>
                              <p:cond delay="7000"/>
                            </p:stCondLst>
                            <p:childTnLst>
                              <p:par>
                                <p:cTn id="385" presetID="22" presetClass="entr" presetSubtype="8" fill="hold" nodeType="afterEffect">
                                  <p:stCondLst>
                                    <p:cond delay="0"/>
                                  </p:stCondLst>
                                  <p:childTnLst>
                                    <p:set>
                                      <p:cBhvr>
                                        <p:cTn id="386" dur="1" fill="hold">
                                          <p:stCondLst>
                                            <p:cond delay="0"/>
                                          </p:stCondLst>
                                        </p:cTn>
                                        <p:tgtEl>
                                          <p:spTgt spid="145"/>
                                        </p:tgtEl>
                                        <p:attrNameLst>
                                          <p:attrName>style.visibility</p:attrName>
                                        </p:attrNameLst>
                                      </p:cBhvr>
                                      <p:to>
                                        <p:strVal val="visible"/>
                                      </p:to>
                                    </p:set>
                                    <p:animEffect transition="in" filter="wipe(left)">
                                      <p:cBhvr>
                                        <p:cTn id="387" dur="500"/>
                                        <p:tgtEl>
                                          <p:spTgt spid="145"/>
                                        </p:tgtEl>
                                      </p:cBhvr>
                                    </p:animEffect>
                                  </p:childTnLst>
                                </p:cTn>
                              </p:par>
                            </p:childTnLst>
                          </p:cTn>
                        </p:par>
                        <p:par>
                          <p:cTn id="388" fill="hold">
                            <p:stCondLst>
                              <p:cond delay="7500"/>
                            </p:stCondLst>
                            <p:childTnLst>
                              <p:par>
                                <p:cTn id="389" presetID="22" presetClass="entr" presetSubtype="8" fill="hold" grpId="0" nodeType="afterEffect">
                                  <p:stCondLst>
                                    <p:cond delay="0"/>
                                  </p:stCondLst>
                                  <p:childTnLst>
                                    <p:set>
                                      <p:cBhvr>
                                        <p:cTn id="390" dur="1" fill="hold">
                                          <p:stCondLst>
                                            <p:cond delay="0"/>
                                          </p:stCondLst>
                                        </p:cTn>
                                        <p:tgtEl>
                                          <p:spTgt spid="146"/>
                                        </p:tgtEl>
                                        <p:attrNameLst>
                                          <p:attrName>style.visibility</p:attrName>
                                        </p:attrNameLst>
                                      </p:cBhvr>
                                      <p:to>
                                        <p:strVal val="visible"/>
                                      </p:to>
                                    </p:set>
                                    <p:animEffect transition="in" filter="wipe(left)">
                                      <p:cBhvr>
                                        <p:cTn id="391" dur="500"/>
                                        <p:tgtEl>
                                          <p:spTgt spid="146"/>
                                        </p:tgtEl>
                                      </p:cBhvr>
                                    </p:animEffect>
                                  </p:childTnLst>
                                </p:cTn>
                              </p:par>
                              <p:par>
                                <p:cTn id="392" presetID="22" presetClass="entr" presetSubtype="8" fill="hold" grpId="0" nodeType="withEffect">
                                  <p:stCondLst>
                                    <p:cond delay="0"/>
                                  </p:stCondLst>
                                  <p:childTnLst>
                                    <p:set>
                                      <p:cBhvr>
                                        <p:cTn id="393" dur="1" fill="hold">
                                          <p:stCondLst>
                                            <p:cond delay="0"/>
                                          </p:stCondLst>
                                        </p:cTn>
                                        <p:tgtEl>
                                          <p:spTgt spid="147"/>
                                        </p:tgtEl>
                                        <p:attrNameLst>
                                          <p:attrName>style.visibility</p:attrName>
                                        </p:attrNameLst>
                                      </p:cBhvr>
                                      <p:to>
                                        <p:strVal val="visible"/>
                                      </p:to>
                                    </p:set>
                                    <p:animEffect transition="in" filter="wipe(left)">
                                      <p:cBhvr>
                                        <p:cTn id="39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73" grpId="0" animBg="1"/>
      <p:bldP spid="74" grpId="0" animBg="1"/>
      <p:bldP spid="75" grpId="0" animBg="1"/>
      <p:bldP spid="76" grpId="0" animBg="1"/>
      <p:bldP spid="77" grpId="0" animBg="1"/>
      <p:bldP spid="78" grpId="0" animBg="1"/>
      <p:bldP spid="79" grpId="0" animBg="1"/>
      <p:bldP spid="84" grpId="0" animBg="1"/>
      <p:bldP spid="85"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8" grpId="0"/>
      <p:bldP spid="139" grpId="0"/>
      <p:bldP spid="140" grpId="0" animBg="1"/>
      <p:bldP spid="142" grpId="0"/>
      <p:bldP spid="143" grpId="0"/>
      <p:bldP spid="144" grpId="0" animBg="1"/>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解决问题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TO SOLVE THE PROBLEM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8" name="圆角矩形 11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21"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4" name="圆角矩形 12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6" name="圆角矩形 12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8" name="圆角矩形 12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130" name="组合 129"/>
          <p:cNvGrpSpPr/>
          <p:nvPr/>
        </p:nvGrpSpPr>
        <p:grpSpPr>
          <a:xfrm>
            <a:off x="5268126" y="1274571"/>
            <a:ext cx="1123045" cy="1302732"/>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3" name="组合 132"/>
          <p:cNvGrpSpPr/>
          <p:nvPr/>
        </p:nvGrpSpPr>
        <p:grpSpPr>
          <a:xfrm>
            <a:off x="5868543" y="2347404"/>
            <a:ext cx="1123045" cy="1302732"/>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6" name="组合 135"/>
          <p:cNvGrpSpPr/>
          <p:nvPr/>
        </p:nvGrpSpPr>
        <p:grpSpPr>
          <a:xfrm>
            <a:off x="5268126" y="3421235"/>
            <a:ext cx="1123045" cy="1302732"/>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139" name="直接连接符 138"/>
          <p:cNvCxnSpPr/>
          <p:nvPr/>
        </p:nvCxnSpPr>
        <p:spPr>
          <a:xfrm>
            <a:off x="1713403" y="1925437"/>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490595"/>
            <a:ext cx="4100531" cy="1171413"/>
            <a:chOff x="6567113" y="1793376"/>
            <a:chExt cx="4100531" cy="1171413"/>
          </a:xfrm>
        </p:grpSpPr>
        <p:sp>
          <p:nvSpPr>
            <p:cNvPr id="141" name="文本框 69"/>
            <p:cNvSpPr txBox="1"/>
            <p:nvPr/>
          </p:nvSpPr>
          <p:spPr>
            <a:xfrm>
              <a:off x="6567113" y="1810921"/>
              <a:ext cx="916058" cy="830997"/>
            </a:xfrm>
            <a:prstGeom prst="rect">
              <a:avLst/>
            </a:prstGeom>
            <a:noFill/>
          </p:spPr>
          <p:txBody>
            <a:bodyPr wrap="square" rtlCol="0">
              <a:spAutoFit/>
            </a:bodyPr>
            <a:lstStyle/>
            <a:p>
              <a:pPr algn="ctr"/>
              <a:r>
                <a:rPr lang="en-US" altLang="zh-CN" sz="4800" dirty="0">
                  <a:solidFill>
                    <a:schemeClr val="bg1">
                      <a:lumMod val="50000"/>
                    </a:schemeClr>
                  </a:solidFill>
                  <a:latin typeface="Impact MT Std" pitchFamily="34" charset="0"/>
                  <a:ea typeface="微软雅黑" panose="020B0503020204020204" pitchFamily="34" charset="-122"/>
                </a:rPr>
                <a:t>01</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2" name="组合 141"/>
            <p:cNvGrpSpPr/>
            <p:nvPr/>
          </p:nvGrpSpPr>
          <p:grpSpPr>
            <a:xfrm>
              <a:off x="7395055" y="1793376"/>
              <a:ext cx="3272589" cy="1171413"/>
              <a:chOff x="6968290" y="1689104"/>
              <a:chExt cx="3272589" cy="1171413"/>
            </a:xfrm>
          </p:grpSpPr>
          <p:sp>
            <p:nvSpPr>
              <p:cNvPr id="143" name="文本框 9"/>
              <p:cNvSpPr txBox="1"/>
              <p:nvPr/>
            </p:nvSpPr>
            <p:spPr>
              <a:xfrm>
                <a:off x="6968290" y="1689104"/>
                <a:ext cx="2329313" cy="369332"/>
              </a:xfrm>
              <a:prstGeom prst="rect">
                <a:avLst/>
              </a:prstGeom>
              <a:noFill/>
            </p:spPr>
            <p:txBody>
              <a:bodyPr wrap="square" rtlCol="0">
                <a:spAutoFit/>
              </a:bodyPr>
              <a:lstStyle/>
              <a:p>
                <a:r>
                  <a:rPr lang="zh-CN" altLang="en-US"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44" name="文本框 11"/>
              <p:cNvSpPr txBox="1"/>
              <p:nvPr/>
            </p:nvSpPr>
            <p:spPr>
              <a:xfrm>
                <a:off x="6968290" y="2029520"/>
                <a:ext cx="3272589" cy="830997"/>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45" name="直接连接符 144"/>
          <p:cNvCxnSpPr/>
          <p:nvPr/>
        </p:nvCxnSpPr>
        <p:spPr>
          <a:xfrm>
            <a:off x="7236376" y="2980860"/>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490804" y="2520193"/>
            <a:ext cx="4188647" cy="1014370"/>
            <a:chOff x="1524357" y="2822974"/>
            <a:chExt cx="4188647" cy="1014370"/>
          </a:xfrm>
        </p:grpSpPr>
        <p:sp>
          <p:nvSpPr>
            <p:cNvPr id="147"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a:solidFill>
                    <a:schemeClr val="bg1">
                      <a:lumMod val="50000"/>
                    </a:schemeClr>
                  </a:solidFill>
                  <a:latin typeface="Impact MT Std" pitchFamily="34" charset="0"/>
                  <a:ea typeface="微软雅黑" panose="020B0503020204020204" pitchFamily="34" charset="-122"/>
                </a:rPr>
                <a:t>02</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48" name="组合 147"/>
            <p:cNvGrpSpPr/>
            <p:nvPr/>
          </p:nvGrpSpPr>
          <p:grpSpPr>
            <a:xfrm>
              <a:off x="1524357" y="2822974"/>
              <a:ext cx="3272589" cy="1014370"/>
              <a:chOff x="6968290" y="1661481"/>
              <a:chExt cx="3272589" cy="1014370"/>
            </a:xfrm>
          </p:grpSpPr>
          <p:sp>
            <p:nvSpPr>
              <p:cNvPr id="149" name="文本框 77"/>
              <p:cNvSpPr txBox="1"/>
              <p:nvPr/>
            </p:nvSpPr>
            <p:spPr>
              <a:xfrm>
                <a:off x="7911566" y="1661481"/>
                <a:ext cx="2329313" cy="400110"/>
              </a:xfrm>
              <a:prstGeom prst="rect">
                <a:avLst/>
              </a:prstGeom>
              <a:noFill/>
            </p:spPr>
            <p:txBody>
              <a:bodyPr wrap="square" rtlCol="0">
                <a:spAutoFit/>
              </a:bodyPr>
              <a:lstStyle/>
              <a:p>
                <a:pPr algn="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0" name="文本框 80"/>
              <p:cNvSpPr txBox="1"/>
              <p:nvPr/>
            </p:nvSpPr>
            <p:spPr>
              <a:xfrm>
                <a:off x="6968290" y="2029520"/>
                <a:ext cx="3272589" cy="646331"/>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713403" y="4067434"/>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4100531" cy="1212260"/>
            <a:chOff x="6567113" y="3913546"/>
            <a:chExt cx="4100531" cy="1212260"/>
          </a:xfrm>
        </p:grpSpPr>
        <p:sp>
          <p:nvSpPr>
            <p:cNvPr id="153" name="文本框 101"/>
            <p:cNvSpPr txBox="1"/>
            <p:nvPr/>
          </p:nvSpPr>
          <p:spPr>
            <a:xfrm>
              <a:off x="6567113" y="3971938"/>
              <a:ext cx="916058" cy="830997"/>
            </a:xfrm>
            <a:prstGeom prst="rect">
              <a:avLst/>
            </a:prstGeom>
            <a:noFill/>
          </p:spPr>
          <p:txBody>
            <a:bodyPr wrap="square" rtlCol="0">
              <a:spAutoFit/>
            </a:bodyPr>
            <a:lstStyle/>
            <a:p>
              <a:pPr algn="ctr"/>
              <a:r>
                <a:rPr lang="en-US" altLang="zh-CN" sz="4800" dirty="0">
                  <a:solidFill>
                    <a:schemeClr val="bg1">
                      <a:lumMod val="50000"/>
                    </a:schemeClr>
                  </a:solidFill>
                  <a:latin typeface="Impact MT Std" pitchFamily="34" charset="0"/>
                  <a:ea typeface="微软雅黑" panose="020B0503020204020204" pitchFamily="34" charset="-122"/>
                </a:rPr>
                <a:t>03</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54" name="组合 153"/>
            <p:cNvGrpSpPr/>
            <p:nvPr/>
          </p:nvGrpSpPr>
          <p:grpSpPr>
            <a:xfrm>
              <a:off x="7395055" y="3913546"/>
              <a:ext cx="3272589" cy="1212260"/>
              <a:chOff x="6968290" y="1648257"/>
              <a:chExt cx="3272589" cy="1212260"/>
            </a:xfrm>
          </p:grpSpPr>
          <p:sp>
            <p:nvSpPr>
              <p:cNvPr id="155" name="文本框 103"/>
              <p:cNvSpPr txBox="1"/>
              <p:nvPr/>
            </p:nvSpPr>
            <p:spPr>
              <a:xfrm>
                <a:off x="6968290" y="1648257"/>
                <a:ext cx="2329313" cy="400110"/>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56" name="文本框 104"/>
              <p:cNvSpPr txBox="1"/>
              <p:nvPr/>
            </p:nvSpPr>
            <p:spPr>
              <a:xfrm>
                <a:off x="6968290" y="2029520"/>
                <a:ext cx="3272589" cy="830997"/>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在此输入详细介绍，以表达项目工作的详细资料和文字信息。在此输入详细介绍，以表达项目工作的详细资料和文字信息。</a:t>
                </a:r>
              </a:p>
              <a:p>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grpSp>
      <p:cxnSp>
        <p:nvCxnSpPr>
          <p:cNvPr id="157" name="直接连接符 156"/>
          <p:cNvCxnSpPr/>
          <p:nvPr/>
        </p:nvCxnSpPr>
        <p:spPr>
          <a:xfrm>
            <a:off x="7236376" y="5140765"/>
            <a:ext cx="3311090"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03479" y="4802963"/>
            <a:ext cx="4188647" cy="1002301"/>
            <a:chOff x="1524357" y="2835043"/>
            <a:chExt cx="4188647" cy="1002301"/>
          </a:xfrm>
        </p:grpSpPr>
        <p:sp>
          <p:nvSpPr>
            <p:cNvPr id="159" name="文本框 75"/>
            <p:cNvSpPr txBox="1"/>
            <p:nvPr/>
          </p:nvSpPr>
          <p:spPr>
            <a:xfrm>
              <a:off x="4796946" y="2868142"/>
              <a:ext cx="916058" cy="830997"/>
            </a:xfrm>
            <a:prstGeom prst="rect">
              <a:avLst/>
            </a:prstGeom>
            <a:noFill/>
          </p:spPr>
          <p:txBody>
            <a:bodyPr wrap="square" rtlCol="0">
              <a:spAutoFit/>
            </a:bodyPr>
            <a:lstStyle/>
            <a:p>
              <a:pPr algn="ctr"/>
              <a:r>
                <a:rPr lang="en-US" altLang="zh-CN" sz="4800" dirty="0">
                  <a:solidFill>
                    <a:schemeClr val="bg1">
                      <a:lumMod val="50000"/>
                    </a:schemeClr>
                  </a:solidFill>
                  <a:latin typeface="Impact MT Std" pitchFamily="34" charset="0"/>
                  <a:ea typeface="微软雅黑" panose="020B0503020204020204" pitchFamily="34" charset="-122"/>
                </a:rPr>
                <a:t>04</a:t>
              </a:r>
              <a:endParaRPr lang="zh-CN" altLang="en-US" sz="4800" dirty="0">
                <a:solidFill>
                  <a:schemeClr val="bg1">
                    <a:lumMod val="50000"/>
                  </a:schemeClr>
                </a:solidFill>
                <a:latin typeface="Impact MT Std" pitchFamily="34" charset="0"/>
                <a:ea typeface="微软雅黑" panose="020B0503020204020204" pitchFamily="34" charset="-122"/>
              </a:endParaRPr>
            </a:p>
          </p:txBody>
        </p:sp>
        <p:grpSp>
          <p:nvGrpSpPr>
            <p:cNvPr id="160" name="组合 159"/>
            <p:cNvGrpSpPr/>
            <p:nvPr/>
          </p:nvGrpSpPr>
          <p:grpSpPr>
            <a:xfrm>
              <a:off x="1524357" y="2835043"/>
              <a:ext cx="3272589" cy="1002301"/>
              <a:chOff x="6968290" y="1673550"/>
              <a:chExt cx="3272589" cy="1002301"/>
            </a:xfrm>
          </p:grpSpPr>
          <p:sp>
            <p:nvSpPr>
              <p:cNvPr id="161" name="文本框 77"/>
              <p:cNvSpPr txBox="1"/>
              <p:nvPr/>
            </p:nvSpPr>
            <p:spPr>
              <a:xfrm>
                <a:off x="7911566" y="1673550"/>
                <a:ext cx="2329313" cy="400110"/>
              </a:xfrm>
              <a:prstGeom prst="rect">
                <a:avLst/>
              </a:prstGeom>
              <a:noFill/>
            </p:spPr>
            <p:txBody>
              <a:bodyPr wrap="square" rtlCol="0">
                <a:spAutoFit/>
              </a:bodyPr>
              <a:lstStyle/>
              <a:p>
                <a:pPr algn="r"/>
                <a:r>
                  <a:rPr lang="zh-CN" altLang="en-US" sz="2000" b="1" dirty="0">
                    <a:solidFill>
                      <a:schemeClr val="bg1">
                        <a:lumMod val="50000"/>
                      </a:schemeClr>
                    </a:solidFill>
                    <a:latin typeface="微软雅黑" panose="020B0503020204020204" pitchFamily="34" charset="-122"/>
                    <a:ea typeface="微软雅黑" panose="020B0503020204020204" pitchFamily="34" charset="-122"/>
                  </a:rPr>
                  <a:t>输入标题</a:t>
                </a:r>
              </a:p>
            </p:txBody>
          </p:sp>
          <p:sp>
            <p:nvSpPr>
              <p:cNvPr id="162" name="文本框 80"/>
              <p:cNvSpPr txBox="1"/>
              <p:nvPr/>
            </p:nvSpPr>
            <p:spPr>
              <a:xfrm>
                <a:off x="6968290" y="2029520"/>
                <a:ext cx="3272589" cy="646331"/>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5853042" y="4494688"/>
            <a:ext cx="1123045" cy="1302732"/>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a:defRPr/>
                </a:pPr>
                <a:endParaRPr lang="zh-CN" altLang="en-US" sz="1500">
                  <a:solidFill>
                    <a:schemeClr val="bg1">
                      <a:lumMod val="50000"/>
                    </a:schemeClr>
                  </a:solidFill>
                  <a:latin typeface="Calibri" panose="020F0502020204030204"/>
                  <a:ea typeface="宋体" panose="02010600030101010101" pitchFamily="2"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行业前景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INDUSTRY OUTLOOK</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a:off x="6050563" y="682286"/>
            <a:ext cx="0" cy="1948415"/>
          </a:xfrm>
          <a:prstGeom prst="line">
            <a:avLst/>
          </a:prstGeom>
          <a:ln w="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2057901" y="2210791"/>
            <a:ext cx="1961652" cy="1061829"/>
          </a:xfrm>
          <a:prstGeom prst="rect">
            <a:avLst/>
          </a:prstGeom>
          <a:noFill/>
          <a:ln>
            <a:noFill/>
          </a:ln>
        </p:spPr>
        <p:txBody>
          <a:bodyPr wrap="square" rtlCol="0">
            <a:spAutoFit/>
          </a:bodyPr>
          <a:lstStyle/>
          <a:p>
            <a:pPr algn="r">
              <a:lnSpc>
                <a:spcPct val="150000"/>
              </a:lnSpc>
            </a:pPr>
            <a:r>
              <a:rPr lang="zh-CN" altLang="en-US" sz="140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2353171" y="3807331"/>
            <a:ext cx="2026422" cy="1061829"/>
          </a:xfrm>
          <a:prstGeom prst="rect">
            <a:avLst/>
          </a:prstGeom>
          <a:noFill/>
          <a:ln>
            <a:noFill/>
          </a:ln>
        </p:spPr>
        <p:txBody>
          <a:bodyPr wrap="square" rtlCol="0">
            <a:spAutoFit/>
          </a:bodyPr>
          <a:lstStyle/>
          <a:p>
            <a:pPr algn="r">
              <a:lnSpc>
                <a:spcPct val="150000"/>
              </a:lnSpc>
            </a:pPr>
            <a:r>
              <a:rPr lang="zh-CN" altLang="en-US" sz="140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3" name="文本框 20"/>
          <p:cNvSpPr txBox="1"/>
          <p:nvPr/>
        </p:nvSpPr>
        <p:spPr>
          <a:xfrm>
            <a:off x="7815581" y="1647091"/>
            <a:ext cx="2242446" cy="1061829"/>
          </a:xfrm>
          <a:prstGeom prst="rect">
            <a:avLst/>
          </a:prstGeom>
          <a:noFill/>
          <a:ln>
            <a:noFill/>
          </a:ln>
        </p:spPr>
        <p:txBody>
          <a:bodyPr wrap="square" rtlCol="0">
            <a:spAutoFit/>
          </a:bodyPr>
          <a:lstStyle/>
          <a:p>
            <a:pPr>
              <a:lnSpc>
                <a:spcPct val="150000"/>
              </a:lnSpc>
            </a:pPr>
            <a:r>
              <a:rPr lang="zh-CN" altLang="en-US" sz="140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sp>
        <p:nvSpPr>
          <p:cNvPr id="34" name="文本框 21"/>
          <p:cNvSpPr txBox="1"/>
          <p:nvPr/>
        </p:nvSpPr>
        <p:spPr>
          <a:xfrm>
            <a:off x="8031605" y="3519299"/>
            <a:ext cx="2026422" cy="1061829"/>
          </a:xfrm>
          <a:prstGeom prst="rect">
            <a:avLst/>
          </a:prstGeom>
          <a:noFill/>
          <a:ln>
            <a:noFill/>
          </a:ln>
        </p:spPr>
        <p:txBody>
          <a:bodyPr wrap="square" rtlCol="0">
            <a:spAutoFit/>
          </a:bodyPr>
          <a:lstStyle/>
          <a:p>
            <a:pPr>
              <a:lnSpc>
                <a:spcPct val="150000"/>
              </a:lnSpc>
            </a:pPr>
            <a:r>
              <a:rPr lang="zh-CN" altLang="en-US" sz="1400" dirty="0">
                <a:solidFill>
                  <a:srgbClr val="2C3637"/>
                </a:solidFill>
                <a:latin typeface="微软雅黑" panose="020B0503020204020204" pitchFamily="34" charset="-122"/>
                <a:ea typeface="微软雅黑" panose="020B0503020204020204" pitchFamily="34" charset="-122"/>
              </a:rPr>
              <a:t>点击输入简要文字内容，文字内容需概括精炼文字内容</a:t>
            </a:r>
            <a:r>
              <a:rPr lang="en-US" altLang="zh-CN" sz="1400" dirty="0">
                <a:solidFill>
                  <a:srgbClr val="2C3637"/>
                </a:solidFill>
                <a:latin typeface="微软雅黑" panose="020B0503020204020204" pitchFamily="34" charset="-122"/>
                <a:ea typeface="微软雅黑" panose="020B0503020204020204" pitchFamily="34" charset="-122"/>
              </a:rPr>
              <a:t>……</a:t>
            </a:r>
            <a:endParaRPr lang="zh-CN" altLang="en-US" sz="1400" b="1" dirty="0">
              <a:solidFill>
                <a:srgbClr val="2C3637"/>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660794" y="1753221"/>
            <a:ext cx="2779537" cy="2779537"/>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37" name="Freeform 627"/>
            <p:cNvSpPr>
              <a:spLocks noEditPoints="1"/>
            </p:cNvSpPr>
            <p:nvPr/>
          </p:nvSpPr>
          <p:spPr bwMode="auto">
            <a:xfrm>
              <a:off x="4240957" y="1423611"/>
              <a:ext cx="627326" cy="780333"/>
            </a:xfrm>
            <a:custGeom>
              <a:avLst/>
              <a:gdLst>
                <a:gd name="T0" fmla="*/ 7 w 123"/>
                <a:gd name="T1" fmla="*/ 0 h 153"/>
                <a:gd name="T2" fmla="*/ 116 w 123"/>
                <a:gd name="T3" fmla="*/ 0 h 153"/>
                <a:gd name="T4" fmla="*/ 123 w 123"/>
                <a:gd name="T5" fmla="*/ 0 h 153"/>
                <a:gd name="T6" fmla="*/ 123 w 123"/>
                <a:gd name="T7" fmla="*/ 4 h 153"/>
                <a:gd name="T8" fmla="*/ 123 w 123"/>
                <a:gd name="T9" fmla="*/ 146 h 153"/>
                <a:gd name="T10" fmla="*/ 123 w 123"/>
                <a:gd name="T11" fmla="*/ 153 h 153"/>
                <a:gd name="T12" fmla="*/ 116 w 123"/>
                <a:gd name="T13" fmla="*/ 153 h 153"/>
                <a:gd name="T14" fmla="*/ 38 w 123"/>
                <a:gd name="T15" fmla="*/ 153 h 153"/>
                <a:gd name="T16" fmla="*/ 38 w 123"/>
                <a:gd name="T17" fmla="*/ 153 h 153"/>
                <a:gd name="T18" fmla="*/ 36 w 123"/>
                <a:gd name="T19" fmla="*/ 153 h 153"/>
                <a:gd name="T20" fmla="*/ 3 w 123"/>
                <a:gd name="T21" fmla="*/ 127 h 153"/>
                <a:gd name="T22" fmla="*/ 0 w 123"/>
                <a:gd name="T23" fmla="*/ 127 h 153"/>
                <a:gd name="T24" fmla="*/ 0 w 123"/>
                <a:gd name="T25" fmla="*/ 123 h 153"/>
                <a:gd name="T26" fmla="*/ 0 w 123"/>
                <a:gd name="T27" fmla="*/ 4 h 153"/>
                <a:gd name="T28" fmla="*/ 0 w 123"/>
                <a:gd name="T29" fmla="*/ 0 h 153"/>
                <a:gd name="T30" fmla="*/ 7 w 123"/>
                <a:gd name="T31" fmla="*/ 0 h 153"/>
                <a:gd name="T32" fmla="*/ 7 w 123"/>
                <a:gd name="T33" fmla="*/ 0 h 153"/>
                <a:gd name="T34" fmla="*/ 12 w 123"/>
                <a:gd name="T35" fmla="*/ 115 h 153"/>
                <a:gd name="T36" fmla="*/ 33 w 123"/>
                <a:gd name="T37" fmla="*/ 108 h 153"/>
                <a:gd name="T38" fmla="*/ 36 w 123"/>
                <a:gd name="T39" fmla="*/ 108 h 153"/>
                <a:gd name="T40" fmla="*/ 36 w 123"/>
                <a:gd name="T41" fmla="*/ 111 h 153"/>
                <a:gd name="T42" fmla="*/ 45 w 123"/>
                <a:gd name="T43" fmla="*/ 141 h 153"/>
                <a:gd name="T44" fmla="*/ 112 w 123"/>
                <a:gd name="T45" fmla="*/ 141 h 153"/>
                <a:gd name="T46" fmla="*/ 112 w 123"/>
                <a:gd name="T47" fmla="*/ 11 h 153"/>
                <a:gd name="T48" fmla="*/ 12 w 123"/>
                <a:gd name="T49" fmla="*/ 11 h 153"/>
                <a:gd name="T50" fmla="*/ 12 w 123"/>
                <a:gd name="T51" fmla="*/ 115 h 153"/>
                <a:gd name="T52" fmla="*/ 12 w 123"/>
                <a:gd name="T53" fmla="*/ 115 h 153"/>
                <a:gd name="T54" fmla="*/ 38 w 123"/>
                <a:gd name="T55" fmla="*/ 139 h 153"/>
                <a:gd name="T56" fmla="*/ 31 w 123"/>
                <a:gd name="T57" fmla="*/ 115 h 153"/>
                <a:gd name="T58" fmla="*/ 15 w 123"/>
                <a:gd name="T59" fmla="*/ 123 h 153"/>
                <a:gd name="T60" fmla="*/ 38 w 123"/>
                <a:gd name="T61" fmla="*/ 139 h 153"/>
                <a:gd name="T62" fmla="*/ 38 w 123"/>
                <a:gd name="T63" fmla="*/ 139 h 153"/>
                <a:gd name="T64" fmla="*/ 29 w 123"/>
                <a:gd name="T65" fmla="*/ 82 h 153"/>
                <a:gd name="T66" fmla="*/ 29 w 123"/>
                <a:gd name="T67" fmla="*/ 87 h 153"/>
                <a:gd name="T68" fmla="*/ 95 w 123"/>
                <a:gd name="T69" fmla="*/ 87 h 153"/>
                <a:gd name="T70" fmla="*/ 95 w 123"/>
                <a:gd name="T71" fmla="*/ 82 h 153"/>
                <a:gd name="T72" fmla="*/ 29 w 123"/>
                <a:gd name="T73" fmla="*/ 82 h 153"/>
                <a:gd name="T74" fmla="*/ 29 w 123"/>
                <a:gd name="T75" fmla="*/ 82 h 153"/>
                <a:gd name="T76" fmla="*/ 29 w 123"/>
                <a:gd name="T77" fmla="*/ 66 h 153"/>
                <a:gd name="T78" fmla="*/ 29 w 123"/>
                <a:gd name="T79" fmla="*/ 71 h 153"/>
                <a:gd name="T80" fmla="*/ 95 w 123"/>
                <a:gd name="T81" fmla="*/ 71 h 153"/>
                <a:gd name="T82" fmla="*/ 95 w 123"/>
                <a:gd name="T83" fmla="*/ 66 h 153"/>
                <a:gd name="T84" fmla="*/ 29 w 123"/>
                <a:gd name="T85" fmla="*/ 66 h 153"/>
                <a:gd name="T86" fmla="*/ 29 w 123"/>
                <a:gd name="T87" fmla="*/ 66 h 153"/>
                <a:gd name="T88" fmla="*/ 29 w 123"/>
                <a:gd name="T89" fmla="*/ 49 h 153"/>
                <a:gd name="T90" fmla="*/ 29 w 123"/>
                <a:gd name="T91" fmla="*/ 54 h 153"/>
                <a:gd name="T92" fmla="*/ 95 w 123"/>
                <a:gd name="T93" fmla="*/ 54 h 153"/>
                <a:gd name="T94" fmla="*/ 95 w 123"/>
                <a:gd name="T95" fmla="*/ 49 h 153"/>
                <a:gd name="T96" fmla="*/ 29 w 123"/>
                <a:gd name="T97" fmla="*/ 49 h 153"/>
                <a:gd name="T98" fmla="*/ 29 w 123"/>
                <a:gd name="T99" fmla="*/ 49 h 153"/>
                <a:gd name="T100" fmla="*/ 29 w 123"/>
                <a:gd name="T101" fmla="*/ 33 h 153"/>
                <a:gd name="T102" fmla="*/ 29 w 123"/>
                <a:gd name="T103" fmla="*/ 37 h 153"/>
                <a:gd name="T104" fmla="*/ 95 w 123"/>
                <a:gd name="T105" fmla="*/ 37 h 153"/>
                <a:gd name="T106" fmla="*/ 95 w 123"/>
                <a:gd name="T107" fmla="*/ 33 h 153"/>
                <a:gd name="T108" fmla="*/ 29 w 123"/>
                <a:gd name="T109" fmla="*/ 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8" name="文本框 23"/>
            <p:cNvSpPr txBox="1"/>
            <p:nvPr/>
          </p:nvSpPr>
          <p:spPr>
            <a:xfrm>
              <a:off x="3505189" y="2198316"/>
              <a:ext cx="2172875" cy="1205355"/>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行业前景</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在此输入详细文字介绍，在此输入详细文字介绍</a:t>
              </a:r>
            </a:p>
            <a:p>
              <a:pPr algn="ctr"/>
              <a:r>
                <a:rPr lang="zh-CN" altLang="en-US" sz="1200" dirty="0">
                  <a:solidFill>
                    <a:schemeClr val="bg1"/>
                  </a:solidFill>
                  <a:latin typeface="微软雅黑" panose="020B0503020204020204" pitchFamily="34" charset="-122"/>
                  <a:ea typeface="微软雅黑" panose="020B0503020204020204" pitchFamily="34" charset="-122"/>
                </a:rPr>
                <a:t>在此输入详细文字介绍</a:t>
              </a:r>
            </a:p>
            <a:p>
              <a:pPr algn="ct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078343" y="2019448"/>
            <a:ext cx="939800" cy="939800"/>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41"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773534" y="1740891"/>
            <a:ext cx="939800" cy="939800"/>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49" name="组合 48"/>
          <p:cNvGrpSpPr/>
          <p:nvPr/>
        </p:nvGrpSpPr>
        <p:grpSpPr>
          <a:xfrm>
            <a:off x="4369395" y="3749975"/>
            <a:ext cx="939800" cy="939800"/>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3"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grpSp>
        <p:nvGrpSpPr>
          <p:cNvPr id="54" name="组合 53"/>
          <p:cNvGrpSpPr/>
          <p:nvPr/>
        </p:nvGrpSpPr>
        <p:grpSpPr>
          <a:xfrm>
            <a:off x="7076985" y="3389777"/>
            <a:ext cx="901165" cy="901165"/>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56"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p:spPr>
          <p:txBody>
            <a:bodyPr vert="horz" wrap="square" lIns="68580" tIns="34290" rIns="68580" bIns="34290"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sp>
        <p:nvSpPr>
          <p:cNvPr id="57" name="椭圆 56"/>
          <p:cNvSpPr/>
          <p:nvPr/>
        </p:nvSpPr>
        <p:spPr>
          <a:xfrm>
            <a:off x="5733891" y="116632"/>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47"/>
          <p:cNvSpPr>
            <a:spLocks noChangeArrowheads="1"/>
          </p:cNvSpPr>
          <p:nvPr/>
        </p:nvSpPr>
        <p:spPr bwMode="auto">
          <a:xfrm>
            <a:off x="2353171" y="5341184"/>
            <a:ext cx="7992888" cy="146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pPr>
            <a:r>
              <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a:p>
            <a:pPr>
              <a:lnSpc>
                <a:spcPct val="130000"/>
              </a:lnSpc>
              <a:spcBef>
                <a:spcPct val="0"/>
              </a:spcBef>
            </a:pP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endPar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圆角矩形 57"/>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2"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500"/>
                                        <p:tgtEl>
                                          <p:spTgt spid="30"/>
                                        </p:tgtEl>
                                      </p:cBhvr>
                                    </p:animEffect>
                                  </p:childTnLst>
                                </p:cTn>
                              </p:par>
                              <p:par>
                                <p:cTn id="13" presetID="23" presetClass="entr" presetSubtype="32"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4*#ppt_w"/>
                                          </p:val>
                                        </p:tav>
                                        <p:tav tm="100000">
                                          <p:val>
                                            <p:strVal val="#ppt_w"/>
                                          </p:val>
                                        </p:tav>
                                      </p:tavLst>
                                    </p:anim>
                                    <p:anim calcmode="lin" valueType="num">
                                      <p:cBhvr>
                                        <p:cTn id="16" dur="500" fill="hold"/>
                                        <p:tgtEl>
                                          <p:spTgt spid="35"/>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400" fill="hold"/>
                                        <p:tgtEl>
                                          <p:spTgt spid="39"/>
                                        </p:tgtEl>
                                        <p:attrNameLst>
                                          <p:attrName>ppt_w</p:attrName>
                                        </p:attrNameLst>
                                      </p:cBhvr>
                                      <p:tavLst>
                                        <p:tav tm="0">
                                          <p:val>
                                            <p:fltVal val="0"/>
                                          </p:val>
                                        </p:tav>
                                        <p:tav tm="100000">
                                          <p:val>
                                            <p:strVal val="#ppt_w"/>
                                          </p:val>
                                        </p:tav>
                                      </p:tavLst>
                                    </p:anim>
                                    <p:anim calcmode="lin" valueType="num">
                                      <p:cBhvr>
                                        <p:cTn id="21" dur="400" fill="hold"/>
                                        <p:tgtEl>
                                          <p:spTgt spid="39"/>
                                        </p:tgtEl>
                                        <p:attrNameLst>
                                          <p:attrName>ppt_h</p:attrName>
                                        </p:attrNameLst>
                                      </p:cBhvr>
                                      <p:tavLst>
                                        <p:tav tm="0">
                                          <p:val>
                                            <p:fltVal val="0"/>
                                          </p:val>
                                        </p:tav>
                                        <p:tav tm="100000">
                                          <p:val>
                                            <p:strVal val="#ppt_h"/>
                                          </p:val>
                                        </p:tav>
                                      </p:tavLst>
                                    </p:anim>
                                    <p:animEffect transition="in" filter="fade">
                                      <p:cBhvr>
                                        <p:cTn id="22" dur="4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p:cTn id="29" dur="400" fill="hold"/>
                                        <p:tgtEl>
                                          <p:spTgt spid="49"/>
                                        </p:tgtEl>
                                        <p:attrNameLst>
                                          <p:attrName>ppt_w</p:attrName>
                                        </p:attrNameLst>
                                      </p:cBhvr>
                                      <p:tavLst>
                                        <p:tav tm="0">
                                          <p:val>
                                            <p:fltVal val="0"/>
                                          </p:val>
                                        </p:tav>
                                        <p:tav tm="100000">
                                          <p:val>
                                            <p:strVal val="#ppt_w"/>
                                          </p:val>
                                        </p:tav>
                                      </p:tavLst>
                                    </p:anim>
                                    <p:anim calcmode="lin" valueType="num">
                                      <p:cBhvr>
                                        <p:cTn id="30" dur="400" fill="hold"/>
                                        <p:tgtEl>
                                          <p:spTgt spid="49"/>
                                        </p:tgtEl>
                                        <p:attrNameLst>
                                          <p:attrName>ppt_h</p:attrName>
                                        </p:attrNameLst>
                                      </p:cBhvr>
                                      <p:tavLst>
                                        <p:tav tm="0">
                                          <p:val>
                                            <p:fltVal val="0"/>
                                          </p:val>
                                        </p:tav>
                                        <p:tav tm="100000">
                                          <p:val>
                                            <p:strVal val="#ppt_h"/>
                                          </p:val>
                                        </p:tav>
                                      </p:tavLst>
                                    </p:anim>
                                    <p:animEffect transition="in" filter="fade">
                                      <p:cBhvr>
                                        <p:cTn id="31" dur="40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par>
                          <p:cTn id="35" fill="hold">
                            <p:stCondLst>
                              <p:cond delay="2000"/>
                            </p:stCondLst>
                            <p:childTnLst>
                              <p:par>
                                <p:cTn id="36" presetID="53" presetClass="entr" presetSubtype="16"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 calcmode="lin" valueType="num">
                                      <p:cBhvr>
                                        <p:cTn id="38" dur="400" fill="hold"/>
                                        <p:tgtEl>
                                          <p:spTgt spid="54"/>
                                        </p:tgtEl>
                                        <p:attrNameLst>
                                          <p:attrName>ppt_w</p:attrName>
                                        </p:attrNameLst>
                                      </p:cBhvr>
                                      <p:tavLst>
                                        <p:tav tm="0">
                                          <p:val>
                                            <p:fltVal val="0"/>
                                          </p:val>
                                        </p:tav>
                                        <p:tav tm="100000">
                                          <p:val>
                                            <p:strVal val="#ppt_w"/>
                                          </p:val>
                                        </p:tav>
                                      </p:tavLst>
                                    </p:anim>
                                    <p:anim calcmode="lin" valueType="num">
                                      <p:cBhvr>
                                        <p:cTn id="39" dur="400" fill="hold"/>
                                        <p:tgtEl>
                                          <p:spTgt spid="54"/>
                                        </p:tgtEl>
                                        <p:attrNameLst>
                                          <p:attrName>ppt_h</p:attrName>
                                        </p:attrNameLst>
                                      </p:cBhvr>
                                      <p:tavLst>
                                        <p:tav tm="0">
                                          <p:val>
                                            <p:fltVal val="0"/>
                                          </p:val>
                                        </p:tav>
                                        <p:tav tm="100000">
                                          <p:val>
                                            <p:strVal val="#ppt_h"/>
                                          </p:val>
                                        </p:tav>
                                      </p:tavLst>
                                    </p:anim>
                                    <p:animEffect transition="in" filter="fade">
                                      <p:cBhvr>
                                        <p:cTn id="40" dur="400"/>
                                        <p:tgtEl>
                                          <p:spTgt spid="5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25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400" fill="hold"/>
                                        <p:tgtEl>
                                          <p:spTgt spid="44"/>
                                        </p:tgtEl>
                                        <p:attrNameLst>
                                          <p:attrName>ppt_w</p:attrName>
                                        </p:attrNameLst>
                                      </p:cBhvr>
                                      <p:tavLst>
                                        <p:tav tm="0">
                                          <p:val>
                                            <p:fltVal val="0"/>
                                          </p:val>
                                        </p:tav>
                                        <p:tav tm="100000">
                                          <p:val>
                                            <p:strVal val="#ppt_w"/>
                                          </p:val>
                                        </p:tav>
                                      </p:tavLst>
                                    </p:anim>
                                    <p:anim calcmode="lin" valueType="num">
                                      <p:cBhvr>
                                        <p:cTn id="48" dur="400" fill="hold"/>
                                        <p:tgtEl>
                                          <p:spTgt spid="44"/>
                                        </p:tgtEl>
                                        <p:attrNameLst>
                                          <p:attrName>ppt_h</p:attrName>
                                        </p:attrNameLst>
                                      </p:cBhvr>
                                      <p:tavLst>
                                        <p:tav tm="0">
                                          <p:val>
                                            <p:fltVal val="0"/>
                                          </p:val>
                                        </p:tav>
                                        <p:tav tm="100000">
                                          <p:val>
                                            <p:strVal val="#ppt_h"/>
                                          </p:val>
                                        </p:tav>
                                      </p:tavLst>
                                    </p:anim>
                                    <p:animEffect transition="in" filter="fade">
                                      <p:cBhvr>
                                        <p:cTn id="49" dur="400"/>
                                        <p:tgtEl>
                                          <p:spTgt spid="4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randombar(horizontal)">
                                      <p:cBhvr>
                                        <p:cTn id="5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7" grpId="0" animBg="1"/>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竞争对手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COMPETITORS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92"/>
          <p:cNvSpPr>
            <a:spLocks noEditPoints="1"/>
          </p:cNvSpPr>
          <p:nvPr/>
        </p:nvSpPr>
        <p:spPr bwMode="auto">
          <a:xfrm>
            <a:off x="1201043" y="2748880"/>
            <a:ext cx="1152525" cy="272415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lIns="121920" tIns="60960" rIns="121920" bIns="60960"/>
          <a:lstStyle/>
          <a:p>
            <a:pPr eaLnBrk="1" fontAlgn="auto" hangingPunct="1">
              <a:spcBef>
                <a:spcPts val="0"/>
              </a:spcBef>
              <a:spcAft>
                <a:spcPts val="0"/>
              </a:spcAft>
              <a:defRPr/>
            </a:pPr>
            <a:endParaRPr lang="id-ID" sz="2400">
              <a:solidFill>
                <a:srgbClr val="F6AC19"/>
              </a:solidFill>
              <a:latin typeface="+mn-lt"/>
            </a:endParaRPr>
          </a:p>
        </p:txBody>
      </p:sp>
      <p:sp>
        <p:nvSpPr>
          <p:cNvPr id="31"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2" name="Oval 13"/>
          <p:cNvSpPr/>
          <p:nvPr/>
        </p:nvSpPr>
        <p:spPr>
          <a:xfrm>
            <a:off x="3650555" y="2193255"/>
            <a:ext cx="217488" cy="2190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3" name="Oval 14"/>
          <p:cNvSpPr/>
          <p:nvPr/>
        </p:nvSpPr>
        <p:spPr>
          <a:xfrm>
            <a:off x="4969768" y="2717130"/>
            <a:ext cx="217487"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4"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5" name="Oval 16"/>
          <p:cNvSpPr/>
          <p:nvPr/>
        </p:nvSpPr>
        <p:spPr>
          <a:xfrm>
            <a:off x="7733605" y="1748755"/>
            <a:ext cx="217488"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6" name="Oval 17"/>
          <p:cNvSpPr/>
          <p:nvPr/>
        </p:nvSpPr>
        <p:spPr>
          <a:xfrm>
            <a:off x="8986143" y="2607593"/>
            <a:ext cx="217487" cy="2174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37" name="Oval 18"/>
          <p:cNvSpPr/>
          <p:nvPr/>
        </p:nvSpPr>
        <p:spPr>
          <a:xfrm>
            <a:off x="10897493" y="1469355"/>
            <a:ext cx="217487" cy="2190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cxnSp>
        <p:nvCxnSpPr>
          <p:cNvPr id="38" name="Straight Connector 20"/>
          <p:cNvCxnSpPr>
            <a:stCxn id="31" idx="7"/>
            <a:endCxn id="32" idx="3"/>
          </p:cNvCxnSpPr>
          <p:nvPr/>
        </p:nvCxnSpPr>
        <p:spPr>
          <a:xfrm flipV="1">
            <a:off x="2431355" y="2380580"/>
            <a:ext cx="1250950" cy="6937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a:stCxn id="32" idx="5"/>
            <a:endCxn id="33" idx="2"/>
          </p:cNvCxnSpPr>
          <p:nvPr/>
        </p:nvCxnSpPr>
        <p:spPr>
          <a:xfrm>
            <a:off x="3836293" y="2380580"/>
            <a:ext cx="1133475" cy="44450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5"/>
          <p:cNvCxnSpPr>
            <a:stCxn id="33" idx="7"/>
            <a:endCxn id="34" idx="3"/>
          </p:cNvCxnSpPr>
          <p:nvPr/>
        </p:nvCxnSpPr>
        <p:spPr>
          <a:xfrm flipV="1">
            <a:off x="5155505" y="1874168"/>
            <a:ext cx="1304925" cy="87471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27"/>
          <p:cNvCxnSpPr>
            <a:stCxn id="34" idx="6"/>
            <a:endCxn id="35" idx="2"/>
          </p:cNvCxnSpPr>
          <p:nvPr/>
        </p:nvCxnSpPr>
        <p:spPr>
          <a:xfrm>
            <a:off x="6646168" y="1796380"/>
            <a:ext cx="1087437" cy="6032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29"/>
          <p:cNvCxnSpPr>
            <a:stCxn id="35" idx="5"/>
            <a:endCxn id="36" idx="1"/>
          </p:cNvCxnSpPr>
          <p:nvPr/>
        </p:nvCxnSpPr>
        <p:spPr>
          <a:xfrm>
            <a:off x="7919343" y="1934493"/>
            <a:ext cx="1098550" cy="7048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1"/>
          <p:cNvCxnSpPr>
            <a:stCxn id="36" idx="6"/>
            <a:endCxn id="37" idx="3"/>
          </p:cNvCxnSpPr>
          <p:nvPr/>
        </p:nvCxnSpPr>
        <p:spPr>
          <a:xfrm flipV="1">
            <a:off x="9203630" y="1656680"/>
            <a:ext cx="1725613" cy="10604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22568" y="18852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386905" y="339340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590355" y="3094955"/>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60889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7422455" y="1340768"/>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570218" y="29393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9698930" y="1453480"/>
            <a:ext cx="902811" cy="307777"/>
          </a:xfrm>
          <a:prstGeom prst="rect">
            <a:avLst/>
          </a:prstGeom>
          <a:noFill/>
        </p:spPr>
        <p:txBody>
          <a:bodyPr wrap="none">
            <a:spAutoFit/>
          </a:bodyPr>
          <a:lstStyle/>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altLang="zh-CN" sz="14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3491805" y="259489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广东地区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4" name="TextBox 53"/>
          <p:cNvSpPr txBox="1"/>
          <p:nvPr/>
        </p:nvSpPr>
        <p:spPr>
          <a:xfrm>
            <a:off x="4657427" y="22583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广西地区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5" name="TextBox 54"/>
          <p:cNvSpPr txBox="1"/>
          <p:nvPr/>
        </p:nvSpPr>
        <p:spPr>
          <a:xfrm>
            <a:off x="6169595" y="20710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6" name="TextBox 55"/>
          <p:cNvSpPr txBox="1"/>
          <p:nvPr/>
        </p:nvSpPr>
        <p:spPr>
          <a:xfrm>
            <a:off x="7393731" y="2121818"/>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北京地区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7" name="TextBox 56"/>
          <p:cNvSpPr txBox="1"/>
          <p:nvPr/>
        </p:nvSpPr>
        <p:spPr>
          <a:xfrm>
            <a:off x="8761883" y="2136105"/>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河北地区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8" name="TextBox 57"/>
          <p:cNvSpPr txBox="1"/>
          <p:nvPr/>
        </p:nvSpPr>
        <p:spPr>
          <a:xfrm>
            <a:off x="10738743" y="1872580"/>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江苏地区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9" name="TextBox 58"/>
          <p:cNvSpPr txBox="1"/>
          <p:nvPr/>
        </p:nvSpPr>
        <p:spPr>
          <a:xfrm>
            <a:off x="2085280" y="2563143"/>
            <a:ext cx="902811" cy="307777"/>
          </a:xfrm>
          <a:prstGeom prst="rect">
            <a:avLst/>
          </a:prstGeom>
          <a:noFill/>
        </p:spPr>
        <p:txBody>
          <a:bodyPr wrap="none">
            <a:spAutoFit/>
          </a:body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rPr>
              <a:t>湖北地区</a:t>
            </a:r>
            <a:endParaRPr lang="en-US" sz="1400" b="1" dirty="0">
              <a:solidFill>
                <a:srgbClr val="C00000"/>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59"/>
          <p:cNvSpPr txBox="1"/>
          <p:nvPr/>
        </p:nvSpPr>
        <p:spPr>
          <a:xfrm>
            <a:off x="5511105" y="4344318"/>
            <a:ext cx="5695950" cy="104644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市场占有率</a:t>
            </a:r>
            <a:endParaRPr lang="id-ID" altLang="zh-CN" sz="1600" b="1" dirty="0">
              <a:solidFill>
                <a:schemeClr val="bg2">
                  <a:lumMod val="50000"/>
                </a:schemeClr>
              </a:solidFill>
              <a:latin typeface="微软雅黑" panose="020B0503020204020204" pitchFamily="34" charset="-122"/>
              <a:ea typeface="微软雅黑" panose="020B0503020204020204" pitchFamily="34" charset="-122"/>
            </a:endParaRPr>
          </a:p>
          <a:p>
            <a:pPr eaLnBrk="1" hangingPunct="1"/>
            <a:endParaRPr lang="en-US" altLang="zh-CN" sz="1000" dirty="0">
              <a:solidFill>
                <a:srgbClr val="7F7F7F"/>
              </a:solidFill>
              <a:latin typeface="Open Sans" panose="020B0606030504020204" pitchFamily="34" charset="0"/>
            </a:endParaRPr>
          </a:p>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61"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85%</a:t>
            </a:r>
          </a:p>
          <a:p>
            <a:pPr algn="ctr"/>
            <a:r>
              <a:rPr lang="zh-CN" altLang="en-US" sz="1200" b="1" dirty="0">
                <a:solidFill>
                  <a:srgbClr val="C00000"/>
                </a:solidFill>
                <a:latin typeface="微软雅黑" panose="020B0503020204020204" pitchFamily="34" charset="-122"/>
                <a:ea typeface="微软雅黑" panose="020B0503020204020204" pitchFamily="34" charset="-122"/>
              </a:rPr>
              <a:t> 输入标题</a:t>
            </a:r>
            <a:endParaRPr lang="id-ID" altLang="zh-CN" sz="1200" b="1" dirty="0">
              <a:solidFill>
                <a:srgbClr val="C00000"/>
              </a:solidFill>
              <a:latin typeface="微软雅黑" panose="020B0503020204020204" pitchFamily="34" charset="-122"/>
              <a:ea typeface="微软雅黑" panose="020B0503020204020204" pitchFamily="34" charset="-122"/>
            </a:endParaRPr>
          </a:p>
        </p:txBody>
      </p:sp>
      <p:sp>
        <p:nvSpPr>
          <p:cNvPr id="62" name="Arc 48"/>
          <p:cNvSpPr/>
          <p:nvPr/>
        </p:nvSpPr>
        <p:spPr>
          <a:xfrm>
            <a:off x="3760093" y="4195093"/>
            <a:ext cx="1408112" cy="1408112"/>
          </a:xfrm>
          <a:prstGeom prst="arc">
            <a:avLst>
              <a:gd name="adj1" fmla="val 16200000"/>
              <a:gd name="adj2" fmla="val 11287514"/>
            </a:avLst>
          </a:prstGeom>
          <a:ln w="101600" cap="rnd">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73" name="圆角矩形 72"/>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6"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7" name="圆角矩形 76"/>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9" name="圆角矩形 78"/>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32"/>
                                        </p:tgtEl>
                                        <p:attrNameLst>
                                          <p:attrName>style.visibility</p:attrName>
                                        </p:attrNameLst>
                                      </p:cBhvr>
                                      <p:to>
                                        <p:strVal val="visible"/>
                                      </p:to>
                                    </p:set>
                                    <p:anim calcmode="lin" valueType="num">
                                      <p:cBhvr>
                                        <p:cTn id="16" dur="500" fill="hold"/>
                                        <p:tgtEl>
                                          <p:spTgt spid="32"/>
                                        </p:tgtEl>
                                        <p:attrNameLst>
                                          <p:attrName>ppt_w</p:attrName>
                                        </p:attrNameLst>
                                      </p:cBhvr>
                                      <p:tavLst>
                                        <p:tav tm="0">
                                          <p:val>
                                            <p:fltVal val="0"/>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animEffect transition="in" filter="fade">
                                      <p:cBhvr>
                                        <p:cTn id="18" dur="500"/>
                                        <p:tgtEl>
                                          <p:spTgt spid="32"/>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Effect transition="in" filter="fade">
                                      <p:cBhvr>
                                        <p:cTn id="38" dur="500"/>
                                        <p:tgtEl>
                                          <p:spTgt spid="36"/>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par>
                                <p:cTn id="44" presetID="22" presetClass="entr" presetSubtype="4" fill="hold" nodeType="withEffect">
                                  <p:stCondLst>
                                    <p:cond delay="1000"/>
                                  </p:stCondLst>
                                  <p:childTnLst>
                                    <p:set>
                                      <p:cBhvr>
                                        <p:cTn id="45" dur="1" fill="hold">
                                          <p:stCondLst>
                                            <p:cond delay="0"/>
                                          </p:stCondLst>
                                        </p:cTn>
                                        <p:tgtEl>
                                          <p:spTgt spid="38"/>
                                        </p:tgtEl>
                                        <p:attrNameLst>
                                          <p:attrName>style.visibility</p:attrName>
                                        </p:attrNameLst>
                                      </p:cBhvr>
                                      <p:to>
                                        <p:strVal val="visible"/>
                                      </p:to>
                                    </p:set>
                                    <p:animEffect transition="in" filter="wipe(down)">
                                      <p:cBhvr>
                                        <p:cTn id="46" dur="500"/>
                                        <p:tgtEl>
                                          <p:spTgt spid="38"/>
                                        </p:tgtEl>
                                      </p:cBhvr>
                                    </p:animEffect>
                                  </p:childTnLst>
                                </p:cTn>
                              </p:par>
                              <p:par>
                                <p:cTn id="47" presetID="22" presetClass="entr" presetSubtype="4" fill="hold" nodeType="withEffect">
                                  <p:stCondLst>
                                    <p:cond delay="1000"/>
                                  </p:stCondLst>
                                  <p:childTnLst>
                                    <p:set>
                                      <p:cBhvr>
                                        <p:cTn id="48" dur="1" fill="hold">
                                          <p:stCondLst>
                                            <p:cond delay="0"/>
                                          </p:stCondLst>
                                        </p:cTn>
                                        <p:tgtEl>
                                          <p:spTgt spid="39"/>
                                        </p:tgtEl>
                                        <p:attrNameLst>
                                          <p:attrName>style.visibility</p:attrName>
                                        </p:attrNameLst>
                                      </p:cBhvr>
                                      <p:to>
                                        <p:strVal val="visible"/>
                                      </p:to>
                                    </p:set>
                                    <p:animEffect transition="in" filter="wipe(down)">
                                      <p:cBhvr>
                                        <p:cTn id="49" dur="500"/>
                                        <p:tgtEl>
                                          <p:spTgt spid="39"/>
                                        </p:tgtEl>
                                      </p:cBhvr>
                                    </p:animEffect>
                                  </p:childTnLst>
                                </p:cTn>
                              </p:par>
                              <p:par>
                                <p:cTn id="50" presetID="22" presetClass="entr" presetSubtype="4" fill="hold" nodeType="withEffect">
                                  <p:stCondLst>
                                    <p:cond delay="100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nodeType="withEffect">
                                  <p:stCondLst>
                                    <p:cond delay="100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500"/>
                                        <p:tgtEl>
                                          <p:spTgt spid="41"/>
                                        </p:tgtEl>
                                      </p:cBhvr>
                                    </p:animEffect>
                                  </p:childTnLst>
                                </p:cTn>
                              </p:par>
                              <p:par>
                                <p:cTn id="56" presetID="22" presetClass="entr" presetSubtype="4" fill="hold" nodeType="withEffect">
                                  <p:stCondLst>
                                    <p:cond delay="1000"/>
                                  </p:stCondLst>
                                  <p:childTnLst>
                                    <p:set>
                                      <p:cBhvr>
                                        <p:cTn id="57" dur="1" fill="hold">
                                          <p:stCondLst>
                                            <p:cond delay="0"/>
                                          </p:stCondLst>
                                        </p:cTn>
                                        <p:tgtEl>
                                          <p:spTgt spid="44"/>
                                        </p:tgtEl>
                                        <p:attrNameLst>
                                          <p:attrName>style.visibility</p:attrName>
                                        </p:attrNameLst>
                                      </p:cBhvr>
                                      <p:to>
                                        <p:strVal val="visible"/>
                                      </p:to>
                                    </p:set>
                                    <p:animEffect transition="in" filter="wipe(down)">
                                      <p:cBhvr>
                                        <p:cTn id="58" dur="500"/>
                                        <p:tgtEl>
                                          <p:spTgt spid="44"/>
                                        </p:tgtEl>
                                      </p:cBhvr>
                                    </p:animEffect>
                                  </p:childTnLst>
                                </p:cTn>
                              </p:par>
                              <p:par>
                                <p:cTn id="59" presetID="22" presetClass="entr" presetSubtype="4" fill="hold" nodeType="withEffect">
                                  <p:stCondLst>
                                    <p:cond delay="1000"/>
                                  </p:stCondLst>
                                  <p:childTnLst>
                                    <p:set>
                                      <p:cBhvr>
                                        <p:cTn id="60" dur="1" fill="hold">
                                          <p:stCondLst>
                                            <p:cond delay="0"/>
                                          </p:stCondLst>
                                        </p:cTn>
                                        <p:tgtEl>
                                          <p:spTgt spid="45"/>
                                        </p:tgtEl>
                                        <p:attrNameLst>
                                          <p:attrName>style.visibility</p:attrName>
                                        </p:attrNameLst>
                                      </p:cBhvr>
                                      <p:to>
                                        <p:strVal val="visible"/>
                                      </p:to>
                                    </p:set>
                                    <p:animEffect transition="in" filter="wipe(down)">
                                      <p:cBhvr>
                                        <p:cTn id="61" dur="500"/>
                                        <p:tgtEl>
                                          <p:spTgt spid="45"/>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par>
                                <p:cTn id="67" presetID="53" presetClass="entr" presetSubtype="16" fill="hold" grpId="0" nodeType="withEffect">
                                  <p:stCondLst>
                                    <p:cond delay="1500"/>
                                  </p:stCondLst>
                                  <p:childTnLst>
                                    <p:set>
                                      <p:cBhvr>
                                        <p:cTn id="68" dur="1" fill="hold">
                                          <p:stCondLst>
                                            <p:cond delay="0"/>
                                          </p:stCondLst>
                                        </p:cTn>
                                        <p:tgtEl>
                                          <p:spTgt spid="53"/>
                                        </p:tgtEl>
                                        <p:attrNameLst>
                                          <p:attrName>style.visibility</p:attrName>
                                        </p:attrNameLst>
                                      </p:cBhvr>
                                      <p:to>
                                        <p:strVal val="visible"/>
                                      </p:to>
                                    </p:set>
                                    <p:anim calcmode="lin" valueType="num">
                                      <p:cBhvr>
                                        <p:cTn id="69" dur="500" fill="hold"/>
                                        <p:tgtEl>
                                          <p:spTgt spid="53"/>
                                        </p:tgtEl>
                                        <p:attrNameLst>
                                          <p:attrName>ppt_w</p:attrName>
                                        </p:attrNameLst>
                                      </p:cBhvr>
                                      <p:tavLst>
                                        <p:tav tm="0">
                                          <p:val>
                                            <p:fltVal val="0"/>
                                          </p:val>
                                        </p:tav>
                                        <p:tav tm="100000">
                                          <p:val>
                                            <p:strVal val="#ppt_w"/>
                                          </p:val>
                                        </p:tav>
                                      </p:tavLst>
                                    </p:anim>
                                    <p:anim calcmode="lin" valueType="num">
                                      <p:cBhvr>
                                        <p:cTn id="70" dur="500" fill="hold"/>
                                        <p:tgtEl>
                                          <p:spTgt spid="53"/>
                                        </p:tgtEl>
                                        <p:attrNameLst>
                                          <p:attrName>ppt_h</p:attrName>
                                        </p:attrNameLst>
                                      </p:cBhvr>
                                      <p:tavLst>
                                        <p:tav tm="0">
                                          <p:val>
                                            <p:fltVal val="0"/>
                                          </p:val>
                                        </p:tav>
                                        <p:tav tm="100000">
                                          <p:val>
                                            <p:strVal val="#ppt_h"/>
                                          </p:val>
                                        </p:tav>
                                      </p:tavLst>
                                    </p:anim>
                                    <p:animEffect transition="in" filter="fade">
                                      <p:cBhvr>
                                        <p:cTn id="71" dur="500"/>
                                        <p:tgtEl>
                                          <p:spTgt spid="53"/>
                                        </p:tgtEl>
                                      </p:cBhvr>
                                    </p:animEffect>
                                  </p:childTnLst>
                                </p:cTn>
                              </p:par>
                              <p:par>
                                <p:cTn id="72" presetID="53" presetClass="entr" presetSubtype="16" fill="hold" grpId="0" nodeType="withEffect">
                                  <p:stCondLst>
                                    <p:cond delay="1500"/>
                                  </p:stCondLst>
                                  <p:childTnLst>
                                    <p:set>
                                      <p:cBhvr>
                                        <p:cTn id="73" dur="1" fill="hold">
                                          <p:stCondLst>
                                            <p:cond delay="0"/>
                                          </p:stCondLst>
                                        </p:cTn>
                                        <p:tgtEl>
                                          <p:spTgt spid="54"/>
                                        </p:tgtEl>
                                        <p:attrNameLst>
                                          <p:attrName>style.visibility</p:attrName>
                                        </p:attrNameLst>
                                      </p:cBhvr>
                                      <p:to>
                                        <p:strVal val="visible"/>
                                      </p:to>
                                    </p:set>
                                    <p:anim calcmode="lin" valueType="num">
                                      <p:cBhvr>
                                        <p:cTn id="74" dur="500" fill="hold"/>
                                        <p:tgtEl>
                                          <p:spTgt spid="54"/>
                                        </p:tgtEl>
                                        <p:attrNameLst>
                                          <p:attrName>ppt_w</p:attrName>
                                        </p:attrNameLst>
                                      </p:cBhvr>
                                      <p:tavLst>
                                        <p:tav tm="0">
                                          <p:val>
                                            <p:fltVal val="0"/>
                                          </p:val>
                                        </p:tav>
                                        <p:tav tm="100000">
                                          <p:val>
                                            <p:strVal val="#ppt_w"/>
                                          </p:val>
                                        </p:tav>
                                      </p:tavLst>
                                    </p:anim>
                                    <p:anim calcmode="lin" valueType="num">
                                      <p:cBhvr>
                                        <p:cTn id="75" dur="500" fill="hold"/>
                                        <p:tgtEl>
                                          <p:spTgt spid="54"/>
                                        </p:tgtEl>
                                        <p:attrNameLst>
                                          <p:attrName>ppt_h</p:attrName>
                                        </p:attrNameLst>
                                      </p:cBhvr>
                                      <p:tavLst>
                                        <p:tav tm="0">
                                          <p:val>
                                            <p:fltVal val="0"/>
                                          </p:val>
                                        </p:tav>
                                        <p:tav tm="100000">
                                          <p:val>
                                            <p:strVal val="#ppt_h"/>
                                          </p:val>
                                        </p:tav>
                                      </p:tavLst>
                                    </p:anim>
                                    <p:animEffect transition="in" filter="fade">
                                      <p:cBhvr>
                                        <p:cTn id="76" dur="500"/>
                                        <p:tgtEl>
                                          <p:spTgt spid="54"/>
                                        </p:tgtEl>
                                      </p:cBhvr>
                                    </p:animEffect>
                                  </p:childTnLst>
                                </p:cTn>
                              </p:par>
                              <p:par>
                                <p:cTn id="77" presetID="53" presetClass="entr" presetSubtype="16"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p:cTn id="79" dur="500" fill="hold"/>
                                        <p:tgtEl>
                                          <p:spTgt spid="55"/>
                                        </p:tgtEl>
                                        <p:attrNameLst>
                                          <p:attrName>ppt_w</p:attrName>
                                        </p:attrNameLst>
                                      </p:cBhvr>
                                      <p:tavLst>
                                        <p:tav tm="0">
                                          <p:val>
                                            <p:fltVal val="0"/>
                                          </p:val>
                                        </p:tav>
                                        <p:tav tm="100000">
                                          <p:val>
                                            <p:strVal val="#ppt_w"/>
                                          </p:val>
                                        </p:tav>
                                      </p:tavLst>
                                    </p:anim>
                                    <p:anim calcmode="lin" valueType="num">
                                      <p:cBhvr>
                                        <p:cTn id="80" dur="500" fill="hold"/>
                                        <p:tgtEl>
                                          <p:spTgt spid="55"/>
                                        </p:tgtEl>
                                        <p:attrNameLst>
                                          <p:attrName>ppt_h</p:attrName>
                                        </p:attrNameLst>
                                      </p:cBhvr>
                                      <p:tavLst>
                                        <p:tav tm="0">
                                          <p:val>
                                            <p:fltVal val="0"/>
                                          </p:val>
                                        </p:tav>
                                        <p:tav tm="100000">
                                          <p:val>
                                            <p:strVal val="#ppt_h"/>
                                          </p:val>
                                        </p:tav>
                                      </p:tavLst>
                                    </p:anim>
                                    <p:animEffect transition="in" filter="fade">
                                      <p:cBhvr>
                                        <p:cTn id="81" dur="500"/>
                                        <p:tgtEl>
                                          <p:spTgt spid="55"/>
                                        </p:tgtEl>
                                      </p:cBhvr>
                                    </p:animEffect>
                                  </p:childTnLst>
                                </p:cTn>
                              </p:par>
                              <p:par>
                                <p:cTn id="82" presetID="53" presetClass="entr" presetSubtype="16" fill="hold" grpId="0" nodeType="withEffect">
                                  <p:stCondLst>
                                    <p:cond delay="1500"/>
                                  </p:stCondLst>
                                  <p:childTnLst>
                                    <p:set>
                                      <p:cBhvr>
                                        <p:cTn id="83" dur="1" fill="hold">
                                          <p:stCondLst>
                                            <p:cond delay="0"/>
                                          </p:stCondLst>
                                        </p:cTn>
                                        <p:tgtEl>
                                          <p:spTgt spid="56"/>
                                        </p:tgtEl>
                                        <p:attrNameLst>
                                          <p:attrName>style.visibility</p:attrName>
                                        </p:attrNameLst>
                                      </p:cBhvr>
                                      <p:to>
                                        <p:strVal val="visible"/>
                                      </p:to>
                                    </p:set>
                                    <p:anim calcmode="lin" valueType="num">
                                      <p:cBhvr>
                                        <p:cTn id="84" dur="500" fill="hold"/>
                                        <p:tgtEl>
                                          <p:spTgt spid="56"/>
                                        </p:tgtEl>
                                        <p:attrNameLst>
                                          <p:attrName>ppt_w</p:attrName>
                                        </p:attrNameLst>
                                      </p:cBhvr>
                                      <p:tavLst>
                                        <p:tav tm="0">
                                          <p:val>
                                            <p:fltVal val="0"/>
                                          </p:val>
                                        </p:tav>
                                        <p:tav tm="100000">
                                          <p:val>
                                            <p:strVal val="#ppt_w"/>
                                          </p:val>
                                        </p:tav>
                                      </p:tavLst>
                                    </p:anim>
                                    <p:anim calcmode="lin" valueType="num">
                                      <p:cBhvr>
                                        <p:cTn id="85" dur="500" fill="hold"/>
                                        <p:tgtEl>
                                          <p:spTgt spid="56"/>
                                        </p:tgtEl>
                                        <p:attrNameLst>
                                          <p:attrName>ppt_h</p:attrName>
                                        </p:attrNameLst>
                                      </p:cBhvr>
                                      <p:tavLst>
                                        <p:tav tm="0">
                                          <p:val>
                                            <p:fltVal val="0"/>
                                          </p:val>
                                        </p:tav>
                                        <p:tav tm="100000">
                                          <p:val>
                                            <p:strVal val="#ppt_h"/>
                                          </p:val>
                                        </p:tav>
                                      </p:tavLst>
                                    </p:anim>
                                    <p:animEffect transition="in" filter="fade">
                                      <p:cBhvr>
                                        <p:cTn id="86" dur="500"/>
                                        <p:tgtEl>
                                          <p:spTgt spid="56"/>
                                        </p:tgtEl>
                                      </p:cBhvr>
                                    </p:animEffect>
                                  </p:childTnLst>
                                </p:cTn>
                              </p:par>
                              <p:par>
                                <p:cTn id="87" presetID="53" presetClass="entr" presetSubtype="16" fill="hold" grpId="0" nodeType="withEffect">
                                  <p:stCondLst>
                                    <p:cond delay="1500"/>
                                  </p:stCondLst>
                                  <p:childTnLst>
                                    <p:set>
                                      <p:cBhvr>
                                        <p:cTn id="88" dur="1" fill="hold">
                                          <p:stCondLst>
                                            <p:cond delay="0"/>
                                          </p:stCondLst>
                                        </p:cTn>
                                        <p:tgtEl>
                                          <p:spTgt spid="57"/>
                                        </p:tgtEl>
                                        <p:attrNameLst>
                                          <p:attrName>style.visibility</p:attrName>
                                        </p:attrNameLst>
                                      </p:cBhvr>
                                      <p:to>
                                        <p:strVal val="visible"/>
                                      </p:to>
                                    </p:set>
                                    <p:anim calcmode="lin" valueType="num">
                                      <p:cBhvr>
                                        <p:cTn id="89" dur="500" fill="hold"/>
                                        <p:tgtEl>
                                          <p:spTgt spid="57"/>
                                        </p:tgtEl>
                                        <p:attrNameLst>
                                          <p:attrName>ppt_w</p:attrName>
                                        </p:attrNameLst>
                                      </p:cBhvr>
                                      <p:tavLst>
                                        <p:tav tm="0">
                                          <p:val>
                                            <p:fltVal val="0"/>
                                          </p:val>
                                        </p:tav>
                                        <p:tav tm="100000">
                                          <p:val>
                                            <p:strVal val="#ppt_w"/>
                                          </p:val>
                                        </p:tav>
                                      </p:tavLst>
                                    </p:anim>
                                    <p:anim calcmode="lin" valueType="num">
                                      <p:cBhvr>
                                        <p:cTn id="90" dur="500" fill="hold"/>
                                        <p:tgtEl>
                                          <p:spTgt spid="57"/>
                                        </p:tgtEl>
                                        <p:attrNameLst>
                                          <p:attrName>ppt_h</p:attrName>
                                        </p:attrNameLst>
                                      </p:cBhvr>
                                      <p:tavLst>
                                        <p:tav tm="0">
                                          <p:val>
                                            <p:fltVal val="0"/>
                                          </p:val>
                                        </p:tav>
                                        <p:tav tm="100000">
                                          <p:val>
                                            <p:strVal val="#ppt_h"/>
                                          </p:val>
                                        </p:tav>
                                      </p:tavLst>
                                    </p:anim>
                                    <p:animEffect transition="in" filter="fade">
                                      <p:cBhvr>
                                        <p:cTn id="91" dur="500"/>
                                        <p:tgtEl>
                                          <p:spTgt spid="57"/>
                                        </p:tgtEl>
                                      </p:cBhvr>
                                    </p:animEffect>
                                  </p:childTnLst>
                                </p:cTn>
                              </p:par>
                              <p:par>
                                <p:cTn id="92" presetID="53" presetClass="entr" presetSubtype="16" fill="hold" grpId="0" nodeType="withEffect">
                                  <p:stCondLst>
                                    <p:cond delay="1500"/>
                                  </p:stCondLst>
                                  <p:childTnLst>
                                    <p:set>
                                      <p:cBhvr>
                                        <p:cTn id="93" dur="1" fill="hold">
                                          <p:stCondLst>
                                            <p:cond delay="0"/>
                                          </p:stCondLst>
                                        </p:cTn>
                                        <p:tgtEl>
                                          <p:spTgt spid="58"/>
                                        </p:tgtEl>
                                        <p:attrNameLst>
                                          <p:attrName>style.visibility</p:attrName>
                                        </p:attrNameLst>
                                      </p:cBhvr>
                                      <p:to>
                                        <p:strVal val="visible"/>
                                      </p:to>
                                    </p:set>
                                    <p:anim calcmode="lin" valueType="num">
                                      <p:cBhvr>
                                        <p:cTn id="94" dur="500" fill="hold"/>
                                        <p:tgtEl>
                                          <p:spTgt spid="58"/>
                                        </p:tgtEl>
                                        <p:attrNameLst>
                                          <p:attrName>ppt_w</p:attrName>
                                        </p:attrNameLst>
                                      </p:cBhvr>
                                      <p:tavLst>
                                        <p:tav tm="0">
                                          <p:val>
                                            <p:fltVal val="0"/>
                                          </p:val>
                                        </p:tav>
                                        <p:tav tm="100000">
                                          <p:val>
                                            <p:strVal val="#ppt_w"/>
                                          </p:val>
                                        </p:tav>
                                      </p:tavLst>
                                    </p:anim>
                                    <p:anim calcmode="lin" valueType="num">
                                      <p:cBhvr>
                                        <p:cTn id="95" dur="500" fill="hold"/>
                                        <p:tgtEl>
                                          <p:spTgt spid="58"/>
                                        </p:tgtEl>
                                        <p:attrNameLst>
                                          <p:attrName>ppt_h</p:attrName>
                                        </p:attrNameLst>
                                      </p:cBhvr>
                                      <p:tavLst>
                                        <p:tav tm="0">
                                          <p:val>
                                            <p:fltVal val="0"/>
                                          </p:val>
                                        </p:tav>
                                        <p:tav tm="100000">
                                          <p:val>
                                            <p:strVal val="#ppt_h"/>
                                          </p:val>
                                        </p:tav>
                                      </p:tavLst>
                                    </p:anim>
                                    <p:animEffect transition="in" filter="fade">
                                      <p:cBhvr>
                                        <p:cTn id="96" dur="500"/>
                                        <p:tgtEl>
                                          <p:spTgt spid="58"/>
                                        </p:tgtEl>
                                      </p:cBhvr>
                                    </p:animEffect>
                                  </p:childTnLst>
                                </p:cTn>
                              </p:par>
                              <p:par>
                                <p:cTn id="97" presetID="2" presetClass="entr" presetSubtype="4" fill="hold" grpId="0" nodeType="withEffect">
                                  <p:stCondLst>
                                    <p:cond delay="2000"/>
                                  </p:stCondLst>
                                  <p:childTnLst>
                                    <p:set>
                                      <p:cBhvr>
                                        <p:cTn id="98" dur="1" fill="hold">
                                          <p:stCondLst>
                                            <p:cond delay="0"/>
                                          </p:stCondLst>
                                        </p:cTn>
                                        <p:tgtEl>
                                          <p:spTgt spid="46"/>
                                        </p:tgtEl>
                                        <p:attrNameLst>
                                          <p:attrName>style.visibility</p:attrName>
                                        </p:attrNameLst>
                                      </p:cBhvr>
                                      <p:to>
                                        <p:strVal val="visible"/>
                                      </p:to>
                                    </p:set>
                                    <p:anim calcmode="lin" valueType="num">
                                      <p:cBhvr additive="base">
                                        <p:cTn id="99" dur="500" fill="hold"/>
                                        <p:tgtEl>
                                          <p:spTgt spid="46"/>
                                        </p:tgtEl>
                                        <p:attrNameLst>
                                          <p:attrName>ppt_x</p:attrName>
                                        </p:attrNameLst>
                                      </p:cBhvr>
                                      <p:tavLst>
                                        <p:tav tm="0">
                                          <p:val>
                                            <p:strVal val="#ppt_x"/>
                                          </p:val>
                                        </p:tav>
                                        <p:tav tm="100000">
                                          <p:val>
                                            <p:strVal val="#ppt_x"/>
                                          </p:val>
                                        </p:tav>
                                      </p:tavLst>
                                    </p:anim>
                                    <p:anim calcmode="lin" valueType="num">
                                      <p:cBhvr additive="base">
                                        <p:cTn id="100" dur="500" fill="hold"/>
                                        <p:tgtEl>
                                          <p:spTgt spid="4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000"/>
                                  </p:stCondLst>
                                  <p:childTnLst>
                                    <p:set>
                                      <p:cBhvr>
                                        <p:cTn id="102" dur="1" fill="hold">
                                          <p:stCondLst>
                                            <p:cond delay="0"/>
                                          </p:stCondLst>
                                        </p:cTn>
                                        <p:tgtEl>
                                          <p:spTgt spid="47"/>
                                        </p:tgtEl>
                                        <p:attrNameLst>
                                          <p:attrName>style.visibility</p:attrName>
                                        </p:attrNameLst>
                                      </p:cBhvr>
                                      <p:to>
                                        <p:strVal val="visible"/>
                                      </p:to>
                                    </p:set>
                                    <p:anim calcmode="lin" valueType="num">
                                      <p:cBhvr additive="base">
                                        <p:cTn id="103" dur="500" fill="hold"/>
                                        <p:tgtEl>
                                          <p:spTgt spid="47"/>
                                        </p:tgtEl>
                                        <p:attrNameLst>
                                          <p:attrName>ppt_x</p:attrName>
                                        </p:attrNameLst>
                                      </p:cBhvr>
                                      <p:tavLst>
                                        <p:tav tm="0">
                                          <p:val>
                                            <p:strVal val="#ppt_x"/>
                                          </p:val>
                                        </p:tav>
                                        <p:tav tm="100000">
                                          <p:val>
                                            <p:strVal val="#ppt_x"/>
                                          </p:val>
                                        </p:tav>
                                      </p:tavLst>
                                    </p:anim>
                                    <p:anim calcmode="lin" valueType="num">
                                      <p:cBhvr additive="base">
                                        <p:cTn id="104" dur="500" fill="hold"/>
                                        <p:tgtEl>
                                          <p:spTgt spid="47"/>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000"/>
                                  </p:stCondLst>
                                  <p:childTnLst>
                                    <p:set>
                                      <p:cBhvr>
                                        <p:cTn id="106" dur="1" fill="hold">
                                          <p:stCondLst>
                                            <p:cond delay="0"/>
                                          </p:stCondLst>
                                        </p:cTn>
                                        <p:tgtEl>
                                          <p:spTgt spid="48"/>
                                        </p:tgtEl>
                                        <p:attrNameLst>
                                          <p:attrName>style.visibility</p:attrName>
                                        </p:attrNameLst>
                                      </p:cBhvr>
                                      <p:to>
                                        <p:strVal val="visible"/>
                                      </p:to>
                                    </p:set>
                                    <p:anim calcmode="lin" valueType="num">
                                      <p:cBhvr additive="base">
                                        <p:cTn id="107" dur="500" fill="hold"/>
                                        <p:tgtEl>
                                          <p:spTgt spid="48"/>
                                        </p:tgtEl>
                                        <p:attrNameLst>
                                          <p:attrName>ppt_x</p:attrName>
                                        </p:attrNameLst>
                                      </p:cBhvr>
                                      <p:tavLst>
                                        <p:tav tm="0">
                                          <p:val>
                                            <p:strVal val="#ppt_x"/>
                                          </p:val>
                                        </p:tav>
                                        <p:tav tm="100000">
                                          <p:val>
                                            <p:strVal val="#ppt_x"/>
                                          </p:val>
                                        </p:tav>
                                      </p:tavLst>
                                    </p:anim>
                                    <p:anim calcmode="lin" valueType="num">
                                      <p:cBhvr additive="base">
                                        <p:cTn id="108" dur="500" fill="hold"/>
                                        <p:tgtEl>
                                          <p:spTgt spid="48"/>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200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500" fill="hold"/>
                                        <p:tgtEl>
                                          <p:spTgt spid="49"/>
                                        </p:tgtEl>
                                        <p:attrNameLst>
                                          <p:attrName>ppt_x</p:attrName>
                                        </p:attrNameLst>
                                      </p:cBhvr>
                                      <p:tavLst>
                                        <p:tav tm="0">
                                          <p:val>
                                            <p:strVal val="#ppt_x"/>
                                          </p:val>
                                        </p:tav>
                                        <p:tav tm="100000">
                                          <p:val>
                                            <p:strVal val="#ppt_x"/>
                                          </p:val>
                                        </p:tav>
                                      </p:tavLst>
                                    </p:anim>
                                    <p:anim calcmode="lin" valueType="num">
                                      <p:cBhvr additive="base">
                                        <p:cTn id="112" dur="500" fill="hold"/>
                                        <p:tgtEl>
                                          <p:spTgt spid="4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200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200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2000"/>
                                  </p:stCondLst>
                                  <p:childTnLst>
                                    <p:set>
                                      <p:cBhvr>
                                        <p:cTn id="122" dur="1" fill="hold">
                                          <p:stCondLst>
                                            <p:cond delay="0"/>
                                          </p:stCondLst>
                                        </p:cTn>
                                        <p:tgtEl>
                                          <p:spTgt spid="52"/>
                                        </p:tgtEl>
                                        <p:attrNameLst>
                                          <p:attrName>style.visibility</p:attrName>
                                        </p:attrNameLst>
                                      </p:cBhvr>
                                      <p:to>
                                        <p:strVal val="visible"/>
                                      </p:to>
                                    </p:set>
                                    <p:anim calcmode="lin" valueType="num">
                                      <p:cBhvr additive="base">
                                        <p:cTn id="123" dur="500" fill="hold"/>
                                        <p:tgtEl>
                                          <p:spTgt spid="52"/>
                                        </p:tgtEl>
                                        <p:attrNameLst>
                                          <p:attrName>ppt_x</p:attrName>
                                        </p:attrNameLst>
                                      </p:cBhvr>
                                      <p:tavLst>
                                        <p:tav tm="0">
                                          <p:val>
                                            <p:strVal val="#ppt_x"/>
                                          </p:val>
                                        </p:tav>
                                        <p:tav tm="100000">
                                          <p:val>
                                            <p:strVal val="#ppt_x"/>
                                          </p:val>
                                        </p:tav>
                                      </p:tavLst>
                                    </p:anim>
                                    <p:anim calcmode="lin" valueType="num">
                                      <p:cBhvr additive="base">
                                        <p:cTn id="124" dur="500" fill="hold"/>
                                        <p:tgtEl>
                                          <p:spTgt spid="52"/>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61"/>
                                        </p:tgtEl>
                                        <p:attrNameLst>
                                          <p:attrName>style.visibility</p:attrName>
                                        </p:attrNameLst>
                                      </p:cBhvr>
                                      <p:to>
                                        <p:strVal val="visible"/>
                                      </p:to>
                                    </p:set>
                                    <p:anim calcmode="lin" valueType="num">
                                      <p:cBhvr>
                                        <p:cTn id="128" dur="500" fill="hold"/>
                                        <p:tgtEl>
                                          <p:spTgt spid="61"/>
                                        </p:tgtEl>
                                        <p:attrNameLst>
                                          <p:attrName>ppt_w</p:attrName>
                                        </p:attrNameLst>
                                      </p:cBhvr>
                                      <p:tavLst>
                                        <p:tav tm="0">
                                          <p:val>
                                            <p:fltVal val="0"/>
                                          </p:val>
                                        </p:tav>
                                        <p:tav tm="100000">
                                          <p:val>
                                            <p:strVal val="#ppt_w"/>
                                          </p:val>
                                        </p:tav>
                                      </p:tavLst>
                                    </p:anim>
                                    <p:anim calcmode="lin" valueType="num">
                                      <p:cBhvr>
                                        <p:cTn id="129" dur="500" fill="hold"/>
                                        <p:tgtEl>
                                          <p:spTgt spid="61"/>
                                        </p:tgtEl>
                                        <p:attrNameLst>
                                          <p:attrName>ppt_h</p:attrName>
                                        </p:attrNameLst>
                                      </p:cBhvr>
                                      <p:tavLst>
                                        <p:tav tm="0">
                                          <p:val>
                                            <p:fltVal val="0"/>
                                          </p:val>
                                        </p:tav>
                                        <p:tav tm="100000">
                                          <p:val>
                                            <p:strVal val="#ppt_h"/>
                                          </p:val>
                                        </p:tav>
                                      </p:tavLst>
                                    </p:anim>
                                    <p:animEffect transition="in" filter="fade">
                                      <p:cBhvr>
                                        <p:cTn id="130" dur="500"/>
                                        <p:tgtEl>
                                          <p:spTgt spid="61"/>
                                        </p:tgtEl>
                                      </p:cBhvr>
                                    </p:animEffect>
                                  </p:childTnLst>
                                </p:cTn>
                              </p:par>
                            </p:childTnLst>
                          </p:cTn>
                        </p:par>
                        <p:par>
                          <p:cTn id="131" fill="hold">
                            <p:stCondLst>
                              <p:cond delay="1000"/>
                            </p:stCondLst>
                            <p:childTnLst>
                              <p:par>
                                <p:cTn id="132" presetID="53" presetClass="entr" presetSubtype="16" fill="hold" grpId="0" nodeType="after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animEffect transition="in" filter="fade">
                                      <p:cBhvr>
                                        <p:cTn id="136" dur="500"/>
                                        <p:tgtEl>
                                          <p:spTgt spid="62"/>
                                        </p:tgtEl>
                                      </p:cBhvr>
                                    </p:animEffect>
                                  </p:childTnLst>
                                </p:cTn>
                              </p:par>
                            </p:childTnLst>
                          </p:cTn>
                        </p:par>
                        <p:par>
                          <p:cTn id="137" fill="hold">
                            <p:stCondLst>
                              <p:cond delay="1500"/>
                            </p:stCondLst>
                            <p:childTnLst>
                              <p:par>
                                <p:cTn id="138" presetID="42"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1000"/>
                                        <p:tgtEl>
                                          <p:spTgt spid="60"/>
                                        </p:tgtEl>
                                      </p:cBhvr>
                                    </p:animEffect>
                                    <p:anim calcmode="lin" valueType="num">
                                      <p:cBhvr>
                                        <p:cTn id="141" dur="1000" fill="hold"/>
                                        <p:tgtEl>
                                          <p:spTgt spid="60"/>
                                        </p:tgtEl>
                                        <p:attrNameLst>
                                          <p:attrName>ppt_x</p:attrName>
                                        </p:attrNameLst>
                                      </p:cBhvr>
                                      <p:tavLst>
                                        <p:tav tm="0">
                                          <p:val>
                                            <p:strVal val="#ppt_x"/>
                                          </p:val>
                                        </p:tav>
                                        <p:tav tm="100000">
                                          <p:val>
                                            <p:strVal val="#ppt_x"/>
                                          </p:val>
                                        </p:tav>
                                      </p:tavLst>
                                    </p:anim>
                                    <p:anim calcmode="lin" valueType="num">
                                      <p:cBhvr>
                                        <p:cTn id="14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可行性分析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FEASIBILITY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Group 15"/>
          <p:cNvGrpSpPr/>
          <p:nvPr/>
        </p:nvGrpSpPr>
        <p:grpSpPr>
          <a:xfrm>
            <a:off x="2106870" y="1915697"/>
            <a:ext cx="4422765" cy="2482766"/>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grpSp>
      </p:grpSp>
      <p:grpSp>
        <p:nvGrpSpPr>
          <p:cNvPr id="52" name="Group 36"/>
          <p:cNvGrpSpPr/>
          <p:nvPr/>
        </p:nvGrpSpPr>
        <p:grpSpPr>
          <a:xfrm>
            <a:off x="2585843" y="3434499"/>
            <a:ext cx="3392179" cy="184666"/>
            <a:chOff x="1135531" y="3332262"/>
            <a:chExt cx="1975324" cy="150137"/>
          </a:xfrm>
        </p:grpSpPr>
        <p:sp>
          <p:nvSpPr>
            <p:cNvPr id="53" name="Rectangle 1436"/>
            <p:cNvSpPr>
              <a:spLocks noChangeArrowheads="1"/>
            </p:cNvSpPr>
            <p:nvPr/>
          </p:nvSpPr>
          <p:spPr bwMode="auto">
            <a:xfrm>
              <a:off x="113553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bg1">
                      <a:lumMod val="95000"/>
                    </a:schemeClr>
                  </a:solidFill>
                  <a:effectLst/>
                  <a:cs typeface="Arial" panose="020B0604020202020204" pitchFamily="34" charset="0"/>
                </a:rPr>
                <a:t>39</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sp>
          <p:nvSpPr>
            <p:cNvPr id="54" name="Rectangle 1436"/>
            <p:cNvSpPr>
              <a:spLocks noChangeArrowheads="1"/>
            </p:cNvSpPr>
            <p:nvPr/>
          </p:nvSpPr>
          <p:spPr bwMode="auto">
            <a:xfrm>
              <a:off x="1520751"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200" b="1" i="0" u="none" strike="noStrike" cap="none" normalizeH="0" baseline="0" dirty="0">
                  <a:ln>
                    <a:noFill/>
                  </a:ln>
                  <a:solidFill>
                    <a:schemeClr val="bg1">
                      <a:lumMod val="95000"/>
                    </a:schemeClr>
                  </a:solidFill>
                  <a:effectLst/>
                  <a:cs typeface="Arial" panose="020B0604020202020204" pitchFamily="34" charset="0"/>
                </a:rPr>
                <a:t>97</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sp>
          <p:nvSpPr>
            <p:cNvPr id="55" name="Rectangle 1436"/>
            <p:cNvSpPr>
              <a:spLocks noChangeArrowheads="1"/>
            </p:cNvSpPr>
            <p:nvPr/>
          </p:nvSpPr>
          <p:spPr bwMode="auto">
            <a:xfrm>
              <a:off x="188906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a:solidFill>
                    <a:schemeClr val="bg1">
                      <a:lumMod val="95000"/>
                    </a:schemeClr>
                  </a:solidFill>
                  <a:cs typeface="Arial" panose="020B0604020202020204" pitchFamily="34" charset="0"/>
                </a:rPr>
                <a:t>80</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sp>
          <p:nvSpPr>
            <p:cNvPr id="56" name="Rectangle 1436"/>
            <p:cNvSpPr>
              <a:spLocks noChangeArrowheads="1"/>
            </p:cNvSpPr>
            <p:nvPr/>
          </p:nvSpPr>
          <p:spPr bwMode="auto">
            <a:xfrm>
              <a:off x="2274288"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a:solidFill>
                    <a:schemeClr val="bg1">
                      <a:lumMod val="95000"/>
                    </a:schemeClr>
                  </a:solidFill>
                  <a:cs typeface="Arial" panose="020B0604020202020204" pitchFamily="34" charset="0"/>
                </a:rPr>
                <a:t>63</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sp>
          <p:nvSpPr>
            <p:cNvPr id="57" name="Rectangle 1436"/>
            <p:cNvSpPr>
              <a:spLocks noChangeArrowheads="1"/>
            </p:cNvSpPr>
            <p:nvPr/>
          </p:nvSpPr>
          <p:spPr bwMode="auto">
            <a:xfrm>
              <a:off x="2642603"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a:solidFill>
                    <a:schemeClr val="bg1">
                      <a:lumMod val="95000"/>
                    </a:schemeClr>
                  </a:solidFill>
                  <a:cs typeface="Arial" panose="020B0604020202020204" pitchFamily="34" charset="0"/>
                </a:rPr>
                <a:t>82</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sp>
          <p:nvSpPr>
            <p:cNvPr id="58" name="Rectangle 1436"/>
            <p:cNvSpPr>
              <a:spLocks noChangeArrowheads="1"/>
            </p:cNvSpPr>
            <p:nvPr/>
          </p:nvSpPr>
          <p:spPr bwMode="auto">
            <a:xfrm>
              <a:off x="3019376" y="3332262"/>
              <a:ext cx="91479" cy="15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sz="1200" b="1" dirty="0">
                  <a:solidFill>
                    <a:schemeClr val="bg1">
                      <a:lumMod val="95000"/>
                    </a:schemeClr>
                  </a:solidFill>
                  <a:cs typeface="Arial" panose="020B0604020202020204" pitchFamily="34" charset="0"/>
                </a:rPr>
                <a:t>90</a:t>
              </a:r>
              <a:endParaRPr kumimoji="0" lang="en-US" sz="3200" b="1" i="0" u="none" strike="noStrike" cap="none" normalizeH="0" baseline="0" dirty="0">
                <a:ln>
                  <a:noFill/>
                </a:ln>
                <a:solidFill>
                  <a:schemeClr val="bg1">
                    <a:lumMod val="95000"/>
                  </a:schemeClr>
                </a:solidFill>
                <a:effectLst/>
                <a:cs typeface="Arial" panose="020B0604020202020204" pitchFamily="34" charset="0"/>
              </a:endParaRPr>
            </a:p>
          </p:txBody>
        </p:sp>
      </p:grpSp>
      <p:sp>
        <p:nvSpPr>
          <p:cNvPr id="59" name="TextBox 58"/>
          <p:cNvSpPr txBox="1"/>
          <p:nvPr/>
        </p:nvSpPr>
        <p:spPr>
          <a:xfrm>
            <a:off x="6961683" y="2051169"/>
            <a:ext cx="4176464" cy="861774"/>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6961683" y="1566915"/>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61" name="TextBox 60"/>
          <p:cNvSpPr txBox="1"/>
          <p:nvPr/>
        </p:nvSpPr>
        <p:spPr>
          <a:xfrm>
            <a:off x="6961683" y="3366131"/>
            <a:ext cx="3240360" cy="677108"/>
          </a:xfrm>
          <a:prstGeom prst="rect">
            <a:avLst/>
          </a:prstGeom>
          <a:noFill/>
        </p:spPr>
        <p:txBody>
          <a:bodyPr wrap="square" lIns="0" tIns="0" rIns="0" bIns="0" rtlCol="0">
            <a:spAutoFit/>
          </a:bodyPr>
          <a:lstStyle/>
          <a:p>
            <a:r>
              <a:rPr lang="en-US" altLang="zh-CN" sz="4400" dirty="0">
                <a:solidFill>
                  <a:srgbClr val="C00000"/>
                </a:solidFill>
                <a:latin typeface="Impact MT Std" pitchFamily="34" charset="0"/>
                <a:ea typeface="微软雅黑" panose="020B0503020204020204" pitchFamily="34" charset="-122"/>
              </a:rPr>
              <a:t>53,648,258</a:t>
            </a:r>
            <a:endParaRPr lang="zh-CN" altLang="en-US" sz="4400" dirty="0">
              <a:solidFill>
                <a:srgbClr val="C00000"/>
              </a:solidFill>
              <a:latin typeface="Impact MT Std" pitchFamily="34" charset="0"/>
              <a:ea typeface="微软雅黑" panose="020B0503020204020204" pitchFamily="34" charset="-122"/>
            </a:endParaRPr>
          </a:p>
        </p:txBody>
      </p:sp>
      <p:sp>
        <p:nvSpPr>
          <p:cNvPr id="62" name="TextBox 61"/>
          <p:cNvSpPr txBox="1"/>
          <p:nvPr/>
        </p:nvSpPr>
        <p:spPr>
          <a:xfrm>
            <a:off x="6984543" y="3128967"/>
            <a:ext cx="1440160"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全年总额：</a:t>
            </a:r>
          </a:p>
        </p:txBody>
      </p:sp>
      <p:sp>
        <p:nvSpPr>
          <p:cNvPr id="63" name="椭圆 62"/>
          <p:cNvSpPr>
            <a:spLocks noChangeAspect="1"/>
          </p:cNvSpPr>
          <p:nvPr/>
        </p:nvSpPr>
        <p:spPr>
          <a:xfrm>
            <a:off x="7691928" y="4345778"/>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4" name="椭圆 63"/>
          <p:cNvSpPr>
            <a:spLocks noChangeAspect="1"/>
          </p:cNvSpPr>
          <p:nvPr/>
        </p:nvSpPr>
        <p:spPr>
          <a:xfrm>
            <a:off x="882119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5" name="TextBox 64"/>
          <p:cNvSpPr txBox="1"/>
          <p:nvPr/>
        </p:nvSpPr>
        <p:spPr>
          <a:xfrm>
            <a:off x="6995444" y="4293676"/>
            <a:ext cx="634928"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毛利润</a:t>
            </a:r>
          </a:p>
        </p:txBody>
      </p:sp>
      <p:sp>
        <p:nvSpPr>
          <p:cNvPr id="66" name="TextBox 65"/>
          <p:cNvSpPr txBox="1"/>
          <p:nvPr/>
        </p:nvSpPr>
        <p:spPr>
          <a:xfrm>
            <a:off x="8124712" y="4277354"/>
            <a:ext cx="634928" cy="215444"/>
          </a:xfrm>
          <a:prstGeom prst="rect">
            <a:avLst/>
          </a:prstGeom>
          <a:noFill/>
        </p:spPr>
        <p:txBody>
          <a:bodyPr wrap="square" lIns="0" tIns="0" rIns="0" bIns="0" rtlCol="0">
            <a:spAutoFit/>
          </a:bodyPr>
          <a:lstStyle/>
          <a:p>
            <a:r>
              <a:rPr lang="zh-CN" altLang="en-US" sz="1400" b="1" dirty="0">
                <a:solidFill>
                  <a:schemeClr val="tx1">
                    <a:lumMod val="50000"/>
                    <a:lumOff val="50000"/>
                  </a:schemeClr>
                </a:solidFill>
                <a:latin typeface="Impact MT Std" pitchFamily="34" charset="0"/>
                <a:ea typeface="微软雅黑" panose="020B0503020204020204" pitchFamily="34" charset="-122"/>
              </a:rPr>
              <a:t>纯利润</a:t>
            </a:r>
          </a:p>
        </p:txBody>
      </p:sp>
      <p:sp>
        <p:nvSpPr>
          <p:cNvPr id="67" name="椭圆 66"/>
          <p:cNvSpPr>
            <a:spLocks noChangeAspect="1"/>
          </p:cNvSpPr>
          <p:nvPr/>
        </p:nvSpPr>
        <p:spPr>
          <a:xfrm>
            <a:off x="9035482"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8" name="椭圆 67"/>
          <p:cNvSpPr>
            <a:spLocks noChangeAspect="1"/>
          </p:cNvSpPr>
          <p:nvPr/>
        </p:nvSpPr>
        <p:spPr>
          <a:xfrm>
            <a:off x="924128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69" name="椭圆 68"/>
          <p:cNvSpPr>
            <a:spLocks noChangeAspect="1"/>
          </p:cNvSpPr>
          <p:nvPr/>
        </p:nvSpPr>
        <p:spPr>
          <a:xfrm>
            <a:off x="9445971"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Impact MT Std" pitchFamily="34" charset="0"/>
            </a:endParaRPr>
          </a:p>
        </p:txBody>
      </p:sp>
      <p:sp>
        <p:nvSpPr>
          <p:cNvPr id="91" name="TextBox 90"/>
          <p:cNvSpPr txBox="1"/>
          <p:nvPr/>
        </p:nvSpPr>
        <p:spPr>
          <a:xfrm>
            <a:off x="2101143" y="5518973"/>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5190372" y="5084023"/>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70" name="圆角矩形 69"/>
          <p:cNvSpPr/>
          <p:nvPr/>
        </p:nvSpPr>
        <p:spPr>
          <a:xfrm>
            <a:off x="-239117" y="1588145"/>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7929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1609375"/>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我们要做什么</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7929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产品概述</a:t>
              </a: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产品形式</a:t>
              </a: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网络营销</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推广方案</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2C3637"/>
                </a:solidFill>
                <a:latin typeface="微软雅黑" panose="020B0503020204020204" pitchFamily="34" charset="-122"/>
                <a:ea typeface="微软雅黑" panose="020B0503020204020204" pitchFamily="34" charset="-122"/>
              </a:rPr>
              <a:t>我们怎么做</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第三章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代理推广</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利润分析</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73709" y="1363413"/>
            <a:ext cx="1391771" cy="137785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80" name="圆角矩形 7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0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0"/>
            <a:ext cx="6552730"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产品概述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OVERVIEW</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496" y="3717032"/>
            <a:ext cx="12203671" cy="3140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073251" y="1268760"/>
            <a:ext cx="6120680" cy="3682533"/>
            <a:chOff x="3022028" y="1587732"/>
            <a:chExt cx="6120680" cy="3682533"/>
          </a:xfrm>
        </p:grpSpPr>
        <p:pic>
          <p:nvPicPr>
            <p:cNvPr id="1026" name="Picture 2" descr="C:\Users\Administrator\Desktop\ppt展示模板-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3937348" y="2060861"/>
              <a:ext cx="4320480" cy="23762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Oval 4"/>
          <p:cNvSpPr/>
          <p:nvPr/>
        </p:nvSpPr>
        <p:spPr>
          <a:xfrm>
            <a:off x="1708371" y="2598797"/>
            <a:ext cx="956733"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1" name="Group 20"/>
          <p:cNvGrpSpPr/>
          <p:nvPr/>
        </p:nvGrpSpPr>
        <p:grpSpPr>
          <a:xfrm>
            <a:off x="1932606" y="2806741"/>
            <a:ext cx="535763" cy="539089"/>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46" name="矩形 45"/>
          <p:cNvSpPr/>
          <p:nvPr/>
        </p:nvSpPr>
        <p:spPr>
          <a:xfrm>
            <a:off x="1410854" y="3861048"/>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1201043" y="4281432"/>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48" name="Oval 14"/>
          <p:cNvSpPr/>
          <p:nvPr/>
        </p:nvSpPr>
        <p:spPr>
          <a:xfrm>
            <a:off x="9604194" y="2612049"/>
            <a:ext cx="954617"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49" name="Group 54"/>
          <p:cNvGrpSpPr/>
          <p:nvPr/>
        </p:nvGrpSpPr>
        <p:grpSpPr>
          <a:xfrm>
            <a:off x="9887082" y="2880560"/>
            <a:ext cx="399325" cy="519123"/>
            <a:chOff x="6421904" y="4798576"/>
            <a:chExt cx="299494" cy="389342"/>
          </a:xfrm>
          <a:solidFill>
            <a:schemeClr val="bg1"/>
          </a:solidFill>
        </p:grpSpPr>
        <p:sp>
          <p:nvSpPr>
            <p:cNvPr id="5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solidFill>
                  <a:schemeClr val="tx2">
                    <a:lumMod val="50000"/>
                  </a:schemeClr>
                </a:solidFill>
                <a:latin typeface="+mn-lt"/>
                <a:cs typeface="+mn-cs"/>
              </a:endParaRPr>
            </a:p>
          </p:txBody>
        </p:sp>
      </p:grpSp>
      <p:sp>
        <p:nvSpPr>
          <p:cNvPr id="52" name="矩形 51"/>
          <p:cNvSpPr/>
          <p:nvPr/>
        </p:nvSpPr>
        <p:spPr>
          <a:xfrm>
            <a:off x="9304561" y="3874300"/>
            <a:ext cx="1551767"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9094750" y="4294684"/>
            <a:ext cx="197138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bg1"/>
                </a:solidFill>
                <a:sym typeface="微软雅黑" panose="020B0503020204020204" pitchFamily="34" charset="-122"/>
              </a:rPr>
              <a:t>在此录入上述图表的描述说明，在此录入上述图表的描述说明。</a:t>
            </a:r>
          </a:p>
        </p:txBody>
      </p:sp>
      <p:sp>
        <p:nvSpPr>
          <p:cNvPr id="54" name="标题 11"/>
          <p:cNvSpPr txBox="1"/>
          <p:nvPr/>
        </p:nvSpPr>
        <p:spPr>
          <a:xfrm>
            <a:off x="1849115" y="5656684"/>
            <a:ext cx="8421910" cy="7966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solidFill>
                <a:latin typeface="微软雅黑" panose="020B0503020204020204" pitchFamily="34" charset="-122"/>
                <a:ea typeface="微软雅黑" panose="020B0503020204020204" pitchFamily="34" charset="-122"/>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a:p>
            <a:pPr algn="l"/>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5225107" y="5274636"/>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a:solidFill>
                  <a:schemeClr val="bg1"/>
                </a:solidFill>
                <a:latin typeface="微软雅黑" panose="020B0503020204020204" pitchFamily="34" charset="-122"/>
                <a:ea typeface="微软雅黑" panose="020B0503020204020204" pitchFamily="34" charset="-122"/>
              </a:rPr>
              <a:t>输入文字标题</a:t>
            </a: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19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heel(1)">
                                      <p:cBhvr>
                                        <p:cTn id="13" dur="400"/>
                                        <p:tgtEl>
                                          <p:spTgt spid="4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50"/>
                                        <p:tgtEl>
                                          <p:spTgt spid="41"/>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46"/>
                                        </p:tgtEl>
                                        <p:attrNameLst>
                                          <p:attrName>style.visibility</p:attrName>
                                        </p:attrNameLst>
                                      </p:cBhvr>
                                      <p:to>
                                        <p:strVal val="visible"/>
                                      </p:to>
                                    </p:set>
                                    <p:animEffect transition="in" filter="randombar(horizontal)">
                                      <p:cBhvr>
                                        <p:cTn id="20" dur="400"/>
                                        <p:tgtEl>
                                          <p:spTgt spid="46"/>
                                        </p:tgtEl>
                                      </p:cBhvr>
                                    </p:animEffect>
                                  </p:childTnLst>
                                </p:cTn>
                              </p:par>
                              <p:par>
                                <p:cTn id="21" presetID="14" presetClass="entr" presetSubtype="10" fill="hold" grpId="0" nodeType="withEffect">
                                  <p:stCondLst>
                                    <p:cond delay="25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400"/>
                                        <p:tgtEl>
                                          <p:spTgt spid="47"/>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heel(1)">
                                      <p:cBhvr>
                                        <p:cTn id="27" dur="4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250"/>
                                        <p:tgtEl>
                                          <p:spTgt spid="49"/>
                                        </p:tgtEl>
                                      </p:cBhvr>
                                    </p:animEffect>
                                  </p:childTnLst>
                                </p:cTn>
                              </p:par>
                              <p:par>
                                <p:cTn id="31" presetID="14" presetClass="entr" presetSubtype="10" fill="hold" grpId="0" nodeType="withEffect">
                                  <p:stCondLst>
                                    <p:cond delay="250"/>
                                  </p:stCondLst>
                                  <p:childTnLst>
                                    <p:set>
                                      <p:cBhvr>
                                        <p:cTn id="32" dur="1" fill="hold">
                                          <p:stCondLst>
                                            <p:cond delay="0"/>
                                          </p:stCondLst>
                                        </p:cTn>
                                        <p:tgtEl>
                                          <p:spTgt spid="52"/>
                                        </p:tgtEl>
                                        <p:attrNameLst>
                                          <p:attrName>style.visibility</p:attrName>
                                        </p:attrNameLst>
                                      </p:cBhvr>
                                      <p:to>
                                        <p:strVal val="visible"/>
                                      </p:to>
                                    </p:set>
                                    <p:animEffect transition="in" filter="randombar(horizontal)">
                                      <p:cBhvr>
                                        <p:cTn id="33" dur="400"/>
                                        <p:tgtEl>
                                          <p:spTgt spid="52"/>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53"/>
                                        </p:tgtEl>
                                        <p:attrNameLst>
                                          <p:attrName>style.visibility</p:attrName>
                                        </p:attrNameLst>
                                      </p:cBhvr>
                                      <p:to>
                                        <p:strVal val="visible"/>
                                      </p:to>
                                    </p:set>
                                    <p:animEffect transition="in" filter="randombar(horizontal)">
                                      <p:cBhvr>
                                        <p:cTn id="36" dur="400"/>
                                        <p:tgtEl>
                                          <p:spTgt spid="53"/>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par>
                                <p:cTn id="42" presetID="53" presetClass="entr" presetSubtype="16" fill="hold" grpId="0" nodeType="withEffect">
                                  <p:stCondLst>
                                    <p:cond delay="500"/>
                                  </p:stCondLst>
                                  <p:childTnLst>
                                    <p:set>
                                      <p:cBhvr>
                                        <p:cTn id="43" dur="1" fill="hold">
                                          <p:stCondLst>
                                            <p:cond delay="0"/>
                                          </p:stCondLst>
                                        </p:cTn>
                                        <p:tgtEl>
                                          <p:spTgt spid="55"/>
                                        </p:tgtEl>
                                        <p:attrNameLst>
                                          <p:attrName>style.visibility</p:attrName>
                                        </p:attrNameLst>
                                      </p:cBhvr>
                                      <p:to>
                                        <p:strVal val="visible"/>
                                      </p:to>
                                    </p:set>
                                    <p:anim calcmode="lin" valueType="num">
                                      <p:cBhvr>
                                        <p:cTn id="44" dur="500" fill="hold"/>
                                        <p:tgtEl>
                                          <p:spTgt spid="55"/>
                                        </p:tgtEl>
                                        <p:attrNameLst>
                                          <p:attrName>ppt_w</p:attrName>
                                        </p:attrNameLst>
                                      </p:cBhvr>
                                      <p:tavLst>
                                        <p:tav tm="0">
                                          <p:val>
                                            <p:fltVal val="0"/>
                                          </p:val>
                                        </p:tav>
                                        <p:tav tm="100000">
                                          <p:val>
                                            <p:strVal val="#ppt_w"/>
                                          </p:val>
                                        </p:tav>
                                      </p:tavLst>
                                    </p:anim>
                                    <p:anim calcmode="lin" valueType="num">
                                      <p:cBhvr>
                                        <p:cTn id="45" dur="500" fill="hold"/>
                                        <p:tgtEl>
                                          <p:spTgt spid="55"/>
                                        </p:tgtEl>
                                        <p:attrNameLst>
                                          <p:attrName>ppt_h</p:attrName>
                                        </p:attrNameLst>
                                      </p:cBhvr>
                                      <p:tavLst>
                                        <p:tav tm="0">
                                          <p:val>
                                            <p:fltVal val="0"/>
                                          </p:val>
                                        </p:tav>
                                        <p:tav tm="100000">
                                          <p:val>
                                            <p:strVal val="#ppt_h"/>
                                          </p:val>
                                        </p:tav>
                                      </p:tavLst>
                                    </p:anim>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p:bldP spid="47" grpId="0"/>
      <p:bldP spid="48" grpId="0" animBg="1"/>
      <p:bldP spid="52" grpId="0"/>
      <p:bldP spid="53" grpId="0"/>
      <p:bldP spid="54"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矩形 83"/>
          <p:cNvSpPr/>
          <p:nvPr/>
        </p:nvSpPr>
        <p:spPr>
          <a:xfrm>
            <a:off x="1115" y="1628800"/>
            <a:ext cx="8600620" cy="417646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前言"/>
          <p:cNvSpPr>
            <a:spLocks noChangeArrowheads="1"/>
          </p:cNvSpPr>
          <p:nvPr/>
        </p:nvSpPr>
        <p:spPr bwMode="auto">
          <a:xfrm>
            <a:off x="548697" y="908720"/>
            <a:ext cx="4612786"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C00000"/>
                </a:solidFill>
              </a:rPr>
              <a:t>前言</a:t>
            </a:r>
            <a:r>
              <a:rPr lang="zh-CN" altLang="en-US" sz="3600" b="1" dirty="0">
                <a:solidFill>
                  <a:srgbClr val="C00000"/>
                </a:solidFill>
              </a:rPr>
              <a:t> </a:t>
            </a:r>
            <a:r>
              <a:rPr lang="en-US" altLang="zh-CN" sz="3600" b="1" dirty="0">
                <a:solidFill>
                  <a:srgbClr val="C00000"/>
                </a:solidFill>
              </a:rPr>
              <a:t>/</a:t>
            </a:r>
            <a:r>
              <a:rPr lang="zh-CN" altLang="en-US" sz="3600" b="1" dirty="0">
                <a:solidFill>
                  <a:srgbClr val="C00000"/>
                </a:solidFill>
              </a:rPr>
              <a:t>  </a:t>
            </a:r>
            <a:r>
              <a:rPr lang="en-US" altLang="zh-CN" sz="3600" dirty="0">
                <a:solidFill>
                  <a:srgbClr val="C00000"/>
                </a:solidFill>
                <a:latin typeface="Impact MT Std" pitchFamily="34" charset="0"/>
              </a:rPr>
              <a:t>INTRODUCTION</a:t>
            </a:r>
            <a:endParaRPr lang="zh-CN" altLang="en-US" sz="3600" dirty="0">
              <a:solidFill>
                <a:srgbClr val="C00000"/>
              </a:solidFill>
              <a:latin typeface="Impact MT Std" pitchFamily="34" charset="0"/>
              <a:sym typeface="Impact" panose="020B0806030902050204" pitchFamily="34" charset="0"/>
            </a:endParaRPr>
          </a:p>
        </p:txBody>
      </p:sp>
      <p:grpSp>
        <p:nvGrpSpPr>
          <p:cNvPr id="86" name="组合 85"/>
          <p:cNvGrpSpPr/>
          <p:nvPr/>
        </p:nvGrpSpPr>
        <p:grpSpPr>
          <a:xfrm>
            <a:off x="8233822" y="2132856"/>
            <a:ext cx="715716" cy="719823"/>
            <a:chOff x="1721162" y="4373847"/>
            <a:chExt cx="715716" cy="719823"/>
          </a:xfrm>
        </p:grpSpPr>
        <p:sp>
          <p:nvSpPr>
            <p:cNvPr id="87"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1C666E"/>
                </a:solidFill>
              </a:endParaRPr>
            </a:p>
          </p:txBody>
        </p:sp>
        <p:sp>
          <p:nvSpPr>
            <p:cNvPr id="88"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89"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90" name="矩形 47"/>
          <p:cNvSpPr>
            <a:spLocks noChangeArrowheads="1"/>
          </p:cNvSpPr>
          <p:nvPr/>
        </p:nvSpPr>
        <p:spPr bwMode="auto">
          <a:xfrm>
            <a:off x="8735696" y="3476601"/>
            <a:ext cx="3338555"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现任包图网宣传部经理，毕业于美国麻省理工大学设计系，曾获全国“十佳青年”。</a:t>
            </a:r>
            <a:endParaRPr lang="en-US" altLang="zh-CN"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p>
        </p:txBody>
      </p:sp>
      <p:sp>
        <p:nvSpPr>
          <p:cNvPr id="91" name="矩形 3"/>
          <p:cNvSpPr>
            <a:spLocks noChangeArrowheads="1"/>
          </p:cNvSpPr>
          <p:nvPr/>
        </p:nvSpPr>
        <p:spPr bwMode="auto">
          <a:xfrm>
            <a:off x="8766302" y="2924944"/>
            <a:ext cx="1677368"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汇报人：熊猫</a:t>
            </a:r>
          </a:p>
        </p:txBody>
      </p:sp>
      <p:sp>
        <p:nvSpPr>
          <p:cNvPr id="92" name="矩形 91"/>
          <p:cNvSpPr/>
          <p:nvPr/>
        </p:nvSpPr>
        <p:spPr>
          <a:xfrm>
            <a:off x="8825425"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3" name="矩形 92"/>
          <p:cNvSpPr/>
          <p:nvPr/>
        </p:nvSpPr>
        <p:spPr>
          <a:xfrm>
            <a:off x="9440275"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94" name="TextBox 504"/>
          <p:cNvSpPr txBox="1"/>
          <p:nvPr/>
        </p:nvSpPr>
        <p:spPr>
          <a:xfrm>
            <a:off x="624978" y="1844824"/>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rgbClr val="2C3637"/>
                </a:solidFill>
                <a:sym typeface="微软雅黑" panose="020B0503020204020204" pitchFamily="34" charset="-122"/>
              </a:rPr>
              <a:t>首先</a:t>
            </a:r>
            <a:r>
              <a:rPr lang="zh-CN" altLang="en-US" dirty="0">
                <a:solidFill>
                  <a:srgbClr val="2C3637"/>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rgbClr val="2C3637"/>
                </a:solidFill>
              </a:rPr>
              <a:t>您的内容打在这里，或者通过复制您的文本后，在此框中选择粘贴，并选择只保留文字。</a:t>
            </a:r>
            <a:r>
              <a:rPr lang="zh-CN" altLang="en-US" dirty="0">
                <a:solidFill>
                  <a:srgbClr val="2C3637"/>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rgbClr val="2C3637"/>
              </a:solidFill>
              <a:sym typeface="微软雅黑" panose="020B0503020204020204" pitchFamily="34" charset="-122"/>
            </a:endParaRPr>
          </a:p>
          <a:p>
            <a:pPr algn="just">
              <a:lnSpc>
                <a:spcPct val="150000"/>
              </a:lnSpc>
              <a:spcAft>
                <a:spcPts val="1200"/>
              </a:spcAft>
            </a:pPr>
            <a:r>
              <a:rPr lang="zh-CN" altLang="en-US" dirty="0">
                <a:solidFill>
                  <a:srgbClr val="2C3637"/>
                </a:solidFill>
                <a:sym typeface="微软雅黑" panose="020B0503020204020204" pitchFamily="34" charset="-122"/>
              </a:rPr>
              <a:t>右键点击图片选择设置图片格式可直接替换图片。</a:t>
            </a:r>
            <a:r>
              <a:rPr lang="zh-CN" altLang="en-US" dirty="0">
                <a:solidFill>
                  <a:srgbClr val="2C3637"/>
                </a:solidFill>
              </a:rPr>
              <a:t>您的内容打在这里，或者通过复制您的文本后，在此框中选择粘贴，并选择只保留文字。</a:t>
            </a:r>
            <a:r>
              <a:rPr lang="zh-CN" altLang="en-US" dirty="0">
                <a:solidFill>
                  <a:srgbClr val="2C3637"/>
                </a:solidFill>
                <a:sym typeface="微软雅黑" panose="020B0503020204020204" pitchFamily="34" charset="-122"/>
              </a:rPr>
              <a:t>在此录入上述图表的描述说明，在此录入上述图表的综合描述说明，在此录入上述图表的综合描述说明，在此录入上述图表的综合描述说明在此录入上述图表的综合描述说明。</a:t>
            </a:r>
            <a:endParaRPr lang="en-US" altLang="zh-CN" dirty="0">
              <a:solidFill>
                <a:srgbClr val="2C3637"/>
              </a:solidFill>
              <a:sym typeface="微软雅黑" panose="020B0503020204020204" pitchFamily="34" charset="-122"/>
            </a:endParaRPr>
          </a:p>
        </p:txBody>
      </p:sp>
      <p:sp>
        <p:nvSpPr>
          <p:cNvPr id="25"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250"/>
                                  </p:stCondLst>
                                  <p:childTnLst>
                                    <p:set>
                                      <p:cBhvr>
                                        <p:cTn id="10" dur="1" fill="hold">
                                          <p:stCondLst>
                                            <p:cond delay="0"/>
                                          </p:stCondLst>
                                        </p:cTn>
                                        <p:tgtEl>
                                          <p:spTgt spid="85"/>
                                        </p:tgtEl>
                                        <p:attrNameLst>
                                          <p:attrName>style.visibility</p:attrName>
                                        </p:attrNameLst>
                                      </p:cBhvr>
                                      <p:to>
                                        <p:strVal val="visible"/>
                                      </p:to>
                                    </p:set>
                                    <p:animEffect transition="in" filter="wipe(left)">
                                      <p:cBhvr>
                                        <p:cTn id="11" dur="500"/>
                                        <p:tgtEl>
                                          <p:spTgt spid="85"/>
                                        </p:tgtEl>
                                      </p:cBhvr>
                                    </p:animEffect>
                                  </p:childTnLst>
                                </p:cTn>
                              </p:par>
                              <p:par>
                                <p:cTn id="12" presetID="10" presetClass="entr" presetSubtype="0" fill="hold" grpId="0" nodeType="withEffect">
                                  <p:stCondLst>
                                    <p:cond delay="1000"/>
                                  </p:stCondLst>
                                  <p:iterate type="lt">
                                    <p:tmPct val="10000"/>
                                  </p:iterate>
                                  <p:childTnLst>
                                    <p:set>
                                      <p:cBhvr>
                                        <p:cTn id="13" dur="1" fill="hold">
                                          <p:stCondLst>
                                            <p:cond delay="0"/>
                                          </p:stCondLst>
                                        </p:cTn>
                                        <p:tgtEl>
                                          <p:spTgt spid="94"/>
                                        </p:tgtEl>
                                        <p:attrNameLst>
                                          <p:attrName>style.visibility</p:attrName>
                                        </p:attrNameLst>
                                      </p:cBhvr>
                                      <p:to>
                                        <p:strVal val="visible"/>
                                      </p:to>
                                    </p:set>
                                    <p:animEffect transition="in" filter="fade">
                                      <p:cBhvr>
                                        <p:cTn id="14" dur="100"/>
                                        <p:tgtEl>
                                          <p:spTgt spid="94"/>
                                        </p:tgtEl>
                                      </p:cBhvr>
                                    </p:animEffect>
                                  </p:childTnLst>
                                </p:cTn>
                              </p:par>
                            </p:childTnLst>
                          </p:cTn>
                        </p:par>
                        <p:par>
                          <p:cTn id="15" fill="hold">
                            <p:stCondLst>
                              <p:cond delay="4659"/>
                            </p:stCondLst>
                            <p:childTnLst>
                              <p:par>
                                <p:cTn id="16" presetID="53" presetClass="entr" presetSubtype="16"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 calcmode="lin" valueType="num">
                                      <p:cBhvr>
                                        <p:cTn id="18" dur="500" fill="hold"/>
                                        <p:tgtEl>
                                          <p:spTgt spid="86"/>
                                        </p:tgtEl>
                                        <p:attrNameLst>
                                          <p:attrName>ppt_w</p:attrName>
                                        </p:attrNameLst>
                                      </p:cBhvr>
                                      <p:tavLst>
                                        <p:tav tm="0">
                                          <p:val>
                                            <p:fltVal val="0"/>
                                          </p:val>
                                        </p:tav>
                                        <p:tav tm="100000">
                                          <p:val>
                                            <p:strVal val="#ppt_w"/>
                                          </p:val>
                                        </p:tav>
                                      </p:tavLst>
                                    </p:anim>
                                    <p:anim calcmode="lin" valueType="num">
                                      <p:cBhvr>
                                        <p:cTn id="19" dur="500" fill="hold"/>
                                        <p:tgtEl>
                                          <p:spTgt spid="86"/>
                                        </p:tgtEl>
                                        <p:attrNameLst>
                                          <p:attrName>ppt_h</p:attrName>
                                        </p:attrNameLst>
                                      </p:cBhvr>
                                      <p:tavLst>
                                        <p:tav tm="0">
                                          <p:val>
                                            <p:fltVal val="0"/>
                                          </p:val>
                                        </p:tav>
                                        <p:tav tm="100000">
                                          <p:val>
                                            <p:strVal val="#ppt_h"/>
                                          </p:val>
                                        </p:tav>
                                      </p:tavLst>
                                    </p:anim>
                                    <p:animEffect transition="in" filter="fade">
                                      <p:cBhvr>
                                        <p:cTn id="20" dur="500"/>
                                        <p:tgtEl>
                                          <p:spTgt spid="86"/>
                                        </p:tgtEl>
                                      </p:cBhvr>
                                    </p:animEffect>
                                  </p:childTnLst>
                                </p:cTn>
                              </p:par>
                            </p:childTnLst>
                          </p:cTn>
                        </p:par>
                        <p:par>
                          <p:cTn id="21" fill="hold">
                            <p:stCondLst>
                              <p:cond delay="5159"/>
                            </p:stCondLst>
                            <p:childTnLst>
                              <p:par>
                                <p:cTn id="22" presetID="22" presetClass="entr" presetSubtype="8" fill="hold" grpId="0" nodeType="after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wipe(left)">
                                      <p:cBhvr>
                                        <p:cTn id="24" dur="500"/>
                                        <p:tgtEl>
                                          <p:spTgt spid="91"/>
                                        </p:tgtEl>
                                      </p:cBhvr>
                                    </p:animEffect>
                                  </p:childTnLst>
                                </p:cTn>
                              </p:par>
                            </p:childTnLst>
                          </p:cTn>
                        </p:par>
                        <p:par>
                          <p:cTn id="25" fill="hold">
                            <p:stCondLst>
                              <p:cond delay="5659"/>
                            </p:stCondLst>
                            <p:childTnLst>
                              <p:par>
                                <p:cTn id="26" presetID="22" presetClass="entr" presetSubtype="8"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wipe(left)">
                                      <p:cBhvr>
                                        <p:cTn id="28" dur="500"/>
                                        <p:tgtEl>
                                          <p:spTgt spid="92"/>
                                        </p:tgtEl>
                                      </p:cBhvr>
                                    </p:animEffect>
                                  </p:childTnLst>
                                </p:cTn>
                              </p:par>
                            </p:childTnLst>
                          </p:cTn>
                        </p:par>
                        <p:par>
                          <p:cTn id="29" fill="hold">
                            <p:stCondLst>
                              <p:cond delay="6159"/>
                            </p:stCondLst>
                            <p:childTnLst>
                              <p:par>
                                <p:cTn id="30" presetID="22" presetClass="entr" presetSubtype="8"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wipe(left)">
                                      <p:cBhvr>
                                        <p:cTn id="32" dur="750"/>
                                        <p:tgtEl>
                                          <p:spTgt spid="93"/>
                                        </p:tgtEl>
                                      </p:cBhvr>
                                    </p:animEffect>
                                  </p:childTnLst>
                                </p:cTn>
                              </p:par>
                            </p:childTnLst>
                          </p:cTn>
                        </p:par>
                        <p:par>
                          <p:cTn id="33" fill="hold">
                            <p:stCondLst>
                              <p:cond delay="7159"/>
                            </p:stCondLst>
                            <p:childTnLst>
                              <p:par>
                                <p:cTn id="34" presetID="14" presetClass="entr" presetSubtype="1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randombar(horizontal)">
                                      <p:cBhvr>
                                        <p:cTn id="36" dur="75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90" grpId="0"/>
      <p:bldP spid="91" grpId="0"/>
      <p:bldP spid="92" grpId="0" animBg="1"/>
      <p:bldP spid="93" grpId="0" animBg="1"/>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产品形式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PRODUCT FORM</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89475" y="1245685"/>
            <a:ext cx="2015329" cy="2015329"/>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5769194" y="1999060"/>
              <a:ext cx="886234" cy="1418826"/>
            </a:xfrm>
            <a:custGeom>
              <a:avLst/>
              <a:gdLst>
                <a:gd name="T0" fmla="*/ 74 w 991"/>
                <a:gd name="T1" fmla="*/ 0 h 1589"/>
                <a:gd name="T2" fmla="*/ 0 w 991"/>
                <a:gd name="T3" fmla="*/ 1517 h 1589"/>
                <a:gd name="T4" fmla="*/ 917 w 991"/>
                <a:gd name="T5" fmla="*/ 1589 h 1589"/>
                <a:gd name="T6" fmla="*/ 991 w 991"/>
                <a:gd name="T7" fmla="*/ 72 h 1589"/>
                <a:gd name="T8" fmla="*/ 401 w 991"/>
                <a:gd name="T9" fmla="*/ 38 h 1589"/>
                <a:gd name="T10" fmla="*/ 577 w 991"/>
                <a:gd name="T11" fmla="*/ 38 h 1589"/>
                <a:gd name="T12" fmla="*/ 577 w 991"/>
                <a:gd name="T13" fmla="*/ 88 h 1589"/>
                <a:gd name="T14" fmla="*/ 376 w 991"/>
                <a:gd name="T15" fmla="*/ 63 h 1589"/>
                <a:gd name="T16" fmla="*/ 753 w 991"/>
                <a:gd name="T17" fmla="*/ 1472 h 1589"/>
                <a:gd name="T18" fmla="*/ 722 w 991"/>
                <a:gd name="T19" fmla="*/ 1503 h 1589"/>
                <a:gd name="T20" fmla="*/ 180 w 991"/>
                <a:gd name="T21" fmla="*/ 1472 h 1589"/>
                <a:gd name="T22" fmla="*/ 211 w 991"/>
                <a:gd name="T23" fmla="*/ 1439 h 1589"/>
                <a:gd name="T24" fmla="*/ 753 w 991"/>
                <a:gd name="T25" fmla="*/ 1470 h 1589"/>
                <a:gd name="T26" fmla="*/ 866 w 991"/>
                <a:gd name="T27" fmla="*/ 1503 h 1589"/>
                <a:gd name="T28" fmla="*/ 835 w 991"/>
                <a:gd name="T29" fmla="*/ 1471 h 1589"/>
                <a:gd name="T30" fmla="*/ 898 w 991"/>
                <a:gd name="T31" fmla="*/ 1471 h 1589"/>
                <a:gd name="T32" fmla="*/ 903 w 991"/>
                <a:gd name="T33" fmla="*/ 1349 h 1589"/>
                <a:gd name="T34" fmla="*/ 88 w 991"/>
                <a:gd name="T35" fmla="*/ 1349 h 1589"/>
                <a:gd name="T36" fmla="*/ 903 w 991"/>
                <a:gd name="T37" fmla="*/ 141 h 1589"/>
                <a:gd name="T38" fmla="*/ 211 w 991"/>
                <a:gd name="T39" fmla="*/ 877 h 1589"/>
                <a:gd name="T40" fmla="*/ 347 w 991"/>
                <a:gd name="T41" fmla="*/ 1004 h 1589"/>
                <a:gd name="T42" fmla="*/ 289 w 991"/>
                <a:gd name="T43" fmla="*/ 556 h 1589"/>
                <a:gd name="T44" fmla="*/ 145 w 991"/>
                <a:gd name="T45" fmla="*/ 1004 h 1589"/>
                <a:gd name="T46" fmla="*/ 211 w 991"/>
                <a:gd name="T47" fmla="*/ 877 h 1589"/>
                <a:gd name="T48" fmla="*/ 222 w 991"/>
                <a:gd name="T49" fmla="*/ 823 h 1589"/>
                <a:gd name="T50" fmla="*/ 306 w 991"/>
                <a:gd name="T51" fmla="*/ 823 h 1589"/>
                <a:gd name="T52" fmla="*/ 456 w 991"/>
                <a:gd name="T53" fmla="*/ 818 h 1589"/>
                <a:gd name="T54" fmla="*/ 621 w 991"/>
                <a:gd name="T55" fmla="*/ 684 h 1589"/>
                <a:gd name="T56" fmla="*/ 420 w 991"/>
                <a:gd name="T57" fmla="*/ 556 h 1589"/>
                <a:gd name="T58" fmla="*/ 456 w 991"/>
                <a:gd name="T59" fmla="*/ 1004 h 1589"/>
                <a:gd name="T60" fmla="*/ 456 w 991"/>
                <a:gd name="T61" fmla="*/ 608 h 1589"/>
                <a:gd name="T62" fmla="*/ 584 w 991"/>
                <a:gd name="T63" fmla="*/ 684 h 1589"/>
                <a:gd name="T64" fmla="*/ 456 w 991"/>
                <a:gd name="T65" fmla="*/ 765 h 1589"/>
                <a:gd name="T66" fmla="*/ 690 w 991"/>
                <a:gd name="T67" fmla="*/ 818 h 1589"/>
                <a:gd name="T68" fmla="*/ 856 w 991"/>
                <a:gd name="T69" fmla="*/ 684 h 1589"/>
                <a:gd name="T70" fmla="*/ 654 w 991"/>
                <a:gd name="T71" fmla="*/ 556 h 1589"/>
                <a:gd name="T72" fmla="*/ 690 w 991"/>
                <a:gd name="T73" fmla="*/ 1004 h 1589"/>
                <a:gd name="T74" fmla="*/ 690 w 991"/>
                <a:gd name="T75" fmla="*/ 608 h 1589"/>
                <a:gd name="T76" fmla="*/ 818 w 991"/>
                <a:gd name="T77" fmla="*/ 684 h 1589"/>
                <a:gd name="T78" fmla="*/ 690 w 991"/>
                <a:gd name="T79" fmla="*/ 765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1" h="1589">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8401843" y="1245685"/>
            <a:ext cx="2016749" cy="2015329"/>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a:spLocks noEditPoints="1"/>
            </p:cNvSpPr>
            <p:nvPr/>
          </p:nvSpPr>
          <p:spPr bwMode="auto">
            <a:xfrm>
              <a:off x="9081207" y="2189373"/>
              <a:ext cx="1380479" cy="1038200"/>
            </a:xfrm>
            <a:custGeom>
              <a:avLst/>
              <a:gdLst>
                <a:gd name="T0" fmla="*/ 42 w 1545"/>
                <a:gd name="T1" fmla="*/ 0 h 1162"/>
                <a:gd name="T2" fmla="*/ 0 w 1545"/>
                <a:gd name="T3" fmla="*/ 932 h 1162"/>
                <a:gd name="T4" fmla="*/ 1503 w 1545"/>
                <a:gd name="T5" fmla="*/ 973 h 1162"/>
                <a:gd name="T6" fmla="*/ 1545 w 1545"/>
                <a:gd name="T7" fmla="*/ 41 h 1162"/>
                <a:gd name="T8" fmla="*/ 866 w 1545"/>
                <a:gd name="T9" fmla="*/ 907 h 1162"/>
                <a:gd name="T10" fmla="*/ 850 w 1545"/>
                <a:gd name="T11" fmla="*/ 922 h 1162"/>
                <a:gd name="T12" fmla="*/ 681 w 1545"/>
                <a:gd name="T13" fmla="*/ 907 h 1162"/>
                <a:gd name="T14" fmla="*/ 696 w 1545"/>
                <a:gd name="T15" fmla="*/ 885 h 1162"/>
                <a:gd name="T16" fmla="*/ 866 w 1545"/>
                <a:gd name="T17" fmla="*/ 900 h 1162"/>
                <a:gd name="T18" fmla="*/ 1481 w 1545"/>
                <a:gd name="T19" fmla="*/ 818 h 1162"/>
                <a:gd name="T20" fmla="*/ 64 w 1545"/>
                <a:gd name="T21" fmla="*/ 818 h 1162"/>
                <a:gd name="T22" fmla="*/ 1481 w 1545"/>
                <a:gd name="T23" fmla="*/ 65 h 1162"/>
                <a:gd name="T24" fmla="*/ 1008 w 1545"/>
                <a:gd name="T25" fmla="*/ 1083 h 1162"/>
                <a:gd name="T26" fmla="*/ 648 w 1545"/>
                <a:gd name="T27" fmla="*/ 1000 h 1162"/>
                <a:gd name="T28" fmla="*/ 1008 w 1545"/>
                <a:gd name="T29" fmla="*/ 1083 h 1162"/>
                <a:gd name="T30" fmla="*/ 477 w 1545"/>
                <a:gd name="T31" fmla="*/ 1162 h 1162"/>
                <a:gd name="T32" fmla="*/ 1051 w 1545"/>
                <a:gd name="T33" fmla="*/ 1107 h 1162"/>
                <a:gd name="T34" fmla="*/ 307 w 1545"/>
                <a:gd name="T35" fmla="*/ 550 h 1162"/>
                <a:gd name="T36" fmla="*/ 533 w 1545"/>
                <a:gd name="T37" fmla="*/ 678 h 1162"/>
                <a:gd name="T38" fmla="*/ 437 w 1545"/>
                <a:gd name="T39" fmla="*/ 230 h 1162"/>
                <a:gd name="T40" fmla="*/ 197 w 1545"/>
                <a:gd name="T41" fmla="*/ 678 h 1162"/>
                <a:gd name="T42" fmla="*/ 307 w 1545"/>
                <a:gd name="T43" fmla="*/ 550 h 1162"/>
                <a:gd name="T44" fmla="*/ 325 w 1545"/>
                <a:gd name="T45" fmla="*/ 497 h 1162"/>
                <a:gd name="T46" fmla="*/ 466 w 1545"/>
                <a:gd name="T47" fmla="*/ 497 h 1162"/>
                <a:gd name="T48" fmla="*/ 715 w 1545"/>
                <a:gd name="T49" fmla="*/ 492 h 1162"/>
                <a:gd name="T50" fmla="*/ 991 w 1545"/>
                <a:gd name="T51" fmla="*/ 358 h 1162"/>
                <a:gd name="T52" fmla="*/ 655 w 1545"/>
                <a:gd name="T53" fmla="*/ 230 h 1162"/>
                <a:gd name="T54" fmla="*/ 715 w 1545"/>
                <a:gd name="T55" fmla="*/ 678 h 1162"/>
                <a:gd name="T56" fmla="*/ 715 w 1545"/>
                <a:gd name="T57" fmla="*/ 282 h 1162"/>
                <a:gd name="T58" fmla="*/ 928 w 1545"/>
                <a:gd name="T59" fmla="*/ 358 h 1162"/>
                <a:gd name="T60" fmla="*/ 715 w 1545"/>
                <a:gd name="T61" fmla="*/ 438 h 1162"/>
                <a:gd name="T62" fmla="*/ 1106 w 1545"/>
                <a:gd name="T63" fmla="*/ 492 h 1162"/>
                <a:gd name="T64" fmla="*/ 1381 w 1545"/>
                <a:gd name="T65" fmla="*/ 358 h 1162"/>
                <a:gd name="T66" fmla="*/ 1045 w 1545"/>
                <a:gd name="T67" fmla="*/ 230 h 1162"/>
                <a:gd name="T68" fmla="*/ 1106 w 1545"/>
                <a:gd name="T69" fmla="*/ 678 h 1162"/>
                <a:gd name="T70" fmla="*/ 1106 w 1545"/>
                <a:gd name="T71" fmla="*/ 282 h 1162"/>
                <a:gd name="T72" fmla="*/ 1318 w 1545"/>
                <a:gd name="T73" fmla="*/ 358 h 1162"/>
                <a:gd name="T74" fmla="*/ 1106 w 1545"/>
                <a:gd name="T75" fmla="*/ 438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45" h="1162">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1834102" y="1245685"/>
            <a:ext cx="2016749" cy="2015329"/>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vert="horz" wrap="square" lIns="91440" tIns="45720" rIns="91440" bIns="45720" numCol="1" anchor="t" anchorCtr="0" compatLnSpc="1"/>
            <a:lstStyle/>
            <a:p>
              <a:endParaRPr lang="zh-CN" altLang="en-US"/>
            </a:p>
          </p:txBody>
        </p:sp>
        <p:sp>
          <p:nvSpPr>
            <p:cNvPr id="28" name="Freeform 11"/>
            <p:cNvSpPr>
              <a:spLocks noEditPoints="1"/>
            </p:cNvSpPr>
            <p:nvPr/>
          </p:nvSpPr>
          <p:spPr bwMode="auto">
            <a:xfrm>
              <a:off x="1453066" y="2193633"/>
              <a:ext cx="1560850" cy="1029678"/>
            </a:xfrm>
            <a:custGeom>
              <a:avLst/>
              <a:gdLst>
                <a:gd name="T0" fmla="*/ 1295 w 1747"/>
                <a:gd name="T1" fmla="*/ 377 h 1154"/>
                <a:gd name="T2" fmla="*/ 1260 w 1747"/>
                <a:gd name="T3" fmla="*/ 0 h 1154"/>
                <a:gd name="T4" fmla="*/ 641 w 1747"/>
                <a:gd name="T5" fmla="*/ 1031 h 1154"/>
                <a:gd name="T6" fmla="*/ 59 w 1747"/>
                <a:gd name="T7" fmla="*/ 1031 h 1154"/>
                <a:gd name="T8" fmla="*/ 1747 w 1747"/>
                <a:gd name="T9" fmla="*/ 1154 h 1154"/>
                <a:gd name="T10" fmla="*/ 371 w 1747"/>
                <a:gd name="T11" fmla="*/ 962 h 1154"/>
                <a:gd name="T12" fmla="*/ 270 w 1747"/>
                <a:gd name="T13" fmla="*/ 863 h 1154"/>
                <a:gd name="T14" fmla="*/ 371 w 1747"/>
                <a:gd name="T15" fmla="*/ 830 h 1154"/>
                <a:gd name="T16" fmla="*/ 270 w 1747"/>
                <a:gd name="T17" fmla="*/ 731 h 1154"/>
                <a:gd name="T18" fmla="*/ 371 w 1747"/>
                <a:gd name="T19" fmla="*/ 691 h 1154"/>
                <a:gd name="T20" fmla="*/ 270 w 1747"/>
                <a:gd name="T21" fmla="*/ 592 h 1154"/>
                <a:gd name="T22" fmla="*/ 371 w 1747"/>
                <a:gd name="T23" fmla="*/ 559 h 1154"/>
                <a:gd name="T24" fmla="*/ 270 w 1747"/>
                <a:gd name="T25" fmla="*/ 460 h 1154"/>
                <a:gd name="T26" fmla="*/ 524 w 1747"/>
                <a:gd name="T27" fmla="*/ 962 h 1154"/>
                <a:gd name="T28" fmla="*/ 422 w 1747"/>
                <a:gd name="T29" fmla="*/ 863 h 1154"/>
                <a:gd name="T30" fmla="*/ 524 w 1747"/>
                <a:gd name="T31" fmla="*/ 830 h 1154"/>
                <a:gd name="T32" fmla="*/ 422 w 1747"/>
                <a:gd name="T33" fmla="*/ 731 h 1154"/>
                <a:gd name="T34" fmla="*/ 524 w 1747"/>
                <a:gd name="T35" fmla="*/ 691 h 1154"/>
                <a:gd name="T36" fmla="*/ 422 w 1747"/>
                <a:gd name="T37" fmla="*/ 592 h 1154"/>
                <a:gd name="T38" fmla="*/ 524 w 1747"/>
                <a:gd name="T39" fmla="*/ 559 h 1154"/>
                <a:gd name="T40" fmla="*/ 422 w 1747"/>
                <a:gd name="T41" fmla="*/ 460 h 1154"/>
                <a:gd name="T42" fmla="*/ 940 w 1747"/>
                <a:gd name="T43" fmla="*/ 938 h 1154"/>
                <a:gd name="T44" fmla="*/ 774 w 1747"/>
                <a:gd name="T45" fmla="*/ 776 h 1154"/>
                <a:gd name="T46" fmla="*/ 940 w 1747"/>
                <a:gd name="T47" fmla="*/ 723 h 1154"/>
                <a:gd name="T48" fmla="*/ 774 w 1747"/>
                <a:gd name="T49" fmla="*/ 561 h 1154"/>
                <a:gd name="T50" fmla="*/ 940 w 1747"/>
                <a:gd name="T51" fmla="*/ 496 h 1154"/>
                <a:gd name="T52" fmla="*/ 774 w 1747"/>
                <a:gd name="T53" fmla="*/ 334 h 1154"/>
                <a:gd name="T54" fmla="*/ 940 w 1747"/>
                <a:gd name="T55" fmla="*/ 281 h 1154"/>
                <a:gd name="T56" fmla="*/ 774 w 1747"/>
                <a:gd name="T57" fmla="*/ 119 h 1154"/>
                <a:gd name="T58" fmla="*/ 1163 w 1747"/>
                <a:gd name="T59" fmla="*/ 938 h 1154"/>
                <a:gd name="T60" fmla="*/ 997 w 1747"/>
                <a:gd name="T61" fmla="*/ 776 h 1154"/>
                <a:gd name="T62" fmla="*/ 1163 w 1747"/>
                <a:gd name="T63" fmla="*/ 723 h 1154"/>
                <a:gd name="T64" fmla="*/ 997 w 1747"/>
                <a:gd name="T65" fmla="*/ 561 h 1154"/>
                <a:gd name="T66" fmla="*/ 1163 w 1747"/>
                <a:gd name="T67" fmla="*/ 496 h 1154"/>
                <a:gd name="T68" fmla="*/ 997 w 1747"/>
                <a:gd name="T69" fmla="*/ 334 h 1154"/>
                <a:gd name="T70" fmla="*/ 1163 w 1747"/>
                <a:gd name="T71" fmla="*/ 281 h 1154"/>
                <a:gd name="T72" fmla="*/ 997 w 1747"/>
                <a:gd name="T73" fmla="*/ 119 h 1154"/>
                <a:gd name="T74" fmla="*/ 1463 w 1747"/>
                <a:gd name="T75" fmla="*/ 950 h 1154"/>
                <a:gd name="T76" fmla="*/ 1361 w 1747"/>
                <a:gd name="T77" fmla="*/ 850 h 1154"/>
                <a:gd name="T78" fmla="*/ 1463 w 1747"/>
                <a:gd name="T79" fmla="*/ 810 h 1154"/>
                <a:gd name="T80" fmla="*/ 1361 w 1747"/>
                <a:gd name="T81" fmla="*/ 711 h 1154"/>
                <a:gd name="T82" fmla="*/ 1463 w 1747"/>
                <a:gd name="T83" fmla="*/ 679 h 1154"/>
                <a:gd name="T84" fmla="*/ 1361 w 1747"/>
                <a:gd name="T85" fmla="*/ 579 h 1154"/>
                <a:gd name="T86" fmla="*/ 1615 w 1747"/>
                <a:gd name="T87" fmla="*/ 950 h 1154"/>
                <a:gd name="T88" fmla="*/ 1514 w 1747"/>
                <a:gd name="T89" fmla="*/ 850 h 1154"/>
                <a:gd name="T90" fmla="*/ 1615 w 1747"/>
                <a:gd name="T91" fmla="*/ 810 h 1154"/>
                <a:gd name="T92" fmla="*/ 1514 w 1747"/>
                <a:gd name="T93" fmla="*/ 711 h 1154"/>
                <a:gd name="T94" fmla="*/ 1615 w 1747"/>
                <a:gd name="T95" fmla="*/ 679 h 1154"/>
                <a:gd name="T96" fmla="*/ 1514 w 1747"/>
                <a:gd name="T97" fmla="*/ 57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7" h="1154">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 name="Freeform 12"/>
          <p:cNvSpPr/>
          <p:nvPr/>
        </p:nvSpPr>
        <p:spPr bwMode="auto">
          <a:xfrm>
            <a:off x="4217722"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7537747" y="1931664"/>
            <a:ext cx="583721" cy="583721"/>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41" name="矩形 83"/>
          <p:cNvSpPr>
            <a:spLocks noChangeArrowheads="1"/>
          </p:cNvSpPr>
          <p:nvPr/>
        </p:nvSpPr>
        <p:spPr bwMode="auto">
          <a:xfrm>
            <a:off x="1552369" y="4350506"/>
            <a:ext cx="9057666" cy="1921296"/>
          </a:xfrm>
          <a:prstGeom prst="rect">
            <a:avLst/>
          </a:prstGeom>
          <a:solidFill>
            <a:srgbClr val="F2F2F2"/>
          </a:solidFill>
          <a:ln w="9525" cmpd="sng">
            <a:solidFill>
              <a:srgbClr val="55735B"/>
            </a:solidFill>
            <a:miter lim="800000"/>
          </a:ln>
        </p:spPr>
        <p:txBody>
          <a:bodyPr/>
          <a:lstStyle/>
          <a:p>
            <a:endParaRPr lang="zh-CN" altLang="en-US"/>
          </a:p>
        </p:txBody>
      </p:sp>
      <p:sp>
        <p:nvSpPr>
          <p:cNvPr id="44" name="TextBox 84"/>
          <p:cNvSpPr txBox="1">
            <a:spLocks noChangeArrowheads="1"/>
          </p:cNvSpPr>
          <p:nvPr/>
        </p:nvSpPr>
        <p:spPr bwMode="auto">
          <a:xfrm>
            <a:off x="1792000" y="4517535"/>
            <a:ext cx="850415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477755" y="4204455"/>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6" name="Freeform 12"/>
          <p:cNvSpPr/>
          <p:nvPr/>
        </p:nvSpPr>
        <p:spPr bwMode="auto">
          <a:xfrm flipH="1" flipV="1">
            <a:off x="10177461" y="587727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solidFill>
                <a:srgbClr val="2C3637"/>
              </a:solidFill>
            </a:endParaRPr>
          </a:p>
        </p:txBody>
      </p:sp>
      <p:sp>
        <p:nvSpPr>
          <p:cNvPr id="47" name="TextBox 46"/>
          <p:cNvSpPr txBox="1"/>
          <p:nvPr/>
        </p:nvSpPr>
        <p:spPr>
          <a:xfrm>
            <a:off x="1979777" y="3388930"/>
            <a:ext cx="1663718"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线下门店</a:t>
            </a:r>
          </a:p>
        </p:txBody>
      </p:sp>
      <p:sp>
        <p:nvSpPr>
          <p:cNvPr id="48" name="TextBox 47"/>
          <p:cNvSpPr txBox="1"/>
          <p:nvPr/>
        </p:nvSpPr>
        <p:spPr>
          <a:xfrm>
            <a:off x="5228540" y="3388930"/>
            <a:ext cx="1663718"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手机</a:t>
            </a:r>
            <a:r>
              <a:rPr lang="en-US" altLang="zh-CN" sz="2000" b="1" dirty="0">
                <a:solidFill>
                  <a:srgbClr val="C00000"/>
                </a:solidFill>
                <a:latin typeface="微软雅黑" panose="020B0503020204020204" pitchFamily="34" charset="-122"/>
                <a:ea typeface="微软雅黑" panose="020B0503020204020204" pitchFamily="34" charset="-122"/>
              </a:rPr>
              <a:t>APP</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635976" y="3388930"/>
            <a:ext cx="1663718" cy="400110"/>
          </a:xfrm>
          <a:prstGeom prst="rect">
            <a:avLst/>
          </a:prstGeom>
          <a:noFill/>
        </p:spPr>
        <p:txBody>
          <a:bodyPr wrap="square" rtlCol="0">
            <a:spAutoFit/>
          </a:bodyPr>
          <a:lstStyle/>
          <a:p>
            <a:pPr algn="ctr"/>
            <a:r>
              <a:rPr lang="zh-CN" altLang="en-US" sz="2000" b="1" dirty="0">
                <a:solidFill>
                  <a:srgbClr val="C00000"/>
                </a:solidFill>
                <a:latin typeface="微软雅黑" panose="020B0503020204020204" pitchFamily="34" charset="-122"/>
                <a:ea typeface="微软雅黑" panose="020B0503020204020204" pitchFamily="34" charset="-122"/>
              </a:rPr>
              <a:t>电脑客户端</a:t>
            </a:r>
          </a:p>
        </p:txBody>
      </p:sp>
      <p:sp>
        <p:nvSpPr>
          <p:cNvPr id="38" name="圆角矩形 3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31" presetClass="entr" presetSubtype="0"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300" fill="hold"/>
                                        <p:tgtEl>
                                          <p:spTgt spid="40"/>
                                        </p:tgtEl>
                                        <p:attrNameLst>
                                          <p:attrName>ppt_w</p:attrName>
                                        </p:attrNameLst>
                                      </p:cBhvr>
                                      <p:tavLst>
                                        <p:tav tm="0">
                                          <p:val>
                                            <p:fltVal val="0"/>
                                          </p:val>
                                        </p:tav>
                                        <p:tav tm="100000">
                                          <p:val>
                                            <p:strVal val="#ppt_w"/>
                                          </p:val>
                                        </p:tav>
                                      </p:tavLst>
                                    </p:anim>
                                    <p:anim calcmode="lin" valueType="num">
                                      <p:cBhvr>
                                        <p:cTn id="38" dur="300" fill="hold"/>
                                        <p:tgtEl>
                                          <p:spTgt spid="40"/>
                                        </p:tgtEl>
                                        <p:attrNameLst>
                                          <p:attrName>ppt_h</p:attrName>
                                        </p:attrNameLst>
                                      </p:cBhvr>
                                      <p:tavLst>
                                        <p:tav tm="0">
                                          <p:val>
                                            <p:fltVal val="0"/>
                                          </p:val>
                                        </p:tav>
                                        <p:tav tm="100000">
                                          <p:val>
                                            <p:strVal val="#ppt_h"/>
                                          </p:val>
                                        </p:tav>
                                      </p:tavLst>
                                    </p:anim>
                                    <p:anim calcmode="lin" valueType="num">
                                      <p:cBhvr>
                                        <p:cTn id="39" dur="300" fill="hold"/>
                                        <p:tgtEl>
                                          <p:spTgt spid="40"/>
                                        </p:tgtEl>
                                        <p:attrNameLst>
                                          <p:attrName>style.rotation</p:attrName>
                                        </p:attrNameLst>
                                      </p:cBhvr>
                                      <p:tavLst>
                                        <p:tav tm="0">
                                          <p:val>
                                            <p:fltVal val="90"/>
                                          </p:val>
                                        </p:tav>
                                        <p:tav tm="100000">
                                          <p:val>
                                            <p:fltVal val="0"/>
                                          </p:val>
                                        </p:tav>
                                      </p:tavLst>
                                    </p:anim>
                                    <p:animEffect transition="in" filter="fade">
                                      <p:cBhvr>
                                        <p:cTn id="40" dur="300"/>
                                        <p:tgtEl>
                                          <p:spTgt spid="40"/>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par>
                                <p:cTn id="47" presetID="42" presetClass="entr" presetSubtype="0" fill="hold" grpId="0" nodeType="withEffect">
                                  <p:stCondLst>
                                    <p:cond delay="4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1"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3.56836E-6 -3.7037E-7 L 0.36686 0.15278 " pathEditMode="relative" rAng="0" ptsTypes="AA">
                                      <p:cBhvr>
                                        <p:cTn id="56" dur="500" spd="-99900" fill="hold"/>
                                        <p:tgtEl>
                                          <p:spTgt spid="45"/>
                                        </p:tgtEl>
                                        <p:attrNameLst>
                                          <p:attrName>ppt_x</p:attrName>
                                          <p:attrName>ppt_y</p:attrName>
                                        </p:attrNameLst>
                                      </p:cBhvr>
                                      <p:rCtr x="18343" y="7639"/>
                                    </p:animMotion>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35" presetClass="path" presetSubtype="0" accel="50000" decel="50000" fill="hold" grpId="1" nodeType="withEffect">
                                  <p:stCondLst>
                                    <p:cond delay="0"/>
                                  </p:stCondLst>
                                  <p:childTnLst>
                                    <p:animMotion origin="layout" path="M 7.85742E-7 -3.33333E-6 L -0.39495 -0.11018 " pathEditMode="relative" rAng="0" ptsTypes="AA">
                                      <p:cBhvr>
                                        <p:cTn id="60" dur="500" spd="-99900" fill="hold"/>
                                        <p:tgtEl>
                                          <p:spTgt spid="46"/>
                                        </p:tgtEl>
                                        <p:attrNameLst>
                                          <p:attrName>ppt_x</p:attrName>
                                          <p:attrName>ppt_y</p:attrName>
                                        </p:attrNameLst>
                                      </p:cBhvr>
                                      <p:rCtr x="-19748" y="-5509"/>
                                    </p:animMotion>
                                  </p:childTnLst>
                                </p:cTn>
                              </p:par>
                              <p:par>
                                <p:cTn id="61" presetID="10"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par>
                          <p:cTn id="66" fill="hold">
                            <p:stCondLst>
                              <p:cond delay="3500"/>
                            </p:stCondLst>
                            <p:childTnLst>
                              <p:par>
                                <p:cTn id="67" presetID="22" presetClass="entr" presetSubtype="1" fill="hold" nodeType="afterEffect">
                                  <p:stCondLst>
                                    <p:cond delay="0"/>
                                  </p:stCondLst>
                                  <p:childTnLst>
                                    <p:set>
                                      <p:cBhvr>
                                        <p:cTn id="68" dur="1" fill="hold">
                                          <p:stCondLst>
                                            <p:cond delay="0"/>
                                          </p:stCondLst>
                                        </p:cTn>
                                        <p:tgtEl>
                                          <p:spTgt spid="44">
                                            <p:txEl>
                                              <p:pRg st="0" end="0"/>
                                            </p:txEl>
                                          </p:spTgt>
                                        </p:tgtEl>
                                        <p:attrNameLst>
                                          <p:attrName>style.visibility</p:attrName>
                                        </p:attrNameLst>
                                      </p:cBhvr>
                                      <p:to>
                                        <p:strVal val="visible"/>
                                      </p:to>
                                    </p:set>
                                    <p:animEffect transition="in" filter="wipe(up)">
                                      <p:cBhvr>
                                        <p:cTn id="69" dur="500"/>
                                        <p:tgtEl>
                                          <p:spTgt spid="44">
                                            <p:txEl>
                                              <p:pRg st="0" end="0"/>
                                            </p:txEl>
                                          </p:spTgt>
                                        </p:tgtEl>
                                      </p:cBhvr>
                                    </p:animEffect>
                                  </p:childTnLst>
                                </p:cTn>
                              </p:par>
                            </p:childTnLst>
                          </p:cTn>
                        </p:par>
                        <p:par>
                          <p:cTn id="70" fill="hold">
                            <p:stCondLst>
                              <p:cond delay="4000"/>
                            </p:stCondLst>
                            <p:childTnLst>
                              <p:par>
                                <p:cTn id="71" presetID="22" presetClass="entr" presetSubtype="1" fill="hold" nodeType="afterEffect">
                                  <p:stCondLst>
                                    <p:cond delay="0"/>
                                  </p:stCondLst>
                                  <p:childTnLst>
                                    <p:set>
                                      <p:cBhvr>
                                        <p:cTn id="72" dur="1" fill="hold">
                                          <p:stCondLst>
                                            <p:cond delay="0"/>
                                          </p:stCondLst>
                                        </p:cTn>
                                        <p:tgtEl>
                                          <p:spTgt spid="44">
                                            <p:txEl>
                                              <p:pRg st="1" end="1"/>
                                            </p:txEl>
                                          </p:spTgt>
                                        </p:tgtEl>
                                        <p:attrNameLst>
                                          <p:attrName>style.visibility</p:attrName>
                                        </p:attrNameLst>
                                      </p:cBhvr>
                                      <p:to>
                                        <p:strVal val="visible"/>
                                      </p:to>
                                    </p:set>
                                    <p:animEffect transition="in" filter="wipe(up)">
                                      <p:cBhvr>
                                        <p:cTn id="73"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animBg="1"/>
      <p:bldP spid="41" grpId="0" animBg="1" autoUpdateAnimBg="0"/>
      <p:bldP spid="45" grpId="0" animBg="1"/>
      <p:bldP spid="45" grpId="1" animBg="1"/>
      <p:bldP spid="46" grpId="0" animBg="1"/>
      <p:bldP spid="46" grpId="1" animBg="1"/>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网络营销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NETWORK MARKETING</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41675" y="2678113"/>
            <a:ext cx="831850" cy="830262"/>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8"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2725738" y="1484313"/>
            <a:ext cx="831850" cy="831850"/>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1" name="Freeform 12"/>
            <p:cNvSpPr/>
            <p:nvPr/>
          </p:nvSpPr>
          <p:spPr bwMode="auto">
            <a:xfrm>
              <a:off x="2851150" y="1598613"/>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2" name="Freeform 13"/>
            <p:cNvSpPr/>
            <p:nvPr/>
          </p:nvSpPr>
          <p:spPr bwMode="auto">
            <a:xfrm>
              <a:off x="3286125" y="1978025"/>
              <a:ext cx="30162" cy="3175"/>
            </a:xfrm>
            <a:custGeom>
              <a:avLst/>
              <a:gdLst>
                <a:gd name="T0" fmla="*/ 0 w 43"/>
                <a:gd name="T1" fmla="*/ 0 h 5"/>
                <a:gd name="T2" fmla="*/ 1 w 43"/>
                <a:gd name="T3" fmla="*/ 5 h 5"/>
                <a:gd name="T4" fmla="*/ 43 w 43"/>
                <a:gd name="T5" fmla="*/ 3 h 5"/>
                <a:gd name="T6" fmla="*/ 0 w 43"/>
                <a:gd name="T7" fmla="*/ 0 h 5"/>
              </a:gdLst>
              <a:ahLst/>
              <a:cxnLst>
                <a:cxn ang="0">
                  <a:pos x="T0" y="T1"/>
                </a:cxn>
                <a:cxn ang="0">
                  <a:pos x="T2" y="T3"/>
                </a:cxn>
                <a:cxn ang="0">
                  <a:pos x="T4" y="T5"/>
                </a:cxn>
                <a:cxn ang="0">
                  <a:pos x="T6" y="T7"/>
                </a:cxn>
              </a:cxnLst>
              <a:rect l="0" t="0" r="r" b="b"/>
              <a:pathLst>
                <a:path w="43" h="5">
                  <a:moveTo>
                    <a:pt x="0" y="0"/>
                  </a:moveTo>
                  <a:lnTo>
                    <a:pt x="1" y="5"/>
                  </a:lnTo>
                  <a:lnTo>
                    <a:pt x="43" y="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241675" y="4133850"/>
            <a:ext cx="831850" cy="831850"/>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5"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6"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7" name="Freeform 16"/>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78" name="Freeform 17"/>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2725738" y="5327650"/>
            <a:ext cx="831850" cy="830262"/>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5" name="Freeform 18"/>
            <p:cNvSpPr>
              <a:spLocks noEditPoints="1"/>
            </p:cNvSpPr>
            <p:nvPr/>
          </p:nvSpPr>
          <p:spPr bwMode="auto">
            <a:xfrm>
              <a:off x="2870200" y="5516563"/>
              <a:ext cx="538162" cy="471487"/>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877888" y="2946400"/>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8" name="TextBox 87"/>
            <p:cNvSpPr txBox="1"/>
            <p:nvPr/>
          </p:nvSpPr>
          <p:spPr>
            <a:xfrm>
              <a:off x="1078684" y="3193087"/>
              <a:ext cx="1538332" cy="1446550"/>
            </a:xfrm>
            <a:prstGeom prst="rect">
              <a:avLst/>
            </a:prstGeom>
            <a:noFill/>
          </p:spPr>
          <p:txBody>
            <a:bodyPr wrap="square" rtlCol="0">
              <a:spAutoFit/>
            </a:bodyPr>
            <a:lstStyle/>
            <a:p>
              <a:pPr algn="ctr"/>
              <a:r>
                <a:rPr lang="zh-CN" altLang="en-US" sz="4400" b="1" dirty="0">
                  <a:solidFill>
                    <a:schemeClr val="bg1"/>
                  </a:solidFill>
                  <a:latin typeface="微软雅黑" panose="020B0503020204020204" pitchFamily="34" charset="-122"/>
                  <a:ea typeface="微软雅黑" panose="020B0503020204020204" pitchFamily="34" charset="-122"/>
                </a:rPr>
                <a:t>网络营销</a:t>
              </a:r>
            </a:p>
          </p:txBody>
        </p:sp>
      </p:grpSp>
      <p:sp>
        <p:nvSpPr>
          <p:cNvPr id="89" name="TextBox 88"/>
          <p:cNvSpPr txBox="1"/>
          <p:nvPr/>
        </p:nvSpPr>
        <p:spPr>
          <a:xfrm>
            <a:off x="3578101" y="1259468"/>
            <a:ext cx="1997346" cy="369332"/>
          </a:xfrm>
          <a:prstGeom prst="rect">
            <a:avLst/>
          </a:prstGeom>
          <a:noFill/>
        </p:spPr>
        <p:txBody>
          <a:bodyPr wrap="square" rtlCol="0">
            <a:spAutoFit/>
          </a:bodyPr>
          <a:lstStyle/>
          <a:p>
            <a:r>
              <a:rPr lang="en-US" altLang="zh-CN" b="1" dirty="0">
                <a:solidFill>
                  <a:srgbClr val="2C3637"/>
                </a:solidFill>
                <a:latin typeface="微软雅黑" panose="020B0503020204020204" pitchFamily="34" charset="-122"/>
                <a:ea typeface="微软雅黑" panose="020B0503020204020204" pitchFamily="34" charset="-122"/>
              </a:rPr>
              <a:t>QQ</a:t>
            </a:r>
            <a:r>
              <a:rPr lang="zh-CN" altLang="en-US" b="1" dirty="0">
                <a:solidFill>
                  <a:srgbClr val="2C3637"/>
                </a:solidFill>
                <a:latin typeface="微软雅黑" panose="020B0503020204020204" pitchFamily="34" charset="-122"/>
                <a:ea typeface="微软雅黑" panose="020B0503020204020204" pitchFamily="34" charset="-122"/>
              </a:rPr>
              <a:t>空间</a:t>
            </a:r>
          </a:p>
        </p:txBody>
      </p:sp>
      <p:sp>
        <p:nvSpPr>
          <p:cNvPr id="90" name="TextBox 89"/>
          <p:cNvSpPr txBox="1"/>
          <p:nvPr/>
        </p:nvSpPr>
        <p:spPr>
          <a:xfrm>
            <a:off x="3640506" y="1617819"/>
            <a:ext cx="7351814" cy="584775"/>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1" name="TextBox 90"/>
          <p:cNvSpPr txBox="1"/>
          <p:nvPr/>
        </p:nvSpPr>
        <p:spPr>
          <a:xfrm>
            <a:off x="3578101" y="5363924"/>
            <a:ext cx="1997346" cy="369332"/>
          </a:xfrm>
          <a:prstGeom prst="rect">
            <a:avLst/>
          </a:prstGeom>
          <a:noFill/>
        </p:spPr>
        <p:txBody>
          <a:bodyPr wrap="square" rtlCol="0">
            <a:spAutoFit/>
          </a:bodyPr>
          <a:lstStyle/>
          <a:p>
            <a:r>
              <a:rPr lang="zh-CN" altLang="en-US" b="1" dirty="0">
                <a:solidFill>
                  <a:srgbClr val="2C3637"/>
                </a:solidFill>
                <a:latin typeface="微软雅黑" panose="020B0503020204020204" pitchFamily="34" charset="-122"/>
                <a:ea typeface="微软雅黑" panose="020B0503020204020204" pitchFamily="34" charset="-122"/>
              </a:rPr>
              <a:t>本地论坛社区</a:t>
            </a:r>
          </a:p>
        </p:txBody>
      </p:sp>
      <p:sp>
        <p:nvSpPr>
          <p:cNvPr id="92" name="TextBox 91"/>
          <p:cNvSpPr txBox="1"/>
          <p:nvPr/>
        </p:nvSpPr>
        <p:spPr>
          <a:xfrm>
            <a:off x="3640506" y="5671204"/>
            <a:ext cx="7351814" cy="584775"/>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空间来进行朋友圈间的传播，达到广告目的。利用</a:t>
            </a:r>
            <a:r>
              <a:rPr lang="en-US" altLang="zh-CN" sz="1600" dirty="0">
                <a:solidFill>
                  <a:srgbClr val="2C3637"/>
                </a:solidFill>
                <a:latin typeface="微软雅黑" panose="020B0503020204020204" pitchFamily="34" charset="-122"/>
                <a:ea typeface="微软雅黑" panose="020B0503020204020204" pitchFamily="34" charset="-122"/>
              </a:rPr>
              <a:t>QQ</a:t>
            </a:r>
            <a:r>
              <a:rPr lang="zh-CN" altLang="en-US" sz="1600" dirty="0">
                <a:solidFill>
                  <a:srgbClr val="2C3637"/>
                </a:solidFill>
                <a:latin typeface="微软雅黑" panose="020B0503020204020204" pitchFamily="34" charset="-122"/>
                <a:ea typeface="微软雅黑" panose="020B0503020204020204" pitchFamily="34" charset="-122"/>
              </a:rPr>
              <a:t>空间来进行朋友圈间的传播，达到广告目的。</a:t>
            </a:r>
          </a:p>
        </p:txBody>
      </p:sp>
      <p:sp>
        <p:nvSpPr>
          <p:cNvPr id="93" name="TextBox 92"/>
          <p:cNvSpPr txBox="1"/>
          <p:nvPr/>
        </p:nvSpPr>
        <p:spPr>
          <a:xfrm>
            <a:off x="4083068" y="3933056"/>
            <a:ext cx="1997346" cy="369332"/>
          </a:xfrm>
          <a:prstGeom prst="rect">
            <a:avLst/>
          </a:prstGeom>
          <a:noFill/>
        </p:spPr>
        <p:txBody>
          <a:bodyPr wrap="square" rtlCol="0">
            <a:spAutoFit/>
          </a:bodyPr>
          <a:lstStyle/>
          <a:p>
            <a:r>
              <a:rPr lang="zh-CN" altLang="en-US" b="1" dirty="0">
                <a:solidFill>
                  <a:srgbClr val="2C3637"/>
                </a:solidFill>
                <a:latin typeface="微软雅黑" panose="020B0503020204020204" pitchFamily="34" charset="-122"/>
                <a:ea typeface="微软雅黑" panose="020B0503020204020204" pitchFamily="34" charset="-122"/>
              </a:rPr>
              <a:t>微博营销</a:t>
            </a:r>
          </a:p>
        </p:txBody>
      </p:sp>
      <p:sp>
        <p:nvSpPr>
          <p:cNvPr id="94" name="TextBox 93"/>
          <p:cNvSpPr txBox="1"/>
          <p:nvPr/>
        </p:nvSpPr>
        <p:spPr>
          <a:xfrm>
            <a:off x="4145473" y="4240336"/>
            <a:ext cx="7351814" cy="830997"/>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4083068" y="2500041"/>
            <a:ext cx="1997346" cy="369332"/>
          </a:xfrm>
          <a:prstGeom prst="rect">
            <a:avLst/>
          </a:prstGeom>
          <a:noFill/>
        </p:spPr>
        <p:txBody>
          <a:bodyPr wrap="square" rtlCol="0">
            <a:spAutoFit/>
          </a:bodyPr>
          <a:lstStyle/>
          <a:p>
            <a:r>
              <a:rPr lang="zh-CN" altLang="en-US" b="1" dirty="0">
                <a:solidFill>
                  <a:srgbClr val="2C3637"/>
                </a:solidFill>
                <a:latin typeface="微软雅黑" panose="020B0503020204020204" pitchFamily="34" charset="-122"/>
                <a:ea typeface="微软雅黑" panose="020B0503020204020204" pitchFamily="34" charset="-122"/>
              </a:rPr>
              <a:t>微信营销</a:t>
            </a:r>
          </a:p>
        </p:txBody>
      </p:sp>
      <p:sp>
        <p:nvSpPr>
          <p:cNvPr id="96" name="TextBox 95"/>
          <p:cNvSpPr txBox="1"/>
          <p:nvPr/>
        </p:nvSpPr>
        <p:spPr>
          <a:xfrm>
            <a:off x="4145473" y="2807321"/>
            <a:ext cx="7351814" cy="584775"/>
          </a:xfrm>
          <a:prstGeom prst="rect">
            <a:avLst/>
          </a:prstGeom>
          <a:noFill/>
        </p:spPr>
        <p:txBody>
          <a:bodyPr wrap="square" rtlCol="0">
            <a:spAutoFit/>
          </a:bodyPr>
          <a:lstStyle/>
          <a:p>
            <a:r>
              <a:rPr lang="zh-CN" altLang="en-US" sz="1600" dirty="0">
                <a:solidFill>
                  <a:srgbClr val="2C3637"/>
                </a:solidFill>
                <a:latin typeface="微软雅黑" panose="020B0503020204020204" pitchFamily="34" charset="-122"/>
                <a:ea typeface="微软雅黑" panose="020B0503020204020204" pitchFamily="34" charset="-122"/>
              </a:rPr>
              <a:t>利用微信朋友圈间的传播，达到广告目的。利用微信朋友圈间的传播，达到广告目的，利用微信朋友圈间的传播，达到广告目。</a:t>
            </a:r>
          </a:p>
        </p:txBody>
      </p:sp>
      <p:sp>
        <p:nvSpPr>
          <p:cNvPr id="48" name="圆角矩形 47"/>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2" name="圆角矩形 51"/>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4" name="圆角矩形 53"/>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6" name="圆角矩形 55"/>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Scale>
                                      <p:cBhvr>
                                        <p:cTn id="7" dur="1000" decel="50000" fill="hold">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
                                        </p:tgtEl>
                                        <p:attrNameLst>
                                          <p:attrName>ppt_x</p:attrName>
                                          <p:attrName>ppt_y</p:attrName>
                                        </p:attrNameLst>
                                      </p:cBhvr>
                                    </p:animMotion>
                                    <p:animEffect transition="in" filter="fade">
                                      <p:cBhvr>
                                        <p:cTn id="9" dur="1000"/>
                                        <p:tgtEl>
                                          <p:spTgt spid="86"/>
                                        </p:tgtEl>
                                      </p:cBhvr>
                                    </p:animEffec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56" presetClass="path" presetSubtype="0" accel="50000" decel="50000" fill="hold" nodeType="withEffect">
                                  <p:stCondLst>
                                    <p:cond delay="0"/>
                                  </p:stCondLst>
                                  <p:childTnLst>
                                    <p:animMotion origin="layout" path="M 2.36113E-6 -3.33333E-6 L -0.1059 0.29653 " pathEditMode="relative" rAng="0" ptsTypes="AA">
                                      <p:cBhvr>
                                        <p:cTn id="14" dur="500" spd="-100000" fill="hold"/>
                                        <p:tgtEl>
                                          <p:spTgt spid="69"/>
                                        </p:tgtEl>
                                        <p:attrNameLst>
                                          <p:attrName>ppt_x</p:attrName>
                                          <p:attrName>ppt_y</p:attrName>
                                        </p:attrNameLst>
                                      </p:cBhvr>
                                      <p:rCtr x="-5295" y="14815"/>
                                    </p:animMotion>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3.1885E-6 4.07407E-6 L -0.14818 0.12268 " pathEditMode="relative" rAng="0" ptsTypes="AA">
                                      <p:cBhvr>
                                        <p:cTn id="18" dur="500" spd="-100000" fill="hold"/>
                                        <p:tgtEl>
                                          <p:spTgt spid="65"/>
                                        </p:tgtEl>
                                        <p:attrNameLst>
                                          <p:attrName>ppt_x</p:attrName>
                                          <p:attrName>ppt_y</p:attrName>
                                        </p:attrNameLst>
                                      </p:cBhvr>
                                      <p:rCtr x="-7415" y="6134"/>
                                    </p:animMotion>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1885E-6 4.07407E-6 L -0.14818 -0.08982 " pathEditMode="relative" rAng="0" ptsTypes="AA">
                                      <p:cBhvr>
                                        <p:cTn id="22" dur="500" spd="-100000" fill="hold"/>
                                        <p:tgtEl>
                                          <p:spTgt spid="73"/>
                                        </p:tgtEl>
                                        <p:attrNameLst>
                                          <p:attrName>ppt_x</p:attrName>
                                          <p:attrName>ppt_y</p:attrName>
                                        </p:attrNameLst>
                                      </p:cBhvr>
                                      <p:rCtr x="-7415" y="-4491"/>
                                    </p:animMotion>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2.36113E-6 1.48148E-6 L -0.1059 -0.26366 " pathEditMode="relative" rAng="0" ptsTypes="AA">
                                      <p:cBhvr>
                                        <p:cTn id="26" dur="500" spd="-100000" fill="hold"/>
                                        <p:tgtEl>
                                          <p:spTgt spid="79"/>
                                        </p:tgtEl>
                                        <p:attrNameLst>
                                          <p:attrName>ppt_x</p:attrName>
                                          <p:attrName>ppt_y</p:attrName>
                                        </p:attrNameLst>
                                      </p:cBhvr>
                                      <p:rCtr x="-5295" y="-13194"/>
                                    </p:animMotion>
                                  </p:childTnLst>
                                </p:cTn>
                              </p:par>
                            </p:childTnLst>
                          </p:cTn>
                        </p:par>
                        <p:par>
                          <p:cTn id="27" fill="hold">
                            <p:stCondLst>
                              <p:cond delay="1000"/>
                            </p:stCondLst>
                            <p:childTnLst>
                              <p:par>
                                <p:cTn id="28" presetID="31" presetClass="entr" presetSubtype="0" fill="hold" grpId="0"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p:cTn id="30" dur="300" fill="hold"/>
                                        <p:tgtEl>
                                          <p:spTgt spid="89"/>
                                        </p:tgtEl>
                                        <p:attrNameLst>
                                          <p:attrName>ppt_w</p:attrName>
                                        </p:attrNameLst>
                                      </p:cBhvr>
                                      <p:tavLst>
                                        <p:tav tm="0">
                                          <p:val>
                                            <p:fltVal val="0"/>
                                          </p:val>
                                        </p:tav>
                                        <p:tav tm="100000">
                                          <p:val>
                                            <p:strVal val="#ppt_w"/>
                                          </p:val>
                                        </p:tav>
                                      </p:tavLst>
                                    </p:anim>
                                    <p:anim calcmode="lin" valueType="num">
                                      <p:cBhvr>
                                        <p:cTn id="31" dur="300" fill="hold"/>
                                        <p:tgtEl>
                                          <p:spTgt spid="89"/>
                                        </p:tgtEl>
                                        <p:attrNameLst>
                                          <p:attrName>ppt_h</p:attrName>
                                        </p:attrNameLst>
                                      </p:cBhvr>
                                      <p:tavLst>
                                        <p:tav tm="0">
                                          <p:val>
                                            <p:fltVal val="0"/>
                                          </p:val>
                                        </p:tav>
                                        <p:tav tm="100000">
                                          <p:val>
                                            <p:strVal val="#ppt_h"/>
                                          </p:val>
                                        </p:tav>
                                      </p:tavLst>
                                    </p:anim>
                                    <p:anim calcmode="lin" valueType="num">
                                      <p:cBhvr>
                                        <p:cTn id="32" dur="300" fill="hold"/>
                                        <p:tgtEl>
                                          <p:spTgt spid="89"/>
                                        </p:tgtEl>
                                        <p:attrNameLst>
                                          <p:attrName>style.rotation</p:attrName>
                                        </p:attrNameLst>
                                      </p:cBhvr>
                                      <p:tavLst>
                                        <p:tav tm="0">
                                          <p:val>
                                            <p:fltVal val="90"/>
                                          </p:val>
                                        </p:tav>
                                        <p:tav tm="100000">
                                          <p:val>
                                            <p:fltVal val="0"/>
                                          </p:val>
                                        </p:tav>
                                      </p:tavLst>
                                    </p:anim>
                                    <p:animEffect transition="in" filter="fade">
                                      <p:cBhvr>
                                        <p:cTn id="33" dur="300"/>
                                        <p:tgtEl>
                                          <p:spTgt spid="89"/>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wipe(up)">
                                      <p:cBhvr>
                                        <p:cTn id="37" dur="500"/>
                                        <p:tgtEl>
                                          <p:spTgt spid="90"/>
                                        </p:tgtEl>
                                      </p:cBhvr>
                                    </p:animEffect>
                                  </p:childTnLst>
                                </p:cTn>
                              </p:par>
                            </p:childTnLst>
                          </p:cTn>
                        </p:par>
                        <p:par>
                          <p:cTn id="38" fill="hold">
                            <p:stCondLst>
                              <p:cond delay="2000"/>
                            </p:stCondLst>
                            <p:childTnLst>
                              <p:par>
                                <p:cTn id="39" presetID="31" presetClass="entr" presetSubtype="0" fill="hold" grpId="0" nodeType="afterEffect">
                                  <p:stCondLst>
                                    <p:cond delay="0"/>
                                  </p:stCondLst>
                                  <p:childTnLst>
                                    <p:set>
                                      <p:cBhvr>
                                        <p:cTn id="40" dur="1" fill="hold">
                                          <p:stCondLst>
                                            <p:cond delay="0"/>
                                          </p:stCondLst>
                                        </p:cTn>
                                        <p:tgtEl>
                                          <p:spTgt spid="95"/>
                                        </p:tgtEl>
                                        <p:attrNameLst>
                                          <p:attrName>style.visibility</p:attrName>
                                        </p:attrNameLst>
                                      </p:cBhvr>
                                      <p:to>
                                        <p:strVal val="visible"/>
                                      </p:to>
                                    </p:set>
                                    <p:anim calcmode="lin" valueType="num">
                                      <p:cBhvr>
                                        <p:cTn id="41" dur="300" fill="hold"/>
                                        <p:tgtEl>
                                          <p:spTgt spid="95"/>
                                        </p:tgtEl>
                                        <p:attrNameLst>
                                          <p:attrName>ppt_w</p:attrName>
                                        </p:attrNameLst>
                                      </p:cBhvr>
                                      <p:tavLst>
                                        <p:tav tm="0">
                                          <p:val>
                                            <p:fltVal val="0"/>
                                          </p:val>
                                        </p:tav>
                                        <p:tav tm="100000">
                                          <p:val>
                                            <p:strVal val="#ppt_w"/>
                                          </p:val>
                                        </p:tav>
                                      </p:tavLst>
                                    </p:anim>
                                    <p:anim calcmode="lin" valueType="num">
                                      <p:cBhvr>
                                        <p:cTn id="42" dur="300" fill="hold"/>
                                        <p:tgtEl>
                                          <p:spTgt spid="95"/>
                                        </p:tgtEl>
                                        <p:attrNameLst>
                                          <p:attrName>ppt_h</p:attrName>
                                        </p:attrNameLst>
                                      </p:cBhvr>
                                      <p:tavLst>
                                        <p:tav tm="0">
                                          <p:val>
                                            <p:fltVal val="0"/>
                                          </p:val>
                                        </p:tav>
                                        <p:tav tm="100000">
                                          <p:val>
                                            <p:strVal val="#ppt_h"/>
                                          </p:val>
                                        </p:tav>
                                      </p:tavLst>
                                    </p:anim>
                                    <p:anim calcmode="lin" valueType="num">
                                      <p:cBhvr>
                                        <p:cTn id="43" dur="300" fill="hold"/>
                                        <p:tgtEl>
                                          <p:spTgt spid="95"/>
                                        </p:tgtEl>
                                        <p:attrNameLst>
                                          <p:attrName>style.rotation</p:attrName>
                                        </p:attrNameLst>
                                      </p:cBhvr>
                                      <p:tavLst>
                                        <p:tav tm="0">
                                          <p:val>
                                            <p:fltVal val="90"/>
                                          </p:val>
                                        </p:tav>
                                        <p:tav tm="100000">
                                          <p:val>
                                            <p:fltVal val="0"/>
                                          </p:val>
                                        </p:tav>
                                      </p:tavLst>
                                    </p:anim>
                                    <p:animEffect transition="in" filter="fade">
                                      <p:cBhvr>
                                        <p:cTn id="44" dur="300"/>
                                        <p:tgtEl>
                                          <p:spTgt spid="95"/>
                                        </p:tgtEl>
                                      </p:cBhvr>
                                    </p:animEffect>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3000"/>
                            </p:stCondLst>
                            <p:childTnLst>
                              <p:par>
                                <p:cTn id="50" presetID="31" presetClass="entr" presetSubtype="0" fill="hold" grpId="0" nodeType="after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300" fill="hold"/>
                                        <p:tgtEl>
                                          <p:spTgt spid="93"/>
                                        </p:tgtEl>
                                        <p:attrNameLst>
                                          <p:attrName>ppt_w</p:attrName>
                                        </p:attrNameLst>
                                      </p:cBhvr>
                                      <p:tavLst>
                                        <p:tav tm="0">
                                          <p:val>
                                            <p:fltVal val="0"/>
                                          </p:val>
                                        </p:tav>
                                        <p:tav tm="100000">
                                          <p:val>
                                            <p:strVal val="#ppt_w"/>
                                          </p:val>
                                        </p:tav>
                                      </p:tavLst>
                                    </p:anim>
                                    <p:anim calcmode="lin" valueType="num">
                                      <p:cBhvr>
                                        <p:cTn id="53" dur="300" fill="hold"/>
                                        <p:tgtEl>
                                          <p:spTgt spid="93"/>
                                        </p:tgtEl>
                                        <p:attrNameLst>
                                          <p:attrName>ppt_h</p:attrName>
                                        </p:attrNameLst>
                                      </p:cBhvr>
                                      <p:tavLst>
                                        <p:tav tm="0">
                                          <p:val>
                                            <p:fltVal val="0"/>
                                          </p:val>
                                        </p:tav>
                                        <p:tav tm="100000">
                                          <p:val>
                                            <p:strVal val="#ppt_h"/>
                                          </p:val>
                                        </p:tav>
                                      </p:tavLst>
                                    </p:anim>
                                    <p:anim calcmode="lin" valueType="num">
                                      <p:cBhvr>
                                        <p:cTn id="54" dur="300" fill="hold"/>
                                        <p:tgtEl>
                                          <p:spTgt spid="93"/>
                                        </p:tgtEl>
                                        <p:attrNameLst>
                                          <p:attrName>style.rotation</p:attrName>
                                        </p:attrNameLst>
                                      </p:cBhvr>
                                      <p:tavLst>
                                        <p:tav tm="0">
                                          <p:val>
                                            <p:fltVal val="90"/>
                                          </p:val>
                                        </p:tav>
                                        <p:tav tm="100000">
                                          <p:val>
                                            <p:fltVal val="0"/>
                                          </p:val>
                                        </p:tav>
                                      </p:tavLst>
                                    </p:anim>
                                    <p:animEffect transition="in" filter="fade">
                                      <p:cBhvr>
                                        <p:cTn id="55" dur="300"/>
                                        <p:tgtEl>
                                          <p:spTgt spid="93"/>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wipe(up)">
                                      <p:cBhvr>
                                        <p:cTn id="59" dur="500"/>
                                        <p:tgtEl>
                                          <p:spTgt spid="94"/>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p:cTn id="63" dur="300" fill="hold"/>
                                        <p:tgtEl>
                                          <p:spTgt spid="91"/>
                                        </p:tgtEl>
                                        <p:attrNameLst>
                                          <p:attrName>ppt_w</p:attrName>
                                        </p:attrNameLst>
                                      </p:cBhvr>
                                      <p:tavLst>
                                        <p:tav tm="0">
                                          <p:val>
                                            <p:fltVal val="0"/>
                                          </p:val>
                                        </p:tav>
                                        <p:tav tm="100000">
                                          <p:val>
                                            <p:strVal val="#ppt_w"/>
                                          </p:val>
                                        </p:tav>
                                      </p:tavLst>
                                    </p:anim>
                                    <p:anim calcmode="lin" valueType="num">
                                      <p:cBhvr>
                                        <p:cTn id="64" dur="300" fill="hold"/>
                                        <p:tgtEl>
                                          <p:spTgt spid="91"/>
                                        </p:tgtEl>
                                        <p:attrNameLst>
                                          <p:attrName>ppt_h</p:attrName>
                                        </p:attrNameLst>
                                      </p:cBhvr>
                                      <p:tavLst>
                                        <p:tav tm="0">
                                          <p:val>
                                            <p:fltVal val="0"/>
                                          </p:val>
                                        </p:tav>
                                        <p:tav tm="100000">
                                          <p:val>
                                            <p:strVal val="#ppt_h"/>
                                          </p:val>
                                        </p:tav>
                                      </p:tavLst>
                                    </p:anim>
                                    <p:anim calcmode="lin" valueType="num">
                                      <p:cBhvr>
                                        <p:cTn id="65" dur="300" fill="hold"/>
                                        <p:tgtEl>
                                          <p:spTgt spid="91"/>
                                        </p:tgtEl>
                                        <p:attrNameLst>
                                          <p:attrName>style.rotation</p:attrName>
                                        </p:attrNameLst>
                                      </p:cBhvr>
                                      <p:tavLst>
                                        <p:tav tm="0">
                                          <p:val>
                                            <p:fltVal val="90"/>
                                          </p:val>
                                        </p:tav>
                                        <p:tav tm="100000">
                                          <p:val>
                                            <p:fltVal val="0"/>
                                          </p:val>
                                        </p:tav>
                                      </p:tavLst>
                                    </p:anim>
                                    <p:animEffect transition="in" filter="fade">
                                      <p:cBhvr>
                                        <p:cTn id="66" dur="300"/>
                                        <p:tgtEl>
                                          <p:spTgt spid="91"/>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wipe(up)">
                                      <p:cBhvr>
                                        <p:cTn id="7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推广方案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PROMOTION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65139" y="3284984"/>
            <a:ext cx="2485289" cy="24852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椭圆 20"/>
          <p:cNvSpPr/>
          <p:nvPr/>
        </p:nvSpPr>
        <p:spPr>
          <a:xfrm>
            <a:off x="5017467" y="141277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cxnSp>
        <p:nvCxnSpPr>
          <p:cNvPr id="22" name="直接连接符 21"/>
          <p:cNvCxnSpPr/>
          <p:nvPr/>
        </p:nvCxnSpPr>
        <p:spPr>
          <a:xfrm>
            <a:off x="5594605" y="17176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4255" y="4320821"/>
            <a:ext cx="2001962" cy="36933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400" b="1" dirty="0">
                <a:solidFill>
                  <a:schemeClr val="bg1"/>
                </a:solidFill>
              </a:rPr>
              <a:t>市场推广方案</a:t>
            </a:r>
            <a:endParaRPr lang="en-US" altLang="zh-CN" sz="2400" b="1" dirty="0">
              <a:solidFill>
                <a:schemeClr val="bg1"/>
              </a:solidFill>
            </a:endParaRPr>
          </a:p>
        </p:txBody>
      </p:sp>
      <p:sp>
        <p:nvSpPr>
          <p:cNvPr id="24" name="椭圆 23"/>
          <p:cNvSpPr/>
          <p:nvPr/>
        </p:nvSpPr>
        <p:spPr>
          <a:xfrm>
            <a:off x="2065139" y="1268760"/>
            <a:ext cx="2485289" cy="248528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2469859" y="1977053"/>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6" name="标题 11"/>
          <p:cNvSpPr txBox="1"/>
          <p:nvPr/>
        </p:nvSpPr>
        <p:spPr>
          <a:xfrm>
            <a:off x="6624146" y="14970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5017468" y="213285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cxnSp>
        <p:nvCxnSpPr>
          <p:cNvPr id="28" name="直接连接符 27"/>
          <p:cNvCxnSpPr/>
          <p:nvPr/>
        </p:nvCxnSpPr>
        <p:spPr>
          <a:xfrm>
            <a:off x="5594606" y="243768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6624147" y="221710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5017468" y="286973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cxnSp>
        <p:nvCxnSpPr>
          <p:cNvPr id="41" name="直接连接符 40"/>
          <p:cNvCxnSpPr/>
          <p:nvPr/>
        </p:nvCxnSpPr>
        <p:spPr>
          <a:xfrm>
            <a:off x="5594606" y="317456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6624147" y="295398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5017469" y="358981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4</a:t>
            </a:r>
            <a:endParaRPr lang="zh-CN" altLang="en-US" dirty="0">
              <a:latin typeface="Impact MT Std" pitchFamily="34" charset="0"/>
              <a:ea typeface="微软雅黑" panose="020B0503020204020204" pitchFamily="34" charset="-122"/>
            </a:endParaRPr>
          </a:p>
        </p:txBody>
      </p:sp>
      <p:cxnSp>
        <p:nvCxnSpPr>
          <p:cNvPr id="46" name="直接连接符 45"/>
          <p:cNvCxnSpPr/>
          <p:nvPr/>
        </p:nvCxnSpPr>
        <p:spPr>
          <a:xfrm>
            <a:off x="5594607" y="389464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6624148" y="367406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椭圆 47"/>
          <p:cNvSpPr/>
          <p:nvPr/>
        </p:nvSpPr>
        <p:spPr>
          <a:xfrm>
            <a:off x="5017468" y="430989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5</a:t>
            </a:r>
            <a:endParaRPr lang="zh-CN" altLang="en-US" dirty="0">
              <a:latin typeface="Impact MT Std" pitchFamily="34" charset="0"/>
              <a:ea typeface="微软雅黑" panose="020B0503020204020204" pitchFamily="34" charset="-122"/>
            </a:endParaRPr>
          </a:p>
        </p:txBody>
      </p:sp>
      <p:cxnSp>
        <p:nvCxnSpPr>
          <p:cNvPr id="49" name="直接连接符 48"/>
          <p:cNvCxnSpPr/>
          <p:nvPr/>
        </p:nvCxnSpPr>
        <p:spPr>
          <a:xfrm>
            <a:off x="5594606" y="461472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6624147" y="439414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椭圆 50"/>
          <p:cNvSpPr/>
          <p:nvPr/>
        </p:nvSpPr>
        <p:spPr>
          <a:xfrm>
            <a:off x="5017469" y="502997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6</a:t>
            </a:r>
            <a:endParaRPr lang="zh-CN" altLang="en-US" dirty="0">
              <a:latin typeface="Impact MT Std" pitchFamily="34" charset="0"/>
              <a:ea typeface="微软雅黑" panose="020B0503020204020204" pitchFamily="34" charset="-122"/>
            </a:endParaRPr>
          </a:p>
        </p:txBody>
      </p:sp>
      <p:cxnSp>
        <p:nvCxnSpPr>
          <p:cNvPr id="52" name="直接连接符 51"/>
          <p:cNvCxnSpPr/>
          <p:nvPr/>
        </p:nvCxnSpPr>
        <p:spPr>
          <a:xfrm>
            <a:off x="5594607" y="5334808"/>
            <a:ext cx="1007039"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6624148" y="5114220"/>
            <a:ext cx="3865930"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anim calcmode="lin" valueType="num">
                                      <p:cBhvr>
                                        <p:cTn id="10" dur="500" fill="hold"/>
                                        <p:tgtEl>
                                          <p:spTgt spid="25"/>
                                        </p:tgtEl>
                                        <p:attrNameLst>
                                          <p:attrName>ppt_x</p:attrName>
                                        </p:attrNameLst>
                                      </p:cBhvr>
                                      <p:tavLst>
                                        <p:tav tm="0">
                                          <p:val>
                                            <p:fltVal val="0.5"/>
                                          </p:val>
                                        </p:tav>
                                        <p:tav tm="100000">
                                          <p:val>
                                            <p:strVal val="#ppt_x"/>
                                          </p:val>
                                        </p:tav>
                                      </p:tavLst>
                                    </p:anim>
                                    <p:anim calcmode="lin" valueType="num">
                                      <p:cBhvr>
                                        <p:cTn id="11" dur="500" fill="hold"/>
                                        <p:tgtEl>
                                          <p:spTgt spid="2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2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15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3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500" fill="hold"/>
                                        <p:tgtEl>
                                          <p:spTgt spid="44"/>
                                        </p:tgtEl>
                                        <p:attrNameLst>
                                          <p:attrName>ppt_w</p:attrName>
                                        </p:attrNameLst>
                                      </p:cBhvr>
                                      <p:tavLst>
                                        <p:tav tm="0">
                                          <p:val>
                                            <p:fltVal val="0"/>
                                          </p:val>
                                        </p:tav>
                                        <p:tav tm="100000">
                                          <p:val>
                                            <p:strVal val="#ppt_w"/>
                                          </p:val>
                                        </p:tav>
                                      </p:tavLst>
                                    </p:anim>
                                    <p:anim calcmode="lin" valueType="num">
                                      <p:cBhvr>
                                        <p:cTn id="73" dur="500" fill="hold"/>
                                        <p:tgtEl>
                                          <p:spTgt spid="44"/>
                                        </p:tgtEl>
                                        <p:attrNameLst>
                                          <p:attrName>ppt_h</p:attrName>
                                        </p:attrNameLst>
                                      </p:cBhvr>
                                      <p:tavLst>
                                        <p:tav tm="0">
                                          <p:val>
                                            <p:fltVal val="0"/>
                                          </p:val>
                                        </p:tav>
                                        <p:tav tm="100000">
                                          <p:val>
                                            <p:strVal val="#ppt_h"/>
                                          </p:val>
                                        </p:tav>
                                      </p:tavLst>
                                    </p:anim>
                                    <p:animEffect transition="in" filter="fade">
                                      <p:cBhvr>
                                        <p:cTn id="74" dur="500"/>
                                        <p:tgtEl>
                                          <p:spTgt spid="44"/>
                                        </p:tgtEl>
                                      </p:cBhvr>
                                    </p:animEffect>
                                  </p:childTnLst>
                                </p:cTn>
                              </p:par>
                            </p:childTnLst>
                          </p:cTn>
                        </p:par>
                        <p:par>
                          <p:cTn id="75" fill="hold">
                            <p:stCondLst>
                              <p:cond delay="5000"/>
                            </p:stCondLst>
                            <p:childTnLst>
                              <p:par>
                                <p:cTn id="76" presetID="10" presetClass="entr" presetSubtype="0"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par>
                          <p:cTn id="79" fill="hold">
                            <p:stCondLst>
                              <p:cond delay="5500"/>
                            </p:stCondLst>
                            <p:childTnLst>
                              <p:par>
                                <p:cTn id="80" presetID="22" presetClass="entr" presetSubtype="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childTnLst>
                          </p:cTn>
                        </p:par>
                        <p:par>
                          <p:cTn id="83" fill="hold">
                            <p:stCondLst>
                              <p:cond delay="6000"/>
                            </p:stCondLst>
                            <p:childTnLst>
                              <p:par>
                                <p:cTn id="84" presetID="53" presetClass="entr" presetSubtype="16" fill="hold" grpId="0" nodeType="afterEffect">
                                  <p:stCondLst>
                                    <p:cond delay="0"/>
                                  </p:stCondLst>
                                  <p:childTnLst>
                                    <p:set>
                                      <p:cBhvr>
                                        <p:cTn id="85" dur="1" fill="hold">
                                          <p:stCondLst>
                                            <p:cond delay="0"/>
                                          </p:stCondLst>
                                        </p:cTn>
                                        <p:tgtEl>
                                          <p:spTgt spid="47"/>
                                        </p:tgtEl>
                                        <p:attrNameLst>
                                          <p:attrName>style.visibility</p:attrName>
                                        </p:attrNameLst>
                                      </p:cBhvr>
                                      <p:to>
                                        <p:strVal val="visible"/>
                                      </p:to>
                                    </p:set>
                                    <p:anim calcmode="lin" valueType="num">
                                      <p:cBhvr>
                                        <p:cTn id="86" dur="500" fill="hold"/>
                                        <p:tgtEl>
                                          <p:spTgt spid="47"/>
                                        </p:tgtEl>
                                        <p:attrNameLst>
                                          <p:attrName>ppt_w</p:attrName>
                                        </p:attrNameLst>
                                      </p:cBhvr>
                                      <p:tavLst>
                                        <p:tav tm="0">
                                          <p:val>
                                            <p:fltVal val="0"/>
                                          </p:val>
                                        </p:tav>
                                        <p:tav tm="100000">
                                          <p:val>
                                            <p:strVal val="#ppt_w"/>
                                          </p:val>
                                        </p:tav>
                                      </p:tavLst>
                                    </p:anim>
                                    <p:anim calcmode="lin" valueType="num">
                                      <p:cBhvr>
                                        <p:cTn id="87" dur="500" fill="hold"/>
                                        <p:tgtEl>
                                          <p:spTgt spid="47"/>
                                        </p:tgtEl>
                                        <p:attrNameLst>
                                          <p:attrName>ppt_h</p:attrName>
                                        </p:attrNameLst>
                                      </p:cBhvr>
                                      <p:tavLst>
                                        <p:tav tm="0">
                                          <p:val>
                                            <p:fltVal val="0"/>
                                          </p:val>
                                        </p:tav>
                                        <p:tav tm="100000">
                                          <p:val>
                                            <p:strVal val="#ppt_h"/>
                                          </p:val>
                                        </p:tav>
                                      </p:tavLst>
                                    </p:anim>
                                    <p:animEffect transition="in" filter="fade">
                                      <p:cBhvr>
                                        <p:cTn id="88" dur="500"/>
                                        <p:tgtEl>
                                          <p:spTgt spid="47"/>
                                        </p:tgtEl>
                                      </p:cBhvr>
                                    </p:animEffect>
                                  </p:childTnLst>
                                </p:cTn>
                              </p:par>
                            </p:childTnLst>
                          </p:cTn>
                        </p:par>
                        <p:par>
                          <p:cTn id="89" fill="hold">
                            <p:stCondLst>
                              <p:cond delay="6500"/>
                            </p:stCondLst>
                            <p:childTnLst>
                              <p:par>
                                <p:cTn id="90" presetID="10" presetClass="entr" presetSubtype="0"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fade">
                                      <p:cBhvr>
                                        <p:cTn id="92" dur="500"/>
                                        <p:tgtEl>
                                          <p:spTgt spid="48"/>
                                        </p:tgtEl>
                                      </p:cBhvr>
                                    </p:animEffect>
                                  </p:childTnLst>
                                </p:cTn>
                              </p:par>
                            </p:childTnLst>
                          </p:cTn>
                        </p:par>
                        <p:par>
                          <p:cTn id="93" fill="hold">
                            <p:stCondLst>
                              <p:cond delay="7000"/>
                            </p:stCondLst>
                            <p:childTnLst>
                              <p:par>
                                <p:cTn id="94" presetID="22" presetClass="entr" presetSubtype="8" fill="hold"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left)">
                                      <p:cBhvr>
                                        <p:cTn id="96" dur="500"/>
                                        <p:tgtEl>
                                          <p:spTgt spid="49"/>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p:cTn id="100" dur="500" fill="hold"/>
                                        <p:tgtEl>
                                          <p:spTgt spid="50"/>
                                        </p:tgtEl>
                                        <p:attrNameLst>
                                          <p:attrName>ppt_w</p:attrName>
                                        </p:attrNameLst>
                                      </p:cBhvr>
                                      <p:tavLst>
                                        <p:tav tm="0">
                                          <p:val>
                                            <p:fltVal val="0"/>
                                          </p:val>
                                        </p:tav>
                                        <p:tav tm="100000">
                                          <p:val>
                                            <p:strVal val="#ppt_w"/>
                                          </p:val>
                                        </p:tav>
                                      </p:tavLst>
                                    </p:anim>
                                    <p:anim calcmode="lin" valueType="num">
                                      <p:cBhvr>
                                        <p:cTn id="101" dur="500" fill="hold"/>
                                        <p:tgtEl>
                                          <p:spTgt spid="50"/>
                                        </p:tgtEl>
                                        <p:attrNameLst>
                                          <p:attrName>ppt_h</p:attrName>
                                        </p:attrNameLst>
                                      </p:cBhvr>
                                      <p:tavLst>
                                        <p:tav tm="0">
                                          <p:val>
                                            <p:fltVal val="0"/>
                                          </p:val>
                                        </p:tav>
                                        <p:tav tm="100000">
                                          <p:val>
                                            <p:strVal val="#ppt_h"/>
                                          </p:val>
                                        </p:tav>
                                      </p:tavLst>
                                    </p:anim>
                                    <p:animEffect transition="in" filter="fade">
                                      <p:cBhvr>
                                        <p:cTn id="102" dur="500"/>
                                        <p:tgtEl>
                                          <p:spTgt spid="50"/>
                                        </p:tgtEl>
                                      </p:cBhvr>
                                    </p:animEffect>
                                  </p:childTnLst>
                                </p:cTn>
                              </p:par>
                            </p:childTnLst>
                          </p:cTn>
                        </p:par>
                        <p:par>
                          <p:cTn id="103" fill="hold">
                            <p:stCondLst>
                              <p:cond delay="8000"/>
                            </p:stCondLst>
                            <p:childTnLst>
                              <p:par>
                                <p:cTn id="104" presetID="10" presetClass="entr" presetSubtype="0"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childTnLst>
                                </p:cTn>
                              </p:par>
                            </p:childTnLst>
                          </p:cTn>
                        </p:par>
                        <p:par>
                          <p:cTn id="107" fill="hold">
                            <p:stCondLst>
                              <p:cond delay="8500"/>
                            </p:stCondLst>
                            <p:childTnLst>
                              <p:par>
                                <p:cTn id="108" presetID="22" presetClass="entr" presetSubtype="8" fill="hold" nodeType="after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left)">
                                      <p:cBhvr>
                                        <p:cTn id="110" dur="500"/>
                                        <p:tgtEl>
                                          <p:spTgt spid="52"/>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3" grpId="0"/>
      <p:bldP spid="24" grpId="0" animBg="1"/>
      <p:bldP spid="25" grpId="0" animBg="1"/>
      <p:bldP spid="26" grpId="0"/>
      <p:bldP spid="27" grpId="0" animBg="1"/>
      <p:bldP spid="29" grpId="0"/>
      <p:bldP spid="40" grpId="0" animBg="1"/>
      <p:bldP spid="44" grpId="0"/>
      <p:bldP spid="45" grpId="0" animBg="1"/>
      <p:bldP spid="47" grpId="0"/>
      <p:bldP spid="48" grpId="0" animBg="1"/>
      <p:bldP spid="50" grpId="0"/>
      <p:bldP spid="51"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代理推广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AGENT TO PROMOTE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燕尾形 19"/>
          <p:cNvSpPr/>
          <p:nvPr/>
        </p:nvSpPr>
        <p:spPr>
          <a:xfrm rot="5400000">
            <a:off x="1885119" y="20608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1" name="直接连接符 20"/>
          <p:cNvCxnSpPr/>
          <p:nvPr/>
        </p:nvCxnSpPr>
        <p:spPr>
          <a:xfrm>
            <a:off x="2065139"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02137"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微信品牌营销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47"/>
          <p:cNvSpPr>
            <a:spLocks noChangeArrowheads="1"/>
          </p:cNvSpPr>
          <p:nvPr/>
        </p:nvSpPr>
        <p:spPr bwMode="auto">
          <a:xfrm>
            <a:off x="2389175"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24" name="燕尾形 23"/>
          <p:cNvSpPr/>
          <p:nvPr/>
        </p:nvSpPr>
        <p:spPr>
          <a:xfrm rot="5400000">
            <a:off x="1885119" y="342900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5" name="直接连接符 24"/>
          <p:cNvCxnSpPr/>
          <p:nvPr/>
        </p:nvCxnSpPr>
        <p:spPr>
          <a:xfrm>
            <a:off x="2065139"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02137" y="2908928"/>
            <a:ext cx="1595290"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朋友圈推广</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2389175"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28" name="燕尾形 27"/>
          <p:cNvSpPr/>
          <p:nvPr/>
        </p:nvSpPr>
        <p:spPr>
          <a:xfrm rot="5400000">
            <a:off x="1885119" y="486916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29" name="直接连接符 28"/>
          <p:cNvCxnSpPr/>
          <p:nvPr/>
        </p:nvCxnSpPr>
        <p:spPr>
          <a:xfrm>
            <a:off x="2065139"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402137" y="4349088"/>
            <a:ext cx="2159547"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企业群定制内容</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2389175"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44" name="燕尾形 43"/>
          <p:cNvSpPr/>
          <p:nvPr/>
        </p:nvSpPr>
        <p:spPr>
          <a:xfrm rot="5400000">
            <a:off x="6601643" y="2060848"/>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5" name="直接连接符 44"/>
          <p:cNvCxnSpPr/>
          <p:nvPr/>
        </p:nvCxnSpPr>
        <p:spPr>
          <a:xfrm>
            <a:off x="6781663" y="26369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118661" y="1540776"/>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微站导航营销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7105699" y="19555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48" name="燕尾形 47"/>
          <p:cNvSpPr/>
          <p:nvPr/>
        </p:nvSpPr>
        <p:spPr>
          <a:xfrm rot="5400000">
            <a:off x="6601643" y="342900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9" name="直接连接符 48"/>
          <p:cNvCxnSpPr/>
          <p:nvPr/>
        </p:nvCxnSpPr>
        <p:spPr>
          <a:xfrm>
            <a:off x="6781663" y="400506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18661" y="290892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微博口碑营销</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7105699" y="332366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52" name="燕尾形 51"/>
          <p:cNvSpPr/>
          <p:nvPr/>
        </p:nvSpPr>
        <p:spPr>
          <a:xfrm rot="5400000">
            <a:off x="6601643" y="486916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3" name="直接连接符 52"/>
          <p:cNvCxnSpPr/>
          <p:nvPr/>
        </p:nvCxnSpPr>
        <p:spPr>
          <a:xfrm>
            <a:off x="6781663" y="5445224"/>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18661" y="4349088"/>
            <a:ext cx="1877419"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腾讯社区网站</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7105699" y="4763826"/>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66" name="圆角矩形 65"/>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47"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left)">
                                      <p:cBhvr>
                                        <p:cTn id="51" dur="500"/>
                                        <p:tgtEl>
                                          <p:spTgt spid="40"/>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left)">
                                      <p:cBhvr>
                                        <p:cTn id="54" dur="500"/>
                                        <p:tgtEl>
                                          <p:spTgt spid="41"/>
                                        </p:tgtEl>
                                      </p:cBhvr>
                                    </p:animEffect>
                                  </p:childTnLst>
                                </p:cTn>
                              </p:par>
                            </p:childTnLst>
                          </p:cTn>
                        </p:par>
                        <p:par>
                          <p:cTn id="55" fill="hold">
                            <p:stCondLst>
                              <p:cond delay="6000"/>
                            </p:stCondLst>
                            <p:childTnLst>
                              <p:par>
                                <p:cTn id="56" presetID="47"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8"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500"/>
                                        <p:tgtEl>
                                          <p:spTgt spid="47"/>
                                        </p:tgtEl>
                                      </p:cBhvr>
                                    </p:animEffect>
                                  </p:childTnLst>
                                </p:cTn>
                              </p:par>
                            </p:childTnLst>
                          </p:cTn>
                        </p:par>
                        <p:par>
                          <p:cTn id="72" fill="hold">
                            <p:stCondLst>
                              <p:cond delay="8000"/>
                            </p:stCondLst>
                            <p:childTnLst>
                              <p:par>
                                <p:cTn id="73" presetID="47"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wipe(left)">
                                      <p:cBhvr>
                                        <p:cTn id="81" dur="500"/>
                                        <p:tgtEl>
                                          <p:spTgt spid="49"/>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wipe(left)">
                                      <p:cBhvr>
                                        <p:cTn id="85" dur="500"/>
                                        <p:tgtEl>
                                          <p:spTgt spid="5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left)">
                                      <p:cBhvr>
                                        <p:cTn id="88" dur="500"/>
                                        <p:tgtEl>
                                          <p:spTgt spid="51"/>
                                        </p:tgtEl>
                                      </p:cBhvr>
                                    </p:animEffect>
                                  </p:childTnLst>
                                </p:cTn>
                              </p:par>
                            </p:childTnLst>
                          </p:cTn>
                        </p:par>
                        <p:par>
                          <p:cTn id="89" fill="hold">
                            <p:stCondLst>
                              <p:cond delay="10000"/>
                            </p:stCondLst>
                            <p:childTnLst>
                              <p:par>
                                <p:cTn id="90" presetID="47"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8"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wipe(left)">
                                      <p:cBhvr>
                                        <p:cTn id="98" dur="500"/>
                                        <p:tgtEl>
                                          <p:spTgt spid="53"/>
                                        </p:tgtEl>
                                      </p:cBhvr>
                                    </p:animEffect>
                                  </p:childTnLst>
                                </p:cTn>
                              </p:par>
                            </p:childTnLst>
                          </p:cTn>
                        </p:par>
                        <p:par>
                          <p:cTn id="99" fill="hold">
                            <p:stCondLst>
                              <p:cond delay="11500"/>
                            </p:stCondLst>
                            <p:childTnLst>
                              <p:par>
                                <p:cTn id="100" presetID="22" presetClass="entr" presetSubtype="8"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wipe(left)">
                                      <p:cBhvr>
                                        <p:cTn id="10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p:bldP spid="24" grpId="0" animBg="1"/>
      <p:bldP spid="26" grpId="0"/>
      <p:bldP spid="27" grpId="0"/>
      <p:bldP spid="28" grpId="0" animBg="1"/>
      <p:bldP spid="40" grpId="0"/>
      <p:bldP spid="41" grpId="0"/>
      <p:bldP spid="44" grpId="0" animBg="1"/>
      <p:bldP spid="46" grpId="0"/>
      <p:bldP spid="47" grpId="0"/>
      <p:bldP spid="48" grpId="0" animBg="1"/>
      <p:bldP spid="50" grpId="0"/>
      <p:bldP spid="51" grpId="0"/>
      <p:bldP spid="52" grpId="0" animBg="1"/>
      <p:bldP spid="54" grpId="0"/>
      <p:bldP spid="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2" y="35332"/>
            <a:ext cx="6552730"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利润分析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PROFIT ANALYSIS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9" name="圆角矩形 38"/>
          <p:cNvSpPr/>
          <p:nvPr/>
        </p:nvSpPr>
        <p:spPr>
          <a:xfrm>
            <a:off x="-239117" y="18984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1965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我们怎么做</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圆角矩形 68"/>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1" name="圆角矩形 7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494274" y="5276079"/>
            <a:ext cx="920345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808962" y="1458488"/>
            <a:ext cx="4082454" cy="136082"/>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416181" y="1458488"/>
            <a:ext cx="4082454" cy="136082"/>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5712147"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3" name="TextBox 133"/>
          <p:cNvSpPr txBox="1"/>
          <p:nvPr/>
        </p:nvSpPr>
        <p:spPr>
          <a:xfrm>
            <a:off x="526573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4" name="TextBox 134"/>
          <p:cNvSpPr txBox="1"/>
          <p:nvPr/>
        </p:nvSpPr>
        <p:spPr>
          <a:xfrm>
            <a:off x="4812133"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5" name="TextBox 135"/>
          <p:cNvSpPr txBox="1"/>
          <p:nvPr/>
        </p:nvSpPr>
        <p:spPr>
          <a:xfrm>
            <a:off x="4358528"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6" name="TextBox 136"/>
          <p:cNvSpPr txBox="1"/>
          <p:nvPr/>
        </p:nvSpPr>
        <p:spPr>
          <a:xfrm>
            <a:off x="390492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7" name="TextBox 137"/>
          <p:cNvSpPr txBox="1"/>
          <p:nvPr/>
        </p:nvSpPr>
        <p:spPr>
          <a:xfrm>
            <a:off x="345131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8" name="TextBox 138"/>
          <p:cNvSpPr txBox="1"/>
          <p:nvPr/>
        </p:nvSpPr>
        <p:spPr>
          <a:xfrm>
            <a:off x="2997711"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09" name="TextBox 139"/>
          <p:cNvSpPr txBox="1"/>
          <p:nvPr/>
        </p:nvSpPr>
        <p:spPr>
          <a:xfrm>
            <a:off x="2544105"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0" name="TextBox 140"/>
          <p:cNvSpPr txBox="1"/>
          <p:nvPr/>
        </p:nvSpPr>
        <p:spPr>
          <a:xfrm>
            <a:off x="2090499"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1" name="TextBox 141"/>
          <p:cNvSpPr txBox="1"/>
          <p:nvPr/>
        </p:nvSpPr>
        <p:spPr>
          <a:xfrm>
            <a:off x="1594482" y="1196752"/>
            <a:ext cx="397866"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2" name="TextBox 142"/>
          <p:cNvSpPr txBox="1"/>
          <p:nvPr/>
        </p:nvSpPr>
        <p:spPr>
          <a:xfrm>
            <a:off x="6246124" y="1196752"/>
            <a:ext cx="31931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10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3" name="TextBox 143"/>
          <p:cNvSpPr txBox="1"/>
          <p:nvPr/>
        </p:nvSpPr>
        <p:spPr>
          <a:xfrm>
            <a:off x="6697719" y="1196752"/>
            <a:ext cx="33695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20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4" name="TextBox 144"/>
          <p:cNvSpPr txBox="1"/>
          <p:nvPr/>
        </p:nvSpPr>
        <p:spPr>
          <a:xfrm>
            <a:off x="7151324" y="1196752"/>
            <a:ext cx="34015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30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5" name="TextBox 145"/>
          <p:cNvSpPr txBox="1"/>
          <p:nvPr/>
        </p:nvSpPr>
        <p:spPr>
          <a:xfrm>
            <a:off x="7604930" y="1196752"/>
            <a:ext cx="335348"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40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6" name="TextBox 146"/>
          <p:cNvSpPr txBox="1"/>
          <p:nvPr/>
        </p:nvSpPr>
        <p:spPr>
          <a:xfrm>
            <a:off x="8058536"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50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7" name="TextBox 147"/>
          <p:cNvSpPr txBox="1"/>
          <p:nvPr/>
        </p:nvSpPr>
        <p:spPr>
          <a:xfrm>
            <a:off x="8512141"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60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8" name="TextBox 148"/>
          <p:cNvSpPr txBox="1"/>
          <p:nvPr/>
        </p:nvSpPr>
        <p:spPr>
          <a:xfrm>
            <a:off x="8965747" y="1196752"/>
            <a:ext cx="320922"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70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19" name="TextBox 149"/>
          <p:cNvSpPr txBox="1"/>
          <p:nvPr/>
        </p:nvSpPr>
        <p:spPr>
          <a:xfrm>
            <a:off x="9419352"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80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0" name="TextBox 150"/>
          <p:cNvSpPr txBox="1"/>
          <p:nvPr/>
        </p:nvSpPr>
        <p:spPr>
          <a:xfrm>
            <a:off x="9872958" y="1196752"/>
            <a:ext cx="354584" cy="266868"/>
          </a:xfrm>
          <a:prstGeom prst="rect">
            <a:avLst/>
          </a:prstGeom>
          <a:noFill/>
        </p:spPr>
        <p:txBody>
          <a:bodyPr wrap="none" rtlCol="0">
            <a:spAutoFit/>
          </a:bodyPr>
          <a:lstStyle/>
          <a:p>
            <a:r>
              <a:rPr lang="en-US" altLang="zh-CN" sz="1135">
                <a:solidFill>
                  <a:schemeClr val="tx1">
                    <a:lumMod val="75000"/>
                    <a:lumOff val="25000"/>
                  </a:schemeClr>
                </a:solidFill>
                <a:latin typeface="Impact MT Std" pitchFamily="34" charset="0"/>
                <a:ea typeface="微软雅黑" panose="020B0503020204020204" pitchFamily="34" charset="-122"/>
              </a:rPr>
              <a:t>90</a:t>
            </a:r>
            <a:endParaRPr lang="zh-CN" altLang="en-US" sz="1135">
              <a:solidFill>
                <a:schemeClr val="tx1">
                  <a:lumMod val="75000"/>
                  <a:lumOff val="25000"/>
                </a:schemeClr>
              </a:solidFill>
              <a:latin typeface="Impact MT Std" pitchFamily="34" charset="0"/>
              <a:ea typeface="微软雅黑" panose="020B0503020204020204" pitchFamily="34" charset="-122"/>
            </a:endParaRPr>
          </a:p>
        </p:txBody>
      </p:sp>
      <p:sp>
        <p:nvSpPr>
          <p:cNvPr id="121" name="TextBox 151"/>
          <p:cNvSpPr txBox="1"/>
          <p:nvPr/>
        </p:nvSpPr>
        <p:spPr>
          <a:xfrm>
            <a:off x="10284155" y="1196752"/>
            <a:ext cx="397866" cy="266868"/>
          </a:xfrm>
          <a:prstGeom prst="rect">
            <a:avLst/>
          </a:prstGeom>
          <a:noFill/>
        </p:spPr>
        <p:txBody>
          <a:bodyPr wrap="none" rtlCol="0">
            <a:spAutoFit/>
          </a:bodyPr>
          <a:lstStyle/>
          <a:p>
            <a:r>
              <a:rPr lang="en-US" altLang="zh-CN" sz="1135" dirty="0">
                <a:solidFill>
                  <a:schemeClr val="tx1">
                    <a:lumMod val="75000"/>
                    <a:lumOff val="25000"/>
                  </a:schemeClr>
                </a:solidFill>
                <a:latin typeface="Impact MT Std" pitchFamily="34" charset="0"/>
                <a:ea typeface="微软雅黑" panose="020B0503020204020204" pitchFamily="34" charset="-122"/>
              </a:rPr>
              <a:t>100</a:t>
            </a:r>
            <a:endParaRPr lang="zh-CN" altLang="en-US" sz="1135" dirty="0">
              <a:solidFill>
                <a:schemeClr val="tx1">
                  <a:lumMod val="75000"/>
                  <a:lumOff val="25000"/>
                </a:schemeClr>
              </a:solidFill>
              <a:latin typeface="Impact MT Std" pitchFamily="34" charset="0"/>
              <a:ea typeface="微软雅黑" panose="020B0503020204020204" pitchFamily="34" charset="-122"/>
            </a:endParaRPr>
          </a:p>
        </p:txBody>
      </p:sp>
      <p:sp>
        <p:nvSpPr>
          <p:cNvPr id="122" name="五边形 121"/>
          <p:cNvSpPr/>
          <p:nvPr/>
        </p:nvSpPr>
        <p:spPr>
          <a:xfrm flipH="1">
            <a:off x="2997710" y="1836513"/>
            <a:ext cx="2893705"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23" name="五边形 122"/>
          <p:cNvSpPr/>
          <p:nvPr/>
        </p:nvSpPr>
        <p:spPr>
          <a:xfrm flipH="1">
            <a:off x="4044470" y="2322158"/>
            <a:ext cx="1846947"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4" name="五边形 123"/>
          <p:cNvSpPr/>
          <p:nvPr/>
        </p:nvSpPr>
        <p:spPr>
          <a:xfrm flipH="1">
            <a:off x="3341848" y="2807804"/>
            <a:ext cx="2549568"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5" name="五边形 124"/>
          <p:cNvSpPr/>
          <p:nvPr/>
        </p:nvSpPr>
        <p:spPr>
          <a:xfrm flipH="1">
            <a:off x="1838307" y="3293449"/>
            <a:ext cx="40531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6" name="五边形 125"/>
          <p:cNvSpPr/>
          <p:nvPr/>
        </p:nvSpPr>
        <p:spPr>
          <a:xfrm flipH="1">
            <a:off x="2544107" y="3779095"/>
            <a:ext cx="33473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7" name="五边形 126"/>
          <p:cNvSpPr/>
          <p:nvPr/>
        </p:nvSpPr>
        <p:spPr>
          <a:xfrm flipH="1">
            <a:off x="3623385" y="4264740"/>
            <a:ext cx="226803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8" name="五边形 127"/>
          <p:cNvSpPr/>
          <p:nvPr/>
        </p:nvSpPr>
        <p:spPr>
          <a:xfrm flipH="1">
            <a:off x="4530596" y="4750833"/>
            <a:ext cx="1360820"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29" name="TextBox 159"/>
          <p:cNvSpPr txBox="1"/>
          <p:nvPr/>
        </p:nvSpPr>
        <p:spPr>
          <a:xfrm>
            <a:off x="2352798" y="1844179"/>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Impact MT Std" pitchFamily="34" charset="0"/>
                <a:ea typeface="微软雅黑" panose="020B0503020204020204" pitchFamily="34" charset="-122"/>
              </a:rPr>
              <a:t>文字</a:t>
            </a:r>
          </a:p>
        </p:txBody>
      </p:sp>
      <p:sp>
        <p:nvSpPr>
          <p:cNvPr id="130" name="TextBox 160"/>
          <p:cNvSpPr txBox="1"/>
          <p:nvPr/>
        </p:nvSpPr>
        <p:spPr>
          <a:xfrm>
            <a:off x="3420859"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1" name="TextBox 161"/>
          <p:cNvSpPr txBox="1"/>
          <p:nvPr/>
        </p:nvSpPr>
        <p:spPr>
          <a:xfrm>
            <a:off x="2744635"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2" name="TextBox 162"/>
          <p:cNvSpPr txBox="1"/>
          <p:nvPr/>
        </p:nvSpPr>
        <p:spPr>
          <a:xfrm>
            <a:off x="1295182" y="3293452"/>
            <a:ext cx="524503" cy="295915"/>
          </a:xfrm>
          <a:prstGeom prst="rect">
            <a:avLst/>
          </a:prstGeom>
          <a:noFill/>
        </p:spPr>
        <p:txBody>
          <a:bodyPr wrap="none" rtlCol="0">
            <a:spAutoFit/>
          </a:bodyPr>
          <a:lstStyle/>
          <a:p>
            <a:r>
              <a:rPr lang="zh-CN" altLang="en-US" sz="1325" dirty="0">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3" name="TextBox 163"/>
          <p:cNvSpPr txBox="1"/>
          <p:nvPr/>
        </p:nvSpPr>
        <p:spPr>
          <a:xfrm>
            <a:off x="2005463"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4" name="TextBox 164"/>
          <p:cNvSpPr txBox="1"/>
          <p:nvPr/>
        </p:nvSpPr>
        <p:spPr>
          <a:xfrm>
            <a:off x="2997713"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5" name="TextBox 165"/>
          <p:cNvSpPr txBox="1"/>
          <p:nvPr/>
        </p:nvSpPr>
        <p:spPr>
          <a:xfrm>
            <a:off x="3897305"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36" name="五边形 135"/>
          <p:cNvSpPr/>
          <p:nvPr/>
        </p:nvSpPr>
        <p:spPr>
          <a:xfrm>
            <a:off x="6416182" y="1836513"/>
            <a:ext cx="1532885"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latin typeface="Impact MT Std" pitchFamily="34" charset="0"/>
            </a:endParaRPr>
          </a:p>
        </p:txBody>
      </p:sp>
      <p:sp>
        <p:nvSpPr>
          <p:cNvPr id="137" name="五边形 136"/>
          <p:cNvSpPr/>
          <p:nvPr/>
        </p:nvSpPr>
        <p:spPr>
          <a:xfrm>
            <a:off x="6416184" y="2322158"/>
            <a:ext cx="289370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8" name="五边形 137"/>
          <p:cNvSpPr/>
          <p:nvPr/>
        </p:nvSpPr>
        <p:spPr>
          <a:xfrm>
            <a:off x="6416181" y="2807804"/>
            <a:ext cx="1814423"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39" name="五边形 138"/>
          <p:cNvSpPr/>
          <p:nvPr/>
        </p:nvSpPr>
        <p:spPr>
          <a:xfrm>
            <a:off x="6416183" y="3293449"/>
            <a:ext cx="3867974"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0" name="五边形 139"/>
          <p:cNvSpPr/>
          <p:nvPr/>
        </p:nvSpPr>
        <p:spPr>
          <a:xfrm>
            <a:off x="6416184" y="3779095"/>
            <a:ext cx="2799457"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1" name="五边形 140"/>
          <p:cNvSpPr/>
          <p:nvPr/>
        </p:nvSpPr>
        <p:spPr>
          <a:xfrm>
            <a:off x="6416184" y="4264740"/>
            <a:ext cx="324469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2" name="五边形 141"/>
          <p:cNvSpPr/>
          <p:nvPr/>
        </p:nvSpPr>
        <p:spPr>
          <a:xfrm>
            <a:off x="6416184" y="4750835"/>
            <a:ext cx="2391212" cy="29826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3" name="TextBox 173"/>
          <p:cNvSpPr txBox="1"/>
          <p:nvPr/>
        </p:nvSpPr>
        <p:spPr>
          <a:xfrm>
            <a:off x="8028818" y="1844179"/>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Impact MT Std" pitchFamily="34" charset="0"/>
                <a:ea typeface="微软雅黑" panose="020B0503020204020204" pitchFamily="34" charset="-122"/>
              </a:rPr>
              <a:t>文字</a:t>
            </a:r>
          </a:p>
        </p:txBody>
      </p:sp>
      <p:sp>
        <p:nvSpPr>
          <p:cNvPr id="144" name="TextBox 174"/>
          <p:cNvSpPr txBox="1"/>
          <p:nvPr/>
        </p:nvSpPr>
        <p:spPr>
          <a:xfrm>
            <a:off x="9382267" y="2330415"/>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5" name="TextBox 175"/>
          <p:cNvSpPr txBox="1"/>
          <p:nvPr/>
        </p:nvSpPr>
        <p:spPr>
          <a:xfrm>
            <a:off x="8293613" y="2815693"/>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6" name="TextBox 176"/>
          <p:cNvSpPr txBox="1"/>
          <p:nvPr/>
        </p:nvSpPr>
        <p:spPr>
          <a:xfrm>
            <a:off x="10284158" y="329345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7" name="TextBox 177"/>
          <p:cNvSpPr txBox="1"/>
          <p:nvPr/>
        </p:nvSpPr>
        <p:spPr>
          <a:xfrm>
            <a:off x="9334531" y="3786762"/>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8" name="TextBox 178"/>
          <p:cNvSpPr txBox="1"/>
          <p:nvPr/>
        </p:nvSpPr>
        <p:spPr>
          <a:xfrm>
            <a:off x="9719809" y="4272998"/>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49" name="TextBox 179"/>
          <p:cNvSpPr txBox="1"/>
          <p:nvPr/>
        </p:nvSpPr>
        <p:spPr>
          <a:xfrm>
            <a:off x="8886350" y="4758276"/>
            <a:ext cx="524503" cy="295915"/>
          </a:xfrm>
          <a:prstGeom prst="rect">
            <a:avLst/>
          </a:prstGeom>
          <a:noFill/>
        </p:spPr>
        <p:txBody>
          <a:bodyPr wrap="none" rtlCol="0">
            <a:spAutoFit/>
          </a:bodyPr>
          <a:lstStyle/>
          <a:p>
            <a:r>
              <a:rPr lang="zh-CN" altLang="en-US" sz="1325">
                <a:solidFill>
                  <a:schemeClr val="tx1">
                    <a:lumMod val="75000"/>
                    <a:lumOff val="25000"/>
                  </a:schemeClr>
                </a:solidFill>
                <a:latin typeface="微软雅黑" panose="020B0503020204020204" pitchFamily="34" charset="-122"/>
                <a:ea typeface="微软雅黑" panose="020B0503020204020204" pitchFamily="34" charset="-122"/>
              </a:rPr>
              <a:t>文字</a:t>
            </a:r>
          </a:p>
        </p:txBody>
      </p:sp>
      <p:sp>
        <p:nvSpPr>
          <p:cNvPr id="150" name="TextBox 180"/>
          <p:cNvSpPr txBox="1"/>
          <p:nvPr/>
        </p:nvSpPr>
        <p:spPr>
          <a:xfrm>
            <a:off x="5980972" y="1800554"/>
            <a:ext cx="308098" cy="383182"/>
          </a:xfrm>
          <a:prstGeom prst="rect">
            <a:avLst/>
          </a:prstGeom>
          <a:noFill/>
        </p:spPr>
        <p:txBody>
          <a:bodyPr wrap="none" rtlCol="0">
            <a:spAutoFit/>
          </a:bodyPr>
          <a:lstStyle/>
          <a:p>
            <a:r>
              <a:rPr lang="en-US" altLang="zh-CN" sz="1890">
                <a:solidFill>
                  <a:schemeClr val="tx1">
                    <a:lumMod val="75000"/>
                    <a:lumOff val="25000"/>
                  </a:schemeClr>
                </a:solidFill>
                <a:latin typeface="Impact MT Std" pitchFamily="34" charset="0"/>
                <a:ea typeface="微软雅黑" panose="020B0503020204020204" pitchFamily="34" charset="-122"/>
              </a:rPr>
              <a:t>A</a:t>
            </a:r>
            <a:endParaRPr lang="zh-CN" altLang="en-US" sz="1890">
              <a:solidFill>
                <a:schemeClr val="tx1">
                  <a:lumMod val="75000"/>
                  <a:lumOff val="25000"/>
                </a:schemeClr>
              </a:solidFill>
              <a:latin typeface="Impact MT Std" pitchFamily="34" charset="0"/>
              <a:ea typeface="微软雅黑" panose="020B0503020204020204" pitchFamily="34" charset="-122"/>
            </a:endParaRPr>
          </a:p>
        </p:txBody>
      </p:sp>
      <p:sp>
        <p:nvSpPr>
          <p:cNvPr id="151" name="TextBox 181"/>
          <p:cNvSpPr txBox="1"/>
          <p:nvPr/>
        </p:nvSpPr>
        <p:spPr>
          <a:xfrm>
            <a:off x="5980972" y="2286200"/>
            <a:ext cx="33695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B</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2" name="TextBox 182"/>
          <p:cNvSpPr txBox="1"/>
          <p:nvPr/>
        </p:nvSpPr>
        <p:spPr>
          <a:xfrm>
            <a:off x="5980972" y="2771845"/>
            <a:ext cx="346570"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C</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3" name="TextBox 183"/>
          <p:cNvSpPr txBox="1"/>
          <p:nvPr/>
        </p:nvSpPr>
        <p:spPr>
          <a:xfrm>
            <a:off x="5980972" y="3257491"/>
            <a:ext cx="36901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D</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4" name="TextBox 184"/>
          <p:cNvSpPr txBox="1"/>
          <p:nvPr/>
        </p:nvSpPr>
        <p:spPr>
          <a:xfrm>
            <a:off x="5980972" y="3743136"/>
            <a:ext cx="31771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E</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5" name="TextBox 185"/>
          <p:cNvSpPr txBox="1"/>
          <p:nvPr/>
        </p:nvSpPr>
        <p:spPr>
          <a:xfrm>
            <a:off x="5980972" y="4228782"/>
            <a:ext cx="312906"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F</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6" name="TextBox 186"/>
          <p:cNvSpPr txBox="1"/>
          <p:nvPr/>
        </p:nvSpPr>
        <p:spPr>
          <a:xfrm>
            <a:off x="5980972" y="4714429"/>
            <a:ext cx="364202" cy="383182"/>
          </a:xfrm>
          <a:prstGeom prst="rect">
            <a:avLst/>
          </a:prstGeom>
          <a:noFill/>
        </p:spPr>
        <p:txBody>
          <a:bodyPr wrap="none" rtlCol="0">
            <a:spAutoFit/>
          </a:bodyPr>
          <a:lstStyle/>
          <a:p>
            <a:r>
              <a:rPr lang="en-US" altLang="zh-CN" sz="1890">
                <a:solidFill>
                  <a:schemeClr val="tx1">
                    <a:lumMod val="75000"/>
                    <a:lumOff val="25000"/>
                  </a:schemeClr>
                </a:solidFill>
                <a:latin typeface="微软雅黑" panose="020B0503020204020204" pitchFamily="34" charset="-122"/>
                <a:ea typeface="微软雅黑" panose="020B0503020204020204" pitchFamily="34" charset="-122"/>
              </a:rPr>
              <a:t>G</a:t>
            </a:r>
            <a:endParaRPr lang="zh-CN" altLang="en-US" sz="189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outVertical)">
                                      <p:cBhvr>
                                        <p:cTn id="7" dur="500"/>
                                        <p:tgtEl>
                                          <p:spTgt spid="73"/>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150"/>
                                        </p:tgtEl>
                                        <p:attrNameLst>
                                          <p:attrName>style.visibility</p:attrName>
                                        </p:attrNameLst>
                                      </p:cBhvr>
                                      <p:to>
                                        <p:strVal val="visible"/>
                                      </p:to>
                                    </p:set>
                                    <p:anim calcmode="lin" valueType="num">
                                      <p:cBhvr additive="base">
                                        <p:cTn id="11" dur="500" fill="hold"/>
                                        <p:tgtEl>
                                          <p:spTgt spid="150"/>
                                        </p:tgtEl>
                                        <p:attrNameLst>
                                          <p:attrName>ppt_x</p:attrName>
                                        </p:attrNameLst>
                                      </p:cBhvr>
                                      <p:tavLst>
                                        <p:tav tm="0">
                                          <p:val>
                                            <p:strVal val="#ppt_x"/>
                                          </p:val>
                                        </p:tav>
                                        <p:tav tm="100000">
                                          <p:val>
                                            <p:strVal val="#ppt_x"/>
                                          </p:val>
                                        </p:tav>
                                      </p:tavLst>
                                    </p:anim>
                                    <p:anim calcmode="lin" valueType="num">
                                      <p:cBhvr additive="base">
                                        <p:cTn id="12" dur="500" fill="hold"/>
                                        <p:tgtEl>
                                          <p:spTgt spid="15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fill="hold"/>
                                        <p:tgtEl>
                                          <p:spTgt spid="151"/>
                                        </p:tgtEl>
                                        <p:attrNameLst>
                                          <p:attrName>ppt_x</p:attrName>
                                        </p:attrNameLst>
                                      </p:cBhvr>
                                      <p:tavLst>
                                        <p:tav tm="0">
                                          <p:val>
                                            <p:strVal val="#ppt_x"/>
                                          </p:val>
                                        </p:tav>
                                        <p:tav tm="100000">
                                          <p:val>
                                            <p:strVal val="#ppt_x"/>
                                          </p:val>
                                        </p:tav>
                                      </p:tavLst>
                                    </p:anim>
                                    <p:anim calcmode="lin" valueType="num">
                                      <p:cBhvr additive="base">
                                        <p:cTn id="16" dur="500" fill="hold"/>
                                        <p:tgtEl>
                                          <p:spTgt spid="15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fill="hold"/>
                                        <p:tgtEl>
                                          <p:spTgt spid="152"/>
                                        </p:tgtEl>
                                        <p:attrNameLst>
                                          <p:attrName>ppt_x</p:attrName>
                                        </p:attrNameLst>
                                      </p:cBhvr>
                                      <p:tavLst>
                                        <p:tav tm="0">
                                          <p:val>
                                            <p:strVal val="#ppt_x"/>
                                          </p:val>
                                        </p:tav>
                                        <p:tav tm="100000">
                                          <p:val>
                                            <p:strVal val="#ppt_x"/>
                                          </p:val>
                                        </p:tav>
                                      </p:tavLst>
                                    </p:anim>
                                    <p:anim calcmode="lin" valueType="num">
                                      <p:cBhvr additive="base">
                                        <p:cTn id="20" dur="500" fill="hold"/>
                                        <p:tgtEl>
                                          <p:spTgt spid="15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153"/>
                                        </p:tgtEl>
                                        <p:attrNameLst>
                                          <p:attrName>style.visibility</p:attrName>
                                        </p:attrNameLst>
                                      </p:cBhvr>
                                      <p:to>
                                        <p:strVal val="visible"/>
                                      </p:to>
                                    </p:set>
                                    <p:anim calcmode="lin" valueType="num">
                                      <p:cBhvr additive="base">
                                        <p:cTn id="23" dur="500" fill="hold"/>
                                        <p:tgtEl>
                                          <p:spTgt spid="153"/>
                                        </p:tgtEl>
                                        <p:attrNameLst>
                                          <p:attrName>ppt_x</p:attrName>
                                        </p:attrNameLst>
                                      </p:cBhvr>
                                      <p:tavLst>
                                        <p:tav tm="0">
                                          <p:val>
                                            <p:strVal val="#ppt_x"/>
                                          </p:val>
                                        </p:tav>
                                        <p:tav tm="100000">
                                          <p:val>
                                            <p:strVal val="#ppt_x"/>
                                          </p:val>
                                        </p:tav>
                                      </p:tavLst>
                                    </p:anim>
                                    <p:anim calcmode="lin" valueType="num">
                                      <p:cBhvr additive="base">
                                        <p:cTn id="24" dur="500" fill="hold"/>
                                        <p:tgtEl>
                                          <p:spTgt spid="15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54"/>
                                        </p:tgtEl>
                                        <p:attrNameLst>
                                          <p:attrName>style.visibility</p:attrName>
                                        </p:attrNameLst>
                                      </p:cBhvr>
                                      <p:to>
                                        <p:strVal val="visible"/>
                                      </p:to>
                                    </p:set>
                                    <p:anim calcmode="lin" valueType="num">
                                      <p:cBhvr additive="base">
                                        <p:cTn id="27" dur="500" fill="hold"/>
                                        <p:tgtEl>
                                          <p:spTgt spid="154"/>
                                        </p:tgtEl>
                                        <p:attrNameLst>
                                          <p:attrName>ppt_x</p:attrName>
                                        </p:attrNameLst>
                                      </p:cBhvr>
                                      <p:tavLst>
                                        <p:tav tm="0">
                                          <p:val>
                                            <p:strVal val="#ppt_x"/>
                                          </p:val>
                                        </p:tav>
                                        <p:tav tm="100000">
                                          <p:val>
                                            <p:strVal val="#ppt_x"/>
                                          </p:val>
                                        </p:tav>
                                      </p:tavLst>
                                    </p:anim>
                                    <p:anim calcmode="lin" valueType="num">
                                      <p:cBhvr additive="base">
                                        <p:cTn id="28" dur="500" fill="hold"/>
                                        <p:tgtEl>
                                          <p:spTgt spid="15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155"/>
                                        </p:tgtEl>
                                        <p:attrNameLst>
                                          <p:attrName>style.visibility</p:attrName>
                                        </p:attrNameLst>
                                      </p:cBhvr>
                                      <p:to>
                                        <p:strVal val="visible"/>
                                      </p:to>
                                    </p:set>
                                    <p:anim calcmode="lin" valueType="num">
                                      <p:cBhvr additive="base">
                                        <p:cTn id="31" dur="500" fill="hold"/>
                                        <p:tgtEl>
                                          <p:spTgt spid="155"/>
                                        </p:tgtEl>
                                        <p:attrNameLst>
                                          <p:attrName>ppt_x</p:attrName>
                                        </p:attrNameLst>
                                      </p:cBhvr>
                                      <p:tavLst>
                                        <p:tav tm="0">
                                          <p:val>
                                            <p:strVal val="#ppt_x"/>
                                          </p:val>
                                        </p:tav>
                                        <p:tav tm="100000">
                                          <p:val>
                                            <p:strVal val="#ppt_x"/>
                                          </p:val>
                                        </p:tav>
                                      </p:tavLst>
                                    </p:anim>
                                    <p:anim calcmode="lin" valueType="num">
                                      <p:cBhvr additive="base">
                                        <p:cTn id="32" dur="500" fill="hold"/>
                                        <p:tgtEl>
                                          <p:spTgt spid="155"/>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anim calcmode="lin" valueType="num">
                                      <p:cBhvr additive="base">
                                        <p:cTn id="35" dur="500" fill="hold"/>
                                        <p:tgtEl>
                                          <p:spTgt spid="156"/>
                                        </p:tgtEl>
                                        <p:attrNameLst>
                                          <p:attrName>ppt_x</p:attrName>
                                        </p:attrNameLst>
                                      </p:cBhvr>
                                      <p:tavLst>
                                        <p:tav tm="0">
                                          <p:val>
                                            <p:strVal val="#ppt_x"/>
                                          </p:val>
                                        </p:tav>
                                        <p:tav tm="100000">
                                          <p:val>
                                            <p:strVal val="#ppt_x"/>
                                          </p:val>
                                        </p:tav>
                                      </p:tavLst>
                                    </p:anim>
                                    <p:anim calcmode="lin" valueType="num">
                                      <p:cBhvr additive="base">
                                        <p:cTn id="36" dur="500" fill="hold"/>
                                        <p:tgtEl>
                                          <p:spTgt spid="156"/>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wipe(left)">
                                      <p:cBhvr>
                                        <p:cTn id="40" dur="500"/>
                                        <p:tgtEl>
                                          <p:spTgt spid="136"/>
                                        </p:tgtEl>
                                      </p:cBhvr>
                                    </p:animEffect>
                                  </p:childTnLst>
                                </p:cTn>
                              </p:par>
                              <p:par>
                                <p:cTn id="41" presetID="22" presetClass="entr" presetSubtype="8" fill="hold" grpId="0" nodeType="withEffect">
                                  <p:stCondLst>
                                    <p:cond delay="100"/>
                                  </p:stCondLst>
                                  <p:childTnLst>
                                    <p:set>
                                      <p:cBhvr>
                                        <p:cTn id="42" dur="1" fill="hold">
                                          <p:stCondLst>
                                            <p:cond delay="0"/>
                                          </p:stCondLst>
                                        </p:cTn>
                                        <p:tgtEl>
                                          <p:spTgt spid="137"/>
                                        </p:tgtEl>
                                        <p:attrNameLst>
                                          <p:attrName>style.visibility</p:attrName>
                                        </p:attrNameLst>
                                      </p:cBhvr>
                                      <p:to>
                                        <p:strVal val="visible"/>
                                      </p:to>
                                    </p:set>
                                    <p:animEffect transition="in" filter="wipe(left)">
                                      <p:cBhvr>
                                        <p:cTn id="43" dur="500"/>
                                        <p:tgtEl>
                                          <p:spTgt spid="137"/>
                                        </p:tgtEl>
                                      </p:cBhvr>
                                    </p:animEffect>
                                  </p:childTnLst>
                                </p:cTn>
                              </p:par>
                              <p:par>
                                <p:cTn id="44" presetID="22" presetClass="entr" presetSubtype="8" fill="hold" grpId="0" nodeType="withEffect">
                                  <p:stCondLst>
                                    <p:cond delay="200"/>
                                  </p:stCondLst>
                                  <p:childTnLst>
                                    <p:set>
                                      <p:cBhvr>
                                        <p:cTn id="45" dur="1" fill="hold">
                                          <p:stCondLst>
                                            <p:cond delay="0"/>
                                          </p:stCondLst>
                                        </p:cTn>
                                        <p:tgtEl>
                                          <p:spTgt spid="138"/>
                                        </p:tgtEl>
                                        <p:attrNameLst>
                                          <p:attrName>style.visibility</p:attrName>
                                        </p:attrNameLst>
                                      </p:cBhvr>
                                      <p:to>
                                        <p:strVal val="visible"/>
                                      </p:to>
                                    </p:set>
                                    <p:animEffect transition="in" filter="wipe(left)">
                                      <p:cBhvr>
                                        <p:cTn id="46" dur="500"/>
                                        <p:tgtEl>
                                          <p:spTgt spid="138"/>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39"/>
                                        </p:tgtEl>
                                        <p:attrNameLst>
                                          <p:attrName>style.visibility</p:attrName>
                                        </p:attrNameLst>
                                      </p:cBhvr>
                                      <p:to>
                                        <p:strVal val="visible"/>
                                      </p:to>
                                    </p:set>
                                    <p:animEffect transition="in" filter="wipe(left)">
                                      <p:cBhvr>
                                        <p:cTn id="49" dur="500"/>
                                        <p:tgtEl>
                                          <p:spTgt spid="139"/>
                                        </p:tgtEl>
                                      </p:cBhvr>
                                    </p:animEffect>
                                  </p:childTnLst>
                                </p:cTn>
                              </p:par>
                              <p:par>
                                <p:cTn id="50" presetID="22" presetClass="entr" presetSubtype="8" fill="hold" grpId="0" nodeType="withEffect">
                                  <p:stCondLst>
                                    <p:cond delay="400"/>
                                  </p:stCondLst>
                                  <p:childTnLst>
                                    <p:set>
                                      <p:cBhvr>
                                        <p:cTn id="51" dur="1" fill="hold">
                                          <p:stCondLst>
                                            <p:cond delay="0"/>
                                          </p:stCondLst>
                                        </p:cTn>
                                        <p:tgtEl>
                                          <p:spTgt spid="140"/>
                                        </p:tgtEl>
                                        <p:attrNameLst>
                                          <p:attrName>style.visibility</p:attrName>
                                        </p:attrNameLst>
                                      </p:cBhvr>
                                      <p:to>
                                        <p:strVal val="visible"/>
                                      </p:to>
                                    </p:set>
                                    <p:animEffect transition="in" filter="wipe(left)">
                                      <p:cBhvr>
                                        <p:cTn id="52" dur="500"/>
                                        <p:tgtEl>
                                          <p:spTgt spid="140"/>
                                        </p:tgtEl>
                                      </p:cBhvr>
                                    </p:animEffect>
                                  </p:childTnLst>
                                </p:cTn>
                              </p:par>
                              <p:par>
                                <p:cTn id="53" presetID="22" presetClass="entr" presetSubtype="8" fill="hold" grpId="0" nodeType="withEffect">
                                  <p:stCondLst>
                                    <p:cond delay="500"/>
                                  </p:stCondLst>
                                  <p:childTnLst>
                                    <p:set>
                                      <p:cBhvr>
                                        <p:cTn id="54" dur="1" fill="hold">
                                          <p:stCondLst>
                                            <p:cond delay="0"/>
                                          </p:stCondLst>
                                        </p:cTn>
                                        <p:tgtEl>
                                          <p:spTgt spid="141"/>
                                        </p:tgtEl>
                                        <p:attrNameLst>
                                          <p:attrName>style.visibility</p:attrName>
                                        </p:attrNameLst>
                                      </p:cBhvr>
                                      <p:to>
                                        <p:strVal val="visible"/>
                                      </p:to>
                                    </p:set>
                                    <p:animEffect transition="in" filter="wipe(left)">
                                      <p:cBhvr>
                                        <p:cTn id="55" dur="500"/>
                                        <p:tgtEl>
                                          <p:spTgt spid="141"/>
                                        </p:tgtEl>
                                      </p:cBhvr>
                                    </p:animEffect>
                                  </p:childTnLst>
                                </p:cTn>
                              </p:par>
                              <p:par>
                                <p:cTn id="56" presetID="22" presetClass="entr" presetSubtype="8" fill="hold" grpId="0" nodeType="withEffect">
                                  <p:stCondLst>
                                    <p:cond delay="600"/>
                                  </p:stCondLst>
                                  <p:childTnLst>
                                    <p:set>
                                      <p:cBhvr>
                                        <p:cTn id="57" dur="1" fill="hold">
                                          <p:stCondLst>
                                            <p:cond delay="0"/>
                                          </p:stCondLst>
                                        </p:cTn>
                                        <p:tgtEl>
                                          <p:spTgt spid="142"/>
                                        </p:tgtEl>
                                        <p:attrNameLst>
                                          <p:attrName>style.visibility</p:attrName>
                                        </p:attrNameLst>
                                      </p:cBhvr>
                                      <p:to>
                                        <p:strVal val="visible"/>
                                      </p:to>
                                    </p:set>
                                    <p:animEffect transition="in" filter="wipe(left)">
                                      <p:cBhvr>
                                        <p:cTn id="58" dur="500"/>
                                        <p:tgtEl>
                                          <p:spTgt spid="14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wipe(right)">
                                      <p:cBhvr>
                                        <p:cTn id="61" dur="500"/>
                                        <p:tgtEl>
                                          <p:spTgt spid="122"/>
                                        </p:tgtEl>
                                      </p:cBhvr>
                                    </p:animEffect>
                                  </p:childTnLst>
                                </p:cTn>
                              </p:par>
                              <p:par>
                                <p:cTn id="62" presetID="22" presetClass="entr" presetSubtype="2" fill="hold" grpId="0" nodeType="withEffect">
                                  <p:stCondLst>
                                    <p:cond delay="100"/>
                                  </p:stCondLst>
                                  <p:childTnLst>
                                    <p:set>
                                      <p:cBhvr>
                                        <p:cTn id="63" dur="1" fill="hold">
                                          <p:stCondLst>
                                            <p:cond delay="0"/>
                                          </p:stCondLst>
                                        </p:cTn>
                                        <p:tgtEl>
                                          <p:spTgt spid="123"/>
                                        </p:tgtEl>
                                        <p:attrNameLst>
                                          <p:attrName>style.visibility</p:attrName>
                                        </p:attrNameLst>
                                      </p:cBhvr>
                                      <p:to>
                                        <p:strVal val="visible"/>
                                      </p:to>
                                    </p:set>
                                    <p:animEffect transition="in" filter="wipe(right)">
                                      <p:cBhvr>
                                        <p:cTn id="64" dur="500"/>
                                        <p:tgtEl>
                                          <p:spTgt spid="123"/>
                                        </p:tgtEl>
                                      </p:cBhvr>
                                    </p:animEffect>
                                  </p:childTnLst>
                                </p:cTn>
                              </p:par>
                              <p:par>
                                <p:cTn id="65" presetID="22" presetClass="entr" presetSubtype="2" fill="hold" grpId="0" nodeType="withEffect">
                                  <p:stCondLst>
                                    <p:cond delay="200"/>
                                  </p:stCondLst>
                                  <p:childTnLst>
                                    <p:set>
                                      <p:cBhvr>
                                        <p:cTn id="66" dur="1" fill="hold">
                                          <p:stCondLst>
                                            <p:cond delay="0"/>
                                          </p:stCondLst>
                                        </p:cTn>
                                        <p:tgtEl>
                                          <p:spTgt spid="124"/>
                                        </p:tgtEl>
                                        <p:attrNameLst>
                                          <p:attrName>style.visibility</p:attrName>
                                        </p:attrNameLst>
                                      </p:cBhvr>
                                      <p:to>
                                        <p:strVal val="visible"/>
                                      </p:to>
                                    </p:set>
                                    <p:animEffect transition="in" filter="wipe(right)">
                                      <p:cBhvr>
                                        <p:cTn id="67" dur="500"/>
                                        <p:tgtEl>
                                          <p:spTgt spid="124"/>
                                        </p:tgtEl>
                                      </p:cBhvr>
                                    </p:animEffect>
                                  </p:childTnLst>
                                </p:cTn>
                              </p:par>
                              <p:par>
                                <p:cTn id="68" presetID="22" presetClass="entr" presetSubtype="2" fill="hold" grpId="0" nodeType="withEffect">
                                  <p:stCondLst>
                                    <p:cond delay="300"/>
                                  </p:stCondLst>
                                  <p:childTnLst>
                                    <p:set>
                                      <p:cBhvr>
                                        <p:cTn id="69" dur="1" fill="hold">
                                          <p:stCondLst>
                                            <p:cond delay="0"/>
                                          </p:stCondLst>
                                        </p:cTn>
                                        <p:tgtEl>
                                          <p:spTgt spid="125"/>
                                        </p:tgtEl>
                                        <p:attrNameLst>
                                          <p:attrName>style.visibility</p:attrName>
                                        </p:attrNameLst>
                                      </p:cBhvr>
                                      <p:to>
                                        <p:strVal val="visible"/>
                                      </p:to>
                                    </p:set>
                                    <p:animEffect transition="in" filter="wipe(right)">
                                      <p:cBhvr>
                                        <p:cTn id="70" dur="500"/>
                                        <p:tgtEl>
                                          <p:spTgt spid="125"/>
                                        </p:tgtEl>
                                      </p:cBhvr>
                                    </p:animEffect>
                                  </p:childTnLst>
                                </p:cTn>
                              </p:par>
                              <p:par>
                                <p:cTn id="71" presetID="22" presetClass="entr" presetSubtype="2" fill="hold" grpId="0" nodeType="withEffect">
                                  <p:stCondLst>
                                    <p:cond delay="400"/>
                                  </p:stCondLst>
                                  <p:childTnLst>
                                    <p:set>
                                      <p:cBhvr>
                                        <p:cTn id="72" dur="1" fill="hold">
                                          <p:stCondLst>
                                            <p:cond delay="0"/>
                                          </p:stCondLst>
                                        </p:cTn>
                                        <p:tgtEl>
                                          <p:spTgt spid="126"/>
                                        </p:tgtEl>
                                        <p:attrNameLst>
                                          <p:attrName>style.visibility</p:attrName>
                                        </p:attrNameLst>
                                      </p:cBhvr>
                                      <p:to>
                                        <p:strVal val="visible"/>
                                      </p:to>
                                    </p:set>
                                    <p:animEffect transition="in" filter="wipe(right)">
                                      <p:cBhvr>
                                        <p:cTn id="73" dur="500"/>
                                        <p:tgtEl>
                                          <p:spTgt spid="126"/>
                                        </p:tgtEl>
                                      </p:cBhvr>
                                    </p:animEffect>
                                  </p:childTnLst>
                                </p:cTn>
                              </p:par>
                              <p:par>
                                <p:cTn id="74" presetID="22" presetClass="entr" presetSubtype="2" fill="hold" grpId="0" nodeType="withEffect">
                                  <p:stCondLst>
                                    <p:cond delay="500"/>
                                  </p:stCondLst>
                                  <p:childTnLst>
                                    <p:set>
                                      <p:cBhvr>
                                        <p:cTn id="75" dur="1" fill="hold">
                                          <p:stCondLst>
                                            <p:cond delay="0"/>
                                          </p:stCondLst>
                                        </p:cTn>
                                        <p:tgtEl>
                                          <p:spTgt spid="127"/>
                                        </p:tgtEl>
                                        <p:attrNameLst>
                                          <p:attrName>style.visibility</p:attrName>
                                        </p:attrNameLst>
                                      </p:cBhvr>
                                      <p:to>
                                        <p:strVal val="visible"/>
                                      </p:to>
                                    </p:set>
                                    <p:animEffect transition="in" filter="wipe(right)">
                                      <p:cBhvr>
                                        <p:cTn id="76" dur="500"/>
                                        <p:tgtEl>
                                          <p:spTgt spid="127"/>
                                        </p:tgtEl>
                                      </p:cBhvr>
                                    </p:animEffect>
                                  </p:childTnLst>
                                </p:cTn>
                              </p:par>
                              <p:par>
                                <p:cTn id="77" presetID="22" presetClass="entr" presetSubtype="2" fill="hold" grpId="0" nodeType="withEffect">
                                  <p:stCondLst>
                                    <p:cond delay="600"/>
                                  </p:stCondLst>
                                  <p:childTnLst>
                                    <p:set>
                                      <p:cBhvr>
                                        <p:cTn id="78" dur="1" fill="hold">
                                          <p:stCondLst>
                                            <p:cond delay="0"/>
                                          </p:stCondLst>
                                        </p:cTn>
                                        <p:tgtEl>
                                          <p:spTgt spid="128"/>
                                        </p:tgtEl>
                                        <p:attrNameLst>
                                          <p:attrName>style.visibility</p:attrName>
                                        </p:attrNameLst>
                                      </p:cBhvr>
                                      <p:to>
                                        <p:strVal val="visible"/>
                                      </p:to>
                                    </p:set>
                                    <p:animEffect transition="in" filter="wipe(right)">
                                      <p:cBhvr>
                                        <p:cTn id="79" dur="500"/>
                                        <p:tgtEl>
                                          <p:spTgt spid="128"/>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wipe(left)">
                                      <p:cBhvr>
                                        <p:cTn id="83" dur="500"/>
                                        <p:tgtEl>
                                          <p:spTgt spid="143"/>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44"/>
                                        </p:tgtEl>
                                        <p:attrNameLst>
                                          <p:attrName>style.visibility</p:attrName>
                                        </p:attrNameLst>
                                      </p:cBhvr>
                                      <p:to>
                                        <p:strVal val="visible"/>
                                      </p:to>
                                    </p:set>
                                    <p:animEffect transition="in" filter="wipe(left)">
                                      <p:cBhvr>
                                        <p:cTn id="86" dur="500"/>
                                        <p:tgtEl>
                                          <p:spTgt spid="144"/>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45"/>
                                        </p:tgtEl>
                                        <p:attrNameLst>
                                          <p:attrName>style.visibility</p:attrName>
                                        </p:attrNameLst>
                                      </p:cBhvr>
                                      <p:to>
                                        <p:strVal val="visible"/>
                                      </p:to>
                                    </p:set>
                                    <p:animEffect transition="in" filter="wipe(left)">
                                      <p:cBhvr>
                                        <p:cTn id="89" dur="500"/>
                                        <p:tgtEl>
                                          <p:spTgt spid="1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left)">
                                      <p:cBhvr>
                                        <p:cTn id="92" dur="500"/>
                                        <p:tgtEl>
                                          <p:spTgt spid="14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147"/>
                                        </p:tgtEl>
                                        <p:attrNameLst>
                                          <p:attrName>style.visibility</p:attrName>
                                        </p:attrNameLst>
                                      </p:cBhvr>
                                      <p:to>
                                        <p:strVal val="visible"/>
                                      </p:to>
                                    </p:set>
                                    <p:animEffect transition="in" filter="wipe(left)">
                                      <p:cBhvr>
                                        <p:cTn id="95" dur="500"/>
                                        <p:tgtEl>
                                          <p:spTgt spid="14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wipe(left)">
                                      <p:cBhvr>
                                        <p:cTn id="98" dur="500"/>
                                        <p:tgtEl>
                                          <p:spTgt spid="148"/>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49"/>
                                        </p:tgtEl>
                                        <p:attrNameLst>
                                          <p:attrName>style.visibility</p:attrName>
                                        </p:attrNameLst>
                                      </p:cBhvr>
                                      <p:to>
                                        <p:strVal val="visible"/>
                                      </p:to>
                                    </p:set>
                                    <p:animEffect transition="in" filter="wipe(left)">
                                      <p:cBhvr>
                                        <p:cTn id="101" dur="500"/>
                                        <p:tgtEl>
                                          <p:spTgt spid="149"/>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wipe(right)">
                                      <p:cBhvr>
                                        <p:cTn id="104" dur="500"/>
                                        <p:tgtEl>
                                          <p:spTgt spid="1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wipe(right)">
                                      <p:cBhvr>
                                        <p:cTn id="107" dur="500"/>
                                        <p:tgtEl>
                                          <p:spTgt spid="130"/>
                                        </p:tgtEl>
                                      </p:cBhvr>
                                    </p:animEffect>
                                  </p:childTnLst>
                                </p:cTn>
                              </p:par>
                              <p:par>
                                <p:cTn id="108" presetID="22" presetClass="entr" presetSubtype="2" fill="hold" grpId="0" nodeType="withEffect">
                                  <p:stCondLst>
                                    <p:cond delay="0"/>
                                  </p:stCondLst>
                                  <p:childTnLst>
                                    <p:set>
                                      <p:cBhvr>
                                        <p:cTn id="109" dur="1" fill="hold">
                                          <p:stCondLst>
                                            <p:cond delay="0"/>
                                          </p:stCondLst>
                                        </p:cTn>
                                        <p:tgtEl>
                                          <p:spTgt spid="131"/>
                                        </p:tgtEl>
                                        <p:attrNameLst>
                                          <p:attrName>style.visibility</p:attrName>
                                        </p:attrNameLst>
                                      </p:cBhvr>
                                      <p:to>
                                        <p:strVal val="visible"/>
                                      </p:to>
                                    </p:set>
                                    <p:animEffect transition="in" filter="wipe(right)">
                                      <p:cBhvr>
                                        <p:cTn id="110" dur="500"/>
                                        <p:tgtEl>
                                          <p:spTgt spid="13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animEffect transition="in" filter="wipe(right)">
                                      <p:cBhvr>
                                        <p:cTn id="113" dur="500"/>
                                        <p:tgtEl>
                                          <p:spTgt spid="13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33"/>
                                        </p:tgtEl>
                                        <p:attrNameLst>
                                          <p:attrName>style.visibility</p:attrName>
                                        </p:attrNameLst>
                                      </p:cBhvr>
                                      <p:to>
                                        <p:strVal val="visible"/>
                                      </p:to>
                                    </p:set>
                                    <p:animEffect transition="in" filter="wipe(right)">
                                      <p:cBhvr>
                                        <p:cTn id="116" dur="500"/>
                                        <p:tgtEl>
                                          <p:spTgt spid="133"/>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wipe(right)">
                                      <p:cBhvr>
                                        <p:cTn id="119" dur="500"/>
                                        <p:tgtEl>
                                          <p:spTgt spid="134"/>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135"/>
                                        </p:tgtEl>
                                        <p:attrNameLst>
                                          <p:attrName>style.visibility</p:attrName>
                                        </p:attrNameLst>
                                      </p:cBhvr>
                                      <p:to>
                                        <p:strVal val="visible"/>
                                      </p:to>
                                    </p:set>
                                    <p:animEffect transition="in" filter="wipe(right)">
                                      <p:cBhvr>
                                        <p:cTn id="122" dur="500"/>
                                        <p:tgtEl>
                                          <p:spTgt spid="135"/>
                                        </p:tgtEl>
                                      </p:cBhvr>
                                    </p:animEffect>
                                  </p:childTnLst>
                                </p:cTn>
                              </p:par>
                            </p:childTnLst>
                          </p:cTn>
                        </p:par>
                        <p:par>
                          <p:cTn id="123" fill="hold">
                            <p:stCondLst>
                              <p:cond delay="2000"/>
                            </p:stCondLst>
                            <p:childTnLst>
                              <p:par>
                                <p:cTn id="124" presetID="10" presetClass="entr" presetSubtype="0" fill="hold" nodeType="after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par>
                                <p:cTn id="127" presetID="10" presetClass="entr" presetSubtype="0" fill="hold" nodeType="withEffect">
                                  <p:stCondLst>
                                    <p:cond delay="0"/>
                                  </p:stCondLst>
                                  <p:childTnLst>
                                    <p:set>
                                      <p:cBhvr>
                                        <p:cTn id="128" dur="1" fill="hold">
                                          <p:stCondLst>
                                            <p:cond delay="0"/>
                                          </p:stCondLst>
                                        </p:cTn>
                                        <p:tgtEl>
                                          <p:spTgt spid="90"/>
                                        </p:tgtEl>
                                        <p:attrNameLst>
                                          <p:attrName>style.visibility</p:attrName>
                                        </p:attrNameLst>
                                      </p:cBhvr>
                                      <p:to>
                                        <p:strVal val="visible"/>
                                      </p:to>
                                    </p:set>
                                    <p:animEffect transition="in" filter="fade">
                                      <p:cBhvr>
                                        <p:cTn id="129" dur="500"/>
                                        <p:tgtEl>
                                          <p:spTgt spid="90"/>
                                        </p:tgtEl>
                                      </p:cBhvr>
                                    </p:animEffect>
                                  </p:childTnLst>
                                </p:cTn>
                              </p:par>
                            </p:childTnLst>
                          </p:cTn>
                        </p:par>
                        <p:par>
                          <p:cTn id="130" fill="hold">
                            <p:stCondLst>
                              <p:cond delay="2500"/>
                            </p:stCondLst>
                            <p:childTnLst>
                              <p:par>
                                <p:cTn id="131" presetID="12" presetClass="entr" presetSubtype="4" fill="hold" grpId="0" nodeType="afterEffect">
                                  <p:stCondLst>
                                    <p:cond delay="0"/>
                                  </p:stCondLst>
                                  <p:childTnLst>
                                    <p:set>
                                      <p:cBhvr>
                                        <p:cTn id="132" dur="1" fill="hold">
                                          <p:stCondLst>
                                            <p:cond delay="0"/>
                                          </p:stCondLst>
                                        </p:cTn>
                                        <p:tgtEl>
                                          <p:spTgt spid="102"/>
                                        </p:tgtEl>
                                        <p:attrNameLst>
                                          <p:attrName>style.visibility</p:attrName>
                                        </p:attrNameLst>
                                      </p:cBhvr>
                                      <p:to>
                                        <p:strVal val="visible"/>
                                      </p:to>
                                    </p:set>
                                    <p:anim calcmode="lin" valueType="num">
                                      <p:cBhvr additive="base">
                                        <p:cTn id="133" dur="500"/>
                                        <p:tgtEl>
                                          <p:spTgt spid="102"/>
                                        </p:tgtEl>
                                        <p:attrNameLst>
                                          <p:attrName>ppt_y</p:attrName>
                                        </p:attrNameLst>
                                      </p:cBhvr>
                                      <p:tavLst>
                                        <p:tav tm="0">
                                          <p:val>
                                            <p:strVal val="#ppt_y+#ppt_h*1.125000"/>
                                          </p:val>
                                        </p:tav>
                                        <p:tav tm="100000">
                                          <p:val>
                                            <p:strVal val="#ppt_y"/>
                                          </p:val>
                                        </p:tav>
                                      </p:tavLst>
                                    </p:anim>
                                    <p:animEffect transition="in" filter="wipe(up)">
                                      <p:cBhvr>
                                        <p:cTn id="134" dur="500"/>
                                        <p:tgtEl>
                                          <p:spTgt spid="102"/>
                                        </p:tgtEl>
                                      </p:cBhvr>
                                    </p:animEffect>
                                  </p:childTnLst>
                                </p:cTn>
                              </p:par>
                              <p:par>
                                <p:cTn id="135" presetID="12" presetClass="entr" presetSubtype="4" fill="hold" grpId="0" nodeType="withEffect">
                                  <p:stCondLst>
                                    <p:cond delay="100"/>
                                  </p:stCondLst>
                                  <p:childTnLst>
                                    <p:set>
                                      <p:cBhvr>
                                        <p:cTn id="136" dur="1" fill="hold">
                                          <p:stCondLst>
                                            <p:cond delay="0"/>
                                          </p:stCondLst>
                                        </p:cTn>
                                        <p:tgtEl>
                                          <p:spTgt spid="103"/>
                                        </p:tgtEl>
                                        <p:attrNameLst>
                                          <p:attrName>style.visibility</p:attrName>
                                        </p:attrNameLst>
                                      </p:cBhvr>
                                      <p:to>
                                        <p:strVal val="visible"/>
                                      </p:to>
                                    </p:set>
                                    <p:anim calcmode="lin" valueType="num">
                                      <p:cBhvr additive="base">
                                        <p:cTn id="137" dur="500"/>
                                        <p:tgtEl>
                                          <p:spTgt spid="103"/>
                                        </p:tgtEl>
                                        <p:attrNameLst>
                                          <p:attrName>ppt_y</p:attrName>
                                        </p:attrNameLst>
                                      </p:cBhvr>
                                      <p:tavLst>
                                        <p:tav tm="0">
                                          <p:val>
                                            <p:strVal val="#ppt_y+#ppt_h*1.125000"/>
                                          </p:val>
                                        </p:tav>
                                        <p:tav tm="100000">
                                          <p:val>
                                            <p:strVal val="#ppt_y"/>
                                          </p:val>
                                        </p:tav>
                                      </p:tavLst>
                                    </p:anim>
                                    <p:animEffect transition="in" filter="wipe(up)">
                                      <p:cBhvr>
                                        <p:cTn id="138" dur="500"/>
                                        <p:tgtEl>
                                          <p:spTgt spid="103"/>
                                        </p:tgtEl>
                                      </p:cBhvr>
                                    </p:animEffect>
                                  </p:childTnLst>
                                </p:cTn>
                              </p:par>
                              <p:par>
                                <p:cTn id="139" presetID="12" presetClass="entr" presetSubtype="4" fill="hold" grpId="0" nodeType="withEffect">
                                  <p:stCondLst>
                                    <p:cond delay="200"/>
                                  </p:stCondLst>
                                  <p:childTnLst>
                                    <p:set>
                                      <p:cBhvr>
                                        <p:cTn id="140" dur="1" fill="hold">
                                          <p:stCondLst>
                                            <p:cond delay="0"/>
                                          </p:stCondLst>
                                        </p:cTn>
                                        <p:tgtEl>
                                          <p:spTgt spid="104"/>
                                        </p:tgtEl>
                                        <p:attrNameLst>
                                          <p:attrName>style.visibility</p:attrName>
                                        </p:attrNameLst>
                                      </p:cBhvr>
                                      <p:to>
                                        <p:strVal val="visible"/>
                                      </p:to>
                                    </p:set>
                                    <p:anim calcmode="lin" valueType="num">
                                      <p:cBhvr additive="base">
                                        <p:cTn id="141" dur="500"/>
                                        <p:tgtEl>
                                          <p:spTgt spid="104"/>
                                        </p:tgtEl>
                                        <p:attrNameLst>
                                          <p:attrName>ppt_y</p:attrName>
                                        </p:attrNameLst>
                                      </p:cBhvr>
                                      <p:tavLst>
                                        <p:tav tm="0">
                                          <p:val>
                                            <p:strVal val="#ppt_y+#ppt_h*1.125000"/>
                                          </p:val>
                                        </p:tav>
                                        <p:tav tm="100000">
                                          <p:val>
                                            <p:strVal val="#ppt_y"/>
                                          </p:val>
                                        </p:tav>
                                      </p:tavLst>
                                    </p:anim>
                                    <p:animEffect transition="in" filter="wipe(up)">
                                      <p:cBhvr>
                                        <p:cTn id="142" dur="500"/>
                                        <p:tgtEl>
                                          <p:spTgt spid="104"/>
                                        </p:tgtEl>
                                      </p:cBhvr>
                                    </p:animEffect>
                                  </p:childTnLst>
                                </p:cTn>
                              </p:par>
                              <p:par>
                                <p:cTn id="143" presetID="12" presetClass="entr" presetSubtype="4" fill="hold" grpId="0" nodeType="withEffect">
                                  <p:stCondLst>
                                    <p:cond delay="300"/>
                                  </p:stCondLst>
                                  <p:childTnLst>
                                    <p:set>
                                      <p:cBhvr>
                                        <p:cTn id="144" dur="1" fill="hold">
                                          <p:stCondLst>
                                            <p:cond delay="0"/>
                                          </p:stCondLst>
                                        </p:cTn>
                                        <p:tgtEl>
                                          <p:spTgt spid="105"/>
                                        </p:tgtEl>
                                        <p:attrNameLst>
                                          <p:attrName>style.visibility</p:attrName>
                                        </p:attrNameLst>
                                      </p:cBhvr>
                                      <p:to>
                                        <p:strVal val="visible"/>
                                      </p:to>
                                    </p:set>
                                    <p:anim calcmode="lin" valueType="num">
                                      <p:cBhvr additive="base">
                                        <p:cTn id="145" dur="500"/>
                                        <p:tgtEl>
                                          <p:spTgt spid="105"/>
                                        </p:tgtEl>
                                        <p:attrNameLst>
                                          <p:attrName>ppt_y</p:attrName>
                                        </p:attrNameLst>
                                      </p:cBhvr>
                                      <p:tavLst>
                                        <p:tav tm="0">
                                          <p:val>
                                            <p:strVal val="#ppt_y+#ppt_h*1.125000"/>
                                          </p:val>
                                        </p:tav>
                                        <p:tav tm="100000">
                                          <p:val>
                                            <p:strVal val="#ppt_y"/>
                                          </p:val>
                                        </p:tav>
                                      </p:tavLst>
                                    </p:anim>
                                    <p:animEffect transition="in" filter="wipe(up)">
                                      <p:cBhvr>
                                        <p:cTn id="146" dur="500"/>
                                        <p:tgtEl>
                                          <p:spTgt spid="105"/>
                                        </p:tgtEl>
                                      </p:cBhvr>
                                    </p:animEffect>
                                  </p:childTnLst>
                                </p:cTn>
                              </p:par>
                              <p:par>
                                <p:cTn id="147" presetID="12" presetClass="entr" presetSubtype="4" fill="hold" grpId="0" nodeType="withEffect">
                                  <p:stCondLst>
                                    <p:cond delay="400"/>
                                  </p:stCondLst>
                                  <p:childTnLst>
                                    <p:set>
                                      <p:cBhvr>
                                        <p:cTn id="148" dur="1" fill="hold">
                                          <p:stCondLst>
                                            <p:cond delay="0"/>
                                          </p:stCondLst>
                                        </p:cTn>
                                        <p:tgtEl>
                                          <p:spTgt spid="106"/>
                                        </p:tgtEl>
                                        <p:attrNameLst>
                                          <p:attrName>style.visibility</p:attrName>
                                        </p:attrNameLst>
                                      </p:cBhvr>
                                      <p:to>
                                        <p:strVal val="visible"/>
                                      </p:to>
                                    </p:set>
                                    <p:anim calcmode="lin" valueType="num">
                                      <p:cBhvr additive="base">
                                        <p:cTn id="149" dur="500"/>
                                        <p:tgtEl>
                                          <p:spTgt spid="106"/>
                                        </p:tgtEl>
                                        <p:attrNameLst>
                                          <p:attrName>ppt_y</p:attrName>
                                        </p:attrNameLst>
                                      </p:cBhvr>
                                      <p:tavLst>
                                        <p:tav tm="0">
                                          <p:val>
                                            <p:strVal val="#ppt_y+#ppt_h*1.125000"/>
                                          </p:val>
                                        </p:tav>
                                        <p:tav tm="100000">
                                          <p:val>
                                            <p:strVal val="#ppt_y"/>
                                          </p:val>
                                        </p:tav>
                                      </p:tavLst>
                                    </p:anim>
                                    <p:animEffect transition="in" filter="wipe(up)">
                                      <p:cBhvr>
                                        <p:cTn id="150" dur="500"/>
                                        <p:tgtEl>
                                          <p:spTgt spid="106"/>
                                        </p:tgtEl>
                                      </p:cBhvr>
                                    </p:animEffect>
                                  </p:childTnLst>
                                </p:cTn>
                              </p:par>
                              <p:par>
                                <p:cTn id="151" presetID="12" presetClass="entr" presetSubtype="4" fill="hold" grpId="0" nodeType="withEffect">
                                  <p:stCondLst>
                                    <p:cond delay="500"/>
                                  </p:stCondLst>
                                  <p:childTnLst>
                                    <p:set>
                                      <p:cBhvr>
                                        <p:cTn id="152" dur="1" fill="hold">
                                          <p:stCondLst>
                                            <p:cond delay="0"/>
                                          </p:stCondLst>
                                        </p:cTn>
                                        <p:tgtEl>
                                          <p:spTgt spid="107"/>
                                        </p:tgtEl>
                                        <p:attrNameLst>
                                          <p:attrName>style.visibility</p:attrName>
                                        </p:attrNameLst>
                                      </p:cBhvr>
                                      <p:to>
                                        <p:strVal val="visible"/>
                                      </p:to>
                                    </p:set>
                                    <p:anim calcmode="lin" valueType="num">
                                      <p:cBhvr additive="base">
                                        <p:cTn id="153" dur="500"/>
                                        <p:tgtEl>
                                          <p:spTgt spid="107"/>
                                        </p:tgtEl>
                                        <p:attrNameLst>
                                          <p:attrName>ppt_y</p:attrName>
                                        </p:attrNameLst>
                                      </p:cBhvr>
                                      <p:tavLst>
                                        <p:tav tm="0">
                                          <p:val>
                                            <p:strVal val="#ppt_y+#ppt_h*1.125000"/>
                                          </p:val>
                                        </p:tav>
                                        <p:tav tm="100000">
                                          <p:val>
                                            <p:strVal val="#ppt_y"/>
                                          </p:val>
                                        </p:tav>
                                      </p:tavLst>
                                    </p:anim>
                                    <p:animEffect transition="in" filter="wipe(up)">
                                      <p:cBhvr>
                                        <p:cTn id="154" dur="500"/>
                                        <p:tgtEl>
                                          <p:spTgt spid="107"/>
                                        </p:tgtEl>
                                      </p:cBhvr>
                                    </p:animEffect>
                                  </p:childTnLst>
                                </p:cTn>
                              </p:par>
                              <p:par>
                                <p:cTn id="155" presetID="12" presetClass="entr" presetSubtype="4" fill="hold" grpId="0" nodeType="withEffect">
                                  <p:stCondLst>
                                    <p:cond delay="600"/>
                                  </p:stCondLst>
                                  <p:childTnLst>
                                    <p:set>
                                      <p:cBhvr>
                                        <p:cTn id="156" dur="1" fill="hold">
                                          <p:stCondLst>
                                            <p:cond delay="0"/>
                                          </p:stCondLst>
                                        </p:cTn>
                                        <p:tgtEl>
                                          <p:spTgt spid="108"/>
                                        </p:tgtEl>
                                        <p:attrNameLst>
                                          <p:attrName>style.visibility</p:attrName>
                                        </p:attrNameLst>
                                      </p:cBhvr>
                                      <p:to>
                                        <p:strVal val="visible"/>
                                      </p:to>
                                    </p:set>
                                    <p:anim calcmode="lin" valueType="num">
                                      <p:cBhvr additive="base">
                                        <p:cTn id="157" dur="500"/>
                                        <p:tgtEl>
                                          <p:spTgt spid="108"/>
                                        </p:tgtEl>
                                        <p:attrNameLst>
                                          <p:attrName>ppt_y</p:attrName>
                                        </p:attrNameLst>
                                      </p:cBhvr>
                                      <p:tavLst>
                                        <p:tav tm="0">
                                          <p:val>
                                            <p:strVal val="#ppt_y+#ppt_h*1.125000"/>
                                          </p:val>
                                        </p:tav>
                                        <p:tav tm="100000">
                                          <p:val>
                                            <p:strVal val="#ppt_y"/>
                                          </p:val>
                                        </p:tav>
                                      </p:tavLst>
                                    </p:anim>
                                    <p:animEffect transition="in" filter="wipe(up)">
                                      <p:cBhvr>
                                        <p:cTn id="158" dur="500"/>
                                        <p:tgtEl>
                                          <p:spTgt spid="108"/>
                                        </p:tgtEl>
                                      </p:cBhvr>
                                    </p:animEffect>
                                  </p:childTnLst>
                                </p:cTn>
                              </p:par>
                              <p:par>
                                <p:cTn id="159" presetID="12" presetClass="entr" presetSubtype="4" fill="hold" grpId="0" nodeType="withEffect">
                                  <p:stCondLst>
                                    <p:cond delay="700"/>
                                  </p:stCondLst>
                                  <p:childTnLst>
                                    <p:set>
                                      <p:cBhvr>
                                        <p:cTn id="160" dur="1" fill="hold">
                                          <p:stCondLst>
                                            <p:cond delay="0"/>
                                          </p:stCondLst>
                                        </p:cTn>
                                        <p:tgtEl>
                                          <p:spTgt spid="109"/>
                                        </p:tgtEl>
                                        <p:attrNameLst>
                                          <p:attrName>style.visibility</p:attrName>
                                        </p:attrNameLst>
                                      </p:cBhvr>
                                      <p:to>
                                        <p:strVal val="visible"/>
                                      </p:to>
                                    </p:set>
                                    <p:anim calcmode="lin" valueType="num">
                                      <p:cBhvr additive="base">
                                        <p:cTn id="161" dur="500"/>
                                        <p:tgtEl>
                                          <p:spTgt spid="109"/>
                                        </p:tgtEl>
                                        <p:attrNameLst>
                                          <p:attrName>ppt_y</p:attrName>
                                        </p:attrNameLst>
                                      </p:cBhvr>
                                      <p:tavLst>
                                        <p:tav tm="0">
                                          <p:val>
                                            <p:strVal val="#ppt_y+#ppt_h*1.125000"/>
                                          </p:val>
                                        </p:tav>
                                        <p:tav tm="100000">
                                          <p:val>
                                            <p:strVal val="#ppt_y"/>
                                          </p:val>
                                        </p:tav>
                                      </p:tavLst>
                                    </p:anim>
                                    <p:animEffect transition="in" filter="wipe(up)">
                                      <p:cBhvr>
                                        <p:cTn id="162" dur="500"/>
                                        <p:tgtEl>
                                          <p:spTgt spid="109"/>
                                        </p:tgtEl>
                                      </p:cBhvr>
                                    </p:animEffect>
                                  </p:childTnLst>
                                </p:cTn>
                              </p:par>
                              <p:par>
                                <p:cTn id="163" presetID="12" presetClass="entr" presetSubtype="4" fill="hold" grpId="0" nodeType="withEffect">
                                  <p:stCondLst>
                                    <p:cond delay="800"/>
                                  </p:stCondLst>
                                  <p:childTnLst>
                                    <p:set>
                                      <p:cBhvr>
                                        <p:cTn id="164" dur="1" fill="hold">
                                          <p:stCondLst>
                                            <p:cond delay="0"/>
                                          </p:stCondLst>
                                        </p:cTn>
                                        <p:tgtEl>
                                          <p:spTgt spid="110"/>
                                        </p:tgtEl>
                                        <p:attrNameLst>
                                          <p:attrName>style.visibility</p:attrName>
                                        </p:attrNameLst>
                                      </p:cBhvr>
                                      <p:to>
                                        <p:strVal val="visible"/>
                                      </p:to>
                                    </p:set>
                                    <p:anim calcmode="lin" valueType="num">
                                      <p:cBhvr additive="base">
                                        <p:cTn id="165" dur="500"/>
                                        <p:tgtEl>
                                          <p:spTgt spid="110"/>
                                        </p:tgtEl>
                                        <p:attrNameLst>
                                          <p:attrName>ppt_y</p:attrName>
                                        </p:attrNameLst>
                                      </p:cBhvr>
                                      <p:tavLst>
                                        <p:tav tm="0">
                                          <p:val>
                                            <p:strVal val="#ppt_y+#ppt_h*1.125000"/>
                                          </p:val>
                                        </p:tav>
                                        <p:tav tm="100000">
                                          <p:val>
                                            <p:strVal val="#ppt_y"/>
                                          </p:val>
                                        </p:tav>
                                      </p:tavLst>
                                    </p:anim>
                                    <p:animEffect transition="in" filter="wipe(up)">
                                      <p:cBhvr>
                                        <p:cTn id="166" dur="500"/>
                                        <p:tgtEl>
                                          <p:spTgt spid="110"/>
                                        </p:tgtEl>
                                      </p:cBhvr>
                                    </p:animEffect>
                                  </p:childTnLst>
                                </p:cTn>
                              </p:par>
                              <p:par>
                                <p:cTn id="167" presetID="12" presetClass="entr" presetSubtype="4" fill="hold" grpId="0" nodeType="withEffect">
                                  <p:stCondLst>
                                    <p:cond delay="900"/>
                                  </p:stCondLst>
                                  <p:childTnLst>
                                    <p:set>
                                      <p:cBhvr>
                                        <p:cTn id="168" dur="1" fill="hold">
                                          <p:stCondLst>
                                            <p:cond delay="0"/>
                                          </p:stCondLst>
                                        </p:cTn>
                                        <p:tgtEl>
                                          <p:spTgt spid="111"/>
                                        </p:tgtEl>
                                        <p:attrNameLst>
                                          <p:attrName>style.visibility</p:attrName>
                                        </p:attrNameLst>
                                      </p:cBhvr>
                                      <p:to>
                                        <p:strVal val="visible"/>
                                      </p:to>
                                    </p:set>
                                    <p:anim calcmode="lin" valueType="num">
                                      <p:cBhvr additive="base">
                                        <p:cTn id="169" dur="500"/>
                                        <p:tgtEl>
                                          <p:spTgt spid="111"/>
                                        </p:tgtEl>
                                        <p:attrNameLst>
                                          <p:attrName>ppt_y</p:attrName>
                                        </p:attrNameLst>
                                      </p:cBhvr>
                                      <p:tavLst>
                                        <p:tav tm="0">
                                          <p:val>
                                            <p:strVal val="#ppt_y+#ppt_h*1.125000"/>
                                          </p:val>
                                        </p:tav>
                                        <p:tav tm="100000">
                                          <p:val>
                                            <p:strVal val="#ppt_y"/>
                                          </p:val>
                                        </p:tav>
                                      </p:tavLst>
                                    </p:anim>
                                    <p:animEffect transition="in" filter="wipe(up)">
                                      <p:cBhvr>
                                        <p:cTn id="170" dur="500"/>
                                        <p:tgtEl>
                                          <p:spTgt spid="111"/>
                                        </p:tgtEl>
                                      </p:cBhvr>
                                    </p:animEffect>
                                  </p:childTnLst>
                                </p:cTn>
                              </p:par>
                              <p:par>
                                <p:cTn id="171" presetID="12" presetClass="entr" presetSubtype="4" fill="hold" grpId="0" nodeType="withEffect">
                                  <p:stCondLst>
                                    <p:cond delay="0"/>
                                  </p:stCondLst>
                                  <p:childTnLst>
                                    <p:set>
                                      <p:cBhvr>
                                        <p:cTn id="172" dur="1" fill="hold">
                                          <p:stCondLst>
                                            <p:cond delay="0"/>
                                          </p:stCondLst>
                                        </p:cTn>
                                        <p:tgtEl>
                                          <p:spTgt spid="112"/>
                                        </p:tgtEl>
                                        <p:attrNameLst>
                                          <p:attrName>style.visibility</p:attrName>
                                        </p:attrNameLst>
                                      </p:cBhvr>
                                      <p:to>
                                        <p:strVal val="visible"/>
                                      </p:to>
                                    </p:set>
                                    <p:anim calcmode="lin" valueType="num">
                                      <p:cBhvr additive="base">
                                        <p:cTn id="173" dur="500"/>
                                        <p:tgtEl>
                                          <p:spTgt spid="112"/>
                                        </p:tgtEl>
                                        <p:attrNameLst>
                                          <p:attrName>ppt_y</p:attrName>
                                        </p:attrNameLst>
                                      </p:cBhvr>
                                      <p:tavLst>
                                        <p:tav tm="0">
                                          <p:val>
                                            <p:strVal val="#ppt_y+#ppt_h*1.125000"/>
                                          </p:val>
                                        </p:tav>
                                        <p:tav tm="100000">
                                          <p:val>
                                            <p:strVal val="#ppt_y"/>
                                          </p:val>
                                        </p:tav>
                                      </p:tavLst>
                                    </p:anim>
                                    <p:animEffect transition="in" filter="wipe(up)">
                                      <p:cBhvr>
                                        <p:cTn id="174" dur="500"/>
                                        <p:tgtEl>
                                          <p:spTgt spid="112"/>
                                        </p:tgtEl>
                                      </p:cBhvr>
                                    </p:animEffect>
                                  </p:childTnLst>
                                </p:cTn>
                              </p:par>
                              <p:par>
                                <p:cTn id="175" presetID="12" presetClass="entr" presetSubtype="4" fill="hold" grpId="0" nodeType="withEffect">
                                  <p:stCondLst>
                                    <p:cond delay="100"/>
                                  </p:stCondLst>
                                  <p:childTnLst>
                                    <p:set>
                                      <p:cBhvr>
                                        <p:cTn id="176" dur="1" fill="hold">
                                          <p:stCondLst>
                                            <p:cond delay="0"/>
                                          </p:stCondLst>
                                        </p:cTn>
                                        <p:tgtEl>
                                          <p:spTgt spid="113"/>
                                        </p:tgtEl>
                                        <p:attrNameLst>
                                          <p:attrName>style.visibility</p:attrName>
                                        </p:attrNameLst>
                                      </p:cBhvr>
                                      <p:to>
                                        <p:strVal val="visible"/>
                                      </p:to>
                                    </p:set>
                                    <p:anim calcmode="lin" valueType="num">
                                      <p:cBhvr additive="base">
                                        <p:cTn id="177" dur="500"/>
                                        <p:tgtEl>
                                          <p:spTgt spid="113"/>
                                        </p:tgtEl>
                                        <p:attrNameLst>
                                          <p:attrName>ppt_y</p:attrName>
                                        </p:attrNameLst>
                                      </p:cBhvr>
                                      <p:tavLst>
                                        <p:tav tm="0">
                                          <p:val>
                                            <p:strVal val="#ppt_y+#ppt_h*1.125000"/>
                                          </p:val>
                                        </p:tav>
                                        <p:tav tm="100000">
                                          <p:val>
                                            <p:strVal val="#ppt_y"/>
                                          </p:val>
                                        </p:tav>
                                      </p:tavLst>
                                    </p:anim>
                                    <p:animEffect transition="in" filter="wipe(up)">
                                      <p:cBhvr>
                                        <p:cTn id="178" dur="500"/>
                                        <p:tgtEl>
                                          <p:spTgt spid="113"/>
                                        </p:tgtEl>
                                      </p:cBhvr>
                                    </p:animEffect>
                                  </p:childTnLst>
                                </p:cTn>
                              </p:par>
                              <p:par>
                                <p:cTn id="179" presetID="12" presetClass="entr" presetSubtype="4" fill="hold" grpId="0" nodeType="withEffect">
                                  <p:stCondLst>
                                    <p:cond delay="200"/>
                                  </p:stCondLst>
                                  <p:childTnLst>
                                    <p:set>
                                      <p:cBhvr>
                                        <p:cTn id="180" dur="1" fill="hold">
                                          <p:stCondLst>
                                            <p:cond delay="0"/>
                                          </p:stCondLst>
                                        </p:cTn>
                                        <p:tgtEl>
                                          <p:spTgt spid="114"/>
                                        </p:tgtEl>
                                        <p:attrNameLst>
                                          <p:attrName>style.visibility</p:attrName>
                                        </p:attrNameLst>
                                      </p:cBhvr>
                                      <p:to>
                                        <p:strVal val="visible"/>
                                      </p:to>
                                    </p:set>
                                    <p:anim calcmode="lin" valueType="num">
                                      <p:cBhvr additive="base">
                                        <p:cTn id="181" dur="500"/>
                                        <p:tgtEl>
                                          <p:spTgt spid="114"/>
                                        </p:tgtEl>
                                        <p:attrNameLst>
                                          <p:attrName>ppt_y</p:attrName>
                                        </p:attrNameLst>
                                      </p:cBhvr>
                                      <p:tavLst>
                                        <p:tav tm="0">
                                          <p:val>
                                            <p:strVal val="#ppt_y+#ppt_h*1.125000"/>
                                          </p:val>
                                        </p:tav>
                                        <p:tav tm="100000">
                                          <p:val>
                                            <p:strVal val="#ppt_y"/>
                                          </p:val>
                                        </p:tav>
                                      </p:tavLst>
                                    </p:anim>
                                    <p:animEffect transition="in" filter="wipe(up)">
                                      <p:cBhvr>
                                        <p:cTn id="182" dur="500"/>
                                        <p:tgtEl>
                                          <p:spTgt spid="114"/>
                                        </p:tgtEl>
                                      </p:cBhvr>
                                    </p:animEffect>
                                  </p:childTnLst>
                                </p:cTn>
                              </p:par>
                              <p:par>
                                <p:cTn id="183" presetID="12" presetClass="entr" presetSubtype="4" fill="hold" grpId="0" nodeType="withEffect">
                                  <p:stCondLst>
                                    <p:cond delay="30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p:tgtEl>
                                          <p:spTgt spid="115"/>
                                        </p:tgtEl>
                                        <p:attrNameLst>
                                          <p:attrName>ppt_y</p:attrName>
                                        </p:attrNameLst>
                                      </p:cBhvr>
                                      <p:tavLst>
                                        <p:tav tm="0">
                                          <p:val>
                                            <p:strVal val="#ppt_y+#ppt_h*1.125000"/>
                                          </p:val>
                                        </p:tav>
                                        <p:tav tm="100000">
                                          <p:val>
                                            <p:strVal val="#ppt_y"/>
                                          </p:val>
                                        </p:tav>
                                      </p:tavLst>
                                    </p:anim>
                                    <p:animEffect transition="in" filter="wipe(up)">
                                      <p:cBhvr>
                                        <p:cTn id="186" dur="500"/>
                                        <p:tgtEl>
                                          <p:spTgt spid="115"/>
                                        </p:tgtEl>
                                      </p:cBhvr>
                                    </p:animEffect>
                                  </p:childTnLst>
                                </p:cTn>
                              </p:par>
                              <p:par>
                                <p:cTn id="187" presetID="12" presetClass="entr" presetSubtype="4" fill="hold" grpId="0" nodeType="withEffect">
                                  <p:stCondLst>
                                    <p:cond delay="40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p:tgtEl>
                                          <p:spTgt spid="116"/>
                                        </p:tgtEl>
                                        <p:attrNameLst>
                                          <p:attrName>ppt_y</p:attrName>
                                        </p:attrNameLst>
                                      </p:cBhvr>
                                      <p:tavLst>
                                        <p:tav tm="0">
                                          <p:val>
                                            <p:strVal val="#ppt_y+#ppt_h*1.125000"/>
                                          </p:val>
                                        </p:tav>
                                        <p:tav tm="100000">
                                          <p:val>
                                            <p:strVal val="#ppt_y"/>
                                          </p:val>
                                        </p:tav>
                                      </p:tavLst>
                                    </p:anim>
                                    <p:animEffect transition="in" filter="wipe(up)">
                                      <p:cBhvr>
                                        <p:cTn id="190" dur="500"/>
                                        <p:tgtEl>
                                          <p:spTgt spid="116"/>
                                        </p:tgtEl>
                                      </p:cBhvr>
                                    </p:animEffect>
                                  </p:childTnLst>
                                </p:cTn>
                              </p:par>
                              <p:par>
                                <p:cTn id="191" presetID="12" presetClass="entr" presetSubtype="4" fill="hold" grpId="0" nodeType="withEffect">
                                  <p:stCondLst>
                                    <p:cond delay="50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p:tgtEl>
                                          <p:spTgt spid="117"/>
                                        </p:tgtEl>
                                        <p:attrNameLst>
                                          <p:attrName>ppt_y</p:attrName>
                                        </p:attrNameLst>
                                      </p:cBhvr>
                                      <p:tavLst>
                                        <p:tav tm="0">
                                          <p:val>
                                            <p:strVal val="#ppt_y+#ppt_h*1.125000"/>
                                          </p:val>
                                        </p:tav>
                                        <p:tav tm="100000">
                                          <p:val>
                                            <p:strVal val="#ppt_y"/>
                                          </p:val>
                                        </p:tav>
                                      </p:tavLst>
                                    </p:anim>
                                    <p:animEffect transition="in" filter="wipe(up)">
                                      <p:cBhvr>
                                        <p:cTn id="194" dur="500"/>
                                        <p:tgtEl>
                                          <p:spTgt spid="117"/>
                                        </p:tgtEl>
                                      </p:cBhvr>
                                    </p:animEffect>
                                  </p:childTnLst>
                                </p:cTn>
                              </p:par>
                              <p:par>
                                <p:cTn id="195" presetID="12" presetClass="entr" presetSubtype="4" fill="hold" grpId="0" nodeType="withEffect">
                                  <p:stCondLst>
                                    <p:cond delay="60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p:tgtEl>
                                          <p:spTgt spid="118"/>
                                        </p:tgtEl>
                                        <p:attrNameLst>
                                          <p:attrName>ppt_y</p:attrName>
                                        </p:attrNameLst>
                                      </p:cBhvr>
                                      <p:tavLst>
                                        <p:tav tm="0">
                                          <p:val>
                                            <p:strVal val="#ppt_y+#ppt_h*1.125000"/>
                                          </p:val>
                                        </p:tav>
                                        <p:tav tm="100000">
                                          <p:val>
                                            <p:strVal val="#ppt_y"/>
                                          </p:val>
                                        </p:tav>
                                      </p:tavLst>
                                    </p:anim>
                                    <p:animEffect transition="in" filter="wipe(up)">
                                      <p:cBhvr>
                                        <p:cTn id="198" dur="500"/>
                                        <p:tgtEl>
                                          <p:spTgt spid="118"/>
                                        </p:tgtEl>
                                      </p:cBhvr>
                                    </p:animEffect>
                                  </p:childTnLst>
                                </p:cTn>
                              </p:par>
                              <p:par>
                                <p:cTn id="199" presetID="12" presetClass="entr" presetSubtype="4" fill="hold" grpId="0" nodeType="withEffect">
                                  <p:stCondLst>
                                    <p:cond delay="70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p:tgtEl>
                                          <p:spTgt spid="119"/>
                                        </p:tgtEl>
                                        <p:attrNameLst>
                                          <p:attrName>ppt_y</p:attrName>
                                        </p:attrNameLst>
                                      </p:cBhvr>
                                      <p:tavLst>
                                        <p:tav tm="0">
                                          <p:val>
                                            <p:strVal val="#ppt_y+#ppt_h*1.125000"/>
                                          </p:val>
                                        </p:tav>
                                        <p:tav tm="100000">
                                          <p:val>
                                            <p:strVal val="#ppt_y"/>
                                          </p:val>
                                        </p:tav>
                                      </p:tavLst>
                                    </p:anim>
                                    <p:animEffect transition="in" filter="wipe(up)">
                                      <p:cBhvr>
                                        <p:cTn id="202" dur="500"/>
                                        <p:tgtEl>
                                          <p:spTgt spid="119"/>
                                        </p:tgtEl>
                                      </p:cBhvr>
                                    </p:animEffect>
                                  </p:childTnLst>
                                </p:cTn>
                              </p:par>
                              <p:par>
                                <p:cTn id="203" presetID="12" presetClass="entr" presetSubtype="4" fill="hold" grpId="0" nodeType="withEffect">
                                  <p:stCondLst>
                                    <p:cond delay="80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p:tgtEl>
                                          <p:spTgt spid="120"/>
                                        </p:tgtEl>
                                        <p:attrNameLst>
                                          <p:attrName>ppt_y</p:attrName>
                                        </p:attrNameLst>
                                      </p:cBhvr>
                                      <p:tavLst>
                                        <p:tav tm="0">
                                          <p:val>
                                            <p:strVal val="#ppt_y+#ppt_h*1.125000"/>
                                          </p:val>
                                        </p:tav>
                                        <p:tav tm="100000">
                                          <p:val>
                                            <p:strVal val="#ppt_y"/>
                                          </p:val>
                                        </p:tav>
                                      </p:tavLst>
                                    </p:anim>
                                    <p:animEffect transition="in" filter="wipe(up)">
                                      <p:cBhvr>
                                        <p:cTn id="206" dur="500"/>
                                        <p:tgtEl>
                                          <p:spTgt spid="120"/>
                                        </p:tgtEl>
                                      </p:cBhvr>
                                    </p:animEffect>
                                  </p:childTnLst>
                                </p:cTn>
                              </p:par>
                              <p:par>
                                <p:cTn id="207" presetID="12" presetClass="entr" presetSubtype="4" fill="hold" grpId="0" nodeType="withEffect">
                                  <p:stCondLst>
                                    <p:cond delay="900"/>
                                  </p:stCondLst>
                                  <p:childTnLst>
                                    <p:set>
                                      <p:cBhvr>
                                        <p:cTn id="208" dur="1" fill="hold">
                                          <p:stCondLst>
                                            <p:cond delay="0"/>
                                          </p:stCondLst>
                                        </p:cTn>
                                        <p:tgtEl>
                                          <p:spTgt spid="121"/>
                                        </p:tgtEl>
                                        <p:attrNameLst>
                                          <p:attrName>style.visibility</p:attrName>
                                        </p:attrNameLst>
                                      </p:cBhvr>
                                      <p:to>
                                        <p:strVal val="visible"/>
                                      </p:to>
                                    </p:set>
                                    <p:anim calcmode="lin" valueType="num">
                                      <p:cBhvr additive="base">
                                        <p:cTn id="209" dur="500"/>
                                        <p:tgtEl>
                                          <p:spTgt spid="121"/>
                                        </p:tgtEl>
                                        <p:attrNameLst>
                                          <p:attrName>ppt_y</p:attrName>
                                        </p:attrNameLst>
                                      </p:cBhvr>
                                      <p:tavLst>
                                        <p:tav tm="0">
                                          <p:val>
                                            <p:strVal val="#ppt_y+#ppt_h*1.125000"/>
                                          </p:val>
                                        </p:tav>
                                        <p:tav tm="100000">
                                          <p:val>
                                            <p:strVal val="#ppt_y"/>
                                          </p:val>
                                        </p:tav>
                                      </p:tavLst>
                                    </p:anim>
                                    <p:animEffect transition="in" filter="wipe(up)">
                                      <p:cBhvr>
                                        <p:cTn id="2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animBg="1"/>
      <p:bldP spid="123" grpId="0" animBg="1"/>
      <p:bldP spid="124" grpId="0" animBg="1"/>
      <p:bldP spid="125" grpId="0" animBg="1"/>
      <p:bldP spid="126" grpId="0" animBg="1"/>
      <p:bldP spid="127" grpId="0" animBg="1"/>
      <p:bldP spid="128" grpId="0" animBg="1"/>
      <p:bldP spid="129" grpId="0"/>
      <p:bldP spid="130" grpId="0"/>
      <p:bldP spid="131" grpId="0"/>
      <p:bldP spid="132" grpId="0"/>
      <p:bldP spid="133" grpId="0"/>
      <p:bldP spid="134" grpId="0"/>
      <p:bldP spid="135" grpId="0"/>
      <p:bldP spid="136" grpId="0" animBg="1"/>
      <p:bldP spid="137" grpId="0" animBg="1"/>
      <p:bldP spid="138" grpId="0" animBg="1"/>
      <p:bldP spid="139" grpId="0" animBg="1"/>
      <p:bldP spid="140" grpId="0" animBg="1"/>
      <p:bldP spid="141" grpId="0" animBg="1"/>
      <p:bldP spid="142" grpId="0" animBg="1"/>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4808413" y="4406540"/>
            <a:ext cx="1436675" cy="215444"/>
            <a:chOff x="4369395" y="3284984"/>
            <a:chExt cx="1436675" cy="215444"/>
          </a:xfrm>
        </p:grpSpPr>
        <p:sp>
          <p:nvSpPr>
            <p:cNvPr id="2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公司战略目标</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26" name="组合 25"/>
          <p:cNvGrpSpPr/>
          <p:nvPr/>
        </p:nvGrpSpPr>
        <p:grpSpPr>
          <a:xfrm>
            <a:off x="6461112" y="4406540"/>
            <a:ext cx="1436675" cy="215444"/>
            <a:chOff x="4369395" y="3284984"/>
            <a:chExt cx="1436675" cy="215444"/>
          </a:xfrm>
        </p:grpSpPr>
        <p:sp>
          <p:nvSpPr>
            <p:cNvPr id="2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短期盈利计划</a:t>
              </a:r>
            </a:p>
          </p:txBody>
        </p:sp>
        <p:grpSp>
          <p:nvGrpSpPr>
            <p:cNvPr id="28" name="组合 27"/>
            <p:cNvGrpSpPr/>
            <p:nvPr/>
          </p:nvGrpSpPr>
          <p:grpSpPr>
            <a:xfrm>
              <a:off x="4369395" y="3316401"/>
              <a:ext cx="168551" cy="168551"/>
              <a:chOff x="5005199" y="3717032"/>
              <a:chExt cx="168551" cy="168551"/>
            </a:xfrm>
          </p:grpSpPr>
          <p:sp>
            <p:nvSpPr>
              <p:cNvPr id="29" name="椭圆 2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五年发展计划</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产品衍生品</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2C3637"/>
                </a:solidFill>
                <a:latin typeface="微软雅黑" panose="020B0503020204020204" pitchFamily="34" charset="-122"/>
                <a:ea typeface="微软雅黑" panose="020B0503020204020204" pitchFamily="34" charset="-122"/>
              </a:rPr>
              <a:t>发展计划</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第四章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市场拓展计划</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未来发展预测</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496161" y="1484784"/>
            <a:ext cx="1346868" cy="114483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21"/>
                                        </p:tgtEl>
                                        <p:attrNameLst>
                                          <p:attrName>r</p:attrName>
                                        </p:attrNameLst>
                                      </p:cBhvr>
                                    </p:animRot>
                                    <p:animRot by="-240000">
                                      <p:cBhvr>
                                        <p:cTn id="68" dur="200" fill="hold">
                                          <p:stCondLst>
                                            <p:cond delay="200"/>
                                          </p:stCondLst>
                                        </p:cTn>
                                        <p:tgtEl>
                                          <p:spTgt spid="21"/>
                                        </p:tgtEl>
                                        <p:attrNameLst>
                                          <p:attrName>r</p:attrName>
                                        </p:attrNameLst>
                                      </p:cBhvr>
                                    </p:animRot>
                                    <p:animRot by="240000">
                                      <p:cBhvr>
                                        <p:cTn id="69" dur="200" fill="hold">
                                          <p:stCondLst>
                                            <p:cond delay="400"/>
                                          </p:stCondLst>
                                        </p:cTn>
                                        <p:tgtEl>
                                          <p:spTgt spid="21"/>
                                        </p:tgtEl>
                                        <p:attrNameLst>
                                          <p:attrName>r</p:attrName>
                                        </p:attrNameLst>
                                      </p:cBhvr>
                                    </p:animRot>
                                    <p:animRot by="-240000">
                                      <p:cBhvr>
                                        <p:cTn id="70" dur="200" fill="hold">
                                          <p:stCondLst>
                                            <p:cond delay="600"/>
                                          </p:stCondLst>
                                        </p:cTn>
                                        <p:tgtEl>
                                          <p:spTgt spid="21"/>
                                        </p:tgtEl>
                                        <p:attrNameLst>
                                          <p:attrName>r</p:attrName>
                                        </p:attrNameLst>
                                      </p:cBhvr>
                                    </p:animRot>
                                    <p:animRot by="120000">
                                      <p:cBhvr>
                                        <p:cTn id="71" dur="200" fill="hold">
                                          <p:stCondLst>
                                            <p:cond delay="800"/>
                                          </p:stCondLst>
                                        </p:cTn>
                                        <p:tgtEl>
                                          <p:spTgt spid="2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26"/>
                                        </p:tgtEl>
                                        <p:attrNameLst>
                                          <p:attrName>r</p:attrName>
                                        </p:attrNameLst>
                                      </p:cBhvr>
                                    </p:animRot>
                                    <p:animRot by="-240000">
                                      <p:cBhvr>
                                        <p:cTn id="74" dur="200" fill="hold">
                                          <p:stCondLst>
                                            <p:cond delay="200"/>
                                          </p:stCondLst>
                                        </p:cTn>
                                        <p:tgtEl>
                                          <p:spTgt spid="26"/>
                                        </p:tgtEl>
                                        <p:attrNameLst>
                                          <p:attrName>r</p:attrName>
                                        </p:attrNameLst>
                                      </p:cBhvr>
                                    </p:animRot>
                                    <p:animRot by="240000">
                                      <p:cBhvr>
                                        <p:cTn id="75" dur="200" fill="hold">
                                          <p:stCondLst>
                                            <p:cond delay="400"/>
                                          </p:stCondLst>
                                        </p:cTn>
                                        <p:tgtEl>
                                          <p:spTgt spid="26"/>
                                        </p:tgtEl>
                                        <p:attrNameLst>
                                          <p:attrName>r</p:attrName>
                                        </p:attrNameLst>
                                      </p:cBhvr>
                                    </p:animRot>
                                    <p:animRot by="-240000">
                                      <p:cBhvr>
                                        <p:cTn id="76" dur="200" fill="hold">
                                          <p:stCondLst>
                                            <p:cond delay="600"/>
                                          </p:stCondLst>
                                        </p:cTn>
                                        <p:tgtEl>
                                          <p:spTgt spid="26"/>
                                        </p:tgtEl>
                                        <p:attrNameLst>
                                          <p:attrName>r</p:attrName>
                                        </p:attrNameLst>
                                      </p:cBhvr>
                                    </p:animRot>
                                    <p:animRot by="120000">
                                      <p:cBhvr>
                                        <p:cTn id="77" dur="200" fill="hold">
                                          <p:stCondLst>
                                            <p:cond delay="800"/>
                                          </p:stCondLst>
                                        </p:cTn>
                                        <p:tgtEl>
                                          <p:spTgt spid="2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公司战略目标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STRATEGIC OBJECTIVES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41003" y="1834699"/>
            <a:ext cx="6120680" cy="3682533"/>
            <a:chOff x="3022028" y="1587732"/>
            <a:chExt cx="6120680" cy="3682533"/>
          </a:xfrm>
        </p:grpSpPr>
        <p:pic>
          <p:nvPicPr>
            <p:cNvPr id="41" name="Picture 2" descr="C:\Users\Administrator\Desktop\ppt展示模板-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44" name="矩形 43"/>
            <p:cNvSpPr/>
            <p:nvPr/>
          </p:nvSpPr>
          <p:spPr>
            <a:xfrm>
              <a:off x="3937348" y="2060861"/>
              <a:ext cx="4320480" cy="23762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5" name="燕尾形 44"/>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6" name="直接连接符 45"/>
          <p:cNvCxnSpPr/>
          <p:nvPr/>
        </p:nvCxnSpPr>
        <p:spPr>
          <a:xfrm>
            <a:off x="7213711" y="2640100"/>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550709" y="1543964"/>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7537747" y="1958702"/>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49" name="燕尾形 48"/>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0" name="直接连接符 49"/>
          <p:cNvCxnSpPr/>
          <p:nvPr/>
        </p:nvCxnSpPr>
        <p:spPr>
          <a:xfrm>
            <a:off x="7213711" y="400825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50709" y="291211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47"/>
          <p:cNvSpPr>
            <a:spLocks noChangeArrowheads="1"/>
          </p:cNvSpPr>
          <p:nvPr/>
        </p:nvSpPr>
        <p:spPr bwMode="auto">
          <a:xfrm>
            <a:off x="7537747" y="332685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53" name="燕尾形 52"/>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54" name="直接连接符 53"/>
          <p:cNvCxnSpPr/>
          <p:nvPr/>
        </p:nvCxnSpPr>
        <p:spPr>
          <a:xfrm>
            <a:off x="7213711" y="5448412"/>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0709" y="4352276"/>
            <a:ext cx="1313162" cy="430879"/>
          </a:xfrm>
          <a:prstGeom prst="rect">
            <a:avLst/>
          </a:prstGeom>
        </p:spPr>
        <p:txBody>
          <a:bodyPr wrap="non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7537747" y="4767014"/>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333333"/>
                </a:solidFill>
                <a:sym typeface="微软雅黑" panose="020B0503020204020204" pitchFamily="34" charset="-122"/>
              </a:rPr>
              <a:t>在此录入上述图表的综合描述说明，在此录入上述图表的综合描述说明。</a:t>
            </a:r>
          </a:p>
        </p:txBody>
      </p:sp>
      <p:sp>
        <p:nvSpPr>
          <p:cNvPr id="74" name="圆角矩形 73"/>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6" name="圆角矩形 85"/>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left)">
                                      <p:cBhvr>
                                        <p:cTn id="26" dur="500"/>
                                        <p:tgtEl>
                                          <p:spTgt spid="48"/>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left)">
                                      <p:cBhvr>
                                        <p:cTn id="36" dur="500"/>
                                        <p:tgtEl>
                                          <p:spTgt spid="50"/>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left)">
                                      <p:cBhvr>
                                        <p:cTn id="53" dur="500"/>
                                        <p:tgtEl>
                                          <p:spTgt spid="54"/>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48" grpId="0"/>
      <p:bldP spid="49" grpId="0" animBg="1"/>
      <p:bldP spid="51" grpId="0"/>
      <p:bldP spid="52" grpId="0"/>
      <p:bldP spid="53" grpId="0" animBg="1"/>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799288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短期盈利计划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SHORT-TERM PROFIT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4"/>
          <p:cNvSpPr/>
          <p:nvPr/>
        </p:nvSpPr>
        <p:spPr bwMode="auto">
          <a:xfrm>
            <a:off x="2995091" y="2382501"/>
            <a:ext cx="298450" cy="344488"/>
          </a:xfrm>
          <a:custGeom>
            <a:avLst/>
            <a:gdLst>
              <a:gd name="T0" fmla="*/ 0 w 336"/>
              <a:gd name="T1" fmla="*/ 194 h 388"/>
              <a:gd name="T2" fmla="*/ 168 w 336"/>
              <a:gd name="T3" fmla="*/ 97 h 388"/>
              <a:gd name="T4" fmla="*/ 336 w 336"/>
              <a:gd name="T5" fmla="*/ 0 h 388"/>
              <a:gd name="T6" fmla="*/ 336 w 336"/>
              <a:gd name="T7" fmla="*/ 194 h 388"/>
              <a:gd name="T8" fmla="*/ 336 w 336"/>
              <a:gd name="T9" fmla="*/ 388 h 388"/>
              <a:gd name="T10" fmla="*/ 168 w 336"/>
              <a:gd name="T11" fmla="*/ 291 h 388"/>
              <a:gd name="T12" fmla="*/ 0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1" name="Freeform 15"/>
          <p:cNvSpPr/>
          <p:nvPr/>
        </p:nvSpPr>
        <p:spPr bwMode="auto">
          <a:xfrm>
            <a:off x="3204641" y="3044489"/>
            <a:ext cx="344488" cy="298450"/>
          </a:xfrm>
          <a:custGeom>
            <a:avLst/>
            <a:gdLst>
              <a:gd name="T0" fmla="*/ 0 w 388"/>
              <a:gd name="T1" fmla="*/ 336 h 336"/>
              <a:gd name="T2" fmla="*/ 97 w 388"/>
              <a:gd name="T3" fmla="*/ 168 h 336"/>
              <a:gd name="T4" fmla="*/ 194 w 388"/>
              <a:gd name="T5" fmla="*/ 0 h 336"/>
              <a:gd name="T6" fmla="*/ 291 w 388"/>
              <a:gd name="T7" fmla="*/ 168 h 336"/>
              <a:gd name="T8" fmla="*/ 388 w 388"/>
              <a:gd name="T9" fmla="*/ 336 h 336"/>
              <a:gd name="T10" fmla="*/ 194 w 388"/>
              <a:gd name="T11" fmla="*/ 336 h 336"/>
              <a:gd name="T12" fmla="*/ 0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Freeform 16"/>
          <p:cNvSpPr/>
          <p:nvPr/>
        </p:nvSpPr>
        <p:spPr bwMode="auto">
          <a:xfrm>
            <a:off x="3690416" y="3525501"/>
            <a:ext cx="298450" cy="344488"/>
          </a:xfrm>
          <a:custGeom>
            <a:avLst/>
            <a:gdLst>
              <a:gd name="T0" fmla="*/ 0 w 336"/>
              <a:gd name="T1" fmla="*/ 388 h 388"/>
              <a:gd name="T2" fmla="*/ 0 w 336"/>
              <a:gd name="T3" fmla="*/ 194 h 388"/>
              <a:gd name="T4" fmla="*/ 0 w 336"/>
              <a:gd name="T5" fmla="*/ 0 h 388"/>
              <a:gd name="T6" fmla="*/ 168 w 336"/>
              <a:gd name="T7" fmla="*/ 97 h 388"/>
              <a:gd name="T8" fmla="*/ 336 w 336"/>
              <a:gd name="T9" fmla="*/ 194 h 388"/>
              <a:gd name="T10" fmla="*/ 168 w 336"/>
              <a:gd name="T11" fmla="*/ 291 h 388"/>
              <a:gd name="T12" fmla="*/ 0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4288904" y="3781089"/>
            <a:ext cx="344488" cy="298450"/>
          </a:xfrm>
          <a:custGeom>
            <a:avLst/>
            <a:gdLst>
              <a:gd name="T0" fmla="*/ 194 w 388"/>
              <a:gd name="T1" fmla="*/ 336 h 336"/>
              <a:gd name="T2" fmla="*/ 97 w 388"/>
              <a:gd name="T3" fmla="*/ 168 h 336"/>
              <a:gd name="T4" fmla="*/ 0 w 388"/>
              <a:gd name="T5" fmla="*/ 0 h 336"/>
              <a:gd name="T6" fmla="*/ 194 w 388"/>
              <a:gd name="T7" fmla="*/ 0 h 336"/>
              <a:gd name="T8" fmla="*/ 388 w 388"/>
              <a:gd name="T9" fmla="*/ 0 h 336"/>
              <a:gd name="T10" fmla="*/ 291 w 388"/>
              <a:gd name="T11" fmla="*/ 168 h 336"/>
              <a:gd name="T12" fmla="*/ 194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Freeform 18"/>
          <p:cNvSpPr/>
          <p:nvPr/>
        </p:nvSpPr>
        <p:spPr bwMode="auto">
          <a:xfrm>
            <a:off x="4963591" y="3539789"/>
            <a:ext cx="298450" cy="344488"/>
          </a:xfrm>
          <a:custGeom>
            <a:avLst/>
            <a:gdLst>
              <a:gd name="T0" fmla="*/ 336 w 336"/>
              <a:gd name="T1" fmla="*/ 388 h 388"/>
              <a:gd name="T2" fmla="*/ 168 w 336"/>
              <a:gd name="T3" fmla="*/ 291 h 388"/>
              <a:gd name="T4" fmla="*/ 0 w 336"/>
              <a:gd name="T5" fmla="*/ 194 h 388"/>
              <a:gd name="T6" fmla="*/ 168 w 336"/>
              <a:gd name="T7" fmla="*/ 97 h 388"/>
              <a:gd name="T8" fmla="*/ 336 w 336"/>
              <a:gd name="T9" fmla="*/ 0 h 388"/>
              <a:gd name="T10" fmla="*/ 336 w 336"/>
              <a:gd name="T11" fmla="*/ 194 h 388"/>
              <a:gd name="T12" fmla="*/ 336 w 336"/>
              <a:gd name="T13" fmla="*/ 388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5" name="Freeform 19"/>
          <p:cNvSpPr/>
          <p:nvPr/>
        </p:nvSpPr>
        <p:spPr bwMode="auto">
          <a:xfrm>
            <a:off x="5449366" y="3036551"/>
            <a:ext cx="344488" cy="298450"/>
          </a:xfrm>
          <a:custGeom>
            <a:avLst/>
            <a:gdLst>
              <a:gd name="T0" fmla="*/ 388 w 388"/>
              <a:gd name="T1" fmla="*/ 336 h 336"/>
              <a:gd name="T2" fmla="*/ 194 w 388"/>
              <a:gd name="T3" fmla="*/ 336 h 336"/>
              <a:gd name="T4" fmla="*/ 0 w 388"/>
              <a:gd name="T5" fmla="*/ 336 h 336"/>
              <a:gd name="T6" fmla="*/ 97 w 388"/>
              <a:gd name="T7" fmla="*/ 168 h 336"/>
              <a:gd name="T8" fmla="*/ 194 w 388"/>
              <a:gd name="T9" fmla="*/ 0 h 336"/>
              <a:gd name="T10" fmla="*/ 291 w 388"/>
              <a:gd name="T11" fmla="*/ 168 h 336"/>
              <a:gd name="T12" fmla="*/ 388 w 388"/>
              <a:gd name="T13" fmla="*/ 336 h 336"/>
            </a:gdLst>
            <a:ahLst/>
            <a:cxnLst>
              <a:cxn ang="0">
                <a:pos x="T0" y="T1"/>
              </a:cxn>
              <a:cxn ang="0">
                <a:pos x="T2" y="T3"/>
              </a:cxn>
              <a:cxn ang="0">
                <a:pos x="T4" y="T5"/>
              </a:cxn>
              <a:cxn ang="0">
                <a:pos x="T6" y="T7"/>
              </a:cxn>
              <a:cxn ang="0">
                <a:pos x="T8" y="T9"/>
              </a:cxn>
              <a:cxn ang="0">
                <a:pos x="T10" y="T11"/>
              </a:cxn>
              <a:cxn ang="0">
                <a:pos x="T12" y="T13"/>
              </a:cxn>
            </a:cxnLst>
            <a:rect l="0" t="0" r="r" b="b"/>
            <a:pathLst>
              <a:path w="388" h="336">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Freeform 20"/>
          <p:cNvSpPr/>
          <p:nvPr/>
        </p:nvSpPr>
        <p:spPr bwMode="auto">
          <a:xfrm>
            <a:off x="5698604" y="2379326"/>
            <a:ext cx="298450" cy="344488"/>
          </a:xfrm>
          <a:custGeom>
            <a:avLst/>
            <a:gdLst>
              <a:gd name="T0" fmla="*/ 336 w 336"/>
              <a:gd name="T1" fmla="*/ 194 h 388"/>
              <a:gd name="T2" fmla="*/ 168 w 336"/>
              <a:gd name="T3" fmla="*/ 291 h 388"/>
              <a:gd name="T4" fmla="*/ 0 w 336"/>
              <a:gd name="T5" fmla="*/ 388 h 388"/>
              <a:gd name="T6" fmla="*/ 0 w 336"/>
              <a:gd name="T7" fmla="*/ 194 h 388"/>
              <a:gd name="T8" fmla="*/ 0 w 336"/>
              <a:gd name="T9" fmla="*/ 0 h 388"/>
              <a:gd name="T10" fmla="*/ 168 w 336"/>
              <a:gd name="T11" fmla="*/ 97 h 388"/>
              <a:gd name="T12" fmla="*/ 336 w 336"/>
              <a:gd name="T13" fmla="*/ 194 h 388"/>
            </a:gdLst>
            <a:ahLst/>
            <a:cxnLst>
              <a:cxn ang="0">
                <a:pos x="T0" y="T1"/>
              </a:cxn>
              <a:cxn ang="0">
                <a:pos x="T2" y="T3"/>
              </a:cxn>
              <a:cxn ang="0">
                <a:pos x="T4" y="T5"/>
              </a:cxn>
              <a:cxn ang="0">
                <a:pos x="T6" y="T7"/>
              </a:cxn>
              <a:cxn ang="0">
                <a:pos x="T8" y="T9"/>
              </a:cxn>
              <a:cxn ang="0">
                <a:pos x="T10" y="T11"/>
              </a:cxn>
              <a:cxn ang="0">
                <a:pos x="T12" y="T13"/>
              </a:cxn>
            </a:cxnLst>
            <a:rect l="0" t="0" r="r" b="b"/>
            <a:pathLst>
              <a:path w="336" h="388">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3442766" y="1534776"/>
            <a:ext cx="2058988" cy="2060575"/>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w="10"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2262958" y="1625541"/>
              <a:ext cx="1492298" cy="400110"/>
            </a:xfrm>
            <a:prstGeom prst="rect">
              <a:avLst/>
            </a:prstGeom>
            <a:grp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0" name="组合 39"/>
          <p:cNvGrpSpPr/>
          <p:nvPr/>
        </p:nvGrpSpPr>
        <p:grpSpPr>
          <a:xfrm>
            <a:off x="6052616" y="2122151"/>
            <a:ext cx="981075" cy="979488"/>
            <a:chOff x="4600575" y="1423988"/>
            <a:chExt cx="981075" cy="979488"/>
          </a:xfrm>
        </p:grpSpPr>
        <p:sp>
          <p:nvSpPr>
            <p:cNvPr id="41" name="Freeform 7"/>
            <p:cNvSpPr/>
            <p:nvPr/>
          </p:nvSpPr>
          <p:spPr bwMode="auto">
            <a:xfrm>
              <a:off x="4600575" y="1423988"/>
              <a:ext cx="981075" cy="979488"/>
            </a:xfrm>
            <a:custGeom>
              <a:avLst/>
              <a:gdLst>
                <a:gd name="T0" fmla="*/ 429 w 1106"/>
                <a:gd name="T1" fmla="*/ 68 h 1105"/>
                <a:gd name="T2" fmla="*/ 1038 w 1106"/>
                <a:gd name="T3" fmla="*/ 429 h 1105"/>
                <a:gd name="T4" fmla="*/ 677 w 1106"/>
                <a:gd name="T5" fmla="*/ 1037 h 1105"/>
                <a:gd name="T6" fmla="*/ 69 w 1106"/>
                <a:gd name="T7" fmla="*/ 677 h 1105"/>
                <a:gd name="T8" fmla="*/ 429 w 1106"/>
                <a:gd name="T9" fmla="*/ 68 h 1105"/>
              </a:gdLst>
              <a:ahLst/>
              <a:cxnLst>
                <a:cxn ang="0">
                  <a:pos x="T0" y="T1"/>
                </a:cxn>
                <a:cxn ang="0">
                  <a:pos x="T2" y="T3"/>
                </a:cxn>
                <a:cxn ang="0">
                  <a:pos x="T4" y="T5"/>
                </a:cxn>
                <a:cxn ang="0">
                  <a:pos x="T6" y="T7"/>
                </a:cxn>
                <a:cxn ang="0">
                  <a:pos x="T8" y="T9"/>
                </a:cxn>
              </a:cxnLst>
              <a:rect l="0" t="0" r="r" b="b"/>
              <a:pathLst>
                <a:path w="1106" h="1105">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680228" y="1570552"/>
              <a:ext cx="773141"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grpSp>
      <p:grpSp>
        <p:nvGrpSpPr>
          <p:cNvPr id="45" name="组合 44"/>
          <p:cNvGrpSpPr/>
          <p:nvPr/>
        </p:nvGrpSpPr>
        <p:grpSpPr>
          <a:xfrm>
            <a:off x="5760516" y="3150851"/>
            <a:ext cx="987425" cy="987425"/>
            <a:chOff x="4308475" y="2452688"/>
            <a:chExt cx="987425" cy="987425"/>
          </a:xfrm>
        </p:grpSpPr>
        <p:sp>
          <p:nvSpPr>
            <p:cNvPr id="46" name="Freeform 8"/>
            <p:cNvSpPr/>
            <p:nvPr/>
          </p:nvSpPr>
          <p:spPr bwMode="auto">
            <a:xfrm>
              <a:off x="4308475" y="2452688"/>
              <a:ext cx="987425" cy="987425"/>
            </a:xfrm>
            <a:custGeom>
              <a:avLst/>
              <a:gdLst>
                <a:gd name="T0" fmla="*/ 691 w 1112"/>
                <a:gd name="T1" fmla="*/ 75 h 1112"/>
                <a:gd name="T2" fmla="*/ 1037 w 1112"/>
                <a:gd name="T3" fmla="*/ 691 h 1112"/>
                <a:gd name="T4" fmla="*/ 421 w 1112"/>
                <a:gd name="T5" fmla="*/ 1038 h 1112"/>
                <a:gd name="T6" fmla="*/ 74 w 1112"/>
                <a:gd name="T7" fmla="*/ 421 h 1112"/>
                <a:gd name="T8" fmla="*/ 691 w 1112"/>
                <a:gd name="T9" fmla="*/ 75 h 1112"/>
              </a:gdLst>
              <a:ahLst/>
              <a:cxnLst>
                <a:cxn ang="0">
                  <a:pos x="T0" y="T1"/>
                </a:cxn>
                <a:cxn ang="0">
                  <a:pos x="T2" y="T3"/>
                </a:cxn>
                <a:cxn ang="0">
                  <a:pos x="T4" y="T5"/>
                </a:cxn>
                <a:cxn ang="0">
                  <a:pos x="T6" y="T7"/>
                </a:cxn>
                <a:cxn ang="0">
                  <a:pos x="T8" y="T9"/>
                </a:cxn>
              </a:cxnLst>
              <a:rect l="0" t="0" r="r" b="b"/>
              <a:pathLst>
                <a:path w="1112" h="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4335135" y="2625971"/>
              <a:ext cx="941695"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文字</a:t>
              </a:r>
            </a:p>
          </p:txBody>
        </p:sp>
      </p:grpSp>
      <p:grpSp>
        <p:nvGrpSpPr>
          <p:cNvPr id="48" name="组合 47"/>
          <p:cNvGrpSpPr/>
          <p:nvPr/>
        </p:nvGrpSpPr>
        <p:grpSpPr>
          <a:xfrm>
            <a:off x="4998516" y="3904914"/>
            <a:ext cx="976313" cy="977900"/>
            <a:chOff x="3546475" y="3206751"/>
            <a:chExt cx="976313" cy="977900"/>
          </a:xfrm>
        </p:grpSpPr>
        <p:sp>
          <p:nvSpPr>
            <p:cNvPr id="49" name="Freeform 9"/>
            <p:cNvSpPr/>
            <p:nvPr/>
          </p:nvSpPr>
          <p:spPr bwMode="auto">
            <a:xfrm>
              <a:off x="3546475" y="3206751"/>
              <a:ext cx="976313" cy="977900"/>
            </a:xfrm>
            <a:custGeom>
              <a:avLst/>
              <a:gdLst>
                <a:gd name="T0" fmla="*/ 908 w 1101"/>
                <a:gd name="T1" fmla="*/ 201 h 1101"/>
                <a:gd name="T2" fmla="*/ 900 w 1101"/>
                <a:gd name="T3" fmla="*/ 908 h 1101"/>
                <a:gd name="T4" fmla="*/ 193 w 1101"/>
                <a:gd name="T5" fmla="*/ 900 h 1101"/>
                <a:gd name="T6" fmla="*/ 201 w 1101"/>
                <a:gd name="T7" fmla="*/ 193 h 1101"/>
                <a:gd name="T8" fmla="*/ 908 w 1101"/>
                <a:gd name="T9" fmla="*/ 201 h 1101"/>
              </a:gdLst>
              <a:ahLst/>
              <a:cxnLst>
                <a:cxn ang="0">
                  <a:pos x="T0" y="T1"/>
                </a:cxn>
                <a:cxn ang="0">
                  <a:pos x="T2" y="T3"/>
                </a:cxn>
                <a:cxn ang="0">
                  <a:pos x="T4" y="T5"/>
                </a:cxn>
                <a:cxn ang="0">
                  <a:pos x="T6" y="T7"/>
                </a:cxn>
                <a:cxn ang="0">
                  <a:pos x="T8" y="T9"/>
                </a:cxn>
              </a:cxnLst>
              <a:rect l="0" t="0" r="r" b="b"/>
              <a:pathLst>
                <a:path w="1101" h="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594228" y="3396997"/>
              <a:ext cx="910969"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a:t>
              </a: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文字</a:t>
              </a:r>
            </a:p>
          </p:txBody>
        </p:sp>
      </p:grpSp>
      <p:grpSp>
        <p:nvGrpSpPr>
          <p:cNvPr id="51" name="组合 50"/>
          <p:cNvGrpSpPr/>
          <p:nvPr/>
        </p:nvGrpSpPr>
        <p:grpSpPr>
          <a:xfrm>
            <a:off x="3957116" y="4168439"/>
            <a:ext cx="981075" cy="981075"/>
            <a:chOff x="2505075" y="3470276"/>
            <a:chExt cx="981075" cy="981075"/>
          </a:xfrm>
        </p:grpSpPr>
        <p:sp>
          <p:nvSpPr>
            <p:cNvPr id="52" name="Freeform 10"/>
            <p:cNvSpPr/>
            <p:nvPr/>
          </p:nvSpPr>
          <p:spPr bwMode="auto">
            <a:xfrm>
              <a:off x="2505075" y="3470276"/>
              <a:ext cx="981075" cy="981075"/>
            </a:xfrm>
            <a:custGeom>
              <a:avLst/>
              <a:gdLst>
                <a:gd name="T0" fmla="*/ 1037 w 1105"/>
                <a:gd name="T1" fmla="*/ 429 h 1106"/>
                <a:gd name="T2" fmla="*/ 676 w 1105"/>
                <a:gd name="T3" fmla="*/ 1037 h 1106"/>
                <a:gd name="T4" fmla="*/ 68 w 1105"/>
                <a:gd name="T5" fmla="*/ 677 h 1106"/>
                <a:gd name="T6" fmla="*/ 428 w 1105"/>
                <a:gd name="T7" fmla="*/ 68 h 1106"/>
                <a:gd name="T8" fmla="*/ 1037 w 1105"/>
                <a:gd name="T9" fmla="*/ 429 h 1106"/>
              </a:gdLst>
              <a:ahLst/>
              <a:cxnLst>
                <a:cxn ang="0">
                  <a:pos x="T0" y="T1"/>
                </a:cxn>
                <a:cxn ang="0">
                  <a:pos x="T2" y="T3"/>
                </a:cxn>
                <a:cxn ang="0">
                  <a:pos x="T4" y="T5"/>
                </a:cxn>
                <a:cxn ang="0">
                  <a:pos x="T6" y="T7"/>
                </a:cxn>
                <a:cxn ang="0">
                  <a:pos x="T8" y="T9"/>
                </a:cxn>
              </a:cxnLst>
              <a:rect l="0" t="0" r="r" b="b"/>
              <a:pathLst>
                <a:path w="1105" h="1106">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539069" y="3635581"/>
              <a:ext cx="886843"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4" name="组合 53"/>
          <p:cNvGrpSpPr/>
          <p:nvPr/>
        </p:nvGrpSpPr>
        <p:grpSpPr>
          <a:xfrm>
            <a:off x="2922066" y="3876339"/>
            <a:ext cx="987425" cy="985838"/>
            <a:chOff x="1470025" y="3178176"/>
            <a:chExt cx="987425" cy="985838"/>
          </a:xfrm>
        </p:grpSpPr>
        <p:sp>
          <p:nvSpPr>
            <p:cNvPr id="55" name="Freeform 11"/>
            <p:cNvSpPr/>
            <p:nvPr/>
          </p:nvSpPr>
          <p:spPr bwMode="auto">
            <a:xfrm>
              <a:off x="1470025" y="3178176"/>
              <a:ext cx="987425" cy="985838"/>
            </a:xfrm>
            <a:custGeom>
              <a:avLst/>
              <a:gdLst>
                <a:gd name="T0" fmla="*/ 1037 w 1112"/>
                <a:gd name="T1" fmla="*/ 691 h 1112"/>
                <a:gd name="T2" fmla="*/ 421 w 1112"/>
                <a:gd name="T3" fmla="*/ 1038 h 1112"/>
                <a:gd name="T4" fmla="*/ 74 w 1112"/>
                <a:gd name="T5" fmla="*/ 422 h 1112"/>
                <a:gd name="T6" fmla="*/ 691 w 1112"/>
                <a:gd name="T7" fmla="*/ 75 h 1112"/>
                <a:gd name="T8" fmla="*/ 1037 w 1112"/>
                <a:gd name="T9" fmla="*/ 691 h 1112"/>
              </a:gdLst>
              <a:ahLst/>
              <a:cxnLst>
                <a:cxn ang="0">
                  <a:pos x="T0" y="T1"/>
                </a:cxn>
                <a:cxn ang="0">
                  <a:pos x="T2" y="T3"/>
                </a:cxn>
                <a:cxn ang="0">
                  <a:pos x="T4" y="T5"/>
                </a:cxn>
                <a:cxn ang="0">
                  <a:pos x="T6" y="T7"/>
                </a:cxn>
                <a:cxn ang="0">
                  <a:pos x="T8" y="T9"/>
                </a:cxn>
              </a:cxnLst>
              <a:rect l="0" t="0" r="r" b="b"/>
              <a:pathLst>
                <a:path w="1112" h="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593182" y="3365466"/>
              <a:ext cx="741110"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grpSp>
      <p:grpSp>
        <p:nvGrpSpPr>
          <p:cNvPr id="57" name="组合 56"/>
          <p:cNvGrpSpPr/>
          <p:nvPr/>
        </p:nvGrpSpPr>
        <p:grpSpPr>
          <a:xfrm>
            <a:off x="2177529" y="3114339"/>
            <a:ext cx="977900" cy="977900"/>
            <a:chOff x="725488" y="2416176"/>
            <a:chExt cx="977900" cy="977900"/>
          </a:xfrm>
        </p:grpSpPr>
        <p:sp>
          <p:nvSpPr>
            <p:cNvPr id="58" name="Freeform 12"/>
            <p:cNvSpPr/>
            <p:nvPr/>
          </p:nvSpPr>
          <p:spPr bwMode="auto">
            <a:xfrm>
              <a:off x="725488" y="2416176"/>
              <a:ext cx="977900" cy="977900"/>
            </a:xfrm>
            <a:custGeom>
              <a:avLst/>
              <a:gdLst>
                <a:gd name="T0" fmla="*/ 900 w 1101"/>
                <a:gd name="T1" fmla="*/ 908 h 1102"/>
                <a:gd name="T2" fmla="*/ 193 w 1101"/>
                <a:gd name="T3" fmla="*/ 901 h 1102"/>
                <a:gd name="T4" fmla="*/ 201 w 1101"/>
                <a:gd name="T5" fmla="*/ 193 h 1102"/>
                <a:gd name="T6" fmla="*/ 908 w 1101"/>
                <a:gd name="T7" fmla="*/ 201 h 1102"/>
                <a:gd name="T8" fmla="*/ 900 w 1101"/>
                <a:gd name="T9" fmla="*/ 908 h 1102"/>
              </a:gdLst>
              <a:ahLst/>
              <a:cxnLst>
                <a:cxn ang="0">
                  <a:pos x="T0" y="T1"/>
                </a:cxn>
                <a:cxn ang="0">
                  <a:pos x="T2" y="T3"/>
                </a:cxn>
                <a:cxn ang="0">
                  <a:pos x="T4" y="T5"/>
                </a:cxn>
                <a:cxn ang="0">
                  <a:pos x="T6" y="T7"/>
                </a:cxn>
                <a:cxn ang="0">
                  <a:pos x="T8" y="T9"/>
                </a:cxn>
              </a:cxnLst>
              <a:rect l="0" t="0" r="r" b="b"/>
              <a:pathLst>
                <a:path w="1101" h="1102">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828182" y="2623234"/>
              <a:ext cx="772511"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grpSp>
      <p:grpSp>
        <p:nvGrpSpPr>
          <p:cNvPr id="60" name="组合 59"/>
          <p:cNvGrpSpPr/>
          <p:nvPr/>
        </p:nvGrpSpPr>
        <p:grpSpPr>
          <a:xfrm>
            <a:off x="1909241" y="2072939"/>
            <a:ext cx="982663" cy="981075"/>
            <a:chOff x="457200" y="1374776"/>
            <a:chExt cx="982663" cy="981075"/>
          </a:xfrm>
        </p:grpSpPr>
        <p:sp>
          <p:nvSpPr>
            <p:cNvPr id="61" name="Freeform 13"/>
            <p:cNvSpPr/>
            <p:nvPr/>
          </p:nvSpPr>
          <p:spPr bwMode="auto">
            <a:xfrm>
              <a:off x="457200" y="1374776"/>
              <a:ext cx="982663" cy="981075"/>
            </a:xfrm>
            <a:custGeom>
              <a:avLst/>
              <a:gdLst>
                <a:gd name="T0" fmla="*/ 677 w 1106"/>
                <a:gd name="T1" fmla="*/ 1037 h 1106"/>
                <a:gd name="T2" fmla="*/ 69 w 1106"/>
                <a:gd name="T3" fmla="*/ 677 h 1106"/>
                <a:gd name="T4" fmla="*/ 429 w 1106"/>
                <a:gd name="T5" fmla="*/ 69 h 1106"/>
                <a:gd name="T6" fmla="*/ 1037 w 1106"/>
                <a:gd name="T7" fmla="*/ 429 h 1106"/>
                <a:gd name="T8" fmla="*/ 677 w 1106"/>
                <a:gd name="T9" fmla="*/ 1037 h 1106"/>
              </a:gdLst>
              <a:ahLst/>
              <a:cxnLst>
                <a:cxn ang="0">
                  <a:pos x="T0" y="T1"/>
                </a:cxn>
                <a:cxn ang="0">
                  <a:pos x="T2" y="T3"/>
                </a:cxn>
                <a:cxn ang="0">
                  <a:pos x="T4" y="T5"/>
                </a:cxn>
                <a:cxn ang="0">
                  <a:pos x="T6" y="T7"/>
                </a:cxn>
                <a:cxn ang="0">
                  <a:pos x="T8" y="T9"/>
                </a:cxn>
              </a:cxnLst>
              <a:rect l="0" t="0" r="r" b="b"/>
              <a:pathLst>
                <a:path w="1106" h="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574090" y="1552431"/>
              <a:ext cx="748881" cy="646331"/>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标题文字</a:t>
              </a:r>
            </a:p>
          </p:txBody>
        </p:sp>
      </p:grpSp>
      <p:sp>
        <p:nvSpPr>
          <p:cNvPr id="63" name="矩形 83"/>
          <p:cNvSpPr>
            <a:spLocks noChangeArrowheads="1"/>
          </p:cNvSpPr>
          <p:nvPr/>
        </p:nvSpPr>
        <p:spPr bwMode="auto">
          <a:xfrm>
            <a:off x="7393730" y="1510621"/>
            <a:ext cx="3932483" cy="4073899"/>
          </a:xfrm>
          <a:prstGeom prst="rect">
            <a:avLst/>
          </a:prstGeom>
          <a:solidFill>
            <a:srgbClr val="F2F2F2"/>
          </a:solidFill>
          <a:ln w="9525" cmpd="sng">
            <a:solidFill>
              <a:srgbClr val="55735B"/>
            </a:solidFill>
            <a:miter lim="800000"/>
          </a:ln>
        </p:spPr>
        <p:txBody>
          <a:bodyPr/>
          <a:lstStyle/>
          <a:p>
            <a:endParaRPr lang="zh-CN" altLang="en-US"/>
          </a:p>
        </p:txBody>
      </p:sp>
      <p:sp>
        <p:nvSpPr>
          <p:cNvPr id="64" name="TextBox 84"/>
          <p:cNvSpPr txBox="1">
            <a:spLocks noChangeArrowheads="1"/>
          </p:cNvSpPr>
          <p:nvPr/>
        </p:nvSpPr>
        <p:spPr bwMode="auto">
          <a:xfrm>
            <a:off x="7731296" y="1916832"/>
            <a:ext cx="326283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zh-CN" altLang="en-US"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7297141" y="134076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66" name="Freeform 12"/>
          <p:cNvSpPr/>
          <p:nvPr/>
        </p:nvSpPr>
        <p:spPr bwMode="auto">
          <a:xfrm flipH="1" flipV="1">
            <a:off x="10895621" y="5157192"/>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C3637"/>
          </a:solidFill>
          <a:ln>
            <a:noFill/>
          </a:ln>
        </p:spPr>
        <p:txBody>
          <a:bodyPr/>
          <a:lstStyle/>
          <a:p>
            <a:endParaRPr lang="zh-CN" altLang="en-US"/>
          </a:p>
        </p:txBody>
      </p:sp>
      <p:sp>
        <p:nvSpPr>
          <p:cNvPr id="77" name="圆角矩形 7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4"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7" name="圆角矩形 86"/>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4.31378E-6 -1.85185E-6 L 0.10732 -1.85185E-6 " pathEditMode="relative" rAng="0" ptsTypes="AA">
                                      <p:cBhvr>
                                        <p:cTn id="12" dur="300" spd="-100000" fill="hold"/>
                                        <p:tgtEl>
                                          <p:spTgt spid="30"/>
                                        </p:tgtEl>
                                        <p:attrNameLst>
                                          <p:attrName>ppt_x</p:attrName>
                                          <p:attrName>ppt_y</p:attrName>
                                        </p:attrNameLst>
                                      </p:cBhvr>
                                      <p:rCtr x="5360" y="0"/>
                                    </p:animMotion>
                                  </p:childTnLst>
                                </p:cTn>
                              </p:par>
                              <p:par>
                                <p:cTn id="13" presetID="1" presetClass="entr" presetSubtype="0" fill="hold" grpId="0" nodeType="withEffect">
                                  <p:stCondLst>
                                    <p:cond delay="100"/>
                                  </p:stCondLst>
                                  <p:childTnLst>
                                    <p:set>
                                      <p:cBhvr>
                                        <p:cTn id="14" dur="1" fill="hold">
                                          <p:stCondLst>
                                            <p:cond delay="0"/>
                                          </p:stCondLst>
                                        </p:cTn>
                                        <p:tgtEl>
                                          <p:spTgt spid="31"/>
                                        </p:tgtEl>
                                        <p:attrNameLst>
                                          <p:attrName>style.visibility</p:attrName>
                                        </p:attrNameLst>
                                      </p:cBhvr>
                                      <p:to>
                                        <p:strVal val="visible"/>
                                      </p:to>
                                    </p:set>
                                  </p:childTnLst>
                                </p:cTn>
                              </p:par>
                              <p:par>
                                <p:cTn id="15" presetID="63" presetClass="path" presetSubtype="0" accel="50000" decel="50000" fill="hold" grpId="1" nodeType="withEffect">
                                  <p:stCondLst>
                                    <p:cond delay="100"/>
                                  </p:stCondLst>
                                  <p:childTnLst>
                                    <p:animMotion origin="layout" path="M 1.20853E-6 1.11111E-6 L 0.08833 -0.09329 " pathEditMode="relative" rAng="0" ptsTypes="AA">
                                      <p:cBhvr>
                                        <p:cTn id="16" dur="300" spd="-100000" fill="hold"/>
                                        <p:tgtEl>
                                          <p:spTgt spid="31"/>
                                        </p:tgtEl>
                                        <p:attrNameLst>
                                          <p:attrName>ppt_x</p:attrName>
                                          <p:attrName>ppt_y</p:attrName>
                                        </p:attrNameLst>
                                      </p:cBhvr>
                                      <p:rCtr x="4410" y="-4676"/>
                                    </p:animMotion>
                                  </p:childTnLst>
                                </p:cTn>
                              </p:par>
                              <p:par>
                                <p:cTn id="17" presetID="1" presetClass="entr" presetSubtype="0" fill="hold" grpId="0" nodeType="withEffect">
                                  <p:stCondLst>
                                    <p:cond delay="200"/>
                                  </p:stCondLst>
                                  <p:childTnLst>
                                    <p:set>
                                      <p:cBhvr>
                                        <p:cTn id="18" dur="1" fill="hold">
                                          <p:stCondLst>
                                            <p:cond delay="0"/>
                                          </p:stCondLst>
                                        </p:cTn>
                                        <p:tgtEl>
                                          <p:spTgt spid="32"/>
                                        </p:tgtEl>
                                        <p:attrNameLst>
                                          <p:attrName>style.visibility</p:attrName>
                                        </p:attrNameLst>
                                      </p:cBhvr>
                                      <p:to>
                                        <p:strVal val="visible"/>
                                      </p:to>
                                    </p:set>
                                  </p:childTnLst>
                                </p:cTn>
                              </p:par>
                              <p:par>
                                <p:cTn id="19" presetID="63" presetClass="path" presetSubtype="0" accel="50000" decel="50000" fill="hold" grpId="1" nodeType="withEffect">
                                  <p:stCondLst>
                                    <p:cond delay="200"/>
                                  </p:stCondLst>
                                  <p:childTnLst>
                                    <p:animMotion origin="layout" path="M 4.99805E-6 1.48148E-6 L 0.05034 -0.16667 " pathEditMode="relative" rAng="0" ptsTypes="AA">
                                      <p:cBhvr>
                                        <p:cTn id="20" dur="300" spd="-100000" fill="hold"/>
                                        <p:tgtEl>
                                          <p:spTgt spid="32"/>
                                        </p:tgtEl>
                                        <p:attrNameLst>
                                          <p:attrName>ppt_x</p:attrName>
                                          <p:attrName>ppt_y</p:attrName>
                                        </p:attrNameLst>
                                      </p:cBhvr>
                                      <p:rCtr x="2511" y="-8333"/>
                                    </p:animMotion>
                                  </p:childTnLst>
                                </p:cTn>
                              </p:par>
                              <p:par>
                                <p:cTn id="21" presetID="1" presetClass="entr" presetSubtype="0" fill="hold" grpId="0" nodeType="withEffect">
                                  <p:stCondLst>
                                    <p:cond delay="300"/>
                                  </p:stCondLst>
                                  <p:childTnLst>
                                    <p:set>
                                      <p:cBhvr>
                                        <p:cTn id="22" dur="1" fill="hold">
                                          <p:stCondLst>
                                            <p:cond delay="0"/>
                                          </p:stCondLst>
                                        </p:cTn>
                                        <p:tgtEl>
                                          <p:spTgt spid="33"/>
                                        </p:tgtEl>
                                        <p:attrNameLst>
                                          <p:attrName>style.visibility</p:attrName>
                                        </p:attrNameLst>
                                      </p:cBhvr>
                                      <p:to>
                                        <p:strVal val="visible"/>
                                      </p:to>
                                    </p:set>
                                  </p:childTnLst>
                                </p:cTn>
                              </p:par>
                              <p:par>
                                <p:cTn id="23" presetID="63" presetClass="path" presetSubtype="0" accel="50000" decel="50000" fill="hold" grpId="1" nodeType="withEffect">
                                  <p:stCondLst>
                                    <p:cond delay="300"/>
                                  </p:stCondLst>
                                  <p:childTnLst>
                                    <p:animMotion origin="layout" path="M -9.88682E-8 3.7037E-6 L -9.88682E-8 -0.2007 " pathEditMode="relative" rAng="0" ptsTypes="AA">
                                      <p:cBhvr>
                                        <p:cTn id="24" dur="300" spd="-100000" fill="hold"/>
                                        <p:tgtEl>
                                          <p:spTgt spid="33"/>
                                        </p:tgtEl>
                                        <p:attrNameLst>
                                          <p:attrName>ppt_x</p:attrName>
                                          <p:attrName>ppt_y</p:attrName>
                                        </p:attrNameLst>
                                      </p:cBhvr>
                                      <p:rCtr x="0" y="-10046"/>
                                    </p:animMotion>
                                  </p:childTnLst>
                                </p:cTn>
                              </p:par>
                              <p:par>
                                <p:cTn id="25" presetID="1" presetClass="entr" presetSubtype="0" fill="hold" grpId="0" nodeType="withEffect">
                                  <p:stCondLst>
                                    <p:cond delay="400"/>
                                  </p:stCondLst>
                                  <p:childTnLst>
                                    <p:set>
                                      <p:cBhvr>
                                        <p:cTn id="26" dur="1" fill="hold">
                                          <p:stCondLst>
                                            <p:cond delay="0"/>
                                          </p:stCondLst>
                                        </p:cTn>
                                        <p:tgtEl>
                                          <p:spTgt spid="34"/>
                                        </p:tgtEl>
                                        <p:attrNameLst>
                                          <p:attrName>style.visibility</p:attrName>
                                        </p:attrNameLst>
                                      </p:cBhvr>
                                      <p:to>
                                        <p:strVal val="visible"/>
                                      </p:to>
                                    </p:set>
                                  </p:childTnLst>
                                </p:cTn>
                              </p:par>
                              <p:par>
                                <p:cTn id="27" presetID="63" presetClass="path" presetSubtype="0" accel="50000" decel="50000" fill="hold" grpId="1" nodeType="withEffect">
                                  <p:stCondLst>
                                    <p:cond delay="400"/>
                                  </p:stCondLst>
                                  <p:childTnLst>
                                    <p:animMotion origin="layout" path="M 3.00898E-6 -1.85185E-6 L -0.05347 -0.16875 " pathEditMode="relative" rAng="0" ptsTypes="AA">
                                      <p:cBhvr>
                                        <p:cTn id="28" dur="300" spd="-100000" fill="hold"/>
                                        <p:tgtEl>
                                          <p:spTgt spid="34"/>
                                        </p:tgtEl>
                                        <p:attrNameLst>
                                          <p:attrName>ppt_x</p:attrName>
                                          <p:attrName>ppt_y</p:attrName>
                                        </p:attrNameLst>
                                      </p:cBhvr>
                                      <p:rCtr x="-2680" y="-8449"/>
                                    </p:animMotion>
                                  </p:childTnLst>
                                </p:cTn>
                              </p:par>
                              <p:par>
                                <p:cTn id="29" presetID="1" presetClass="entr" presetSubtype="0"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childTnLst>
                                </p:cTn>
                              </p:par>
                              <p:par>
                                <p:cTn id="31" presetID="63" presetClass="path" presetSubtype="0" accel="50000" decel="50000" fill="hold" grpId="1" nodeType="withEffect">
                                  <p:stCondLst>
                                    <p:cond delay="500"/>
                                  </p:stCondLst>
                                  <p:childTnLst>
                                    <p:animMotion origin="layout" path="M 4.28516E-6 -1.48148E-6 L -0.09562 -0.09213 " pathEditMode="relative" rAng="0" ptsTypes="AA">
                                      <p:cBhvr>
                                        <p:cTn id="32" dur="300" spd="-100000" fill="hold"/>
                                        <p:tgtEl>
                                          <p:spTgt spid="35"/>
                                        </p:tgtEl>
                                        <p:attrNameLst>
                                          <p:attrName>ppt_x</p:attrName>
                                          <p:attrName>ppt_y</p:attrName>
                                        </p:attrNameLst>
                                      </p:cBhvr>
                                      <p:rCtr x="-4787" y="-4606"/>
                                    </p:animMotion>
                                  </p:childTnLst>
                                </p:cTn>
                              </p:par>
                              <p:par>
                                <p:cTn id="33" presetID="1" presetClass="entr" presetSubtype="0" fill="hold" grpId="0" nodeType="withEffect">
                                  <p:stCondLst>
                                    <p:cond delay="600"/>
                                  </p:stCondLst>
                                  <p:childTnLst>
                                    <p:set>
                                      <p:cBhvr>
                                        <p:cTn id="34" dur="1" fill="hold">
                                          <p:stCondLst>
                                            <p:cond delay="0"/>
                                          </p:stCondLst>
                                        </p:cTn>
                                        <p:tgtEl>
                                          <p:spTgt spid="36"/>
                                        </p:tgtEl>
                                        <p:attrNameLst>
                                          <p:attrName>style.visibility</p:attrName>
                                        </p:attrNameLst>
                                      </p:cBhvr>
                                      <p:to>
                                        <p:strVal val="visible"/>
                                      </p:to>
                                    </p:set>
                                  </p:childTnLst>
                                </p:cTn>
                              </p:par>
                              <p:par>
                                <p:cTn id="35" presetID="63" presetClass="path" presetSubtype="0" accel="50000" decel="50000" fill="hold" grpId="1" nodeType="withEffect">
                                  <p:stCondLst>
                                    <p:cond delay="600"/>
                                  </p:stCondLst>
                                  <p:childTnLst>
                                    <p:animMotion origin="layout" path="M 1.4492E-6 1.11111E-6 L -0.1137 1.11111E-6 " pathEditMode="relative" rAng="0" ptsTypes="AA">
                                      <p:cBhvr>
                                        <p:cTn id="36" dur="300" spd="-100000" fill="hold"/>
                                        <p:tgtEl>
                                          <p:spTgt spid="36"/>
                                        </p:tgtEl>
                                        <p:attrNameLst>
                                          <p:attrName>ppt_x</p:attrName>
                                          <p:attrName>ppt_y</p:attrName>
                                        </p:attrNameLst>
                                      </p:cBhvr>
                                      <p:rCtr x="-5685" y="0"/>
                                    </p:animMotion>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p:cTn id="40" dur="500" fill="hold"/>
                                        <p:tgtEl>
                                          <p:spTgt spid="60"/>
                                        </p:tgtEl>
                                        <p:attrNameLst>
                                          <p:attrName>ppt_w</p:attrName>
                                        </p:attrNameLst>
                                      </p:cBhvr>
                                      <p:tavLst>
                                        <p:tav tm="0">
                                          <p:val>
                                            <p:fltVal val="0"/>
                                          </p:val>
                                        </p:tav>
                                        <p:tav tm="100000">
                                          <p:val>
                                            <p:strVal val="#ppt_w"/>
                                          </p:val>
                                        </p:tav>
                                      </p:tavLst>
                                    </p:anim>
                                    <p:anim calcmode="lin" valueType="num">
                                      <p:cBhvr>
                                        <p:cTn id="41" dur="500" fill="hold"/>
                                        <p:tgtEl>
                                          <p:spTgt spid="60"/>
                                        </p:tgtEl>
                                        <p:attrNameLst>
                                          <p:attrName>ppt_h</p:attrName>
                                        </p:attrNameLst>
                                      </p:cBhvr>
                                      <p:tavLst>
                                        <p:tav tm="0">
                                          <p:val>
                                            <p:fltVal val="0"/>
                                          </p:val>
                                        </p:tav>
                                        <p:tav tm="100000">
                                          <p:val>
                                            <p:strVal val="#ppt_h"/>
                                          </p:val>
                                        </p:tav>
                                      </p:tavLst>
                                    </p:anim>
                                    <p:animEffect transition="in" filter="fade">
                                      <p:cBhvr>
                                        <p:cTn id="42" dur="500"/>
                                        <p:tgtEl>
                                          <p:spTgt spid="60"/>
                                        </p:tgtEl>
                                      </p:cBhvr>
                                    </p:animEffect>
                                  </p:childTnLst>
                                </p:cTn>
                              </p:par>
                              <p:par>
                                <p:cTn id="43" presetID="53" presetClass="entr" presetSubtype="16" fill="hold" nodeType="withEffect">
                                  <p:stCondLst>
                                    <p:cond delay="100"/>
                                  </p:stCondLst>
                                  <p:childTnLst>
                                    <p:set>
                                      <p:cBhvr>
                                        <p:cTn id="44" dur="1" fill="hold">
                                          <p:stCondLst>
                                            <p:cond delay="0"/>
                                          </p:stCondLst>
                                        </p:cTn>
                                        <p:tgtEl>
                                          <p:spTgt spid="57"/>
                                        </p:tgtEl>
                                        <p:attrNameLst>
                                          <p:attrName>style.visibility</p:attrName>
                                        </p:attrNameLst>
                                      </p:cBhvr>
                                      <p:to>
                                        <p:strVal val="visible"/>
                                      </p:to>
                                    </p:set>
                                    <p:anim calcmode="lin" valueType="num">
                                      <p:cBhvr>
                                        <p:cTn id="45" dur="500" fill="hold"/>
                                        <p:tgtEl>
                                          <p:spTgt spid="57"/>
                                        </p:tgtEl>
                                        <p:attrNameLst>
                                          <p:attrName>ppt_w</p:attrName>
                                        </p:attrNameLst>
                                      </p:cBhvr>
                                      <p:tavLst>
                                        <p:tav tm="0">
                                          <p:val>
                                            <p:fltVal val="0"/>
                                          </p:val>
                                        </p:tav>
                                        <p:tav tm="100000">
                                          <p:val>
                                            <p:strVal val="#ppt_w"/>
                                          </p:val>
                                        </p:tav>
                                      </p:tavLst>
                                    </p:anim>
                                    <p:anim calcmode="lin" valueType="num">
                                      <p:cBhvr>
                                        <p:cTn id="46" dur="500" fill="hold"/>
                                        <p:tgtEl>
                                          <p:spTgt spid="57"/>
                                        </p:tgtEl>
                                        <p:attrNameLst>
                                          <p:attrName>ppt_h</p:attrName>
                                        </p:attrNameLst>
                                      </p:cBhvr>
                                      <p:tavLst>
                                        <p:tav tm="0">
                                          <p:val>
                                            <p:fltVal val="0"/>
                                          </p:val>
                                        </p:tav>
                                        <p:tav tm="100000">
                                          <p:val>
                                            <p:strVal val="#ppt_h"/>
                                          </p:val>
                                        </p:tav>
                                      </p:tavLst>
                                    </p:anim>
                                    <p:animEffect transition="in" filter="fade">
                                      <p:cBhvr>
                                        <p:cTn id="47" dur="500"/>
                                        <p:tgtEl>
                                          <p:spTgt spid="57"/>
                                        </p:tgtEl>
                                      </p:cBhvr>
                                    </p:animEffect>
                                  </p:childTnLst>
                                </p:cTn>
                              </p:par>
                              <p:par>
                                <p:cTn id="48" presetID="53" presetClass="entr" presetSubtype="16" fill="hold" nodeType="withEffect">
                                  <p:stCondLst>
                                    <p:cond delay="20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animEffect transition="in" filter="fade">
                                      <p:cBhvr>
                                        <p:cTn id="52" dur="500"/>
                                        <p:tgtEl>
                                          <p:spTgt spid="54"/>
                                        </p:tgtEl>
                                      </p:cBhvr>
                                    </p:animEffect>
                                  </p:childTnLst>
                                </p:cTn>
                              </p:par>
                              <p:par>
                                <p:cTn id="53" presetID="53" presetClass="entr" presetSubtype="16" fill="hold" nodeType="withEffect">
                                  <p:stCondLst>
                                    <p:cond delay="30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par>
                                <p:cTn id="58" presetID="53" presetClass="entr" presetSubtype="16" fill="hold" nodeType="withEffect">
                                  <p:stCondLst>
                                    <p:cond delay="400"/>
                                  </p:stCondLst>
                                  <p:childTnLst>
                                    <p:set>
                                      <p:cBhvr>
                                        <p:cTn id="59" dur="1" fill="hold">
                                          <p:stCondLst>
                                            <p:cond delay="0"/>
                                          </p:stCondLst>
                                        </p:cTn>
                                        <p:tgtEl>
                                          <p:spTgt spid="48"/>
                                        </p:tgtEl>
                                        <p:attrNameLst>
                                          <p:attrName>style.visibility</p:attrName>
                                        </p:attrNameLst>
                                      </p:cBhvr>
                                      <p:to>
                                        <p:strVal val="visible"/>
                                      </p:to>
                                    </p:set>
                                    <p:anim calcmode="lin" valueType="num">
                                      <p:cBhvr>
                                        <p:cTn id="60" dur="500" fill="hold"/>
                                        <p:tgtEl>
                                          <p:spTgt spid="48"/>
                                        </p:tgtEl>
                                        <p:attrNameLst>
                                          <p:attrName>ppt_w</p:attrName>
                                        </p:attrNameLst>
                                      </p:cBhvr>
                                      <p:tavLst>
                                        <p:tav tm="0">
                                          <p:val>
                                            <p:fltVal val="0"/>
                                          </p:val>
                                        </p:tav>
                                        <p:tav tm="100000">
                                          <p:val>
                                            <p:strVal val="#ppt_w"/>
                                          </p:val>
                                        </p:tav>
                                      </p:tavLst>
                                    </p:anim>
                                    <p:anim calcmode="lin" valueType="num">
                                      <p:cBhvr>
                                        <p:cTn id="61" dur="500" fill="hold"/>
                                        <p:tgtEl>
                                          <p:spTgt spid="48"/>
                                        </p:tgtEl>
                                        <p:attrNameLst>
                                          <p:attrName>ppt_h</p:attrName>
                                        </p:attrNameLst>
                                      </p:cBhvr>
                                      <p:tavLst>
                                        <p:tav tm="0">
                                          <p:val>
                                            <p:fltVal val="0"/>
                                          </p:val>
                                        </p:tav>
                                        <p:tav tm="100000">
                                          <p:val>
                                            <p:strVal val="#ppt_h"/>
                                          </p:val>
                                        </p:tav>
                                      </p:tavLst>
                                    </p:anim>
                                    <p:animEffect transition="in" filter="fade">
                                      <p:cBhvr>
                                        <p:cTn id="62" dur="500"/>
                                        <p:tgtEl>
                                          <p:spTgt spid="48"/>
                                        </p:tgtEl>
                                      </p:cBhvr>
                                    </p:animEffect>
                                  </p:childTnLst>
                                </p:cTn>
                              </p:par>
                              <p:par>
                                <p:cTn id="63" presetID="53" presetClass="entr" presetSubtype="16" fill="hold"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par>
                                <p:cTn id="68" presetID="53" presetClass="entr" presetSubtype="16" fill="hold" nodeType="withEffect">
                                  <p:stCondLst>
                                    <p:cond delay="60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2500"/>
                            </p:stCondLst>
                            <p:childTnLst>
                              <p:par>
                                <p:cTn id="74" presetID="1"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childTnLst>
                                </p:cTn>
                              </p:par>
                              <p:par>
                                <p:cTn id="76" presetID="35" presetClass="path" presetSubtype="0" accel="50000" decel="50000" fill="hold" grpId="1" nodeType="withEffect">
                                  <p:stCondLst>
                                    <p:cond delay="0"/>
                                  </p:stCondLst>
                                  <p:childTnLst>
                                    <p:animMotion origin="layout" path="M 2.17538E-6 -2.95097E-6 L 0.16536 0.28539 " pathEditMode="relative" rAng="0" ptsTypes="AA">
                                      <p:cBhvr>
                                        <p:cTn id="77" dur="500" spd="-99900" fill="hold"/>
                                        <p:tgtEl>
                                          <p:spTgt spid="65"/>
                                        </p:tgtEl>
                                        <p:attrNameLst>
                                          <p:attrName>ppt_x</p:attrName>
                                          <p:attrName>ppt_y</p:attrName>
                                        </p:attrNameLst>
                                      </p:cBhvr>
                                      <p:rCtr x="8262" y="14269"/>
                                    </p:animMotion>
                                  </p:childTnLst>
                                </p:cTn>
                              </p:par>
                              <p:par>
                                <p:cTn id="78" presetID="1"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childTnLst>
                                </p:cTn>
                              </p:par>
                              <p:par>
                                <p:cTn id="80" presetID="35" presetClass="path" presetSubtype="0" accel="50000" decel="50000" fill="hold" grpId="1" nodeType="withEffect">
                                  <p:stCondLst>
                                    <p:cond delay="0"/>
                                  </p:stCondLst>
                                  <p:childTnLst>
                                    <p:animMotion origin="layout" path="M 3.64299E-7 3.02498E-6 L -0.15392 -0.26827 " pathEditMode="relative" rAng="0" ptsTypes="AA">
                                      <p:cBhvr>
                                        <p:cTn id="81" dur="500" spd="-99900" fill="hold"/>
                                        <p:tgtEl>
                                          <p:spTgt spid="66"/>
                                        </p:tgtEl>
                                        <p:attrNameLst>
                                          <p:attrName>ppt_x</p:attrName>
                                          <p:attrName>ppt_y</p:attrName>
                                        </p:attrNameLst>
                                      </p:cBhvr>
                                      <p:rCtr x="-7702" y="-13414"/>
                                    </p:animMotion>
                                  </p:childTnLst>
                                </p:cTn>
                              </p:par>
                              <p:par>
                                <p:cTn id="82" presetID="10" presetClass="entr" presetSubtype="0" fill="hold" grpId="0"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p:cTn id="84" dur="500" fill="hold"/>
                                        <p:tgtEl>
                                          <p:spTgt spid="63"/>
                                        </p:tgtEl>
                                        <p:attrNameLst>
                                          <p:attrName>ppt_w</p:attrName>
                                        </p:attrNameLst>
                                      </p:cBhvr>
                                      <p:tavLst>
                                        <p:tav tm="0">
                                          <p:val>
                                            <p:fltVal val="0"/>
                                          </p:val>
                                        </p:tav>
                                        <p:tav tm="100000">
                                          <p:val>
                                            <p:strVal val="#ppt_w"/>
                                          </p:val>
                                        </p:tav>
                                      </p:tavLst>
                                    </p:anim>
                                    <p:anim calcmode="lin" valueType="num">
                                      <p:cBhvr>
                                        <p:cTn id="85" dur="500" fill="hold"/>
                                        <p:tgtEl>
                                          <p:spTgt spid="63"/>
                                        </p:tgtEl>
                                        <p:attrNameLst>
                                          <p:attrName>ppt_h</p:attrName>
                                        </p:attrNameLst>
                                      </p:cBhvr>
                                      <p:tavLst>
                                        <p:tav tm="0">
                                          <p:val>
                                            <p:fltVal val="0"/>
                                          </p:val>
                                        </p:tav>
                                        <p:tav tm="100000">
                                          <p:val>
                                            <p:strVal val="#ppt_h"/>
                                          </p:val>
                                        </p:tav>
                                      </p:tavLst>
                                    </p:anim>
                                    <p:animEffect transition="in" filter="fade">
                                      <p:cBhvr>
                                        <p:cTn id="86" dur="500"/>
                                        <p:tgtEl>
                                          <p:spTgt spid="63"/>
                                        </p:tgtEl>
                                      </p:cBhvr>
                                    </p:animEffect>
                                  </p:childTnLst>
                                </p:cTn>
                              </p:par>
                            </p:childTnLst>
                          </p:cTn>
                        </p:par>
                        <p:par>
                          <p:cTn id="87" fill="hold">
                            <p:stCondLst>
                              <p:cond delay="2500"/>
                            </p:stCondLst>
                            <p:childTnLst>
                              <p:par>
                                <p:cTn id="88" presetID="22" presetClass="entr" presetSubtype="1" fill="hold" nodeType="afterEffect">
                                  <p:stCondLst>
                                    <p:cond delay="0"/>
                                  </p:stCondLst>
                                  <p:childTnLst>
                                    <p:set>
                                      <p:cBhvr>
                                        <p:cTn id="89" dur="1" fill="hold">
                                          <p:stCondLst>
                                            <p:cond delay="0"/>
                                          </p:stCondLst>
                                        </p:cTn>
                                        <p:tgtEl>
                                          <p:spTgt spid="64">
                                            <p:txEl>
                                              <p:pRg st="0" end="0"/>
                                            </p:txEl>
                                          </p:spTgt>
                                        </p:tgtEl>
                                        <p:attrNameLst>
                                          <p:attrName>style.visibility</p:attrName>
                                        </p:attrNameLst>
                                      </p:cBhvr>
                                      <p:to>
                                        <p:strVal val="visible"/>
                                      </p:to>
                                    </p:set>
                                    <p:animEffect transition="in" filter="wipe(up)">
                                      <p:cBhvr>
                                        <p:cTn id="9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63" grpId="0" animBg="1" autoUpdateAnimBg="0"/>
      <p:bldP spid="65" grpId="0" animBg="1"/>
      <p:bldP spid="65" grpId="1" animBg="1"/>
      <p:bldP spid="66" grpId="0" animBg="1"/>
      <p:bldP spid="6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五年发展计划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FIVE YEARS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任意多边形 29"/>
          <p:cNvSpPr/>
          <p:nvPr/>
        </p:nvSpPr>
        <p:spPr>
          <a:xfrm>
            <a:off x="-32084" y="3471329"/>
            <a:ext cx="12240125" cy="1271902"/>
          </a:xfrm>
          <a:custGeom>
            <a:avLst/>
            <a:gdLst>
              <a:gd name="connsiteX0" fmla="*/ 0 w 12721389"/>
              <a:gd name="connsiteY0" fmla="*/ 532365 h 1078137"/>
              <a:gd name="connsiteX1" fmla="*/ 3593431 w 12721389"/>
              <a:gd name="connsiteY1" fmla="*/ 51102 h 1078137"/>
              <a:gd name="connsiteX2" fmla="*/ 7908758 w 12721389"/>
              <a:gd name="connsiteY2" fmla="*/ 1077797 h 1078137"/>
              <a:gd name="connsiteX3" fmla="*/ 11774905 w 12721389"/>
              <a:gd name="connsiteY3" fmla="*/ 163397 h 1078137"/>
              <a:gd name="connsiteX4" fmla="*/ 12721389 w 12721389"/>
              <a:gd name="connsiteY4" fmla="*/ 35060 h 1078137"/>
              <a:gd name="connsiteX0-1" fmla="*/ 0 w 12721389"/>
              <a:gd name="connsiteY0-2" fmla="*/ 532365 h 1078137"/>
              <a:gd name="connsiteX1-3" fmla="*/ 3593431 w 12721389"/>
              <a:gd name="connsiteY1-4" fmla="*/ 51102 h 1078137"/>
              <a:gd name="connsiteX2-5" fmla="*/ 7908758 w 12721389"/>
              <a:gd name="connsiteY2-6" fmla="*/ 1077797 h 1078137"/>
              <a:gd name="connsiteX3-7" fmla="*/ 11774905 w 12721389"/>
              <a:gd name="connsiteY3-8" fmla="*/ 163397 h 1078137"/>
              <a:gd name="connsiteX4-9" fmla="*/ 12721389 w 12721389"/>
              <a:gd name="connsiteY4-10" fmla="*/ 35060 h 1078137"/>
              <a:gd name="connsiteX0-11" fmla="*/ 0 w 12721389"/>
              <a:gd name="connsiteY0-12" fmla="*/ 503854 h 1049626"/>
              <a:gd name="connsiteX1-13" fmla="*/ 3593431 w 12721389"/>
              <a:gd name="connsiteY1-14" fmla="*/ 22591 h 1049626"/>
              <a:gd name="connsiteX2-15" fmla="*/ 7908758 w 12721389"/>
              <a:gd name="connsiteY2-16" fmla="*/ 1049286 h 1049626"/>
              <a:gd name="connsiteX3-17" fmla="*/ 11774905 w 12721389"/>
              <a:gd name="connsiteY3-18" fmla="*/ 134886 h 1049626"/>
              <a:gd name="connsiteX4-19" fmla="*/ 12721389 w 12721389"/>
              <a:gd name="connsiteY4-20" fmla="*/ 6549 h 1049626"/>
              <a:gd name="connsiteX0-21" fmla="*/ 0 w 12368463"/>
              <a:gd name="connsiteY0-22" fmla="*/ 498433 h 1044197"/>
              <a:gd name="connsiteX1-23" fmla="*/ 3593431 w 12368463"/>
              <a:gd name="connsiteY1-24" fmla="*/ 17170 h 1044197"/>
              <a:gd name="connsiteX2-25" fmla="*/ 7908758 w 12368463"/>
              <a:gd name="connsiteY2-26" fmla="*/ 1043865 h 1044197"/>
              <a:gd name="connsiteX3-27" fmla="*/ 11774905 w 12368463"/>
              <a:gd name="connsiteY3-28" fmla="*/ 129465 h 1044197"/>
              <a:gd name="connsiteX4-29" fmla="*/ 12368463 w 12368463"/>
              <a:gd name="connsiteY4-30" fmla="*/ 113423 h 1044197"/>
              <a:gd name="connsiteX0-31" fmla="*/ 0 w 12368463"/>
              <a:gd name="connsiteY0-32" fmla="*/ 498433 h 1044197"/>
              <a:gd name="connsiteX1-33" fmla="*/ 3593431 w 12368463"/>
              <a:gd name="connsiteY1-34" fmla="*/ 17170 h 1044197"/>
              <a:gd name="connsiteX2-35" fmla="*/ 7908758 w 12368463"/>
              <a:gd name="connsiteY2-36" fmla="*/ 1043865 h 1044197"/>
              <a:gd name="connsiteX3-37" fmla="*/ 11774905 w 12368463"/>
              <a:gd name="connsiteY3-38" fmla="*/ 129465 h 1044197"/>
              <a:gd name="connsiteX4-39" fmla="*/ 12368463 w 12368463"/>
              <a:gd name="connsiteY4-40" fmla="*/ 113423 h 1044197"/>
              <a:gd name="connsiteX0-41" fmla="*/ 0 w 12368463"/>
              <a:gd name="connsiteY0-42" fmla="*/ 498433 h 1045860"/>
              <a:gd name="connsiteX1-43" fmla="*/ 3593431 w 12368463"/>
              <a:gd name="connsiteY1-44" fmla="*/ 17170 h 1045860"/>
              <a:gd name="connsiteX2-45" fmla="*/ 7908758 w 12368463"/>
              <a:gd name="connsiteY2-46" fmla="*/ 1043865 h 1045860"/>
              <a:gd name="connsiteX3-47" fmla="*/ 11357810 w 12368463"/>
              <a:gd name="connsiteY3-48" fmla="*/ 273844 h 1045860"/>
              <a:gd name="connsiteX4-49" fmla="*/ 12368463 w 12368463"/>
              <a:gd name="connsiteY4-50" fmla="*/ 113423 h 1045860"/>
              <a:gd name="connsiteX0-51" fmla="*/ 0 w 12368463"/>
              <a:gd name="connsiteY0-52" fmla="*/ 503294 h 1146765"/>
              <a:gd name="connsiteX1-53" fmla="*/ 3593431 w 12368463"/>
              <a:gd name="connsiteY1-54" fmla="*/ 22031 h 1146765"/>
              <a:gd name="connsiteX2-55" fmla="*/ 8855242 w 12368463"/>
              <a:gd name="connsiteY2-56" fmla="*/ 1144979 h 1146765"/>
              <a:gd name="connsiteX3-57" fmla="*/ 11357810 w 12368463"/>
              <a:gd name="connsiteY3-58" fmla="*/ 278705 h 1146765"/>
              <a:gd name="connsiteX4-59" fmla="*/ 12368463 w 12368463"/>
              <a:gd name="connsiteY4-60" fmla="*/ 118284 h 1146765"/>
              <a:gd name="connsiteX0-61" fmla="*/ 0 w 12368463"/>
              <a:gd name="connsiteY0-62" fmla="*/ 503294 h 1157827"/>
              <a:gd name="connsiteX1-63" fmla="*/ 3593431 w 12368463"/>
              <a:gd name="connsiteY1-64" fmla="*/ 22031 h 1157827"/>
              <a:gd name="connsiteX2-65" fmla="*/ 8855242 w 12368463"/>
              <a:gd name="connsiteY2-66" fmla="*/ 1144979 h 1157827"/>
              <a:gd name="connsiteX3-67" fmla="*/ 11357810 w 12368463"/>
              <a:gd name="connsiteY3-68" fmla="*/ 599547 h 1157827"/>
              <a:gd name="connsiteX4-69" fmla="*/ 12368463 w 12368463"/>
              <a:gd name="connsiteY4-70" fmla="*/ 118284 h 1157827"/>
              <a:gd name="connsiteX0-71" fmla="*/ 0 w 12368463"/>
              <a:gd name="connsiteY0-72" fmla="*/ 503294 h 1161527"/>
              <a:gd name="connsiteX1-73" fmla="*/ 3593431 w 12368463"/>
              <a:gd name="connsiteY1-74" fmla="*/ 22031 h 1161527"/>
              <a:gd name="connsiteX2-75" fmla="*/ 8855242 w 12368463"/>
              <a:gd name="connsiteY2-76" fmla="*/ 1144979 h 1161527"/>
              <a:gd name="connsiteX3-77" fmla="*/ 11357810 w 12368463"/>
              <a:gd name="connsiteY3-78" fmla="*/ 599547 h 1161527"/>
              <a:gd name="connsiteX4-79" fmla="*/ 12368463 w 12368463"/>
              <a:gd name="connsiteY4-80" fmla="*/ 118284 h 1161527"/>
              <a:gd name="connsiteX0-81" fmla="*/ 0 w 12609094"/>
              <a:gd name="connsiteY0-82" fmla="*/ 503294 h 1157530"/>
              <a:gd name="connsiteX1-83" fmla="*/ 3593431 w 12609094"/>
              <a:gd name="connsiteY1-84" fmla="*/ 22031 h 1157530"/>
              <a:gd name="connsiteX2-85" fmla="*/ 8855242 w 12609094"/>
              <a:gd name="connsiteY2-86" fmla="*/ 1144979 h 1157530"/>
              <a:gd name="connsiteX3-87" fmla="*/ 11357810 w 12609094"/>
              <a:gd name="connsiteY3-88" fmla="*/ 599547 h 1157530"/>
              <a:gd name="connsiteX4-89" fmla="*/ 12609094 w 12609094"/>
              <a:gd name="connsiteY4-90" fmla="*/ 198494 h 1157530"/>
              <a:gd name="connsiteX0-91" fmla="*/ 0 w 12609094"/>
              <a:gd name="connsiteY0-92" fmla="*/ 503294 h 1157530"/>
              <a:gd name="connsiteX1-93" fmla="*/ 3593431 w 12609094"/>
              <a:gd name="connsiteY1-94" fmla="*/ 22031 h 1157530"/>
              <a:gd name="connsiteX2-95" fmla="*/ 8855242 w 12609094"/>
              <a:gd name="connsiteY2-96" fmla="*/ 1144979 h 1157530"/>
              <a:gd name="connsiteX3-97" fmla="*/ 11357810 w 12609094"/>
              <a:gd name="connsiteY3-98" fmla="*/ 599547 h 1157530"/>
              <a:gd name="connsiteX4-99" fmla="*/ 12609094 w 12609094"/>
              <a:gd name="connsiteY4-100" fmla="*/ 198494 h 1157530"/>
              <a:gd name="connsiteX0-101" fmla="*/ 0 w 12609094"/>
              <a:gd name="connsiteY0-102" fmla="*/ 503294 h 1157530"/>
              <a:gd name="connsiteX1-103" fmla="*/ 3593431 w 12609094"/>
              <a:gd name="connsiteY1-104" fmla="*/ 22031 h 1157530"/>
              <a:gd name="connsiteX2-105" fmla="*/ 8678779 w 12609094"/>
              <a:gd name="connsiteY2-106" fmla="*/ 1144979 h 1157530"/>
              <a:gd name="connsiteX3-107" fmla="*/ 11357810 w 12609094"/>
              <a:gd name="connsiteY3-108" fmla="*/ 599547 h 1157530"/>
              <a:gd name="connsiteX4-109" fmla="*/ 12609094 w 12609094"/>
              <a:gd name="connsiteY4-110" fmla="*/ 198494 h 1157530"/>
              <a:gd name="connsiteX0-111" fmla="*/ 0 w 12609094"/>
              <a:gd name="connsiteY0-112" fmla="*/ 503294 h 1145790"/>
              <a:gd name="connsiteX1-113" fmla="*/ 3593431 w 12609094"/>
              <a:gd name="connsiteY1-114" fmla="*/ 22031 h 1145790"/>
              <a:gd name="connsiteX2-115" fmla="*/ 8678779 w 12609094"/>
              <a:gd name="connsiteY2-116" fmla="*/ 1144979 h 1145790"/>
              <a:gd name="connsiteX3-117" fmla="*/ 12609094 w 12609094"/>
              <a:gd name="connsiteY3-118" fmla="*/ 198494 h 1145790"/>
              <a:gd name="connsiteX0-119" fmla="*/ 0 w 12609094"/>
              <a:gd name="connsiteY0-120" fmla="*/ 458098 h 1100219"/>
              <a:gd name="connsiteX1-121" fmla="*/ 4010526 w 12609094"/>
              <a:gd name="connsiteY1-122" fmla="*/ 24961 h 1100219"/>
              <a:gd name="connsiteX2-123" fmla="*/ 8678779 w 12609094"/>
              <a:gd name="connsiteY2-124" fmla="*/ 1099783 h 1100219"/>
              <a:gd name="connsiteX3-125" fmla="*/ 12609094 w 12609094"/>
              <a:gd name="connsiteY3-126" fmla="*/ 153298 h 1100219"/>
              <a:gd name="connsiteX0-127" fmla="*/ 0 w 12609094"/>
              <a:gd name="connsiteY0-128" fmla="*/ 459006 h 1117160"/>
              <a:gd name="connsiteX1-129" fmla="*/ 4010526 w 12609094"/>
              <a:gd name="connsiteY1-130" fmla="*/ 25869 h 1117160"/>
              <a:gd name="connsiteX2-131" fmla="*/ 8999621 w 12609094"/>
              <a:gd name="connsiteY2-132" fmla="*/ 1116733 h 1117160"/>
              <a:gd name="connsiteX3-133" fmla="*/ 12609094 w 12609094"/>
              <a:gd name="connsiteY3-134" fmla="*/ 154206 h 1117160"/>
              <a:gd name="connsiteX0-135" fmla="*/ 0 w 12288251"/>
              <a:gd name="connsiteY0-136" fmla="*/ 459006 h 1118949"/>
              <a:gd name="connsiteX1-137" fmla="*/ 4010526 w 12288251"/>
              <a:gd name="connsiteY1-138" fmla="*/ 25869 h 1118949"/>
              <a:gd name="connsiteX2-139" fmla="*/ 8999621 w 12288251"/>
              <a:gd name="connsiteY2-140" fmla="*/ 1116733 h 1118949"/>
              <a:gd name="connsiteX3-141" fmla="*/ 12288251 w 12288251"/>
              <a:gd name="connsiteY3-142" fmla="*/ 298585 h 1118949"/>
              <a:gd name="connsiteX0-143" fmla="*/ 0 w 12288251"/>
              <a:gd name="connsiteY0-144" fmla="*/ 459006 h 1119678"/>
              <a:gd name="connsiteX1-145" fmla="*/ 4010526 w 12288251"/>
              <a:gd name="connsiteY1-146" fmla="*/ 25869 h 1119678"/>
              <a:gd name="connsiteX2-147" fmla="*/ 8999621 w 12288251"/>
              <a:gd name="connsiteY2-148" fmla="*/ 1116733 h 1119678"/>
              <a:gd name="connsiteX3-149" fmla="*/ 12288251 w 12288251"/>
              <a:gd name="connsiteY3-150" fmla="*/ 298585 h 1119678"/>
              <a:gd name="connsiteX0-151" fmla="*/ 0 w 12336378"/>
              <a:gd name="connsiteY0-152" fmla="*/ 459006 h 1119678"/>
              <a:gd name="connsiteX1-153" fmla="*/ 4010526 w 12336378"/>
              <a:gd name="connsiteY1-154" fmla="*/ 25869 h 1119678"/>
              <a:gd name="connsiteX2-155" fmla="*/ 8999621 w 12336378"/>
              <a:gd name="connsiteY2-156" fmla="*/ 1116733 h 1119678"/>
              <a:gd name="connsiteX3-157" fmla="*/ 12336378 w 12336378"/>
              <a:gd name="connsiteY3-158" fmla="*/ 298585 h 1119678"/>
              <a:gd name="connsiteX0-159" fmla="*/ 0 w 12336378"/>
              <a:gd name="connsiteY0-160" fmla="*/ 459006 h 1119864"/>
              <a:gd name="connsiteX1-161" fmla="*/ 4010526 w 12336378"/>
              <a:gd name="connsiteY1-162" fmla="*/ 25869 h 1119864"/>
              <a:gd name="connsiteX2-163" fmla="*/ 8999621 w 12336378"/>
              <a:gd name="connsiteY2-164" fmla="*/ 1116733 h 1119864"/>
              <a:gd name="connsiteX3-165" fmla="*/ 12336378 w 12336378"/>
              <a:gd name="connsiteY3-166" fmla="*/ 298585 h 1119864"/>
              <a:gd name="connsiteX0-167" fmla="*/ 0 w 12336378"/>
              <a:gd name="connsiteY0-168" fmla="*/ 459920 h 1136723"/>
              <a:gd name="connsiteX1-169" fmla="*/ 4010526 w 12336378"/>
              <a:gd name="connsiteY1-170" fmla="*/ 26783 h 1136723"/>
              <a:gd name="connsiteX2-171" fmla="*/ 9160042 w 12336378"/>
              <a:gd name="connsiteY2-172" fmla="*/ 1133689 h 1136723"/>
              <a:gd name="connsiteX3-173" fmla="*/ 12336378 w 12336378"/>
              <a:gd name="connsiteY3-174" fmla="*/ 299499 h 1136723"/>
              <a:gd name="connsiteX0-175" fmla="*/ 0 w 12336378"/>
              <a:gd name="connsiteY0-176" fmla="*/ 489883 h 1167372"/>
              <a:gd name="connsiteX1-177" fmla="*/ 3930315 w 12336378"/>
              <a:gd name="connsiteY1-178" fmla="*/ 24662 h 1167372"/>
              <a:gd name="connsiteX2-179" fmla="*/ 9160042 w 12336378"/>
              <a:gd name="connsiteY2-180" fmla="*/ 1163652 h 1167372"/>
              <a:gd name="connsiteX3-181" fmla="*/ 12336378 w 12336378"/>
              <a:gd name="connsiteY3-182" fmla="*/ 329462 h 1167372"/>
              <a:gd name="connsiteX0-183" fmla="*/ 0 w 12336378"/>
              <a:gd name="connsiteY0-184" fmla="*/ 489883 h 1167372"/>
              <a:gd name="connsiteX1-185" fmla="*/ 3930315 w 12336378"/>
              <a:gd name="connsiteY1-186" fmla="*/ 24662 h 1167372"/>
              <a:gd name="connsiteX2-187" fmla="*/ 9160042 w 12336378"/>
              <a:gd name="connsiteY2-188" fmla="*/ 1163652 h 1167372"/>
              <a:gd name="connsiteX3-189" fmla="*/ 12336378 w 12336378"/>
              <a:gd name="connsiteY3-190" fmla="*/ 329462 h 1167372"/>
              <a:gd name="connsiteX0-191" fmla="*/ 0 w 12336378"/>
              <a:gd name="connsiteY0-192" fmla="*/ 489883 h 1166384"/>
              <a:gd name="connsiteX1-193" fmla="*/ 3930315 w 12336378"/>
              <a:gd name="connsiteY1-194" fmla="*/ 24662 h 1166384"/>
              <a:gd name="connsiteX2-195" fmla="*/ 9160042 w 12336378"/>
              <a:gd name="connsiteY2-196" fmla="*/ 1163652 h 1166384"/>
              <a:gd name="connsiteX3-197" fmla="*/ 12336378 w 12336378"/>
              <a:gd name="connsiteY3-198" fmla="*/ 329462 h 1166384"/>
              <a:gd name="connsiteX0-199" fmla="*/ 0 w 12256167"/>
              <a:gd name="connsiteY0-200" fmla="*/ 489883 h 1168885"/>
              <a:gd name="connsiteX1-201" fmla="*/ 3930315 w 12256167"/>
              <a:gd name="connsiteY1-202" fmla="*/ 24662 h 1168885"/>
              <a:gd name="connsiteX2-203" fmla="*/ 9160042 w 12256167"/>
              <a:gd name="connsiteY2-204" fmla="*/ 1163652 h 1168885"/>
              <a:gd name="connsiteX3-205" fmla="*/ 12256167 w 12256167"/>
              <a:gd name="connsiteY3-206" fmla="*/ 425715 h 1168885"/>
              <a:gd name="connsiteX0-207" fmla="*/ 0 w 12240125"/>
              <a:gd name="connsiteY0-208" fmla="*/ 238646 h 1254532"/>
              <a:gd name="connsiteX1-209" fmla="*/ 3914273 w 12240125"/>
              <a:gd name="connsiteY1-210" fmla="*/ 110309 h 1254532"/>
              <a:gd name="connsiteX2-211" fmla="*/ 9144000 w 12240125"/>
              <a:gd name="connsiteY2-212" fmla="*/ 1249299 h 1254532"/>
              <a:gd name="connsiteX3-213" fmla="*/ 12240125 w 12240125"/>
              <a:gd name="connsiteY3-214" fmla="*/ 511362 h 1254532"/>
              <a:gd name="connsiteX0-215" fmla="*/ 0 w 12240125"/>
              <a:gd name="connsiteY0-216" fmla="*/ 259219 h 1275890"/>
              <a:gd name="connsiteX1-217" fmla="*/ 3978441 w 12240125"/>
              <a:gd name="connsiteY1-218" fmla="*/ 98798 h 1275890"/>
              <a:gd name="connsiteX2-219" fmla="*/ 9144000 w 12240125"/>
              <a:gd name="connsiteY2-220" fmla="*/ 1269872 h 1275890"/>
              <a:gd name="connsiteX3-221" fmla="*/ 12240125 w 12240125"/>
              <a:gd name="connsiteY3-222" fmla="*/ 531935 h 1275890"/>
              <a:gd name="connsiteX0-223" fmla="*/ 0 w 12240125"/>
              <a:gd name="connsiteY0-224" fmla="*/ 259219 h 1271902"/>
              <a:gd name="connsiteX1-225" fmla="*/ 3978441 w 12240125"/>
              <a:gd name="connsiteY1-226" fmla="*/ 98798 h 1271902"/>
              <a:gd name="connsiteX2-227" fmla="*/ 9144000 w 12240125"/>
              <a:gd name="connsiteY2-228" fmla="*/ 1269872 h 1271902"/>
              <a:gd name="connsiteX3-229" fmla="*/ 12240125 w 12240125"/>
              <a:gd name="connsiteY3-230" fmla="*/ 531935 h 1271902"/>
              <a:gd name="connsiteX0-231" fmla="*/ 0 w 12240125"/>
              <a:gd name="connsiteY0-232" fmla="*/ 259219 h 1271902"/>
              <a:gd name="connsiteX1-233" fmla="*/ 3978441 w 12240125"/>
              <a:gd name="connsiteY1-234" fmla="*/ 98798 h 1271902"/>
              <a:gd name="connsiteX2-235" fmla="*/ 8999621 w 12240125"/>
              <a:gd name="connsiteY2-236" fmla="*/ 1269872 h 1271902"/>
              <a:gd name="connsiteX3-237" fmla="*/ 12240125 w 12240125"/>
              <a:gd name="connsiteY3-238" fmla="*/ 531935 h 1271902"/>
            </a:gdLst>
            <a:ahLst/>
            <a:cxnLst>
              <a:cxn ang="0">
                <a:pos x="connsiteX0-1" y="connsiteY0-2"/>
              </a:cxn>
              <a:cxn ang="0">
                <a:pos x="connsiteX1-3" y="connsiteY1-4"/>
              </a:cxn>
              <a:cxn ang="0">
                <a:pos x="connsiteX2-5" y="connsiteY2-6"/>
              </a:cxn>
              <a:cxn ang="0">
                <a:pos x="connsiteX3-7" y="connsiteY3-8"/>
              </a:cxn>
            </a:cxnLst>
            <a:rect l="l" t="t" r="r" b="b"/>
            <a:pathLst>
              <a:path w="12240125" h="1271902">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63965" y="3827547"/>
            <a:ext cx="2159566" cy="1371658"/>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2015</a:t>
            </a:r>
          </a:p>
          <a:p>
            <a:pPr algn="ctr">
              <a:lnSpc>
                <a:spcPct val="130000"/>
              </a:lnSpc>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endParaRPr lang="en-US" altLang="zh-CN"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2" name="矩形 31"/>
          <p:cNvSpPr/>
          <p:nvPr/>
        </p:nvSpPr>
        <p:spPr>
          <a:xfrm>
            <a:off x="2830958" y="3923524"/>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2016</a:t>
            </a: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3" name="矩形 32"/>
          <p:cNvSpPr/>
          <p:nvPr/>
        </p:nvSpPr>
        <p:spPr>
          <a:xfrm>
            <a:off x="5107122" y="4433606"/>
            <a:ext cx="2159566" cy="1371658"/>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2017</a:t>
            </a:r>
          </a:p>
          <a:p>
            <a:pPr algn="ctr">
              <a:lnSpc>
                <a:spcPct val="130000"/>
              </a:lnSpc>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4" name="矩形 33"/>
          <p:cNvSpPr/>
          <p:nvPr/>
        </p:nvSpPr>
        <p:spPr>
          <a:xfrm>
            <a:off x="7237244" y="2985095"/>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2018</a:t>
            </a: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sp>
        <p:nvSpPr>
          <p:cNvPr id="35" name="矩形 34"/>
          <p:cNvSpPr/>
          <p:nvPr/>
        </p:nvSpPr>
        <p:spPr>
          <a:xfrm>
            <a:off x="9467771" y="2841079"/>
            <a:ext cx="2159566" cy="1343445"/>
          </a:xfrm>
          <a:prstGeom prst="rect">
            <a:avLst/>
          </a:prstGeom>
        </p:spPr>
        <p:txBody>
          <a:bodyPr wrap="none">
            <a:spAutoFit/>
          </a:bodyPr>
          <a:lstStyle/>
          <a:p>
            <a:pPr algn="ctr">
              <a:lnSpc>
                <a:spcPct val="130000"/>
              </a:lnSpc>
              <a:spcAft>
                <a:spcPts val="0"/>
              </a:spcAft>
              <a:defRPr/>
            </a:pPr>
            <a:r>
              <a:rPr lang="en-US" altLang="zh-CN" sz="16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2019</a:t>
            </a:r>
          </a:p>
          <a:p>
            <a:pPr algn="ctr">
              <a:spcBef>
                <a:spcPts val="500"/>
              </a:spcBef>
              <a:spcAft>
                <a:spcPts val="0"/>
              </a:spcAft>
              <a:defRPr/>
            </a:pPr>
            <a:r>
              <a:rPr lang="zh-CN" altLang="en-US" sz="2000" b="1"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输入名称</a:t>
            </a: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在此输入详细文字介绍，</a:t>
            </a:r>
            <a:endParaRPr lang="en-US" altLang="zh-CN"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400" kern="100" dirty="0">
                <a:solidFill>
                  <a:schemeClr val="tx1">
                    <a:lumMod val="75000"/>
                    <a:lumOff val="25000"/>
                  </a:schemeClr>
                </a:solidFill>
                <a:latin typeface="Impact MT Std" pitchFamily="34" charset="0"/>
                <a:ea typeface="微软雅黑" panose="020B0503020204020204" pitchFamily="34" charset="-122"/>
                <a:cs typeface="Times New Roman" panose="02020603050405020304" pitchFamily="18" charset="0"/>
              </a:rPr>
              <a:t>和详细信息。</a:t>
            </a:r>
          </a:p>
        </p:txBody>
      </p:sp>
      <p:grpSp>
        <p:nvGrpSpPr>
          <p:cNvPr id="36" name="组合 35"/>
          <p:cNvGrpSpPr/>
          <p:nvPr/>
        </p:nvGrpSpPr>
        <p:grpSpPr>
          <a:xfrm>
            <a:off x="1312185" y="3139766"/>
            <a:ext cx="663125" cy="663125"/>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grpSp>
        <p:nvGrpSpPr>
          <p:cNvPr id="39" name="组合 38"/>
          <p:cNvGrpSpPr/>
          <p:nvPr/>
        </p:nvGrpSpPr>
        <p:grpSpPr>
          <a:xfrm>
            <a:off x="3579178" y="3235743"/>
            <a:ext cx="663125" cy="663125"/>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5855345" y="3745825"/>
            <a:ext cx="663125" cy="663125"/>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grpSp>
        <p:nvGrpSpPr>
          <p:cNvPr id="50" name="组合 49"/>
          <p:cNvGrpSpPr/>
          <p:nvPr/>
        </p:nvGrpSpPr>
        <p:grpSpPr>
          <a:xfrm>
            <a:off x="7985466" y="4341712"/>
            <a:ext cx="663125" cy="663125"/>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10215992" y="4263606"/>
            <a:ext cx="663125" cy="663125"/>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endParaRPr>
            </a:p>
          </p:txBody>
        </p:sp>
      </p:grpSp>
      <p:sp>
        <p:nvSpPr>
          <p:cNvPr id="56" name="圆角矩形 5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14:presetBounceEnd="53000">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14:bounceEnd="53000">
                                          <p:cBhvr additive="base">
                                            <p:cTn id="11" dur="750" fill="hold"/>
                                            <p:tgtEl>
                                              <p:spTgt spid="36"/>
                                            </p:tgtEl>
                                            <p:attrNameLst>
                                              <p:attrName>ppt_x</p:attrName>
                                            </p:attrNameLst>
                                          </p:cBhvr>
                                          <p:tavLst>
                                            <p:tav tm="0">
                                              <p:val>
                                                <p:strVal val="#ppt_x"/>
                                              </p:val>
                                            </p:tav>
                                            <p:tav tm="100000">
                                              <p:val>
                                                <p:strVal val="#ppt_x"/>
                                              </p:val>
                                            </p:tav>
                                          </p:tavLst>
                                        </p:anim>
                                        <p:anim calcmode="lin" valueType="num" p14:bounceEnd="53000">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14:presetBounceEnd="53000">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14:bounceEnd="53000">
                                          <p:cBhvr additive="base">
                                            <p:cTn id="19" dur="750" fill="hold"/>
                                            <p:tgtEl>
                                              <p:spTgt spid="39"/>
                                            </p:tgtEl>
                                            <p:attrNameLst>
                                              <p:attrName>ppt_x</p:attrName>
                                            </p:attrNameLst>
                                          </p:cBhvr>
                                          <p:tavLst>
                                            <p:tav tm="0">
                                              <p:val>
                                                <p:strVal val="#ppt_x"/>
                                              </p:val>
                                            </p:tav>
                                            <p:tav tm="100000">
                                              <p:val>
                                                <p:strVal val="#ppt_x"/>
                                              </p:val>
                                            </p:tav>
                                          </p:tavLst>
                                        </p:anim>
                                        <p:anim calcmode="lin" valueType="num" p14:bounceEnd="53000">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14:presetBounceEnd="53000">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14:bounceEnd="53000">
                                          <p:cBhvr additive="base">
                                            <p:cTn id="27" dur="750" fill="hold"/>
                                            <p:tgtEl>
                                              <p:spTgt spid="44"/>
                                            </p:tgtEl>
                                            <p:attrNameLst>
                                              <p:attrName>ppt_x</p:attrName>
                                            </p:attrNameLst>
                                          </p:cBhvr>
                                          <p:tavLst>
                                            <p:tav tm="0">
                                              <p:val>
                                                <p:strVal val="#ppt_x"/>
                                              </p:val>
                                            </p:tav>
                                            <p:tav tm="100000">
                                              <p:val>
                                                <p:strVal val="#ppt_x"/>
                                              </p:val>
                                            </p:tav>
                                          </p:tavLst>
                                        </p:anim>
                                        <p:anim calcmode="lin" valueType="num" p14:bounceEnd="53000">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14:presetBounceEnd="53000">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14:bounceEnd="53000">
                                          <p:cBhvr additive="base">
                                            <p:cTn id="35" dur="750" fill="hold"/>
                                            <p:tgtEl>
                                              <p:spTgt spid="50"/>
                                            </p:tgtEl>
                                            <p:attrNameLst>
                                              <p:attrName>ppt_x</p:attrName>
                                            </p:attrNameLst>
                                          </p:cBhvr>
                                          <p:tavLst>
                                            <p:tav tm="0">
                                              <p:val>
                                                <p:strVal val="#ppt_x"/>
                                              </p:val>
                                            </p:tav>
                                            <p:tav tm="100000">
                                              <p:val>
                                                <p:strVal val="#ppt_x"/>
                                              </p:val>
                                            </p:tav>
                                          </p:tavLst>
                                        </p:anim>
                                        <p:anim calcmode="lin" valueType="num" p14:bounceEnd="53000">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14:presetBounceEnd="53000">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14:bounceEnd="53000">
                                          <p:cBhvr additive="base">
                                            <p:cTn id="43" dur="750" fill="hold"/>
                                            <p:tgtEl>
                                              <p:spTgt spid="53"/>
                                            </p:tgtEl>
                                            <p:attrNameLst>
                                              <p:attrName>ppt_x</p:attrName>
                                            </p:attrNameLst>
                                          </p:cBhvr>
                                          <p:tavLst>
                                            <p:tav tm="0">
                                              <p:val>
                                                <p:strVal val="#ppt_x"/>
                                              </p:val>
                                            </p:tav>
                                            <p:tav tm="100000">
                                              <p:val>
                                                <p:strVal val="#ppt_x"/>
                                              </p:val>
                                            </p:tav>
                                          </p:tavLst>
                                        </p:anim>
                                        <p:anim calcmode="lin" valueType="num" p14:bounceEnd="53000">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1000"/>
                                            <p:tgtEl>
                                              <p:spTgt spid="3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ppt_x"/>
                                              </p:val>
                                            </p:tav>
                                            <p:tav tm="100000">
                                              <p:val>
                                                <p:strVal val="#ppt_x"/>
                                              </p:val>
                                            </p:tav>
                                          </p:tavLst>
                                        </p:anim>
                                        <p:anim calcmode="lin" valueType="num">
                                          <p:cBhvr additive="base">
                                            <p:cTn id="12" dur="750" fill="hold"/>
                                            <p:tgtEl>
                                              <p:spTgt spid="36"/>
                                            </p:tgtEl>
                                            <p:attrNameLst>
                                              <p:attrName>ppt_y</p:attrName>
                                            </p:attrNameLst>
                                          </p:cBhvr>
                                          <p:tavLst>
                                            <p:tav tm="0">
                                              <p:val>
                                                <p:strVal val="0-#ppt_h/2"/>
                                              </p:val>
                                            </p:tav>
                                            <p:tav tm="100000">
                                              <p:val>
                                                <p:strVal val="#ppt_y"/>
                                              </p:val>
                                            </p:tav>
                                          </p:tavLst>
                                        </p:anim>
                                      </p:childTnLst>
                                    </p:cTn>
                                  </p:par>
                                  <p:par>
                                    <p:cTn id="13" presetID="22" presetClass="entr" presetSubtype="1"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750" fill="hold"/>
                                            <p:tgtEl>
                                              <p:spTgt spid="39"/>
                                            </p:tgtEl>
                                            <p:attrNameLst>
                                              <p:attrName>ppt_x</p:attrName>
                                            </p:attrNameLst>
                                          </p:cBhvr>
                                          <p:tavLst>
                                            <p:tav tm="0">
                                              <p:val>
                                                <p:strVal val="#ppt_x"/>
                                              </p:val>
                                            </p:tav>
                                            <p:tav tm="100000">
                                              <p:val>
                                                <p:strVal val="#ppt_x"/>
                                              </p:val>
                                            </p:tav>
                                          </p:tavLst>
                                        </p:anim>
                                        <p:anim calcmode="lin" valueType="num">
                                          <p:cBhvr additive="base">
                                            <p:cTn id="20" dur="750" fill="hold"/>
                                            <p:tgtEl>
                                              <p:spTgt spid="39"/>
                                            </p:tgtEl>
                                            <p:attrNameLst>
                                              <p:attrName>ppt_y</p:attrName>
                                            </p:attrNameLst>
                                          </p:cBhvr>
                                          <p:tavLst>
                                            <p:tav tm="0">
                                              <p:val>
                                                <p:strVal val="0-#ppt_h/2"/>
                                              </p:val>
                                            </p:tav>
                                            <p:tav tm="100000">
                                              <p:val>
                                                <p:strVal val="#ppt_y"/>
                                              </p:val>
                                            </p:tav>
                                          </p:tavLst>
                                        </p:anim>
                                      </p:childTnLst>
                                    </p:cTn>
                                  </p:par>
                                  <p:par>
                                    <p:cTn id="21" presetID="22" presetClass="entr" presetSubtype="1" fill="hold" grpId="0" nodeType="withEffect">
                                      <p:stCondLst>
                                        <p:cond delay="25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par>
                              <p:cTn id="24" fill="hold">
                                <p:stCondLst>
                                  <p:cond delay="3000"/>
                                </p:stCondLst>
                                <p:childTnLst>
                                  <p:par>
                                    <p:cTn id="25" presetID="2" presetClass="entr" presetSubtype="1"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750" fill="hold"/>
                                            <p:tgtEl>
                                              <p:spTgt spid="44"/>
                                            </p:tgtEl>
                                            <p:attrNameLst>
                                              <p:attrName>ppt_x</p:attrName>
                                            </p:attrNameLst>
                                          </p:cBhvr>
                                          <p:tavLst>
                                            <p:tav tm="0">
                                              <p:val>
                                                <p:strVal val="#ppt_x"/>
                                              </p:val>
                                            </p:tav>
                                            <p:tav tm="100000">
                                              <p:val>
                                                <p:strVal val="#ppt_x"/>
                                              </p:val>
                                            </p:tav>
                                          </p:tavLst>
                                        </p:anim>
                                        <p:anim calcmode="lin" valueType="num">
                                          <p:cBhvr additive="base">
                                            <p:cTn id="28" dur="750" fill="hold"/>
                                            <p:tgtEl>
                                              <p:spTgt spid="44"/>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750" fill="hold"/>
                                            <p:tgtEl>
                                              <p:spTgt spid="50"/>
                                            </p:tgtEl>
                                            <p:attrNameLst>
                                              <p:attrName>ppt_x</p:attrName>
                                            </p:attrNameLst>
                                          </p:cBhvr>
                                          <p:tavLst>
                                            <p:tav tm="0">
                                              <p:val>
                                                <p:strVal val="#ppt_x"/>
                                              </p:val>
                                            </p:tav>
                                            <p:tav tm="100000">
                                              <p:val>
                                                <p:strVal val="#ppt_x"/>
                                              </p:val>
                                            </p:tav>
                                          </p:tavLst>
                                        </p:anim>
                                        <p:anim calcmode="lin" valueType="num">
                                          <p:cBhvr additive="base">
                                            <p:cTn id="36" dur="750" fill="hold"/>
                                            <p:tgtEl>
                                              <p:spTgt spid="50"/>
                                            </p:tgtEl>
                                            <p:attrNameLst>
                                              <p:attrName>ppt_y</p:attrName>
                                            </p:attrNameLst>
                                          </p:cBhvr>
                                          <p:tavLst>
                                            <p:tav tm="0">
                                              <p:val>
                                                <p:strVal val="0-#ppt_h/2"/>
                                              </p:val>
                                            </p:tav>
                                            <p:tav tm="100000">
                                              <p:val>
                                                <p:strVal val="#ppt_y"/>
                                              </p:val>
                                            </p:tav>
                                          </p:tavLst>
                                        </p:anim>
                                      </p:childTnLst>
                                    </p:cTn>
                                  </p:par>
                                  <p:par>
                                    <p:cTn id="37" presetID="22" presetClass="entr" presetSubtype="1" fill="hold" grpId="0"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par>
                              <p:cTn id="40" fill="hold">
                                <p:stCondLst>
                                  <p:cond delay="5000"/>
                                </p:stCondLst>
                                <p:childTnLst>
                                  <p:par>
                                    <p:cTn id="41" presetID="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750" fill="hold"/>
                                            <p:tgtEl>
                                              <p:spTgt spid="53"/>
                                            </p:tgtEl>
                                            <p:attrNameLst>
                                              <p:attrName>ppt_x</p:attrName>
                                            </p:attrNameLst>
                                          </p:cBhvr>
                                          <p:tavLst>
                                            <p:tav tm="0">
                                              <p:val>
                                                <p:strVal val="#ppt_x"/>
                                              </p:val>
                                            </p:tav>
                                            <p:tav tm="100000">
                                              <p:val>
                                                <p:strVal val="#ppt_x"/>
                                              </p:val>
                                            </p:tav>
                                          </p:tavLst>
                                        </p:anim>
                                        <p:anim calcmode="lin" valueType="num">
                                          <p:cBhvr additive="base">
                                            <p:cTn id="44" dur="750" fill="hold"/>
                                            <p:tgtEl>
                                              <p:spTgt spid="53"/>
                                            </p:tgtEl>
                                            <p:attrNameLst>
                                              <p:attrName>ppt_y</p:attrName>
                                            </p:attrNameLst>
                                          </p:cBhvr>
                                          <p:tavLst>
                                            <p:tav tm="0">
                                              <p:val>
                                                <p:strVal val="0-#ppt_h/2"/>
                                              </p:val>
                                            </p:tav>
                                            <p:tav tm="100000">
                                              <p:val>
                                                <p:strVal val="#ppt_y"/>
                                              </p:val>
                                            </p:tav>
                                          </p:tavLst>
                                        </p:anim>
                                      </p:childTnLst>
                                    </p:cTn>
                                  </p:par>
                                  <p:par>
                                    <p:cTn id="45" presetID="22" presetClass="entr" presetSubtype="1" fill="hold" grpId="0" nodeType="withEffect">
                                      <p:stCondLst>
                                        <p:cond delay="25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P spid="33" grpId="0"/>
          <p:bldP spid="34" grpId="0"/>
          <p:bldP spid="3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产品衍生品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DERIVATIVES PRODUCTS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85619" y="1532872"/>
            <a:ext cx="1796700" cy="1976578"/>
            <a:chOff x="5987173" y="3044094"/>
            <a:chExt cx="1796700" cy="1976578"/>
          </a:xfrm>
        </p:grpSpPr>
        <p:sp>
          <p:nvSpPr>
            <p:cNvPr id="31" name="任意多边形 30"/>
            <p:cNvSpPr/>
            <p:nvPr/>
          </p:nvSpPr>
          <p:spPr>
            <a:xfrm>
              <a:off x="5987173" y="3044094"/>
              <a:ext cx="1796700" cy="1976578"/>
            </a:xfrm>
            <a:custGeom>
              <a:avLst/>
              <a:gdLst>
                <a:gd name="connsiteX0" fmla="*/ 898350 w 1796700"/>
                <a:gd name="connsiteY0" fmla="*/ 0 h 1976578"/>
                <a:gd name="connsiteX1" fmla="*/ 1796700 w 1796700"/>
                <a:gd name="connsiteY1" fmla="*/ 898350 h 1976578"/>
                <a:gd name="connsiteX2" fmla="*/ 1079399 w 1796700"/>
                <a:gd name="connsiteY2" fmla="*/ 1778449 h 1976578"/>
                <a:gd name="connsiteX3" fmla="*/ 1005825 w 1796700"/>
                <a:gd name="connsiteY3" fmla="*/ 1789678 h 1976578"/>
                <a:gd name="connsiteX4" fmla="*/ 910290 w 1796700"/>
                <a:gd name="connsiteY4" fmla="*/ 1976578 h 1976578"/>
                <a:gd name="connsiteX5" fmla="*/ 821270 w 1796700"/>
                <a:gd name="connsiteY5" fmla="*/ 1792808 h 1976578"/>
                <a:gd name="connsiteX6" fmla="*/ 806499 w 1796700"/>
                <a:gd name="connsiteY6" fmla="*/ 1792062 h 1976578"/>
                <a:gd name="connsiteX7" fmla="*/ 0 w 1796700"/>
                <a:gd name="connsiteY7" fmla="*/ 898350 h 1976578"/>
                <a:gd name="connsiteX8" fmla="*/ 898350 w 1796700"/>
                <a:gd name="connsiteY8" fmla="*/ 0 h 197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00" h="1976578">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6664272" y="3431336"/>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3" name="文本框 62"/>
            <p:cNvSpPr txBox="1"/>
            <p:nvPr/>
          </p:nvSpPr>
          <p:spPr>
            <a:xfrm>
              <a:off x="6329723" y="3989043"/>
              <a:ext cx="123755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cxnSp>
        <p:nvCxnSpPr>
          <p:cNvPr id="34" name="直接连接符 33"/>
          <p:cNvCxnSpPr/>
          <p:nvPr/>
        </p:nvCxnSpPr>
        <p:spPr>
          <a:xfrm>
            <a:off x="1805209" y="3639767"/>
            <a:ext cx="884020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6" name="椭圆 35"/>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7" name="椭圆 36"/>
          <p:cNvSpPr/>
          <p:nvPr/>
        </p:nvSpPr>
        <p:spPr>
          <a:xfrm>
            <a:off x="305171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8" name="椭圆 37"/>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39" name="椭圆 38"/>
          <p:cNvSpPr/>
          <p:nvPr/>
        </p:nvSpPr>
        <p:spPr>
          <a:xfrm>
            <a:off x="72256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sp>
        <p:nvSpPr>
          <p:cNvPr id="40" name="椭圆 39"/>
          <p:cNvSpPr/>
          <p:nvPr/>
        </p:nvSpPr>
        <p:spPr>
          <a:xfrm>
            <a:off x="9077150"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rgbClr val="93CDDD"/>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2353171" y="1761063"/>
            <a:ext cx="1575740" cy="1759852"/>
            <a:chOff x="2940476" y="3272285"/>
            <a:chExt cx="1575740" cy="1759852"/>
          </a:xfrm>
        </p:grpSpPr>
        <p:sp>
          <p:nvSpPr>
            <p:cNvPr id="44" name="任意多边形 43"/>
            <p:cNvSpPr/>
            <p:nvPr/>
          </p:nvSpPr>
          <p:spPr>
            <a:xfrm>
              <a:off x="2940476" y="3272285"/>
              <a:ext cx="1575740" cy="1759852"/>
            </a:xfrm>
            <a:custGeom>
              <a:avLst/>
              <a:gdLst>
                <a:gd name="connsiteX0" fmla="*/ 787870 w 1575740"/>
                <a:gd name="connsiteY0" fmla="*/ 0 h 1759852"/>
                <a:gd name="connsiteX1" fmla="*/ 1575740 w 1575740"/>
                <a:gd name="connsiteY1" fmla="*/ 787870 h 1759852"/>
                <a:gd name="connsiteX2" fmla="*/ 946654 w 1575740"/>
                <a:gd name="connsiteY2" fmla="*/ 1559734 h 1759852"/>
                <a:gd name="connsiteX3" fmla="*/ 870324 w 1575740"/>
                <a:gd name="connsiteY3" fmla="*/ 1567428 h 1759852"/>
                <a:gd name="connsiteX4" fmla="*/ 771966 w 1575740"/>
                <a:gd name="connsiteY4" fmla="*/ 1759852 h 1759852"/>
                <a:gd name="connsiteX5" fmla="*/ 677385 w 1575740"/>
                <a:gd name="connsiteY5" fmla="*/ 1564602 h 1759852"/>
                <a:gd name="connsiteX6" fmla="*/ 629087 w 1575740"/>
                <a:gd name="connsiteY6" fmla="*/ 1559734 h 1759852"/>
                <a:gd name="connsiteX7" fmla="*/ 0 w 1575740"/>
                <a:gd name="connsiteY7" fmla="*/ 787870 h 1759852"/>
                <a:gd name="connsiteX8" fmla="*/ 787870 w 1575740"/>
                <a:gd name="connsiteY8" fmla="*/ 0 h 1759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5740" h="1759852">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5" name="KSO_Shape"/>
            <p:cNvSpPr/>
            <p:nvPr/>
          </p:nvSpPr>
          <p:spPr bwMode="auto">
            <a:xfrm>
              <a:off x="3513033" y="3586933"/>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46" name="文本框 59"/>
            <p:cNvSpPr txBox="1"/>
            <p:nvPr/>
          </p:nvSpPr>
          <p:spPr>
            <a:xfrm>
              <a:off x="3102008" y="4128107"/>
              <a:ext cx="1357226"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47" name="组合 46"/>
          <p:cNvGrpSpPr/>
          <p:nvPr/>
        </p:nvGrpSpPr>
        <p:grpSpPr>
          <a:xfrm>
            <a:off x="3966519" y="967433"/>
            <a:ext cx="2369358" cy="2553482"/>
            <a:chOff x="4078604" y="2478655"/>
            <a:chExt cx="2369358" cy="2553482"/>
          </a:xfrm>
        </p:grpSpPr>
        <p:sp>
          <p:nvSpPr>
            <p:cNvPr id="48" name="任意多边形 47"/>
            <p:cNvSpPr/>
            <p:nvPr/>
          </p:nvSpPr>
          <p:spPr>
            <a:xfrm>
              <a:off x="4078604" y="2478655"/>
              <a:ext cx="2369358" cy="2553482"/>
            </a:xfrm>
            <a:custGeom>
              <a:avLst/>
              <a:gdLst>
                <a:gd name="connsiteX0" fmla="*/ 1184679 w 2369358"/>
                <a:gd name="connsiteY0" fmla="*/ 0 h 2553482"/>
                <a:gd name="connsiteX1" fmla="*/ 2369358 w 2369358"/>
                <a:gd name="connsiteY1" fmla="*/ 1184679 h 2553482"/>
                <a:gd name="connsiteX2" fmla="*/ 1423433 w 2369358"/>
                <a:gd name="connsiteY2" fmla="*/ 2345290 h 2553482"/>
                <a:gd name="connsiteX3" fmla="*/ 1321945 w 2369358"/>
                <a:gd name="connsiteY3" fmla="*/ 2360779 h 2553482"/>
                <a:gd name="connsiteX4" fmla="*/ 1223444 w 2369358"/>
                <a:gd name="connsiteY4" fmla="*/ 2553482 h 2553482"/>
                <a:gd name="connsiteX5" fmla="*/ 1132988 w 2369358"/>
                <a:gd name="connsiteY5" fmla="*/ 2366748 h 2553482"/>
                <a:gd name="connsiteX6" fmla="*/ 1063553 w 2369358"/>
                <a:gd name="connsiteY6" fmla="*/ 2363242 h 2553482"/>
                <a:gd name="connsiteX7" fmla="*/ 0 w 2369358"/>
                <a:gd name="connsiteY7" fmla="*/ 1184679 h 2553482"/>
                <a:gd name="connsiteX8" fmla="*/ 1184679 w 2369358"/>
                <a:gd name="connsiteY8" fmla="*/ 0 h 255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9358" h="2553482">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4614176" y="3268683"/>
              <a:ext cx="1562853" cy="1004204"/>
              <a:chOff x="4716874" y="2621791"/>
              <a:chExt cx="1562853" cy="1004204"/>
            </a:xfrm>
          </p:grpSpPr>
          <p:sp>
            <p:nvSpPr>
              <p:cNvPr id="50" name="KSO_Shape"/>
              <p:cNvSpPr/>
              <p:nvPr/>
            </p:nvSpPr>
            <p:spPr bwMode="auto">
              <a:xfrm>
                <a:off x="5143687" y="2621791"/>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1" name="文本框 60"/>
              <p:cNvSpPr txBox="1"/>
              <p:nvPr/>
            </p:nvSpPr>
            <p:spPr>
              <a:xfrm>
                <a:off x="4716874" y="3225885"/>
                <a:ext cx="1562853"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grpSp>
      <p:grpSp>
        <p:nvGrpSpPr>
          <p:cNvPr id="52" name="组合 51"/>
          <p:cNvGrpSpPr/>
          <p:nvPr/>
        </p:nvGrpSpPr>
        <p:grpSpPr>
          <a:xfrm>
            <a:off x="8223101" y="1516287"/>
            <a:ext cx="1834926" cy="1997677"/>
            <a:chOff x="7567273" y="3027509"/>
            <a:chExt cx="1834926" cy="1997677"/>
          </a:xfrm>
        </p:grpSpPr>
        <p:sp>
          <p:nvSpPr>
            <p:cNvPr id="53" name="任意多边形 52"/>
            <p:cNvSpPr/>
            <p:nvPr/>
          </p:nvSpPr>
          <p:spPr>
            <a:xfrm>
              <a:off x="7567273" y="3027509"/>
              <a:ext cx="1834926" cy="1997677"/>
            </a:xfrm>
            <a:custGeom>
              <a:avLst/>
              <a:gdLst>
                <a:gd name="connsiteX0" fmla="*/ 917463 w 1834926"/>
                <a:gd name="connsiteY0" fmla="*/ 0 h 1997677"/>
                <a:gd name="connsiteX1" fmla="*/ 1834926 w 1834926"/>
                <a:gd name="connsiteY1" fmla="*/ 917463 h 1997677"/>
                <a:gd name="connsiteX2" fmla="*/ 1102364 w 1834926"/>
                <a:gd name="connsiteY2" fmla="*/ 1816287 h 1997677"/>
                <a:gd name="connsiteX3" fmla="*/ 1016983 w 1834926"/>
                <a:gd name="connsiteY3" fmla="*/ 1829317 h 1997677"/>
                <a:gd name="connsiteX4" fmla="*/ 930925 w 1834926"/>
                <a:gd name="connsiteY4" fmla="*/ 1997677 h 1997677"/>
                <a:gd name="connsiteX5" fmla="*/ 850447 w 1834926"/>
                <a:gd name="connsiteY5" fmla="*/ 1831542 h 1997677"/>
                <a:gd name="connsiteX6" fmla="*/ 823658 w 1834926"/>
                <a:gd name="connsiteY6" fmla="*/ 1830189 h 1997677"/>
                <a:gd name="connsiteX7" fmla="*/ 0 w 1834926"/>
                <a:gd name="connsiteY7" fmla="*/ 917463 h 1997677"/>
                <a:gd name="connsiteX8" fmla="*/ 917463 w 1834926"/>
                <a:gd name="connsiteY8" fmla="*/ 0 h 19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926" h="1997677">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4" name="KSO_Shape"/>
            <p:cNvSpPr/>
            <p:nvPr/>
          </p:nvSpPr>
          <p:spPr bwMode="auto">
            <a:xfrm>
              <a:off x="8272488" y="3431336"/>
              <a:ext cx="520284" cy="43357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55" name="文本框 63"/>
            <p:cNvSpPr txBox="1"/>
            <p:nvPr/>
          </p:nvSpPr>
          <p:spPr>
            <a:xfrm>
              <a:off x="7925165" y="3989043"/>
              <a:ext cx="1477034"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输入标题</a:t>
              </a:r>
            </a:p>
          </p:txBody>
        </p:sp>
      </p:grpSp>
      <p:sp>
        <p:nvSpPr>
          <p:cNvPr id="56" name="矩形 55"/>
          <p:cNvSpPr/>
          <p:nvPr/>
        </p:nvSpPr>
        <p:spPr>
          <a:xfrm>
            <a:off x="2281163" y="3808550"/>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7" name="矩形 56"/>
          <p:cNvSpPr/>
          <p:nvPr/>
        </p:nvSpPr>
        <p:spPr>
          <a:xfrm>
            <a:off x="431963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8" name="矩形 57"/>
          <p:cNvSpPr/>
          <p:nvPr/>
        </p:nvSpPr>
        <p:spPr>
          <a:xfrm>
            <a:off x="6385619"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59" name="矩形 58"/>
          <p:cNvSpPr/>
          <p:nvPr/>
        </p:nvSpPr>
        <p:spPr>
          <a:xfrm>
            <a:off x="8280073" y="3767554"/>
            <a:ext cx="1849962" cy="1212640"/>
          </a:xfrm>
          <a:prstGeom prst="rect">
            <a:avLst/>
          </a:prstGeom>
        </p:spPr>
        <p:txBody>
          <a:bodyPr wrap="square">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0" name="文本框 61"/>
          <p:cNvSpPr txBox="1"/>
          <p:nvPr/>
        </p:nvSpPr>
        <p:spPr>
          <a:xfrm>
            <a:off x="1803759" y="5263295"/>
            <a:ext cx="1723549" cy="400110"/>
          </a:xfrm>
          <a:prstGeom prst="rect">
            <a:avLst/>
          </a:prstGeom>
          <a:noFill/>
        </p:spPr>
        <p:txBody>
          <a:bodyPr wrap="none" rtlCol="0">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此处添加标题</a:t>
            </a:r>
          </a:p>
        </p:txBody>
      </p:sp>
      <p:sp>
        <p:nvSpPr>
          <p:cNvPr id="61" name="矩形 60"/>
          <p:cNvSpPr/>
          <p:nvPr/>
        </p:nvSpPr>
        <p:spPr>
          <a:xfrm>
            <a:off x="1345059" y="5592840"/>
            <a:ext cx="2300749" cy="572464"/>
          </a:xfrm>
          <a:prstGeom prst="rect">
            <a:avLst/>
          </a:prstGeom>
        </p:spPr>
        <p:txBody>
          <a:bodyPr wrap="square">
            <a:spAutoFit/>
          </a:bodyPr>
          <a:lstStyle/>
          <a:p>
            <a:pPr algn="just">
              <a:lnSpc>
                <a:spcPct val="130000"/>
              </a:lnSpc>
            </a:pPr>
            <a:r>
              <a:rPr lang="zh-CN" altLang="en-US" sz="12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2" name="文本框 64"/>
          <p:cNvSpPr txBox="1"/>
          <p:nvPr/>
        </p:nvSpPr>
        <p:spPr>
          <a:xfrm>
            <a:off x="1490738" y="5275155"/>
            <a:ext cx="263214"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1</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3" name="文本框 61"/>
          <p:cNvSpPr txBox="1"/>
          <p:nvPr/>
        </p:nvSpPr>
        <p:spPr>
          <a:xfrm>
            <a:off x="4248524" y="5237214"/>
            <a:ext cx="1723549" cy="400110"/>
          </a:xfrm>
          <a:prstGeom prst="rect">
            <a:avLst/>
          </a:prstGeom>
          <a:noFill/>
        </p:spPr>
        <p:txBody>
          <a:bodyPr wrap="none" rtlCol="0">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此处添加标题</a:t>
            </a:r>
          </a:p>
        </p:txBody>
      </p:sp>
      <p:sp>
        <p:nvSpPr>
          <p:cNvPr id="64" name="矩形 63"/>
          <p:cNvSpPr/>
          <p:nvPr/>
        </p:nvSpPr>
        <p:spPr>
          <a:xfrm>
            <a:off x="3789824" y="5566759"/>
            <a:ext cx="2182249" cy="572464"/>
          </a:xfrm>
          <a:prstGeom prst="rect">
            <a:avLst/>
          </a:prstGeom>
        </p:spPr>
        <p:txBody>
          <a:bodyPr wrap="square">
            <a:spAutoFit/>
          </a:bodyPr>
          <a:lstStyle/>
          <a:p>
            <a:pPr algn="just">
              <a:lnSpc>
                <a:spcPct val="130000"/>
              </a:lnSpc>
            </a:pPr>
            <a:r>
              <a:rPr lang="zh-CN" altLang="en-US" sz="12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5" name="文本框 64"/>
          <p:cNvSpPr txBox="1"/>
          <p:nvPr/>
        </p:nvSpPr>
        <p:spPr>
          <a:xfrm>
            <a:off x="3935503"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2</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6" name="文本框 61"/>
          <p:cNvSpPr txBox="1"/>
          <p:nvPr/>
        </p:nvSpPr>
        <p:spPr>
          <a:xfrm>
            <a:off x="6749060" y="5237214"/>
            <a:ext cx="1723549" cy="400110"/>
          </a:xfrm>
          <a:prstGeom prst="rect">
            <a:avLst/>
          </a:prstGeom>
          <a:noFill/>
        </p:spPr>
        <p:txBody>
          <a:bodyPr wrap="none" rtlCol="0">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此处添加标题</a:t>
            </a:r>
          </a:p>
        </p:txBody>
      </p:sp>
      <p:sp>
        <p:nvSpPr>
          <p:cNvPr id="67" name="矩形 66"/>
          <p:cNvSpPr/>
          <p:nvPr/>
        </p:nvSpPr>
        <p:spPr>
          <a:xfrm>
            <a:off x="6290360" y="5566759"/>
            <a:ext cx="2182249" cy="572464"/>
          </a:xfrm>
          <a:prstGeom prst="rect">
            <a:avLst/>
          </a:prstGeom>
        </p:spPr>
        <p:txBody>
          <a:bodyPr wrap="square">
            <a:spAutoFit/>
          </a:bodyPr>
          <a:lstStyle/>
          <a:p>
            <a:pPr algn="just">
              <a:lnSpc>
                <a:spcPct val="130000"/>
              </a:lnSpc>
            </a:pPr>
            <a:r>
              <a:rPr lang="zh-CN" altLang="en-US" sz="12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68" name="文本框 64"/>
          <p:cNvSpPr txBox="1"/>
          <p:nvPr/>
        </p:nvSpPr>
        <p:spPr>
          <a:xfrm>
            <a:off x="6436039" y="5249074"/>
            <a:ext cx="293670"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3</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69" name="文本框 61"/>
          <p:cNvSpPr txBox="1"/>
          <p:nvPr/>
        </p:nvSpPr>
        <p:spPr>
          <a:xfrm>
            <a:off x="9177588" y="5237214"/>
            <a:ext cx="1723549" cy="400110"/>
          </a:xfrm>
          <a:prstGeom prst="rect">
            <a:avLst/>
          </a:prstGeom>
          <a:noFill/>
        </p:spPr>
        <p:txBody>
          <a:bodyPr wrap="none" rtlCol="0">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此处添加标题</a:t>
            </a:r>
          </a:p>
        </p:txBody>
      </p:sp>
      <p:sp>
        <p:nvSpPr>
          <p:cNvPr id="70" name="矩形 69"/>
          <p:cNvSpPr/>
          <p:nvPr/>
        </p:nvSpPr>
        <p:spPr>
          <a:xfrm>
            <a:off x="8718888" y="5566759"/>
            <a:ext cx="2182249" cy="572464"/>
          </a:xfrm>
          <a:prstGeom prst="rect">
            <a:avLst/>
          </a:prstGeom>
        </p:spPr>
        <p:txBody>
          <a:bodyPr wrap="square">
            <a:spAutoFit/>
          </a:bodyPr>
          <a:lstStyle/>
          <a:p>
            <a:pPr algn="just">
              <a:lnSpc>
                <a:spcPct val="130000"/>
              </a:lnSpc>
            </a:pPr>
            <a:r>
              <a:rPr lang="zh-CN" altLang="en-US" sz="1200" dirty="0">
                <a:solidFill>
                  <a:srgbClr val="2C3637"/>
                </a:solidFill>
                <a:latin typeface="微软雅黑" panose="020B0503020204020204" pitchFamily="34" charset="-122"/>
                <a:ea typeface="微软雅黑" panose="020B0503020204020204" pitchFamily="34" charset="-122"/>
              </a:rPr>
              <a:t>请在此输入您的详细文本信息和文字介绍信息。</a:t>
            </a:r>
          </a:p>
        </p:txBody>
      </p:sp>
      <p:sp>
        <p:nvSpPr>
          <p:cNvPr id="71" name="文本框 64"/>
          <p:cNvSpPr txBox="1"/>
          <p:nvPr/>
        </p:nvSpPr>
        <p:spPr>
          <a:xfrm>
            <a:off x="8864567" y="5249074"/>
            <a:ext cx="287258" cy="338554"/>
          </a:xfrm>
          <a:prstGeom prst="rect">
            <a:avLst/>
          </a:prstGeom>
          <a:solidFill>
            <a:srgbClr val="2C3637"/>
          </a:solidFill>
        </p:spPr>
        <p:txBody>
          <a:bodyPr wrap="none" rtlCol="0">
            <a:spAutoFit/>
          </a:bodyPr>
          <a:lstStyle/>
          <a:p>
            <a:r>
              <a:rPr lang="en-US" altLang="zh-CN" sz="1600" dirty="0">
                <a:solidFill>
                  <a:schemeClr val="bg1"/>
                </a:solidFill>
                <a:latin typeface="Impact MT Std" pitchFamily="34" charset="0"/>
                <a:ea typeface="方正超粗黑简体" panose="03000509000000000000" pitchFamily="65" charset="-122"/>
                <a:cs typeface="Segoe UI Black" panose="020B0A02040204020203" pitchFamily="34" charset="0"/>
              </a:rPr>
              <a:t>4</a:t>
            </a:r>
            <a:endParaRPr lang="zh-CN" altLang="en-US" sz="1600" dirty="0">
              <a:solidFill>
                <a:schemeClr val="bg1"/>
              </a:solidFill>
              <a:latin typeface="Impact MT Std" pitchFamily="34" charset="0"/>
              <a:ea typeface="方正超粗黑简体" panose="03000509000000000000" pitchFamily="65" charset="-122"/>
              <a:cs typeface="Segoe UI Black" panose="020B0A02040204020203" pitchFamily="34" charset="0"/>
            </a:endParaRPr>
          </a:p>
        </p:txBody>
      </p:sp>
      <p:sp>
        <p:nvSpPr>
          <p:cNvPr id="86" name="圆角矩形 85"/>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9"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2" name="圆角矩形 91"/>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29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360"/>
                                          </p:val>
                                        </p:tav>
                                        <p:tav tm="100000">
                                          <p:val>
                                            <p:fltVal val="0"/>
                                          </p:val>
                                        </p:tav>
                                      </p:tavLst>
                                    </p:anim>
                                    <p:animEffect transition="in" filter="fade">
                                      <p:cBhvr>
                                        <p:cTn id="10" dur="500"/>
                                        <p:tgtEl>
                                          <p:spTgt spid="3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3000"/>
                                        <p:tgtEl>
                                          <p:spTgt spid="34"/>
                                        </p:tgtEl>
                                      </p:cBhvr>
                                    </p:animEffect>
                                  </p:childTnLst>
                                </p:cTn>
                              </p:par>
                              <p:par>
                                <p:cTn id="15" presetID="49" presetClass="entr" presetSubtype="0" decel="100000" fill="hold" grpId="0" nodeType="withEffect">
                                  <p:stCondLst>
                                    <p:cond delay="25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 calcmode="lin" valueType="num">
                                      <p:cBhvr>
                                        <p:cTn id="19" dur="500" fill="hold"/>
                                        <p:tgtEl>
                                          <p:spTgt spid="37"/>
                                        </p:tgtEl>
                                        <p:attrNameLst>
                                          <p:attrName>style.rotation</p:attrName>
                                        </p:attrNameLst>
                                      </p:cBhvr>
                                      <p:tavLst>
                                        <p:tav tm="0">
                                          <p:val>
                                            <p:fltVal val="360"/>
                                          </p:val>
                                        </p:tav>
                                        <p:tav tm="100000">
                                          <p:val>
                                            <p:fltVal val="0"/>
                                          </p:val>
                                        </p:tav>
                                      </p:tavLst>
                                    </p:anim>
                                    <p:animEffect transition="in" filter="fade">
                                      <p:cBhvr>
                                        <p:cTn id="20" dur="500"/>
                                        <p:tgtEl>
                                          <p:spTgt spid="37"/>
                                        </p:tgtEl>
                                      </p:cBhvr>
                                    </p:animEffect>
                                  </p:childTnLst>
                                </p:cTn>
                              </p:par>
                              <p:par>
                                <p:cTn id="21" presetID="49" presetClass="entr" presetSubtype="0" decel="100000" fill="hold" grpId="0" nodeType="withEffect">
                                  <p:stCondLst>
                                    <p:cond delay="75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 calcmode="lin" valueType="num">
                                      <p:cBhvr>
                                        <p:cTn id="25" dur="500" fill="hold"/>
                                        <p:tgtEl>
                                          <p:spTgt spid="38"/>
                                        </p:tgtEl>
                                        <p:attrNameLst>
                                          <p:attrName>style.rotation</p:attrName>
                                        </p:attrNameLst>
                                      </p:cBhvr>
                                      <p:tavLst>
                                        <p:tav tm="0">
                                          <p:val>
                                            <p:fltVal val="360"/>
                                          </p:val>
                                        </p:tav>
                                        <p:tav tm="100000">
                                          <p:val>
                                            <p:fltVal val="0"/>
                                          </p:val>
                                        </p:tav>
                                      </p:tavLst>
                                    </p:anim>
                                    <p:animEffect transition="in" filter="fade">
                                      <p:cBhvr>
                                        <p:cTn id="26" dur="500"/>
                                        <p:tgtEl>
                                          <p:spTgt spid="38"/>
                                        </p:tgtEl>
                                      </p:cBhvr>
                                    </p:animEffect>
                                  </p:childTnLst>
                                </p:cTn>
                              </p:par>
                              <p:par>
                                <p:cTn id="27" presetID="49" presetClass="entr" presetSubtype="0" decel="100000" fill="hold" grpId="0" nodeType="withEffect">
                                  <p:stCondLst>
                                    <p:cond delay="125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 calcmode="lin" valueType="num">
                                      <p:cBhvr>
                                        <p:cTn id="31" dur="500" fill="hold"/>
                                        <p:tgtEl>
                                          <p:spTgt spid="39"/>
                                        </p:tgtEl>
                                        <p:attrNameLst>
                                          <p:attrName>style.rotation</p:attrName>
                                        </p:attrNameLst>
                                      </p:cBhvr>
                                      <p:tavLst>
                                        <p:tav tm="0">
                                          <p:val>
                                            <p:fltVal val="360"/>
                                          </p:val>
                                        </p:tav>
                                        <p:tav tm="100000">
                                          <p:val>
                                            <p:fltVal val="0"/>
                                          </p:val>
                                        </p:tav>
                                      </p:tavLst>
                                    </p:anim>
                                    <p:animEffect transition="in" filter="fade">
                                      <p:cBhvr>
                                        <p:cTn id="32" dur="500"/>
                                        <p:tgtEl>
                                          <p:spTgt spid="39"/>
                                        </p:tgtEl>
                                      </p:cBhvr>
                                    </p:animEffect>
                                  </p:childTnLst>
                                </p:cTn>
                              </p:par>
                              <p:par>
                                <p:cTn id="33" presetID="49" presetClass="entr" presetSubtype="0" decel="100000" fill="hold" grpId="0" nodeType="withEffect">
                                  <p:stCondLst>
                                    <p:cond delay="175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 calcmode="lin" valueType="num">
                                      <p:cBhvr>
                                        <p:cTn id="37" dur="500" fill="hold"/>
                                        <p:tgtEl>
                                          <p:spTgt spid="40"/>
                                        </p:tgtEl>
                                        <p:attrNameLst>
                                          <p:attrName>style.rotation</p:attrName>
                                        </p:attrNameLst>
                                      </p:cBhvr>
                                      <p:tavLst>
                                        <p:tav tm="0">
                                          <p:val>
                                            <p:fltVal val="360"/>
                                          </p:val>
                                        </p:tav>
                                        <p:tav tm="100000">
                                          <p:val>
                                            <p:fltVal val="0"/>
                                          </p:val>
                                        </p:tav>
                                      </p:tavLst>
                                    </p:anim>
                                    <p:animEffect transition="in" filter="fade">
                                      <p:cBhvr>
                                        <p:cTn id="38" dur="500"/>
                                        <p:tgtEl>
                                          <p:spTgt spid="40"/>
                                        </p:tgtEl>
                                      </p:cBhvr>
                                    </p:animEffect>
                                  </p:childTnLst>
                                </p:cTn>
                              </p:par>
                              <p:par>
                                <p:cTn id="39" presetID="49" presetClass="entr" presetSubtype="0" decel="100000" fill="hold" grpId="0" nodeType="withEffect">
                                  <p:stCondLst>
                                    <p:cond delay="225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 calcmode="lin" valueType="num">
                                      <p:cBhvr>
                                        <p:cTn id="43" dur="500" fill="hold"/>
                                        <p:tgtEl>
                                          <p:spTgt spid="36"/>
                                        </p:tgtEl>
                                        <p:attrNameLst>
                                          <p:attrName>style.rotation</p:attrName>
                                        </p:attrNameLst>
                                      </p:cBhvr>
                                      <p:tavLst>
                                        <p:tav tm="0">
                                          <p:val>
                                            <p:fltVal val="360"/>
                                          </p:val>
                                        </p:tav>
                                        <p:tav tm="100000">
                                          <p:val>
                                            <p:fltVal val="0"/>
                                          </p:val>
                                        </p:tav>
                                      </p:tavLst>
                                    </p:anim>
                                    <p:animEffect transition="in" filter="fade">
                                      <p:cBhvr>
                                        <p:cTn id="44" dur="500"/>
                                        <p:tgtEl>
                                          <p:spTgt spid="36"/>
                                        </p:tgtEl>
                                      </p:cBhvr>
                                    </p:animEffect>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42" presetClass="entr" presetSubtype="0"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56"/>
                                        </p:tgtEl>
                                        <p:attrNameLst>
                                          <p:attrName>style.visibility</p:attrName>
                                        </p:attrNameLst>
                                      </p:cBhvr>
                                      <p:to>
                                        <p:strVal val="visible"/>
                                      </p:to>
                                    </p:set>
                                    <p:anim calcmode="lin" valueType="num">
                                      <p:cBhvr>
                                        <p:cTn id="71" dur="500" fill="hold"/>
                                        <p:tgtEl>
                                          <p:spTgt spid="56"/>
                                        </p:tgtEl>
                                        <p:attrNameLst>
                                          <p:attrName>ppt_w</p:attrName>
                                        </p:attrNameLst>
                                      </p:cBhvr>
                                      <p:tavLst>
                                        <p:tav tm="0">
                                          <p:val>
                                            <p:fltVal val="0"/>
                                          </p:val>
                                        </p:tav>
                                        <p:tav tm="100000">
                                          <p:val>
                                            <p:strVal val="#ppt_w"/>
                                          </p:val>
                                        </p:tav>
                                      </p:tavLst>
                                    </p:anim>
                                    <p:anim calcmode="lin" valueType="num">
                                      <p:cBhvr>
                                        <p:cTn id="72" dur="500" fill="hold"/>
                                        <p:tgtEl>
                                          <p:spTgt spid="56"/>
                                        </p:tgtEl>
                                        <p:attrNameLst>
                                          <p:attrName>ppt_h</p:attrName>
                                        </p:attrNameLst>
                                      </p:cBhvr>
                                      <p:tavLst>
                                        <p:tav tm="0">
                                          <p:val>
                                            <p:fltVal val="0"/>
                                          </p:val>
                                        </p:tav>
                                        <p:tav tm="100000">
                                          <p:val>
                                            <p:strVal val="#ppt_h"/>
                                          </p:val>
                                        </p:tav>
                                      </p:tavLst>
                                    </p:anim>
                                    <p:animEffect transition="in" filter="fade">
                                      <p:cBhvr>
                                        <p:cTn id="73" dur="500"/>
                                        <p:tgtEl>
                                          <p:spTgt spid="56"/>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7"/>
                                        </p:tgtEl>
                                        <p:attrNameLst>
                                          <p:attrName>style.visibility</p:attrName>
                                        </p:attrNameLst>
                                      </p:cBhvr>
                                      <p:to>
                                        <p:strVal val="visible"/>
                                      </p:to>
                                    </p:set>
                                    <p:anim calcmode="lin" valueType="num">
                                      <p:cBhvr>
                                        <p:cTn id="76" dur="500" fill="hold"/>
                                        <p:tgtEl>
                                          <p:spTgt spid="57"/>
                                        </p:tgtEl>
                                        <p:attrNameLst>
                                          <p:attrName>ppt_w</p:attrName>
                                        </p:attrNameLst>
                                      </p:cBhvr>
                                      <p:tavLst>
                                        <p:tav tm="0">
                                          <p:val>
                                            <p:fltVal val="0"/>
                                          </p:val>
                                        </p:tav>
                                        <p:tav tm="100000">
                                          <p:val>
                                            <p:strVal val="#ppt_w"/>
                                          </p:val>
                                        </p:tav>
                                      </p:tavLst>
                                    </p:anim>
                                    <p:anim calcmode="lin" valueType="num">
                                      <p:cBhvr>
                                        <p:cTn id="77" dur="500" fill="hold"/>
                                        <p:tgtEl>
                                          <p:spTgt spid="57"/>
                                        </p:tgtEl>
                                        <p:attrNameLst>
                                          <p:attrName>ppt_h</p:attrName>
                                        </p:attrNameLst>
                                      </p:cBhvr>
                                      <p:tavLst>
                                        <p:tav tm="0">
                                          <p:val>
                                            <p:fltVal val="0"/>
                                          </p:val>
                                        </p:tav>
                                        <p:tav tm="100000">
                                          <p:val>
                                            <p:strVal val="#ppt_h"/>
                                          </p:val>
                                        </p:tav>
                                      </p:tavLst>
                                    </p:anim>
                                    <p:animEffect transition="in" filter="fade">
                                      <p:cBhvr>
                                        <p:cTn id="78" dur="500"/>
                                        <p:tgtEl>
                                          <p:spTgt spid="57"/>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58"/>
                                        </p:tgtEl>
                                        <p:attrNameLst>
                                          <p:attrName>style.visibility</p:attrName>
                                        </p:attrNameLst>
                                      </p:cBhvr>
                                      <p:to>
                                        <p:strVal val="visible"/>
                                      </p:to>
                                    </p:set>
                                    <p:anim calcmode="lin" valueType="num">
                                      <p:cBhvr>
                                        <p:cTn id="81" dur="500" fill="hold"/>
                                        <p:tgtEl>
                                          <p:spTgt spid="58"/>
                                        </p:tgtEl>
                                        <p:attrNameLst>
                                          <p:attrName>ppt_w</p:attrName>
                                        </p:attrNameLst>
                                      </p:cBhvr>
                                      <p:tavLst>
                                        <p:tav tm="0">
                                          <p:val>
                                            <p:fltVal val="0"/>
                                          </p:val>
                                        </p:tav>
                                        <p:tav tm="100000">
                                          <p:val>
                                            <p:strVal val="#ppt_w"/>
                                          </p:val>
                                        </p:tav>
                                      </p:tavLst>
                                    </p:anim>
                                    <p:anim calcmode="lin" valueType="num">
                                      <p:cBhvr>
                                        <p:cTn id="82" dur="500" fill="hold"/>
                                        <p:tgtEl>
                                          <p:spTgt spid="58"/>
                                        </p:tgtEl>
                                        <p:attrNameLst>
                                          <p:attrName>ppt_h</p:attrName>
                                        </p:attrNameLst>
                                      </p:cBhvr>
                                      <p:tavLst>
                                        <p:tav tm="0">
                                          <p:val>
                                            <p:fltVal val="0"/>
                                          </p:val>
                                        </p:tav>
                                        <p:tav tm="100000">
                                          <p:val>
                                            <p:strVal val="#ppt_h"/>
                                          </p:val>
                                        </p:tav>
                                      </p:tavLst>
                                    </p:anim>
                                    <p:animEffect transition="in" filter="fade">
                                      <p:cBhvr>
                                        <p:cTn id="83" dur="500"/>
                                        <p:tgtEl>
                                          <p:spTgt spid="58"/>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par>
                                <p:cTn id="89" presetID="53" presetClass="entr" presetSubtype="16" fill="hold" grpId="0" nodeType="withEffect">
                                  <p:stCondLst>
                                    <p:cond delay="100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Effect transition="in" filter="fade">
                                      <p:cBhvr>
                                        <p:cTn id="93" dur="500"/>
                                        <p:tgtEl>
                                          <p:spTgt spid="60"/>
                                        </p:tgtEl>
                                      </p:cBhvr>
                                    </p:animEffect>
                                  </p:childTnLst>
                                </p:cTn>
                              </p:par>
                              <p:par>
                                <p:cTn id="94" presetID="53" presetClass="entr" presetSubtype="16" fill="hold" grpId="0" nodeType="withEffect">
                                  <p:stCondLst>
                                    <p:cond delay="1000"/>
                                  </p:stCondLst>
                                  <p:childTnLst>
                                    <p:set>
                                      <p:cBhvr>
                                        <p:cTn id="95" dur="1" fill="hold">
                                          <p:stCondLst>
                                            <p:cond delay="0"/>
                                          </p:stCondLst>
                                        </p:cTn>
                                        <p:tgtEl>
                                          <p:spTgt spid="61"/>
                                        </p:tgtEl>
                                        <p:attrNameLst>
                                          <p:attrName>style.visibility</p:attrName>
                                        </p:attrNameLst>
                                      </p:cBhvr>
                                      <p:to>
                                        <p:strVal val="visible"/>
                                      </p:to>
                                    </p:set>
                                    <p:anim calcmode="lin" valueType="num">
                                      <p:cBhvr>
                                        <p:cTn id="96" dur="500" fill="hold"/>
                                        <p:tgtEl>
                                          <p:spTgt spid="61"/>
                                        </p:tgtEl>
                                        <p:attrNameLst>
                                          <p:attrName>ppt_w</p:attrName>
                                        </p:attrNameLst>
                                      </p:cBhvr>
                                      <p:tavLst>
                                        <p:tav tm="0">
                                          <p:val>
                                            <p:fltVal val="0"/>
                                          </p:val>
                                        </p:tav>
                                        <p:tav tm="100000">
                                          <p:val>
                                            <p:strVal val="#ppt_w"/>
                                          </p:val>
                                        </p:tav>
                                      </p:tavLst>
                                    </p:anim>
                                    <p:anim calcmode="lin" valueType="num">
                                      <p:cBhvr>
                                        <p:cTn id="97" dur="500" fill="hold"/>
                                        <p:tgtEl>
                                          <p:spTgt spid="61"/>
                                        </p:tgtEl>
                                        <p:attrNameLst>
                                          <p:attrName>ppt_h</p:attrName>
                                        </p:attrNameLst>
                                      </p:cBhvr>
                                      <p:tavLst>
                                        <p:tav tm="0">
                                          <p:val>
                                            <p:fltVal val="0"/>
                                          </p:val>
                                        </p:tav>
                                        <p:tav tm="100000">
                                          <p:val>
                                            <p:strVal val="#ppt_h"/>
                                          </p:val>
                                        </p:tav>
                                      </p:tavLst>
                                    </p:anim>
                                    <p:animEffect transition="in" filter="fade">
                                      <p:cBhvr>
                                        <p:cTn id="98" dur="500"/>
                                        <p:tgtEl>
                                          <p:spTgt spid="61"/>
                                        </p:tgtEl>
                                      </p:cBhvr>
                                    </p:animEffect>
                                  </p:childTnLst>
                                </p:cTn>
                              </p:par>
                              <p:par>
                                <p:cTn id="99" presetID="53" presetClass="entr" presetSubtype="16" fill="hold" grpId="0" nodeType="withEffect">
                                  <p:stCondLst>
                                    <p:cond delay="1000"/>
                                  </p:stCondLst>
                                  <p:childTnLst>
                                    <p:set>
                                      <p:cBhvr>
                                        <p:cTn id="100" dur="1" fill="hold">
                                          <p:stCondLst>
                                            <p:cond delay="0"/>
                                          </p:stCondLst>
                                        </p:cTn>
                                        <p:tgtEl>
                                          <p:spTgt spid="62"/>
                                        </p:tgtEl>
                                        <p:attrNameLst>
                                          <p:attrName>style.visibility</p:attrName>
                                        </p:attrNameLst>
                                      </p:cBhvr>
                                      <p:to>
                                        <p:strVal val="visible"/>
                                      </p:to>
                                    </p:set>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fltVal val="0"/>
                                          </p:val>
                                        </p:tav>
                                        <p:tav tm="100000">
                                          <p:val>
                                            <p:strVal val="#ppt_h"/>
                                          </p:val>
                                        </p:tav>
                                      </p:tavLst>
                                    </p:anim>
                                    <p:animEffect transition="in" filter="fade">
                                      <p:cBhvr>
                                        <p:cTn id="103" dur="500"/>
                                        <p:tgtEl>
                                          <p:spTgt spid="62"/>
                                        </p:tgtEl>
                                      </p:cBhvr>
                                    </p:animEffect>
                                  </p:childTnLst>
                                </p:cTn>
                              </p:par>
                              <p:par>
                                <p:cTn id="104" presetID="53" presetClass="entr" presetSubtype="16" fill="hold" grpId="0" nodeType="withEffect">
                                  <p:stCondLst>
                                    <p:cond delay="100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fltVal val="0"/>
                                          </p:val>
                                        </p:tav>
                                        <p:tav tm="100000">
                                          <p:val>
                                            <p:strVal val="#ppt_h"/>
                                          </p:val>
                                        </p:tav>
                                      </p:tavLst>
                                    </p:anim>
                                    <p:animEffect transition="in" filter="fade">
                                      <p:cBhvr>
                                        <p:cTn id="108" dur="500"/>
                                        <p:tgtEl>
                                          <p:spTgt spid="63"/>
                                        </p:tgtEl>
                                      </p:cBhvr>
                                    </p:animEffect>
                                  </p:childTnLst>
                                </p:cTn>
                              </p:par>
                              <p:par>
                                <p:cTn id="109" presetID="53" presetClass="entr" presetSubtype="16" fill="hold" grpId="0" nodeType="withEffect">
                                  <p:stCondLst>
                                    <p:cond delay="100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500" fill="hold"/>
                                        <p:tgtEl>
                                          <p:spTgt spid="64"/>
                                        </p:tgtEl>
                                        <p:attrNameLst>
                                          <p:attrName>ppt_w</p:attrName>
                                        </p:attrNameLst>
                                      </p:cBhvr>
                                      <p:tavLst>
                                        <p:tav tm="0">
                                          <p:val>
                                            <p:fltVal val="0"/>
                                          </p:val>
                                        </p:tav>
                                        <p:tav tm="100000">
                                          <p:val>
                                            <p:strVal val="#ppt_w"/>
                                          </p:val>
                                        </p:tav>
                                      </p:tavLst>
                                    </p:anim>
                                    <p:anim calcmode="lin" valueType="num">
                                      <p:cBhvr>
                                        <p:cTn id="112" dur="500" fill="hold"/>
                                        <p:tgtEl>
                                          <p:spTgt spid="64"/>
                                        </p:tgtEl>
                                        <p:attrNameLst>
                                          <p:attrName>ppt_h</p:attrName>
                                        </p:attrNameLst>
                                      </p:cBhvr>
                                      <p:tavLst>
                                        <p:tav tm="0">
                                          <p:val>
                                            <p:fltVal val="0"/>
                                          </p:val>
                                        </p:tav>
                                        <p:tav tm="100000">
                                          <p:val>
                                            <p:strVal val="#ppt_h"/>
                                          </p:val>
                                        </p:tav>
                                      </p:tavLst>
                                    </p:anim>
                                    <p:animEffect transition="in" filter="fade">
                                      <p:cBhvr>
                                        <p:cTn id="113" dur="500"/>
                                        <p:tgtEl>
                                          <p:spTgt spid="64"/>
                                        </p:tgtEl>
                                      </p:cBhvr>
                                    </p:animEffect>
                                  </p:childTnLst>
                                </p:cTn>
                              </p:par>
                              <p:par>
                                <p:cTn id="114" presetID="53" presetClass="entr" presetSubtype="16" fill="hold" grpId="0" nodeType="withEffect">
                                  <p:stCondLst>
                                    <p:cond delay="1000"/>
                                  </p:stCondLst>
                                  <p:childTnLst>
                                    <p:set>
                                      <p:cBhvr>
                                        <p:cTn id="115" dur="1" fill="hold">
                                          <p:stCondLst>
                                            <p:cond delay="0"/>
                                          </p:stCondLst>
                                        </p:cTn>
                                        <p:tgtEl>
                                          <p:spTgt spid="65"/>
                                        </p:tgtEl>
                                        <p:attrNameLst>
                                          <p:attrName>style.visibility</p:attrName>
                                        </p:attrNameLst>
                                      </p:cBhvr>
                                      <p:to>
                                        <p:strVal val="visible"/>
                                      </p:to>
                                    </p:set>
                                    <p:anim calcmode="lin" valueType="num">
                                      <p:cBhvr>
                                        <p:cTn id="116" dur="500" fill="hold"/>
                                        <p:tgtEl>
                                          <p:spTgt spid="65"/>
                                        </p:tgtEl>
                                        <p:attrNameLst>
                                          <p:attrName>ppt_w</p:attrName>
                                        </p:attrNameLst>
                                      </p:cBhvr>
                                      <p:tavLst>
                                        <p:tav tm="0">
                                          <p:val>
                                            <p:fltVal val="0"/>
                                          </p:val>
                                        </p:tav>
                                        <p:tav tm="100000">
                                          <p:val>
                                            <p:strVal val="#ppt_w"/>
                                          </p:val>
                                        </p:tav>
                                      </p:tavLst>
                                    </p:anim>
                                    <p:anim calcmode="lin" valueType="num">
                                      <p:cBhvr>
                                        <p:cTn id="117" dur="500" fill="hold"/>
                                        <p:tgtEl>
                                          <p:spTgt spid="65"/>
                                        </p:tgtEl>
                                        <p:attrNameLst>
                                          <p:attrName>ppt_h</p:attrName>
                                        </p:attrNameLst>
                                      </p:cBhvr>
                                      <p:tavLst>
                                        <p:tav tm="0">
                                          <p:val>
                                            <p:fltVal val="0"/>
                                          </p:val>
                                        </p:tav>
                                        <p:tav tm="100000">
                                          <p:val>
                                            <p:strVal val="#ppt_h"/>
                                          </p:val>
                                        </p:tav>
                                      </p:tavLst>
                                    </p:anim>
                                    <p:animEffect transition="in" filter="fade">
                                      <p:cBhvr>
                                        <p:cTn id="118" dur="500"/>
                                        <p:tgtEl>
                                          <p:spTgt spid="65"/>
                                        </p:tgtEl>
                                      </p:cBhvr>
                                    </p:animEffect>
                                  </p:childTnLst>
                                </p:cTn>
                              </p:par>
                              <p:par>
                                <p:cTn id="119" presetID="53" presetClass="entr" presetSubtype="16" fill="hold" grpId="0" nodeType="withEffect">
                                  <p:stCondLst>
                                    <p:cond delay="100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500" fill="hold"/>
                                        <p:tgtEl>
                                          <p:spTgt spid="66"/>
                                        </p:tgtEl>
                                        <p:attrNameLst>
                                          <p:attrName>ppt_w</p:attrName>
                                        </p:attrNameLst>
                                      </p:cBhvr>
                                      <p:tavLst>
                                        <p:tav tm="0">
                                          <p:val>
                                            <p:fltVal val="0"/>
                                          </p:val>
                                        </p:tav>
                                        <p:tav tm="100000">
                                          <p:val>
                                            <p:strVal val="#ppt_w"/>
                                          </p:val>
                                        </p:tav>
                                      </p:tavLst>
                                    </p:anim>
                                    <p:anim calcmode="lin" valueType="num">
                                      <p:cBhvr>
                                        <p:cTn id="122" dur="500" fill="hold"/>
                                        <p:tgtEl>
                                          <p:spTgt spid="66"/>
                                        </p:tgtEl>
                                        <p:attrNameLst>
                                          <p:attrName>ppt_h</p:attrName>
                                        </p:attrNameLst>
                                      </p:cBhvr>
                                      <p:tavLst>
                                        <p:tav tm="0">
                                          <p:val>
                                            <p:fltVal val="0"/>
                                          </p:val>
                                        </p:tav>
                                        <p:tav tm="100000">
                                          <p:val>
                                            <p:strVal val="#ppt_h"/>
                                          </p:val>
                                        </p:tav>
                                      </p:tavLst>
                                    </p:anim>
                                    <p:animEffect transition="in" filter="fade">
                                      <p:cBhvr>
                                        <p:cTn id="123" dur="500"/>
                                        <p:tgtEl>
                                          <p:spTgt spid="66"/>
                                        </p:tgtEl>
                                      </p:cBhvr>
                                    </p:animEffect>
                                  </p:childTnLst>
                                </p:cTn>
                              </p:par>
                              <p:par>
                                <p:cTn id="124" presetID="53" presetClass="entr" presetSubtype="16" fill="hold" grpId="0" nodeType="withEffect">
                                  <p:stCondLst>
                                    <p:cond delay="1000"/>
                                  </p:stCondLst>
                                  <p:childTnLst>
                                    <p:set>
                                      <p:cBhvr>
                                        <p:cTn id="125" dur="1" fill="hold">
                                          <p:stCondLst>
                                            <p:cond delay="0"/>
                                          </p:stCondLst>
                                        </p:cTn>
                                        <p:tgtEl>
                                          <p:spTgt spid="67"/>
                                        </p:tgtEl>
                                        <p:attrNameLst>
                                          <p:attrName>style.visibility</p:attrName>
                                        </p:attrNameLst>
                                      </p:cBhvr>
                                      <p:to>
                                        <p:strVal val="visible"/>
                                      </p:to>
                                    </p:set>
                                    <p:anim calcmode="lin" valueType="num">
                                      <p:cBhvr>
                                        <p:cTn id="126" dur="500" fill="hold"/>
                                        <p:tgtEl>
                                          <p:spTgt spid="67"/>
                                        </p:tgtEl>
                                        <p:attrNameLst>
                                          <p:attrName>ppt_w</p:attrName>
                                        </p:attrNameLst>
                                      </p:cBhvr>
                                      <p:tavLst>
                                        <p:tav tm="0">
                                          <p:val>
                                            <p:fltVal val="0"/>
                                          </p:val>
                                        </p:tav>
                                        <p:tav tm="100000">
                                          <p:val>
                                            <p:strVal val="#ppt_w"/>
                                          </p:val>
                                        </p:tav>
                                      </p:tavLst>
                                    </p:anim>
                                    <p:anim calcmode="lin" valueType="num">
                                      <p:cBhvr>
                                        <p:cTn id="127" dur="500" fill="hold"/>
                                        <p:tgtEl>
                                          <p:spTgt spid="67"/>
                                        </p:tgtEl>
                                        <p:attrNameLst>
                                          <p:attrName>ppt_h</p:attrName>
                                        </p:attrNameLst>
                                      </p:cBhvr>
                                      <p:tavLst>
                                        <p:tav tm="0">
                                          <p:val>
                                            <p:fltVal val="0"/>
                                          </p:val>
                                        </p:tav>
                                        <p:tav tm="100000">
                                          <p:val>
                                            <p:strVal val="#ppt_h"/>
                                          </p:val>
                                        </p:tav>
                                      </p:tavLst>
                                    </p:anim>
                                    <p:animEffect transition="in" filter="fade">
                                      <p:cBhvr>
                                        <p:cTn id="128" dur="500"/>
                                        <p:tgtEl>
                                          <p:spTgt spid="67"/>
                                        </p:tgtEl>
                                      </p:cBhvr>
                                    </p:animEffect>
                                  </p:childTnLst>
                                </p:cTn>
                              </p:par>
                              <p:par>
                                <p:cTn id="129" presetID="53" presetClass="entr" presetSubtype="16" fill="hold" grpId="0" nodeType="withEffect">
                                  <p:stCondLst>
                                    <p:cond delay="1000"/>
                                  </p:stCondLst>
                                  <p:childTnLst>
                                    <p:set>
                                      <p:cBhvr>
                                        <p:cTn id="130" dur="1" fill="hold">
                                          <p:stCondLst>
                                            <p:cond delay="0"/>
                                          </p:stCondLst>
                                        </p:cTn>
                                        <p:tgtEl>
                                          <p:spTgt spid="68"/>
                                        </p:tgtEl>
                                        <p:attrNameLst>
                                          <p:attrName>style.visibility</p:attrName>
                                        </p:attrNameLst>
                                      </p:cBhvr>
                                      <p:to>
                                        <p:strVal val="visible"/>
                                      </p:to>
                                    </p:set>
                                    <p:anim calcmode="lin" valueType="num">
                                      <p:cBhvr>
                                        <p:cTn id="131" dur="500" fill="hold"/>
                                        <p:tgtEl>
                                          <p:spTgt spid="68"/>
                                        </p:tgtEl>
                                        <p:attrNameLst>
                                          <p:attrName>ppt_w</p:attrName>
                                        </p:attrNameLst>
                                      </p:cBhvr>
                                      <p:tavLst>
                                        <p:tav tm="0">
                                          <p:val>
                                            <p:fltVal val="0"/>
                                          </p:val>
                                        </p:tav>
                                        <p:tav tm="100000">
                                          <p:val>
                                            <p:strVal val="#ppt_w"/>
                                          </p:val>
                                        </p:tav>
                                      </p:tavLst>
                                    </p:anim>
                                    <p:anim calcmode="lin" valueType="num">
                                      <p:cBhvr>
                                        <p:cTn id="132" dur="500" fill="hold"/>
                                        <p:tgtEl>
                                          <p:spTgt spid="68"/>
                                        </p:tgtEl>
                                        <p:attrNameLst>
                                          <p:attrName>ppt_h</p:attrName>
                                        </p:attrNameLst>
                                      </p:cBhvr>
                                      <p:tavLst>
                                        <p:tav tm="0">
                                          <p:val>
                                            <p:fltVal val="0"/>
                                          </p:val>
                                        </p:tav>
                                        <p:tav tm="100000">
                                          <p:val>
                                            <p:strVal val="#ppt_h"/>
                                          </p:val>
                                        </p:tav>
                                      </p:tavLst>
                                    </p:anim>
                                    <p:animEffect transition="in" filter="fade">
                                      <p:cBhvr>
                                        <p:cTn id="133" dur="500"/>
                                        <p:tgtEl>
                                          <p:spTgt spid="68"/>
                                        </p:tgtEl>
                                      </p:cBhvr>
                                    </p:animEffect>
                                  </p:childTnLst>
                                </p:cTn>
                              </p:par>
                              <p:par>
                                <p:cTn id="134" presetID="53" presetClass="entr" presetSubtype="16" fill="hold" grpId="0" nodeType="withEffect">
                                  <p:stCondLst>
                                    <p:cond delay="1000"/>
                                  </p:stCondLst>
                                  <p:childTnLst>
                                    <p:set>
                                      <p:cBhvr>
                                        <p:cTn id="135" dur="1" fill="hold">
                                          <p:stCondLst>
                                            <p:cond delay="0"/>
                                          </p:stCondLst>
                                        </p:cTn>
                                        <p:tgtEl>
                                          <p:spTgt spid="69"/>
                                        </p:tgtEl>
                                        <p:attrNameLst>
                                          <p:attrName>style.visibility</p:attrName>
                                        </p:attrNameLst>
                                      </p:cBhvr>
                                      <p:to>
                                        <p:strVal val="visible"/>
                                      </p:to>
                                    </p:set>
                                    <p:anim calcmode="lin" valueType="num">
                                      <p:cBhvr>
                                        <p:cTn id="136" dur="500" fill="hold"/>
                                        <p:tgtEl>
                                          <p:spTgt spid="69"/>
                                        </p:tgtEl>
                                        <p:attrNameLst>
                                          <p:attrName>ppt_w</p:attrName>
                                        </p:attrNameLst>
                                      </p:cBhvr>
                                      <p:tavLst>
                                        <p:tav tm="0">
                                          <p:val>
                                            <p:fltVal val="0"/>
                                          </p:val>
                                        </p:tav>
                                        <p:tav tm="100000">
                                          <p:val>
                                            <p:strVal val="#ppt_w"/>
                                          </p:val>
                                        </p:tav>
                                      </p:tavLst>
                                    </p:anim>
                                    <p:anim calcmode="lin" valueType="num">
                                      <p:cBhvr>
                                        <p:cTn id="137" dur="500" fill="hold"/>
                                        <p:tgtEl>
                                          <p:spTgt spid="69"/>
                                        </p:tgtEl>
                                        <p:attrNameLst>
                                          <p:attrName>ppt_h</p:attrName>
                                        </p:attrNameLst>
                                      </p:cBhvr>
                                      <p:tavLst>
                                        <p:tav tm="0">
                                          <p:val>
                                            <p:fltVal val="0"/>
                                          </p:val>
                                        </p:tav>
                                        <p:tav tm="100000">
                                          <p:val>
                                            <p:strVal val="#ppt_h"/>
                                          </p:val>
                                        </p:tav>
                                      </p:tavLst>
                                    </p:anim>
                                    <p:animEffect transition="in" filter="fade">
                                      <p:cBhvr>
                                        <p:cTn id="138" dur="500"/>
                                        <p:tgtEl>
                                          <p:spTgt spid="69"/>
                                        </p:tgtEl>
                                      </p:cBhvr>
                                    </p:animEffect>
                                  </p:childTnLst>
                                </p:cTn>
                              </p:par>
                              <p:par>
                                <p:cTn id="139" presetID="53" presetClass="entr" presetSubtype="16" fill="hold" grpId="0" nodeType="withEffect">
                                  <p:stCondLst>
                                    <p:cond delay="1000"/>
                                  </p:stCondLst>
                                  <p:childTnLst>
                                    <p:set>
                                      <p:cBhvr>
                                        <p:cTn id="140" dur="1" fill="hold">
                                          <p:stCondLst>
                                            <p:cond delay="0"/>
                                          </p:stCondLst>
                                        </p:cTn>
                                        <p:tgtEl>
                                          <p:spTgt spid="70"/>
                                        </p:tgtEl>
                                        <p:attrNameLst>
                                          <p:attrName>style.visibility</p:attrName>
                                        </p:attrNameLst>
                                      </p:cBhvr>
                                      <p:to>
                                        <p:strVal val="visible"/>
                                      </p:to>
                                    </p:set>
                                    <p:anim calcmode="lin" valueType="num">
                                      <p:cBhvr>
                                        <p:cTn id="141" dur="500" fill="hold"/>
                                        <p:tgtEl>
                                          <p:spTgt spid="70"/>
                                        </p:tgtEl>
                                        <p:attrNameLst>
                                          <p:attrName>ppt_w</p:attrName>
                                        </p:attrNameLst>
                                      </p:cBhvr>
                                      <p:tavLst>
                                        <p:tav tm="0">
                                          <p:val>
                                            <p:fltVal val="0"/>
                                          </p:val>
                                        </p:tav>
                                        <p:tav tm="100000">
                                          <p:val>
                                            <p:strVal val="#ppt_w"/>
                                          </p:val>
                                        </p:tav>
                                      </p:tavLst>
                                    </p:anim>
                                    <p:anim calcmode="lin" valueType="num">
                                      <p:cBhvr>
                                        <p:cTn id="142" dur="500" fill="hold"/>
                                        <p:tgtEl>
                                          <p:spTgt spid="70"/>
                                        </p:tgtEl>
                                        <p:attrNameLst>
                                          <p:attrName>ppt_h</p:attrName>
                                        </p:attrNameLst>
                                      </p:cBhvr>
                                      <p:tavLst>
                                        <p:tav tm="0">
                                          <p:val>
                                            <p:fltVal val="0"/>
                                          </p:val>
                                        </p:tav>
                                        <p:tav tm="100000">
                                          <p:val>
                                            <p:strVal val="#ppt_h"/>
                                          </p:val>
                                        </p:tav>
                                      </p:tavLst>
                                    </p:anim>
                                    <p:animEffect transition="in" filter="fade">
                                      <p:cBhvr>
                                        <p:cTn id="143" dur="500"/>
                                        <p:tgtEl>
                                          <p:spTgt spid="70"/>
                                        </p:tgtEl>
                                      </p:cBhvr>
                                    </p:animEffect>
                                  </p:childTnLst>
                                </p:cTn>
                              </p:par>
                              <p:par>
                                <p:cTn id="144" presetID="53" presetClass="entr" presetSubtype="16" fill="hold" grpId="0" nodeType="withEffect">
                                  <p:stCondLst>
                                    <p:cond delay="1000"/>
                                  </p:stCondLst>
                                  <p:childTnLst>
                                    <p:set>
                                      <p:cBhvr>
                                        <p:cTn id="145" dur="1" fill="hold">
                                          <p:stCondLst>
                                            <p:cond delay="0"/>
                                          </p:stCondLst>
                                        </p:cTn>
                                        <p:tgtEl>
                                          <p:spTgt spid="71"/>
                                        </p:tgtEl>
                                        <p:attrNameLst>
                                          <p:attrName>style.visibility</p:attrName>
                                        </p:attrNameLst>
                                      </p:cBhvr>
                                      <p:to>
                                        <p:strVal val="visible"/>
                                      </p:to>
                                    </p:set>
                                    <p:anim calcmode="lin" valueType="num">
                                      <p:cBhvr>
                                        <p:cTn id="146" dur="500" fill="hold"/>
                                        <p:tgtEl>
                                          <p:spTgt spid="71"/>
                                        </p:tgtEl>
                                        <p:attrNameLst>
                                          <p:attrName>ppt_w</p:attrName>
                                        </p:attrNameLst>
                                      </p:cBhvr>
                                      <p:tavLst>
                                        <p:tav tm="0">
                                          <p:val>
                                            <p:fltVal val="0"/>
                                          </p:val>
                                        </p:tav>
                                        <p:tav tm="100000">
                                          <p:val>
                                            <p:strVal val="#ppt_w"/>
                                          </p:val>
                                        </p:tav>
                                      </p:tavLst>
                                    </p:anim>
                                    <p:anim calcmode="lin" valueType="num">
                                      <p:cBhvr>
                                        <p:cTn id="147" dur="500" fill="hold"/>
                                        <p:tgtEl>
                                          <p:spTgt spid="71"/>
                                        </p:tgtEl>
                                        <p:attrNameLst>
                                          <p:attrName>ppt_h</p:attrName>
                                        </p:attrNameLst>
                                      </p:cBhvr>
                                      <p:tavLst>
                                        <p:tav tm="0">
                                          <p:val>
                                            <p:fltVal val="0"/>
                                          </p:val>
                                        </p:tav>
                                        <p:tav tm="100000">
                                          <p:val>
                                            <p:strVal val="#ppt_h"/>
                                          </p:val>
                                        </p:tav>
                                      </p:tavLst>
                                    </p:anim>
                                    <p:animEffect transition="in" filter="fade">
                                      <p:cBhvr>
                                        <p:cTn id="14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56" grpId="0"/>
      <p:bldP spid="57" grpId="0"/>
      <p:bldP spid="58" grpId="0"/>
      <p:bldP spid="59" grpId="0"/>
      <p:bldP spid="60" grpId="0"/>
      <p:bldP spid="61" grpId="0"/>
      <p:bldP spid="62" grpId="0" animBg="1"/>
      <p:bldP spid="63" grpId="0"/>
      <p:bldP spid="64" grpId="0"/>
      <p:bldP spid="65" grpId="0" animBg="1"/>
      <p:bldP spid="66" grpId="0"/>
      <p:bldP spid="67" grpId="0"/>
      <p:bldP spid="68" grpId="0" animBg="1"/>
      <p:bldP spid="69" grpId="0"/>
      <p:bldP spid="70" grpId="0"/>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
        <p:nvSpPr>
          <p:cNvPr id="30" name="矩形 1"/>
          <p:cNvSpPr/>
          <p:nvPr/>
        </p:nvSpPr>
        <p:spPr>
          <a:xfrm>
            <a:off x="-1" y="2204864"/>
            <a:ext cx="1717289" cy="2098281"/>
          </a:xfrm>
          <a:custGeom>
            <a:avLst/>
            <a:gdLst>
              <a:gd name="connsiteX0" fmla="*/ 0 w 1705100"/>
              <a:gd name="connsiteY0" fmla="*/ 0 h 2088232"/>
              <a:gd name="connsiteX1" fmla="*/ 1705100 w 1705100"/>
              <a:gd name="connsiteY1" fmla="*/ 0 h 2088232"/>
              <a:gd name="connsiteX2" fmla="*/ 1705100 w 1705100"/>
              <a:gd name="connsiteY2" fmla="*/ 2088232 h 2088232"/>
              <a:gd name="connsiteX3" fmla="*/ 0 w 1705100"/>
              <a:gd name="connsiteY3" fmla="*/ 2088232 h 2088232"/>
              <a:gd name="connsiteX4" fmla="*/ 0 w 1705100"/>
              <a:gd name="connsiteY4" fmla="*/ 0 h 2088232"/>
              <a:gd name="connsiteX0-1" fmla="*/ 0 w 1705100"/>
              <a:gd name="connsiteY0-2" fmla="*/ 0 h 2088232"/>
              <a:gd name="connsiteX1-3" fmla="*/ 1705100 w 1705100"/>
              <a:gd name="connsiteY1-4" fmla="*/ 0 h 2088232"/>
              <a:gd name="connsiteX2-5" fmla="*/ 922602 w 1705100"/>
              <a:gd name="connsiteY2-6" fmla="*/ 1013988 h 2088232"/>
              <a:gd name="connsiteX3-7" fmla="*/ 1705100 w 1705100"/>
              <a:gd name="connsiteY3-8" fmla="*/ 2088232 h 2088232"/>
              <a:gd name="connsiteX4-9" fmla="*/ 0 w 1705100"/>
              <a:gd name="connsiteY4-10" fmla="*/ 2088232 h 2088232"/>
              <a:gd name="connsiteX5" fmla="*/ 0 w 1705100"/>
              <a:gd name="connsiteY5" fmla="*/ 0 h 2088232"/>
              <a:gd name="connsiteX0-11" fmla="*/ 0 w 1705100"/>
              <a:gd name="connsiteY0-12" fmla="*/ 0 h 2088232"/>
              <a:gd name="connsiteX1-13" fmla="*/ 1705100 w 1705100"/>
              <a:gd name="connsiteY1-14" fmla="*/ 0 h 2088232"/>
              <a:gd name="connsiteX2-15" fmla="*/ 1090721 w 1705100"/>
              <a:gd name="connsiteY2-16" fmla="*/ 1075495 h 2088232"/>
              <a:gd name="connsiteX3-17" fmla="*/ 1705100 w 1705100"/>
              <a:gd name="connsiteY3-18" fmla="*/ 2088232 h 2088232"/>
              <a:gd name="connsiteX4-19" fmla="*/ 0 w 1705100"/>
              <a:gd name="connsiteY4-20" fmla="*/ 2088232 h 2088232"/>
              <a:gd name="connsiteX5-21" fmla="*/ 0 w 1705100"/>
              <a:gd name="connsiteY5-22" fmla="*/ 0 h 2088232"/>
              <a:gd name="connsiteX0-23" fmla="*/ 0 w 1705100"/>
              <a:gd name="connsiteY0-24" fmla="*/ 0 h 2088232"/>
              <a:gd name="connsiteX1-25" fmla="*/ 1705100 w 1705100"/>
              <a:gd name="connsiteY1-26" fmla="*/ 0 h 2088232"/>
              <a:gd name="connsiteX2-27" fmla="*/ 1090721 w 1705100"/>
              <a:gd name="connsiteY2-28" fmla="*/ 1075495 h 2088232"/>
              <a:gd name="connsiteX3-29" fmla="*/ 1705100 w 1705100"/>
              <a:gd name="connsiteY3-30" fmla="*/ 2088232 h 2088232"/>
              <a:gd name="connsiteX4-31" fmla="*/ 0 w 1705100"/>
              <a:gd name="connsiteY4-32" fmla="*/ 2088232 h 2088232"/>
              <a:gd name="connsiteX5-33" fmla="*/ 0 w 1705100"/>
              <a:gd name="connsiteY5-34" fmla="*/ 0 h 2088232"/>
              <a:gd name="connsiteX0-35" fmla="*/ 0 w 1705100"/>
              <a:gd name="connsiteY0-36" fmla="*/ 0 h 2088232"/>
              <a:gd name="connsiteX1-37" fmla="*/ 1705100 w 1705100"/>
              <a:gd name="connsiteY1-38" fmla="*/ 0 h 2088232"/>
              <a:gd name="connsiteX2-39" fmla="*/ 1090721 w 1705100"/>
              <a:gd name="connsiteY2-40" fmla="*/ 1075495 h 2088232"/>
              <a:gd name="connsiteX3-41" fmla="*/ 1705100 w 1705100"/>
              <a:gd name="connsiteY3-42" fmla="*/ 2088232 h 2088232"/>
              <a:gd name="connsiteX4-43" fmla="*/ 0 w 1705100"/>
              <a:gd name="connsiteY4-44" fmla="*/ 2088232 h 2088232"/>
              <a:gd name="connsiteX5-45" fmla="*/ 0 w 1705100"/>
              <a:gd name="connsiteY5-46" fmla="*/ 0 h 2088232"/>
              <a:gd name="connsiteX0-47" fmla="*/ 0 w 1705100"/>
              <a:gd name="connsiteY0-48" fmla="*/ 0 h 2088232"/>
              <a:gd name="connsiteX1-49" fmla="*/ 1705100 w 1705100"/>
              <a:gd name="connsiteY1-50" fmla="*/ 0 h 2088232"/>
              <a:gd name="connsiteX2-51" fmla="*/ 1090721 w 1705100"/>
              <a:gd name="connsiteY2-52" fmla="*/ 1075495 h 2088232"/>
              <a:gd name="connsiteX3-53" fmla="*/ 1705100 w 1705100"/>
              <a:gd name="connsiteY3-54" fmla="*/ 2088232 h 2088232"/>
              <a:gd name="connsiteX4-55" fmla="*/ 0 w 1705100"/>
              <a:gd name="connsiteY4-56" fmla="*/ 2088232 h 2088232"/>
              <a:gd name="connsiteX5-57" fmla="*/ 0 w 1705100"/>
              <a:gd name="connsiteY5-58" fmla="*/ 0 h 2088232"/>
              <a:gd name="connsiteX0-59" fmla="*/ 0 w 1705100"/>
              <a:gd name="connsiteY0-60" fmla="*/ 0 h 2088232"/>
              <a:gd name="connsiteX1-61" fmla="*/ 1705100 w 1705100"/>
              <a:gd name="connsiteY1-62" fmla="*/ 0 h 2088232"/>
              <a:gd name="connsiteX2-63" fmla="*/ 1090721 w 1705100"/>
              <a:gd name="connsiteY2-64" fmla="*/ 1075495 h 2088232"/>
              <a:gd name="connsiteX3-65" fmla="*/ 1705100 w 1705100"/>
              <a:gd name="connsiteY3-66" fmla="*/ 2088232 h 2088232"/>
              <a:gd name="connsiteX4-67" fmla="*/ 0 w 1705100"/>
              <a:gd name="connsiteY4-68" fmla="*/ 2088232 h 2088232"/>
              <a:gd name="connsiteX5-69" fmla="*/ 0 w 1705100"/>
              <a:gd name="connsiteY5-70" fmla="*/ 0 h 2088232"/>
              <a:gd name="connsiteX0-71" fmla="*/ 0 w 1705100"/>
              <a:gd name="connsiteY0-72" fmla="*/ 0 h 2088232"/>
              <a:gd name="connsiteX1-73" fmla="*/ 1705100 w 1705100"/>
              <a:gd name="connsiteY1-74" fmla="*/ 0 h 2088232"/>
              <a:gd name="connsiteX2-75" fmla="*/ 1090721 w 1705100"/>
              <a:gd name="connsiteY2-76" fmla="*/ 1075495 h 2088232"/>
              <a:gd name="connsiteX3-77" fmla="*/ 1705100 w 1705100"/>
              <a:gd name="connsiteY3-78" fmla="*/ 2088232 h 2088232"/>
              <a:gd name="connsiteX4-79" fmla="*/ 0 w 1705100"/>
              <a:gd name="connsiteY4-80" fmla="*/ 2088232 h 2088232"/>
              <a:gd name="connsiteX5-81" fmla="*/ 0 w 1705100"/>
              <a:gd name="connsiteY5-82" fmla="*/ 0 h 2088232"/>
              <a:gd name="connsiteX0-83" fmla="*/ 0 w 1705100"/>
              <a:gd name="connsiteY0-84" fmla="*/ 0 h 2088232"/>
              <a:gd name="connsiteX1-85" fmla="*/ 1705100 w 1705100"/>
              <a:gd name="connsiteY1-86" fmla="*/ 0 h 2088232"/>
              <a:gd name="connsiteX2-87" fmla="*/ 1090721 w 1705100"/>
              <a:gd name="connsiteY2-88" fmla="*/ 1075495 h 2088232"/>
              <a:gd name="connsiteX3-89" fmla="*/ 1705100 w 1705100"/>
              <a:gd name="connsiteY3-90" fmla="*/ 2088232 h 2088232"/>
              <a:gd name="connsiteX4-91" fmla="*/ 0 w 1705100"/>
              <a:gd name="connsiteY4-92" fmla="*/ 2088232 h 2088232"/>
              <a:gd name="connsiteX5-93" fmla="*/ 0 w 1705100"/>
              <a:gd name="connsiteY5-94" fmla="*/ 0 h 2088232"/>
              <a:gd name="connsiteX0-95" fmla="*/ 0 w 1705100"/>
              <a:gd name="connsiteY0-96" fmla="*/ 0 h 2088232"/>
              <a:gd name="connsiteX1-97" fmla="*/ 1705100 w 1705100"/>
              <a:gd name="connsiteY1-98" fmla="*/ 0 h 2088232"/>
              <a:gd name="connsiteX2-99" fmla="*/ 1090721 w 1705100"/>
              <a:gd name="connsiteY2-100" fmla="*/ 1075495 h 2088232"/>
              <a:gd name="connsiteX3-101" fmla="*/ 1705100 w 1705100"/>
              <a:gd name="connsiteY3-102" fmla="*/ 2088232 h 2088232"/>
              <a:gd name="connsiteX4-103" fmla="*/ 0 w 1705100"/>
              <a:gd name="connsiteY4-104" fmla="*/ 2088232 h 2088232"/>
              <a:gd name="connsiteX5-105" fmla="*/ 0 w 1705100"/>
              <a:gd name="connsiteY5-106" fmla="*/ 0 h 2088232"/>
              <a:gd name="connsiteX0-107" fmla="*/ 0 w 1705100"/>
              <a:gd name="connsiteY0-108" fmla="*/ 0 h 2088232"/>
              <a:gd name="connsiteX1-109" fmla="*/ 1705100 w 1705100"/>
              <a:gd name="connsiteY1-110" fmla="*/ 0 h 2088232"/>
              <a:gd name="connsiteX2-111" fmla="*/ 1705100 w 1705100"/>
              <a:gd name="connsiteY2-112" fmla="*/ 2088232 h 2088232"/>
              <a:gd name="connsiteX3-113" fmla="*/ 0 w 1705100"/>
              <a:gd name="connsiteY3-114" fmla="*/ 2088232 h 2088232"/>
              <a:gd name="connsiteX4-115" fmla="*/ 0 w 1705100"/>
              <a:gd name="connsiteY4-116" fmla="*/ 0 h 2088232"/>
              <a:gd name="connsiteX0-117" fmla="*/ 0 w 1739059"/>
              <a:gd name="connsiteY0-118" fmla="*/ 0 h 2088232"/>
              <a:gd name="connsiteX1-119" fmla="*/ 1705100 w 1739059"/>
              <a:gd name="connsiteY1-120" fmla="*/ 0 h 2088232"/>
              <a:gd name="connsiteX2-121" fmla="*/ 1705100 w 1739059"/>
              <a:gd name="connsiteY2-122" fmla="*/ 2088232 h 2088232"/>
              <a:gd name="connsiteX3-123" fmla="*/ 0 w 1739059"/>
              <a:gd name="connsiteY3-124" fmla="*/ 2088232 h 2088232"/>
              <a:gd name="connsiteX4-125" fmla="*/ 0 w 1739059"/>
              <a:gd name="connsiteY4-126" fmla="*/ 0 h 2088232"/>
              <a:gd name="connsiteX0-127" fmla="*/ 0 w 1705100"/>
              <a:gd name="connsiteY0-128" fmla="*/ 0 h 2088232"/>
              <a:gd name="connsiteX1-129" fmla="*/ 1705100 w 1705100"/>
              <a:gd name="connsiteY1-130" fmla="*/ 0 h 2088232"/>
              <a:gd name="connsiteX2-131" fmla="*/ 1705100 w 1705100"/>
              <a:gd name="connsiteY2-132" fmla="*/ 2088232 h 2088232"/>
              <a:gd name="connsiteX3-133" fmla="*/ 0 w 1705100"/>
              <a:gd name="connsiteY3-134" fmla="*/ 2088232 h 2088232"/>
              <a:gd name="connsiteX4-135" fmla="*/ 0 w 1705100"/>
              <a:gd name="connsiteY4-136" fmla="*/ 0 h 2088232"/>
              <a:gd name="connsiteX0-137" fmla="*/ 0 w 1705100"/>
              <a:gd name="connsiteY0-138" fmla="*/ 0 h 2088232"/>
              <a:gd name="connsiteX1-139" fmla="*/ 1705100 w 1705100"/>
              <a:gd name="connsiteY1-140" fmla="*/ 0 h 2088232"/>
              <a:gd name="connsiteX2-141" fmla="*/ 1705100 w 1705100"/>
              <a:gd name="connsiteY2-142" fmla="*/ 2088232 h 2088232"/>
              <a:gd name="connsiteX3-143" fmla="*/ 0 w 1705100"/>
              <a:gd name="connsiteY3-144" fmla="*/ 2088232 h 2088232"/>
              <a:gd name="connsiteX4-145" fmla="*/ 0 w 1705100"/>
              <a:gd name="connsiteY4-146" fmla="*/ 0 h 2088232"/>
              <a:gd name="connsiteX0-147" fmla="*/ 0 w 1705100"/>
              <a:gd name="connsiteY0-148" fmla="*/ 0 h 2088232"/>
              <a:gd name="connsiteX1-149" fmla="*/ 1705100 w 1705100"/>
              <a:gd name="connsiteY1-150" fmla="*/ 0 h 2088232"/>
              <a:gd name="connsiteX2-151" fmla="*/ 1705100 w 1705100"/>
              <a:gd name="connsiteY2-152" fmla="*/ 2088232 h 2088232"/>
              <a:gd name="connsiteX3-153" fmla="*/ 0 w 1705100"/>
              <a:gd name="connsiteY3-154" fmla="*/ 2088232 h 2088232"/>
              <a:gd name="connsiteX4-155" fmla="*/ 0 w 1705100"/>
              <a:gd name="connsiteY4-156" fmla="*/ 0 h 2088232"/>
              <a:gd name="connsiteX0-157" fmla="*/ 0 w 1746105"/>
              <a:gd name="connsiteY0-158" fmla="*/ 0 h 2088232"/>
              <a:gd name="connsiteX1-159" fmla="*/ 1746105 w 1746105"/>
              <a:gd name="connsiteY1-160" fmla="*/ 0 h 2088232"/>
              <a:gd name="connsiteX2-161" fmla="*/ 1705100 w 1746105"/>
              <a:gd name="connsiteY2-162" fmla="*/ 2088232 h 2088232"/>
              <a:gd name="connsiteX3-163" fmla="*/ 0 w 1746105"/>
              <a:gd name="connsiteY3-164" fmla="*/ 2088232 h 2088232"/>
              <a:gd name="connsiteX4-165" fmla="*/ 0 w 1746105"/>
              <a:gd name="connsiteY4-166" fmla="*/ 0 h 2088232"/>
              <a:gd name="connsiteX0-167" fmla="*/ 0 w 1746105"/>
              <a:gd name="connsiteY0-168" fmla="*/ 0 h 2088232"/>
              <a:gd name="connsiteX1-169" fmla="*/ 1746105 w 1746105"/>
              <a:gd name="connsiteY1-170" fmla="*/ 0 h 2088232"/>
              <a:gd name="connsiteX2-171" fmla="*/ 1705100 w 1746105"/>
              <a:gd name="connsiteY2-172" fmla="*/ 2088232 h 2088232"/>
              <a:gd name="connsiteX3-173" fmla="*/ 0 w 1746105"/>
              <a:gd name="connsiteY3-174" fmla="*/ 2088232 h 2088232"/>
              <a:gd name="connsiteX4-175" fmla="*/ 0 w 1746105"/>
              <a:gd name="connsiteY4-176" fmla="*/ 0 h 2088232"/>
              <a:gd name="connsiteX0-177" fmla="*/ 0 w 1746105"/>
              <a:gd name="connsiteY0-178" fmla="*/ 0 h 2088232"/>
              <a:gd name="connsiteX1-179" fmla="*/ 1746105 w 1746105"/>
              <a:gd name="connsiteY1-180" fmla="*/ 0 h 2088232"/>
              <a:gd name="connsiteX2-181" fmla="*/ 1705100 w 1746105"/>
              <a:gd name="connsiteY2-182" fmla="*/ 2088232 h 2088232"/>
              <a:gd name="connsiteX3-183" fmla="*/ 0 w 1746105"/>
              <a:gd name="connsiteY3-184" fmla="*/ 2088232 h 2088232"/>
              <a:gd name="connsiteX4-185" fmla="*/ 0 w 1746105"/>
              <a:gd name="connsiteY4-186" fmla="*/ 0 h 2088232"/>
              <a:gd name="connsiteX0-187" fmla="*/ 0 w 1762506"/>
              <a:gd name="connsiteY0-188" fmla="*/ 0 h 2088232"/>
              <a:gd name="connsiteX1-189" fmla="*/ 1746105 w 1762506"/>
              <a:gd name="connsiteY1-190" fmla="*/ 0 h 2088232"/>
              <a:gd name="connsiteX2-191" fmla="*/ 1762506 w 1762506"/>
              <a:gd name="connsiteY2-192" fmla="*/ 2088232 h 2088232"/>
              <a:gd name="connsiteX3-193" fmla="*/ 0 w 1762506"/>
              <a:gd name="connsiteY3-194" fmla="*/ 2088232 h 2088232"/>
              <a:gd name="connsiteX4-195" fmla="*/ 0 w 1762506"/>
              <a:gd name="connsiteY4-196" fmla="*/ 0 h 2088232"/>
              <a:gd name="connsiteX0-197" fmla="*/ 0 w 1762506"/>
              <a:gd name="connsiteY0-198" fmla="*/ 0 h 2088232"/>
              <a:gd name="connsiteX1-199" fmla="*/ 1746105 w 1762506"/>
              <a:gd name="connsiteY1-200" fmla="*/ 0 h 2088232"/>
              <a:gd name="connsiteX2-201" fmla="*/ 1762506 w 1762506"/>
              <a:gd name="connsiteY2-202" fmla="*/ 2088232 h 2088232"/>
              <a:gd name="connsiteX3-203" fmla="*/ 0 w 1762506"/>
              <a:gd name="connsiteY3-204" fmla="*/ 2088232 h 2088232"/>
              <a:gd name="connsiteX4-205" fmla="*/ 0 w 1762506"/>
              <a:gd name="connsiteY4-206" fmla="*/ 0 h 2088232"/>
              <a:gd name="connsiteX0-207" fmla="*/ 0 w 1762506"/>
              <a:gd name="connsiteY0-208" fmla="*/ 0 h 2088232"/>
              <a:gd name="connsiteX1-209" fmla="*/ 1746105 w 1762506"/>
              <a:gd name="connsiteY1-210" fmla="*/ 0 h 2088232"/>
              <a:gd name="connsiteX2-211" fmla="*/ 1762506 w 1762506"/>
              <a:gd name="connsiteY2-212" fmla="*/ 2088232 h 2088232"/>
              <a:gd name="connsiteX3-213" fmla="*/ 0 w 1762506"/>
              <a:gd name="connsiteY3-214" fmla="*/ 2088232 h 2088232"/>
              <a:gd name="connsiteX4-215" fmla="*/ 0 w 1762506"/>
              <a:gd name="connsiteY4-216" fmla="*/ 0 h 2088232"/>
              <a:gd name="connsiteX0-217" fmla="*/ 0 w 1762506"/>
              <a:gd name="connsiteY0-218" fmla="*/ 0 h 2088232"/>
              <a:gd name="connsiteX1-219" fmla="*/ 1746105 w 1762506"/>
              <a:gd name="connsiteY1-220" fmla="*/ 0 h 2088232"/>
              <a:gd name="connsiteX2-221" fmla="*/ 1762506 w 1762506"/>
              <a:gd name="connsiteY2-222" fmla="*/ 2088232 h 2088232"/>
              <a:gd name="connsiteX3-223" fmla="*/ 0 w 1762506"/>
              <a:gd name="connsiteY3-224" fmla="*/ 2088232 h 2088232"/>
              <a:gd name="connsiteX4-225" fmla="*/ 0 w 1762506"/>
              <a:gd name="connsiteY4-226" fmla="*/ 0 h 2088232"/>
              <a:gd name="connsiteX0-227" fmla="*/ 0 w 1762506"/>
              <a:gd name="connsiteY0-228" fmla="*/ 0 h 2088232"/>
              <a:gd name="connsiteX1-229" fmla="*/ 1746105 w 1762506"/>
              <a:gd name="connsiteY1-230" fmla="*/ 0 h 2088232"/>
              <a:gd name="connsiteX2-231" fmla="*/ 1762506 w 1762506"/>
              <a:gd name="connsiteY2-232" fmla="*/ 2088232 h 2088232"/>
              <a:gd name="connsiteX3-233" fmla="*/ 0 w 1762506"/>
              <a:gd name="connsiteY3-234" fmla="*/ 2088232 h 2088232"/>
              <a:gd name="connsiteX4-235" fmla="*/ 0 w 1762506"/>
              <a:gd name="connsiteY4-236" fmla="*/ 0 h 2088232"/>
              <a:gd name="connsiteX0-237" fmla="*/ 0 w 1762506"/>
              <a:gd name="connsiteY0-238" fmla="*/ 0 h 2088232"/>
              <a:gd name="connsiteX1-239" fmla="*/ 1746105 w 1762506"/>
              <a:gd name="connsiteY1-240" fmla="*/ 0 h 2088232"/>
              <a:gd name="connsiteX2-241" fmla="*/ 1762506 w 1762506"/>
              <a:gd name="connsiteY2-242" fmla="*/ 2088232 h 2088232"/>
              <a:gd name="connsiteX3-243" fmla="*/ 0 w 1762506"/>
              <a:gd name="connsiteY3-244" fmla="*/ 2088232 h 2088232"/>
              <a:gd name="connsiteX4-245" fmla="*/ 0 w 1762506"/>
              <a:gd name="connsiteY4-246" fmla="*/ 0 h 2088232"/>
              <a:gd name="connsiteX0-247" fmla="*/ 0 w 1762506"/>
              <a:gd name="connsiteY0-248" fmla="*/ 0 h 2088232"/>
              <a:gd name="connsiteX1-249" fmla="*/ 1746105 w 1762506"/>
              <a:gd name="connsiteY1-250" fmla="*/ 0 h 2088232"/>
              <a:gd name="connsiteX2-251" fmla="*/ 1762506 w 1762506"/>
              <a:gd name="connsiteY2-252" fmla="*/ 2088232 h 2088232"/>
              <a:gd name="connsiteX3-253" fmla="*/ 0 w 1762506"/>
              <a:gd name="connsiteY3-254" fmla="*/ 2088232 h 2088232"/>
              <a:gd name="connsiteX4-255" fmla="*/ 0 w 1762506"/>
              <a:gd name="connsiteY4-256" fmla="*/ 0 h 2088232"/>
              <a:gd name="connsiteX0-257" fmla="*/ 0 w 1762506"/>
              <a:gd name="connsiteY0-258" fmla="*/ 0 h 2088232"/>
              <a:gd name="connsiteX1-259" fmla="*/ 1746105 w 1762506"/>
              <a:gd name="connsiteY1-260" fmla="*/ 0 h 2088232"/>
              <a:gd name="connsiteX2-261" fmla="*/ 1762506 w 1762506"/>
              <a:gd name="connsiteY2-262" fmla="*/ 2088232 h 2088232"/>
              <a:gd name="connsiteX3-263" fmla="*/ 0 w 1762506"/>
              <a:gd name="connsiteY3-264" fmla="*/ 2088232 h 2088232"/>
              <a:gd name="connsiteX4-265" fmla="*/ 0 w 1762506"/>
              <a:gd name="connsiteY4-266" fmla="*/ 0 h 2088232"/>
              <a:gd name="connsiteX0-267" fmla="*/ 0 w 1762506"/>
              <a:gd name="connsiteY0-268" fmla="*/ 0 h 2088237"/>
              <a:gd name="connsiteX1-269" fmla="*/ 1746105 w 1762506"/>
              <a:gd name="connsiteY1-270" fmla="*/ 0 h 2088237"/>
              <a:gd name="connsiteX2-271" fmla="*/ 1762506 w 1762506"/>
              <a:gd name="connsiteY2-272" fmla="*/ 2088232 h 2088237"/>
              <a:gd name="connsiteX3-273" fmla="*/ 0 w 1762506"/>
              <a:gd name="connsiteY3-274" fmla="*/ 2088232 h 2088237"/>
              <a:gd name="connsiteX4-275" fmla="*/ 0 w 1762506"/>
              <a:gd name="connsiteY4-276" fmla="*/ 0 h 2088237"/>
              <a:gd name="connsiteX0-277" fmla="*/ 0 w 1762506"/>
              <a:gd name="connsiteY0-278" fmla="*/ 0 h 2088236"/>
              <a:gd name="connsiteX1-279" fmla="*/ 1746105 w 1762506"/>
              <a:gd name="connsiteY1-280" fmla="*/ 0 h 2088236"/>
              <a:gd name="connsiteX2-281" fmla="*/ 1762506 w 1762506"/>
              <a:gd name="connsiteY2-282" fmla="*/ 2088232 h 2088236"/>
              <a:gd name="connsiteX3-283" fmla="*/ 0 w 1762506"/>
              <a:gd name="connsiteY3-284" fmla="*/ 2088232 h 2088236"/>
              <a:gd name="connsiteX4-285" fmla="*/ 0 w 1762506"/>
              <a:gd name="connsiteY4-286" fmla="*/ 0 h 2088236"/>
              <a:gd name="connsiteX0-287" fmla="*/ 0 w 1762506"/>
              <a:gd name="connsiteY0-288" fmla="*/ 0 h 2088237"/>
              <a:gd name="connsiteX1-289" fmla="*/ 1746105 w 1762506"/>
              <a:gd name="connsiteY1-290" fmla="*/ 0 h 2088237"/>
              <a:gd name="connsiteX2-291" fmla="*/ 1762506 w 1762506"/>
              <a:gd name="connsiteY2-292" fmla="*/ 2088232 h 2088237"/>
              <a:gd name="connsiteX3-293" fmla="*/ 0 w 1762506"/>
              <a:gd name="connsiteY3-294" fmla="*/ 2088232 h 2088237"/>
              <a:gd name="connsiteX4-295" fmla="*/ 0 w 1762506"/>
              <a:gd name="connsiteY4-296" fmla="*/ 0 h 2088237"/>
              <a:gd name="connsiteX0-297" fmla="*/ 0 w 1762506"/>
              <a:gd name="connsiteY0-298" fmla="*/ 0 h 2088685"/>
              <a:gd name="connsiteX1-299" fmla="*/ 1746105 w 1762506"/>
              <a:gd name="connsiteY1-300" fmla="*/ 0 h 2088685"/>
              <a:gd name="connsiteX2-301" fmla="*/ 1762506 w 1762506"/>
              <a:gd name="connsiteY2-302" fmla="*/ 2088232 h 2088685"/>
              <a:gd name="connsiteX3-303" fmla="*/ 0 w 1762506"/>
              <a:gd name="connsiteY3-304" fmla="*/ 2088232 h 2088685"/>
              <a:gd name="connsiteX4-305" fmla="*/ 0 w 1762506"/>
              <a:gd name="connsiteY4-306" fmla="*/ 0 h 2088685"/>
              <a:gd name="connsiteX0-307" fmla="*/ 0 w 1762506"/>
              <a:gd name="connsiteY0-308" fmla="*/ 0 h 2088685"/>
              <a:gd name="connsiteX1-309" fmla="*/ 1690839 w 1762506"/>
              <a:gd name="connsiteY1-310" fmla="*/ 0 h 2088685"/>
              <a:gd name="connsiteX2-311" fmla="*/ 1762506 w 1762506"/>
              <a:gd name="connsiteY2-312" fmla="*/ 2088232 h 2088685"/>
              <a:gd name="connsiteX3-313" fmla="*/ 0 w 1762506"/>
              <a:gd name="connsiteY3-314" fmla="*/ 2088232 h 2088685"/>
              <a:gd name="connsiteX4-315" fmla="*/ 0 w 1762506"/>
              <a:gd name="connsiteY4-316" fmla="*/ 0 h 2088685"/>
              <a:gd name="connsiteX0-317" fmla="*/ 0 w 1762506"/>
              <a:gd name="connsiteY0-318" fmla="*/ 0 h 2088676"/>
              <a:gd name="connsiteX1-319" fmla="*/ 1690839 w 1762506"/>
              <a:gd name="connsiteY1-320" fmla="*/ 0 h 2088676"/>
              <a:gd name="connsiteX2-321" fmla="*/ 1762506 w 1762506"/>
              <a:gd name="connsiteY2-322" fmla="*/ 2088232 h 2088676"/>
              <a:gd name="connsiteX3-323" fmla="*/ 0 w 1762506"/>
              <a:gd name="connsiteY3-324" fmla="*/ 2088232 h 2088676"/>
              <a:gd name="connsiteX4-325" fmla="*/ 0 w 1762506"/>
              <a:gd name="connsiteY4-326" fmla="*/ 0 h 2088676"/>
              <a:gd name="connsiteX0-327" fmla="*/ 0 w 1762506"/>
              <a:gd name="connsiteY0-328" fmla="*/ 0 h 2088845"/>
              <a:gd name="connsiteX1-329" fmla="*/ 1690839 w 1762506"/>
              <a:gd name="connsiteY1-330" fmla="*/ 0 h 2088845"/>
              <a:gd name="connsiteX2-331" fmla="*/ 1762506 w 1762506"/>
              <a:gd name="connsiteY2-332" fmla="*/ 2088232 h 2088845"/>
              <a:gd name="connsiteX3-333" fmla="*/ 0 w 1762506"/>
              <a:gd name="connsiteY3-334" fmla="*/ 2088232 h 2088845"/>
              <a:gd name="connsiteX4-335" fmla="*/ 0 w 1762506"/>
              <a:gd name="connsiteY4-336" fmla="*/ 0 h 2088845"/>
              <a:gd name="connsiteX0-337" fmla="*/ 0 w 1717289"/>
              <a:gd name="connsiteY0-338" fmla="*/ 0 h 2098890"/>
              <a:gd name="connsiteX1-339" fmla="*/ 1690839 w 1717289"/>
              <a:gd name="connsiteY1-340" fmla="*/ 0 h 2098890"/>
              <a:gd name="connsiteX2-341" fmla="*/ 1717289 w 1717289"/>
              <a:gd name="connsiteY2-342" fmla="*/ 2098281 h 2098890"/>
              <a:gd name="connsiteX3-343" fmla="*/ 0 w 1717289"/>
              <a:gd name="connsiteY3-344" fmla="*/ 2088232 h 2098890"/>
              <a:gd name="connsiteX4-345" fmla="*/ 0 w 1717289"/>
              <a:gd name="connsiteY4-346" fmla="*/ 0 h 2098890"/>
              <a:gd name="connsiteX0-347" fmla="*/ 0 w 1717289"/>
              <a:gd name="connsiteY0-348" fmla="*/ 0 h 2098281"/>
              <a:gd name="connsiteX1-349" fmla="*/ 1690839 w 1717289"/>
              <a:gd name="connsiteY1-350" fmla="*/ 0 h 2098281"/>
              <a:gd name="connsiteX2-351" fmla="*/ 1717289 w 1717289"/>
              <a:gd name="connsiteY2-352" fmla="*/ 2098281 h 2098281"/>
              <a:gd name="connsiteX3-353" fmla="*/ 0 w 1717289"/>
              <a:gd name="connsiteY3-354" fmla="*/ 2088232 h 2098281"/>
              <a:gd name="connsiteX4-355" fmla="*/ 0 w 1717289"/>
              <a:gd name="connsiteY4-356" fmla="*/ 0 h 2098281"/>
              <a:gd name="connsiteX0-357" fmla="*/ 0 w 1717289"/>
              <a:gd name="connsiteY0-358" fmla="*/ 0 h 2098281"/>
              <a:gd name="connsiteX1-359" fmla="*/ 1690839 w 1717289"/>
              <a:gd name="connsiteY1-360" fmla="*/ 0 h 2098281"/>
              <a:gd name="connsiteX2-361" fmla="*/ 1717289 w 1717289"/>
              <a:gd name="connsiteY2-362" fmla="*/ 2098281 h 2098281"/>
              <a:gd name="connsiteX3-363" fmla="*/ 0 w 1717289"/>
              <a:gd name="connsiteY3-364" fmla="*/ 2088232 h 2098281"/>
              <a:gd name="connsiteX4-365" fmla="*/ 0 w 1717289"/>
              <a:gd name="connsiteY4-366" fmla="*/ 0 h 2098281"/>
              <a:gd name="connsiteX0-367" fmla="*/ 0 w 1717289"/>
              <a:gd name="connsiteY0-368" fmla="*/ 0 h 2098281"/>
              <a:gd name="connsiteX1-369" fmla="*/ 1690839 w 1717289"/>
              <a:gd name="connsiteY1-370" fmla="*/ 0 h 2098281"/>
              <a:gd name="connsiteX2-371" fmla="*/ 1717289 w 1717289"/>
              <a:gd name="connsiteY2-372" fmla="*/ 2098281 h 2098281"/>
              <a:gd name="connsiteX3-373" fmla="*/ 0 w 1717289"/>
              <a:gd name="connsiteY3-374" fmla="*/ 2088232 h 2098281"/>
              <a:gd name="connsiteX4-375" fmla="*/ 0 w 1717289"/>
              <a:gd name="connsiteY4-376" fmla="*/ 0 h 2098281"/>
              <a:gd name="connsiteX0-377" fmla="*/ 0 w 1717289"/>
              <a:gd name="connsiteY0-378" fmla="*/ 0 h 2098281"/>
              <a:gd name="connsiteX1-379" fmla="*/ 1690839 w 1717289"/>
              <a:gd name="connsiteY1-380" fmla="*/ 0 h 2098281"/>
              <a:gd name="connsiteX2-381" fmla="*/ 1717289 w 1717289"/>
              <a:gd name="connsiteY2-382" fmla="*/ 2098281 h 2098281"/>
              <a:gd name="connsiteX3-383" fmla="*/ 0 w 1717289"/>
              <a:gd name="connsiteY3-384" fmla="*/ 2088232 h 2098281"/>
              <a:gd name="connsiteX4-385" fmla="*/ 0 w 1717289"/>
              <a:gd name="connsiteY4-386" fmla="*/ 0 h 2098281"/>
              <a:gd name="connsiteX0-387" fmla="*/ 0 w 1717289"/>
              <a:gd name="connsiteY0-388" fmla="*/ 0 h 2098281"/>
              <a:gd name="connsiteX1-389" fmla="*/ 1690839 w 1717289"/>
              <a:gd name="connsiteY1-390" fmla="*/ 0 h 2098281"/>
              <a:gd name="connsiteX2-391" fmla="*/ 1717289 w 1717289"/>
              <a:gd name="connsiteY2-392" fmla="*/ 2098281 h 2098281"/>
              <a:gd name="connsiteX3-393" fmla="*/ 0 w 1717289"/>
              <a:gd name="connsiteY3-394" fmla="*/ 2088232 h 2098281"/>
              <a:gd name="connsiteX4-395" fmla="*/ 0 w 1717289"/>
              <a:gd name="connsiteY4-396" fmla="*/ 0 h 2098281"/>
              <a:gd name="connsiteX0-397" fmla="*/ 0 w 1717289"/>
              <a:gd name="connsiteY0-398" fmla="*/ 0 h 2098281"/>
              <a:gd name="connsiteX1-399" fmla="*/ 1690839 w 1717289"/>
              <a:gd name="connsiteY1-400" fmla="*/ 0 h 2098281"/>
              <a:gd name="connsiteX2-401" fmla="*/ 1717289 w 1717289"/>
              <a:gd name="connsiteY2-402" fmla="*/ 2098281 h 2098281"/>
              <a:gd name="connsiteX3-403" fmla="*/ 0 w 1717289"/>
              <a:gd name="connsiteY3-404" fmla="*/ 2088232 h 2098281"/>
              <a:gd name="connsiteX4-405" fmla="*/ 0 w 1717289"/>
              <a:gd name="connsiteY4-406" fmla="*/ 0 h 2098281"/>
              <a:gd name="connsiteX0-407" fmla="*/ 0 w 1717289"/>
              <a:gd name="connsiteY0-408" fmla="*/ 0 h 2098281"/>
              <a:gd name="connsiteX1-409" fmla="*/ 1674437 w 1717289"/>
              <a:gd name="connsiteY1-410" fmla="*/ 4101 h 2098281"/>
              <a:gd name="connsiteX2-411" fmla="*/ 1717289 w 1717289"/>
              <a:gd name="connsiteY2-412" fmla="*/ 2098281 h 2098281"/>
              <a:gd name="connsiteX3-413" fmla="*/ 0 w 1717289"/>
              <a:gd name="connsiteY3-414" fmla="*/ 2088232 h 2098281"/>
              <a:gd name="connsiteX4-415" fmla="*/ 0 w 1717289"/>
              <a:gd name="connsiteY4-416" fmla="*/ 0 h 2098281"/>
              <a:gd name="connsiteX0-417" fmla="*/ 0 w 1717289"/>
              <a:gd name="connsiteY0-418" fmla="*/ 0 h 2098281"/>
              <a:gd name="connsiteX1-419" fmla="*/ 1674437 w 1717289"/>
              <a:gd name="connsiteY1-420" fmla="*/ 4101 h 2098281"/>
              <a:gd name="connsiteX2-421" fmla="*/ 1717289 w 1717289"/>
              <a:gd name="connsiteY2-422" fmla="*/ 2098281 h 2098281"/>
              <a:gd name="connsiteX3-423" fmla="*/ 0 w 1717289"/>
              <a:gd name="connsiteY3-424" fmla="*/ 2088232 h 2098281"/>
              <a:gd name="connsiteX4-425" fmla="*/ 0 w 1717289"/>
              <a:gd name="connsiteY4-426" fmla="*/ 0 h 20982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17289" h="2098281">
                <a:moveTo>
                  <a:pt x="0" y="0"/>
                </a:moveTo>
                <a:lnTo>
                  <a:pt x="1674437" y="4101"/>
                </a:lnTo>
                <a:cubicBezTo>
                  <a:pt x="536394" y="826531"/>
                  <a:pt x="1385887" y="2096234"/>
                  <a:pt x="1717289" y="2098281"/>
                </a:cubicBezTo>
                <a:lnTo>
                  <a:pt x="0" y="2088232"/>
                </a:lnTo>
                <a:lnTo>
                  <a:pt x="0" y="0"/>
                </a:lnTo>
                <a:close/>
              </a:path>
            </a:pathLst>
          </a:cu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201043" y="2060848"/>
            <a:ext cx="2376264" cy="2376264"/>
          </a:xfrm>
          <a:prstGeom prst="ellipse">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832263" y="2348880"/>
            <a:ext cx="1062068" cy="1025712"/>
            <a:chOff x="5512720" y="2152017"/>
            <a:chExt cx="583915" cy="496874"/>
          </a:xfrm>
        </p:grpSpPr>
        <p:sp>
          <p:nvSpPr>
            <p:cNvPr id="33"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34"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sp>
        <p:nvSpPr>
          <p:cNvPr id="35" name="标题 4"/>
          <p:cNvSpPr txBox="1"/>
          <p:nvPr/>
        </p:nvSpPr>
        <p:spPr>
          <a:xfrm>
            <a:off x="1777107" y="3484012"/>
            <a:ext cx="1296144"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800" b="1" dirty="0">
                <a:solidFill>
                  <a:schemeClr val="bg1"/>
                </a:solidFill>
                <a:latin typeface="微软雅黑" panose="020B0503020204020204" pitchFamily="34" charset="-122"/>
                <a:ea typeface="微软雅黑" panose="020B0503020204020204" pitchFamily="34" charset="-122"/>
              </a:rPr>
              <a:t>目   录</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l"/>
            <a:r>
              <a:rPr lang="en-US" altLang="zh-CN" sz="1400" b="1" dirty="0">
                <a:solidFill>
                  <a:schemeClr val="bg1"/>
                </a:solidFill>
                <a:latin typeface="微软雅黑" panose="020B0503020204020204" pitchFamily="34" charset="-122"/>
                <a:ea typeface="微软雅黑" panose="020B0503020204020204" pitchFamily="34" charset="-122"/>
              </a:rPr>
              <a:t>CONTENTS</a:t>
            </a:r>
            <a:endParaRPr lang="zh-CN" altLang="en-US" sz="1100" b="1" dirty="0">
              <a:solidFill>
                <a:schemeClr val="bg1"/>
              </a:solidFill>
              <a:latin typeface="微软雅黑" panose="020B0503020204020204" pitchFamily="34" charset="-122"/>
              <a:ea typeface="微软雅黑" panose="020B0503020204020204" pitchFamily="34" charset="-122"/>
            </a:endParaRPr>
          </a:p>
          <a:p>
            <a:pPr algn="l"/>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1345059" y="2192675"/>
            <a:ext cx="2100421" cy="21004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4153371" y="1532472"/>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865339" y="1484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标题 4"/>
          <p:cNvSpPr txBox="1"/>
          <p:nvPr/>
        </p:nvSpPr>
        <p:spPr>
          <a:xfrm>
            <a:off x="3865339" y="1665621"/>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0" name="标题 4"/>
          <p:cNvSpPr txBox="1"/>
          <p:nvPr/>
        </p:nvSpPr>
        <p:spPr>
          <a:xfrm>
            <a:off x="4513411" y="1617935"/>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我们是谁</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1" name="右箭头 40"/>
          <p:cNvSpPr/>
          <p:nvPr/>
        </p:nvSpPr>
        <p:spPr>
          <a:xfrm>
            <a:off x="7537747" y="1665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圆角矩形 42"/>
          <p:cNvSpPr/>
          <p:nvPr/>
        </p:nvSpPr>
        <p:spPr>
          <a:xfrm>
            <a:off x="4369395" y="2241686"/>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4081363" y="219399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081363" y="2374835"/>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46" name="标题 4"/>
          <p:cNvSpPr txBox="1"/>
          <p:nvPr/>
        </p:nvSpPr>
        <p:spPr>
          <a:xfrm>
            <a:off x="4729435" y="2327149"/>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我们要做什么</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47" name="右箭头 46"/>
          <p:cNvSpPr/>
          <p:nvPr/>
        </p:nvSpPr>
        <p:spPr>
          <a:xfrm>
            <a:off x="7753771" y="237483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4513411" y="2950900"/>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225379" y="290321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标题 4"/>
          <p:cNvSpPr txBox="1"/>
          <p:nvPr/>
        </p:nvSpPr>
        <p:spPr>
          <a:xfrm>
            <a:off x="4225379" y="3084049"/>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73451" y="3036363"/>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我们怎么做</a:t>
            </a: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4" name="右箭头 73"/>
          <p:cNvSpPr/>
          <p:nvPr/>
        </p:nvSpPr>
        <p:spPr>
          <a:xfrm>
            <a:off x="7897787" y="308404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4369395" y="3660114"/>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081363" y="3612426"/>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081363" y="3793263"/>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78" name="标题 4"/>
          <p:cNvSpPr txBox="1"/>
          <p:nvPr/>
        </p:nvSpPr>
        <p:spPr>
          <a:xfrm>
            <a:off x="4729435" y="3745577"/>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未来发展</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79" name="右箭头 78"/>
          <p:cNvSpPr/>
          <p:nvPr/>
        </p:nvSpPr>
        <p:spPr>
          <a:xfrm>
            <a:off x="7753771" y="3793263"/>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4153371" y="4371355"/>
            <a:ext cx="3888432" cy="480689"/>
          </a:xfrm>
          <a:prstGeom prst="roundRect">
            <a:avLst>
              <a:gd name="adj" fmla="val 50000"/>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3865339" y="432366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标题 4"/>
          <p:cNvSpPr txBox="1"/>
          <p:nvPr/>
        </p:nvSpPr>
        <p:spPr>
          <a:xfrm>
            <a:off x="3865339" y="4504504"/>
            <a:ext cx="576064" cy="4978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solidFill>
                <a:latin typeface="微软雅黑" panose="020B0503020204020204" pitchFamily="34" charset="-122"/>
                <a:ea typeface="微软雅黑" panose="020B0503020204020204" pitchFamily="34" charset="-122"/>
              </a:rPr>
              <a:t>5</a:t>
            </a:r>
            <a:endParaRPr lang="zh-CN" altLang="en-US" sz="11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83" name="标题 4"/>
          <p:cNvSpPr txBox="1"/>
          <p:nvPr/>
        </p:nvSpPr>
        <p:spPr>
          <a:xfrm>
            <a:off x="4513411" y="4456818"/>
            <a:ext cx="3600400"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solidFill>
                  <a:schemeClr val="bg1"/>
                </a:solidFill>
                <a:latin typeface="微软雅黑" panose="020B0503020204020204" pitchFamily="34" charset="-122"/>
                <a:ea typeface="微软雅黑" panose="020B0503020204020204" pitchFamily="34" charset="-122"/>
              </a:rPr>
              <a:t>   财务与融资</a:t>
            </a:r>
            <a:endParaRPr lang="zh-CN" altLang="en-US" sz="1050" b="1" dirty="0">
              <a:solidFill>
                <a:schemeClr val="bg1"/>
              </a:solidFill>
              <a:latin typeface="微软雅黑" panose="020B0503020204020204" pitchFamily="34" charset="-122"/>
              <a:ea typeface="微软雅黑" panose="020B0503020204020204" pitchFamily="34" charset="-122"/>
            </a:endParaRPr>
          </a:p>
          <a:p>
            <a:pPr algn="l"/>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4" name="右箭头 83"/>
          <p:cNvSpPr/>
          <p:nvPr/>
        </p:nvSpPr>
        <p:spPr>
          <a:xfrm>
            <a:off x="7537747" y="450450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9121923" y="2204864"/>
            <a:ext cx="3073252" cy="2082290"/>
          </a:xfrm>
          <a:prstGeom prst="rect">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heel(1)">
                                      <p:cBhvr>
                                        <p:cTn id="17" dur="2000"/>
                                        <p:tgtEl>
                                          <p:spTgt spid="36"/>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3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5"/>
                                        </p:tgtEl>
                                        <p:attrNameLst>
                                          <p:attrName>ppt_y</p:attrName>
                                        </p:attrNameLst>
                                      </p:cBhvr>
                                      <p:tavLst>
                                        <p:tav tm="0">
                                          <p:val>
                                            <p:strVal val="#ppt_y"/>
                                          </p:val>
                                        </p:tav>
                                        <p:tav tm="100000">
                                          <p:val>
                                            <p:strVal val="#ppt_y"/>
                                          </p:val>
                                        </p:tav>
                                      </p:tavLst>
                                    </p:anim>
                                    <p:anim calcmode="lin" valueType="num">
                                      <p:cBhvr>
                                        <p:cTn id="2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5"/>
                                        </p:tgtEl>
                                      </p:cBhvr>
                                    </p:animEffect>
                                  </p:childTnLst>
                                </p:cTn>
                              </p:par>
                            </p:childTnLst>
                          </p:cTn>
                        </p:par>
                        <p:par>
                          <p:cTn id="32" fill="hold">
                            <p:stCondLst>
                              <p:cond delay="4599"/>
                            </p:stCondLst>
                            <p:childTnLst>
                              <p:par>
                                <p:cTn id="33" presetID="2" presetClass="entr" presetSubtype="2"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1+#ppt_w/2"/>
                                          </p:val>
                                        </p:tav>
                                        <p:tav tm="100000">
                                          <p:val>
                                            <p:strVal val="#ppt_x"/>
                                          </p:val>
                                        </p:tav>
                                      </p:tavLst>
                                    </p:anim>
                                    <p:anim calcmode="lin" valueType="num">
                                      <p:cBhvr additive="base">
                                        <p:cTn id="36" dur="500" fill="hold"/>
                                        <p:tgtEl>
                                          <p:spTgt spid="85"/>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0-#ppt_w/2"/>
                                          </p:val>
                                        </p:tav>
                                        <p:tav tm="100000">
                                          <p:val>
                                            <p:strVal val="#ppt_x"/>
                                          </p:val>
                                        </p:tav>
                                      </p:tavLst>
                                    </p:anim>
                                    <p:anim calcmode="lin" valueType="num">
                                      <p:cBhvr additive="base">
                                        <p:cTn id="44" dur="500" fill="hold"/>
                                        <p:tgtEl>
                                          <p:spTgt spid="38"/>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0-#ppt_w/2"/>
                                          </p:val>
                                        </p:tav>
                                        <p:tav tm="100000">
                                          <p:val>
                                            <p:strVal val="#ppt_x"/>
                                          </p:val>
                                        </p:tav>
                                      </p:tavLst>
                                    </p:anim>
                                    <p:anim calcmode="lin" valueType="num">
                                      <p:cBhvr additive="base">
                                        <p:cTn id="48" dur="5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50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100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1+#ppt_w/2"/>
                                          </p:val>
                                        </p:tav>
                                        <p:tav tm="100000">
                                          <p:val>
                                            <p:strVal val="#ppt_x"/>
                                          </p:val>
                                        </p:tav>
                                      </p:tavLst>
                                    </p:anim>
                                    <p:anim calcmode="lin" valueType="num">
                                      <p:cBhvr additive="base">
                                        <p:cTn id="60" dur="500" fill="hold"/>
                                        <p:tgtEl>
                                          <p:spTgt spid="43"/>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100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1+#ppt_w/2"/>
                                          </p:val>
                                        </p:tav>
                                        <p:tav tm="100000">
                                          <p:val>
                                            <p:strVal val="#ppt_x"/>
                                          </p:val>
                                        </p:tav>
                                      </p:tavLst>
                                    </p:anim>
                                    <p:anim calcmode="lin" valueType="num">
                                      <p:cBhvr additive="base">
                                        <p:cTn id="64" dur="500" fill="hold"/>
                                        <p:tgtEl>
                                          <p:spTgt spid="4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100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1+#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100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00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1+#ppt_w/2"/>
                                          </p:val>
                                        </p:tav>
                                        <p:tav tm="100000">
                                          <p:val>
                                            <p:strVal val="#ppt_x"/>
                                          </p:val>
                                        </p:tav>
                                      </p:tavLst>
                                    </p:anim>
                                    <p:anim calcmode="lin" valueType="num">
                                      <p:cBhvr additive="base">
                                        <p:cTn id="76" dur="500" fill="hold"/>
                                        <p:tgtEl>
                                          <p:spTgt spid="47"/>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150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0-#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150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0-#ppt_w/2"/>
                                          </p:val>
                                        </p:tav>
                                        <p:tav tm="100000">
                                          <p:val>
                                            <p:strVal val="#ppt_x"/>
                                          </p:val>
                                        </p:tav>
                                      </p:tavLst>
                                    </p:anim>
                                    <p:anim calcmode="lin" valueType="num">
                                      <p:cBhvr additive="base">
                                        <p:cTn id="84" dur="500" fill="hold"/>
                                        <p:tgtEl>
                                          <p:spTgt spid="49"/>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1500"/>
                                  </p:stCondLst>
                                  <p:childTnLst>
                                    <p:set>
                                      <p:cBhvr>
                                        <p:cTn id="86" dur="1" fill="hold">
                                          <p:stCondLst>
                                            <p:cond delay="0"/>
                                          </p:stCondLst>
                                        </p:cTn>
                                        <p:tgtEl>
                                          <p:spTgt spid="50"/>
                                        </p:tgtEl>
                                        <p:attrNameLst>
                                          <p:attrName>style.visibility</p:attrName>
                                        </p:attrNameLst>
                                      </p:cBhvr>
                                      <p:to>
                                        <p:strVal val="visible"/>
                                      </p:to>
                                    </p:set>
                                    <p:anim calcmode="lin" valueType="num">
                                      <p:cBhvr additive="base">
                                        <p:cTn id="87" dur="500" fill="hold"/>
                                        <p:tgtEl>
                                          <p:spTgt spid="50"/>
                                        </p:tgtEl>
                                        <p:attrNameLst>
                                          <p:attrName>ppt_x</p:attrName>
                                        </p:attrNameLst>
                                      </p:cBhvr>
                                      <p:tavLst>
                                        <p:tav tm="0">
                                          <p:val>
                                            <p:strVal val="0-#ppt_w/2"/>
                                          </p:val>
                                        </p:tav>
                                        <p:tav tm="100000">
                                          <p:val>
                                            <p:strVal val="#ppt_x"/>
                                          </p:val>
                                        </p:tav>
                                      </p:tavLst>
                                    </p:anim>
                                    <p:anim calcmode="lin" valueType="num">
                                      <p:cBhvr additive="base">
                                        <p:cTn id="88" dur="500" fill="hold"/>
                                        <p:tgtEl>
                                          <p:spTgt spid="50"/>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1500"/>
                                  </p:stCondLst>
                                  <p:childTnLst>
                                    <p:set>
                                      <p:cBhvr>
                                        <p:cTn id="90" dur="1" fill="hold">
                                          <p:stCondLst>
                                            <p:cond delay="0"/>
                                          </p:stCondLst>
                                        </p:cTn>
                                        <p:tgtEl>
                                          <p:spTgt spid="73"/>
                                        </p:tgtEl>
                                        <p:attrNameLst>
                                          <p:attrName>style.visibility</p:attrName>
                                        </p:attrNameLst>
                                      </p:cBhvr>
                                      <p:to>
                                        <p:strVal val="visible"/>
                                      </p:to>
                                    </p:set>
                                    <p:anim calcmode="lin" valueType="num">
                                      <p:cBhvr additive="base">
                                        <p:cTn id="91" dur="500" fill="hold"/>
                                        <p:tgtEl>
                                          <p:spTgt spid="73"/>
                                        </p:tgtEl>
                                        <p:attrNameLst>
                                          <p:attrName>ppt_x</p:attrName>
                                        </p:attrNameLst>
                                      </p:cBhvr>
                                      <p:tavLst>
                                        <p:tav tm="0">
                                          <p:val>
                                            <p:strVal val="0-#ppt_w/2"/>
                                          </p:val>
                                        </p:tav>
                                        <p:tav tm="100000">
                                          <p:val>
                                            <p:strVal val="#ppt_x"/>
                                          </p:val>
                                        </p:tav>
                                      </p:tavLst>
                                    </p:anim>
                                    <p:anim calcmode="lin" valueType="num">
                                      <p:cBhvr additive="base">
                                        <p:cTn id="92" dur="500" fill="hold"/>
                                        <p:tgtEl>
                                          <p:spTgt spid="7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1500"/>
                                  </p:stCondLst>
                                  <p:childTnLst>
                                    <p:set>
                                      <p:cBhvr>
                                        <p:cTn id="94" dur="1" fill="hold">
                                          <p:stCondLst>
                                            <p:cond delay="0"/>
                                          </p:stCondLst>
                                        </p:cTn>
                                        <p:tgtEl>
                                          <p:spTgt spid="74"/>
                                        </p:tgtEl>
                                        <p:attrNameLst>
                                          <p:attrName>style.visibility</p:attrName>
                                        </p:attrNameLst>
                                      </p:cBhvr>
                                      <p:to>
                                        <p:strVal val="visible"/>
                                      </p:to>
                                    </p:set>
                                    <p:anim calcmode="lin" valueType="num">
                                      <p:cBhvr additive="base">
                                        <p:cTn id="95" dur="500" fill="hold"/>
                                        <p:tgtEl>
                                          <p:spTgt spid="74"/>
                                        </p:tgtEl>
                                        <p:attrNameLst>
                                          <p:attrName>ppt_x</p:attrName>
                                        </p:attrNameLst>
                                      </p:cBhvr>
                                      <p:tavLst>
                                        <p:tav tm="0">
                                          <p:val>
                                            <p:strVal val="0-#ppt_w/2"/>
                                          </p:val>
                                        </p:tav>
                                        <p:tav tm="100000">
                                          <p:val>
                                            <p:strVal val="#ppt_x"/>
                                          </p:val>
                                        </p:tav>
                                      </p:tavLst>
                                    </p:anim>
                                    <p:anim calcmode="lin" valueType="num">
                                      <p:cBhvr additive="base">
                                        <p:cTn id="96" dur="500" fill="hold"/>
                                        <p:tgtEl>
                                          <p:spTgt spid="74"/>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2000"/>
                                  </p:stCondLst>
                                  <p:childTnLst>
                                    <p:set>
                                      <p:cBhvr>
                                        <p:cTn id="98" dur="1" fill="hold">
                                          <p:stCondLst>
                                            <p:cond delay="0"/>
                                          </p:stCondLst>
                                        </p:cTn>
                                        <p:tgtEl>
                                          <p:spTgt spid="75"/>
                                        </p:tgtEl>
                                        <p:attrNameLst>
                                          <p:attrName>style.visibility</p:attrName>
                                        </p:attrNameLst>
                                      </p:cBhvr>
                                      <p:to>
                                        <p:strVal val="visible"/>
                                      </p:to>
                                    </p:set>
                                    <p:anim calcmode="lin" valueType="num">
                                      <p:cBhvr additive="base">
                                        <p:cTn id="99" dur="500" fill="hold"/>
                                        <p:tgtEl>
                                          <p:spTgt spid="75"/>
                                        </p:tgtEl>
                                        <p:attrNameLst>
                                          <p:attrName>ppt_x</p:attrName>
                                        </p:attrNameLst>
                                      </p:cBhvr>
                                      <p:tavLst>
                                        <p:tav tm="0">
                                          <p:val>
                                            <p:strVal val="1+#ppt_w/2"/>
                                          </p:val>
                                        </p:tav>
                                        <p:tav tm="100000">
                                          <p:val>
                                            <p:strVal val="#ppt_x"/>
                                          </p:val>
                                        </p:tav>
                                      </p:tavLst>
                                    </p:anim>
                                    <p:anim calcmode="lin" valueType="num">
                                      <p:cBhvr additive="base">
                                        <p:cTn id="100" dur="500" fill="hold"/>
                                        <p:tgtEl>
                                          <p:spTgt spid="7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2000"/>
                                  </p:stCondLst>
                                  <p:childTnLst>
                                    <p:set>
                                      <p:cBhvr>
                                        <p:cTn id="102" dur="1" fill="hold">
                                          <p:stCondLst>
                                            <p:cond delay="0"/>
                                          </p:stCondLst>
                                        </p:cTn>
                                        <p:tgtEl>
                                          <p:spTgt spid="76"/>
                                        </p:tgtEl>
                                        <p:attrNameLst>
                                          <p:attrName>style.visibility</p:attrName>
                                        </p:attrNameLst>
                                      </p:cBhvr>
                                      <p:to>
                                        <p:strVal val="visible"/>
                                      </p:to>
                                    </p:set>
                                    <p:anim calcmode="lin" valueType="num">
                                      <p:cBhvr additive="base">
                                        <p:cTn id="103" dur="500" fill="hold"/>
                                        <p:tgtEl>
                                          <p:spTgt spid="76"/>
                                        </p:tgtEl>
                                        <p:attrNameLst>
                                          <p:attrName>ppt_x</p:attrName>
                                        </p:attrNameLst>
                                      </p:cBhvr>
                                      <p:tavLst>
                                        <p:tav tm="0">
                                          <p:val>
                                            <p:strVal val="1+#ppt_w/2"/>
                                          </p:val>
                                        </p:tav>
                                        <p:tav tm="100000">
                                          <p:val>
                                            <p:strVal val="#ppt_x"/>
                                          </p:val>
                                        </p:tav>
                                      </p:tavLst>
                                    </p:anim>
                                    <p:anim calcmode="lin" valueType="num">
                                      <p:cBhvr additive="base">
                                        <p:cTn id="104" dur="500" fill="hold"/>
                                        <p:tgtEl>
                                          <p:spTgt spid="76"/>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2000"/>
                                  </p:stCondLst>
                                  <p:childTnLst>
                                    <p:set>
                                      <p:cBhvr>
                                        <p:cTn id="106" dur="1" fill="hold">
                                          <p:stCondLst>
                                            <p:cond delay="0"/>
                                          </p:stCondLst>
                                        </p:cTn>
                                        <p:tgtEl>
                                          <p:spTgt spid="77"/>
                                        </p:tgtEl>
                                        <p:attrNameLst>
                                          <p:attrName>style.visibility</p:attrName>
                                        </p:attrNameLst>
                                      </p:cBhvr>
                                      <p:to>
                                        <p:strVal val="visible"/>
                                      </p:to>
                                    </p:set>
                                    <p:anim calcmode="lin" valueType="num">
                                      <p:cBhvr additive="base">
                                        <p:cTn id="107" dur="500" fill="hold"/>
                                        <p:tgtEl>
                                          <p:spTgt spid="77"/>
                                        </p:tgtEl>
                                        <p:attrNameLst>
                                          <p:attrName>ppt_x</p:attrName>
                                        </p:attrNameLst>
                                      </p:cBhvr>
                                      <p:tavLst>
                                        <p:tav tm="0">
                                          <p:val>
                                            <p:strVal val="1+#ppt_w/2"/>
                                          </p:val>
                                        </p:tav>
                                        <p:tav tm="100000">
                                          <p:val>
                                            <p:strVal val="#ppt_x"/>
                                          </p:val>
                                        </p:tav>
                                      </p:tavLst>
                                    </p:anim>
                                    <p:anim calcmode="lin" valueType="num">
                                      <p:cBhvr additive="base">
                                        <p:cTn id="108" dur="500" fill="hold"/>
                                        <p:tgtEl>
                                          <p:spTgt spid="77"/>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2000"/>
                                  </p:stCondLst>
                                  <p:childTnLst>
                                    <p:set>
                                      <p:cBhvr>
                                        <p:cTn id="110" dur="1" fill="hold">
                                          <p:stCondLst>
                                            <p:cond delay="0"/>
                                          </p:stCondLst>
                                        </p:cTn>
                                        <p:tgtEl>
                                          <p:spTgt spid="78"/>
                                        </p:tgtEl>
                                        <p:attrNameLst>
                                          <p:attrName>style.visibility</p:attrName>
                                        </p:attrNameLst>
                                      </p:cBhvr>
                                      <p:to>
                                        <p:strVal val="visible"/>
                                      </p:to>
                                    </p:set>
                                    <p:anim calcmode="lin" valueType="num">
                                      <p:cBhvr additive="base">
                                        <p:cTn id="111" dur="500" fill="hold"/>
                                        <p:tgtEl>
                                          <p:spTgt spid="78"/>
                                        </p:tgtEl>
                                        <p:attrNameLst>
                                          <p:attrName>ppt_x</p:attrName>
                                        </p:attrNameLst>
                                      </p:cBhvr>
                                      <p:tavLst>
                                        <p:tav tm="0">
                                          <p:val>
                                            <p:strVal val="1+#ppt_w/2"/>
                                          </p:val>
                                        </p:tav>
                                        <p:tav tm="100000">
                                          <p:val>
                                            <p:strVal val="#ppt_x"/>
                                          </p:val>
                                        </p:tav>
                                      </p:tavLst>
                                    </p:anim>
                                    <p:anim calcmode="lin" valueType="num">
                                      <p:cBhvr additive="base">
                                        <p:cTn id="112" dur="500" fill="hold"/>
                                        <p:tgtEl>
                                          <p:spTgt spid="7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2000"/>
                                  </p:stCondLst>
                                  <p:childTnLst>
                                    <p:set>
                                      <p:cBhvr>
                                        <p:cTn id="114" dur="1" fill="hold">
                                          <p:stCondLst>
                                            <p:cond delay="0"/>
                                          </p:stCondLst>
                                        </p:cTn>
                                        <p:tgtEl>
                                          <p:spTgt spid="79"/>
                                        </p:tgtEl>
                                        <p:attrNameLst>
                                          <p:attrName>style.visibility</p:attrName>
                                        </p:attrNameLst>
                                      </p:cBhvr>
                                      <p:to>
                                        <p:strVal val="visible"/>
                                      </p:to>
                                    </p:set>
                                    <p:anim calcmode="lin" valueType="num">
                                      <p:cBhvr additive="base">
                                        <p:cTn id="115" dur="500" fill="hold"/>
                                        <p:tgtEl>
                                          <p:spTgt spid="79"/>
                                        </p:tgtEl>
                                        <p:attrNameLst>
                                          <p:attrName>ppt_x</p:attrName>
                                        </p:attrNameLst>
                                      </p:cBhvr>
                                      <p:tavLst>
                                        <p:tav tm="0">
                                          <p:val>
                                            <p:strVal val="1+#ppt_w/2"/>
                                          </p:val>
                                        </p:tav>
                                        <p:tav tm="100000">
                                          <p:val>
                                            <p:strVal val="#ppt_x"/>
                                          </p:val>
                                        </p:tav>
                                      </p:tavLst>
                                    </p:anim>
                                    <p:anim calcmode="lin" valueType="num">
                                      <p:cBhvr additive="base">
                                        <p:cTn id="116" dur="500" fill="hold"/>
                                        <p:tgtEl>
                                          <p:spTgt spid="79"/>
                                        </p:tgtEl>
                                        <p:attrNameLst>
                                          <p:attrName>ppt_y</p:attrName>
                                        </p:attrNameLst>
                                      </p:cBhvr>
                                      <p:tavLst>
                                        <p:tav tm="0">
                                          <p:val>
                                            <p:strVal val="#ppt_y"/>
                                          </p:val>
                                        </p:tav>
                                        <p:tav tm="100000">
                                          <p:val>
                                            <p:strVal val="#ppt_y"/>
                                          </p:val>
                                        </p:tav>
                                      </p:tavLst>
                                    </p:anim>
                                  </p:childTnLst>
                                </p:cTn>
                              </p:par>
                              <p:par>
                                <p:cTn id="117" presetID="2" presetClass="entr" presetSubtype="8" fill="hold" grpId="0" nodeType="withEffect">
                                  <p:stCondLst>
                                    <p:cond delay="2500"/>
                                  </p:stCondLst>
                                  <p:childTnLst>
                                    <p:set>
                                      <p:cBhvr>
                                        <p:cTn id="118" dur="1" fill="hold">
                                          <p:stCondLst>
                                            <p:cond delay="0"/>
                                          </p:stCondLst>
                                        </p:cTn>
                                        <p:tgtEl>
                                          <p:spTgt spid="80"/>
                                        </p:tgtEl>
                                        <p:attrNameLst>
                                          <p:attrName>style.visibility</p:attrName>
                                        </p:attrNameLst>
                                      </p:cBhvr>
                                      <p:to>
                                        <p:strVal val="visible"/>
                                      </p:to>
                                    </p:set>
                                    <p:anim calcmode="lin" valueType="num">
                                      <p:cBhvr additive="base">
                                        <p:cTn id="119" dur="500" fill="hold"/>
                                        <p:tgtEl>
                                          <p:spTgt spid="80"/>
                                        </p:tgtEl>
                                        <p:attrNameLst>
                                          <p:attrName>ppt_x</p:attrName>
                                        </p:attrNameLst>
                                      </p:cBhvr>
                                      <p:tavLst>
                                        <p:tav tm="0">
                                          <p:val>
                                            <p:strVal val="0-#ppt_w/2"/>
                                          </p:val>
                                        </p:tav>
                                        <p:tav tm="100000">
                                          <p:val>
                                            <p:strVal val="#ppt_x"/>
                                          </p:val>
                                        </p:tav>
                                      </p:tavLst>
                                    </p:anim>
                                    <p:anim calcmode="lin" valueType="num">
                                      <p:cBhvr additive="base">
                                        <p:cTn id="120" dur="500" fill="hold"/>
                                        <p:tgtEl>
                                          <p:spTgt spid="80"/>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2500"/>
                                  </p:stCondLst>
                                  <p:childTnLst>
                                    <p:set>
                                      <p:cBhvr>
                                        <p:cTn id="122" dur="1" fill="hold">
                                          <p:stCondLst>
                                            <p:cond delay="0"/>
                                          </p:stCondLst>
                                        </p:cTn>
                                        <p:tgtEl>
                                          <p:spTgt spid="81"/>
                                        </p:tgtEl>
                                        <p:attrNameLst>
                                          <p:attrName>style.visibility</p:attrName>
                                        </p:attrNameLst>
                                      </p:cBhvr>
                                      <p:to>
                                        <p:strVal val="visible"/>
                                      </p:to>
                                    </p:set>
                                    <p:anim calcmode="lin" valueType="num">
                                      <p:cBhvr additive="base">
                                        <p:cTn id="123" dur="500" fill="hold"/>
                                        <p:tgtEl>
                                          <p:spTgt spid="81"/>
                                        </p:tgtEl>
                                        <p:attrNameLst>
                                          <p:attrName>ppt_x</p:attrName>
                                        </p:attrNameLst>
                                      </p:cBhvr>
                                      <p:tavLst>
                                        <p:tav tm="0">
                                          <p:val>
                                            <p:strVal val="0-#ppt_w/2"/>
                                          </p:val>
                                        </p:tav>
                                        <p:tav tm="100000">
                                          <p:val>
                                            <p:strVal val="#ppt_x"/>
                                          </p:val>
                                        </p:tav>
                                      </p:tavLst>
                                    </p:anim>
                                    <p:anim calcmode="lin" valueType="num">
                                      <p:cBhvr additive="base">
                                        <p:cTn id="124" dur="500" fill="hold"/>
                                        <p:tgtEl>
                                          <p:spTgt spid="81"/>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2500"/>
                                  </p:stCondLst>
                                  <p:childTnLst>
                                    <p:set>
                                      <p:cBhvr>
                                        <p:cTn id="126" dur="1" fill="hold">
                                          <p:stCondLst>
                                            <p:cond delay="0"/>
                                          </p:stCondLst>
                                        </p:cTn>
                                        <p:tgtEl>
                                          <p:spTgt spid="82"/>
                                        </p:tgtEl>
                                        <p:attrNameLst>
                                          <p:attrName>style.visibility</p:attrName>
                                        </p:attrNameLst>
                                      </p:cBhvr>
                                      <p:to>
                                        <p:strVal val="visible"/>
                                      </p:to>
                                    </p:set>
                                    <p:anim calcmode="lin" valueType="num">
                                      <p:cBhvr additive="base">
                                        <p:cTn id="127" dur="500" fill="hold"/>
                                        <p:tgtEl>
                                          <p:spTgt spid="82"/>
                                        </p:tgtEl>
                                        <p:attrNameLst>
                                          <p:attrName>ppt_x</p:attrName>
                                        </p:attrNameLst>
                                      </p:cBhvr>
                                      <p:tavLst>
                                        <p:tav tm="0">
                                          <p:val>
                                            <p:strVal val="0-#ppt_w/2"/>
                                          </p:val>
                                        </p:tav>
                                        <p:tav tm="100000">
                                          <p:val>
                                            <p:strVal val="#ppt_x"/>
                                          </p:val>
                                        </p:tav>
                                      </p:tavLst>
                                    </p:anim>
                                    <p:anim calcmode="lin" valueType="num">
                                      <p:cBhvr additive="base">
                                        <p:cTn id="128" dur="500" fill="hold"/>
                                        <p:tgtEl>
                                          <p:spTgt spid="82"/>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2500"/>
                                  </p:stCondLst>
                                  <p:childTnLst>
                                    <p:set>
                                      <p:cBhvr>
                                        <p:cTn id="130" dur="1" fill="hold">
                                          <p:stCondLst>
                                            <p:cond delay="0"/>
                                          </p:stCondLst>
                                        </p:cTn>
                                        <p:tgtEl>
                                          <p:spTgt spid="83"/>
                                        </p:tgtEl>
                                        <p:attrNameLst>
                                          <p:attrName>style.visibility</p:attrName>
                                        </p:attrNameLst>
                                      </p:cBhvr>
                                      <p:to>
                                        <p:strVal val="visible"/>
                                      </p:to>
                                    </p:set>
                                    <p:anim calcmode="lin" valueType="num">
                                      <p:cBhvr additive="base">
                                        <p:cTn id="131" dur="500" fill="hold"/>
                                        <p:tgtEl>
                                          <p:spTgt spid="83"/>
                                        </p:tgtEl>
                                        <p:attrNameLst>
                                          <p:attrName>ppt_x</p:attrName>
                                        </p:attrNameLst>
                                      </p:cBhvr>
                                      <p:tavLst>
                                        <p:tav tm="0">
                                          <p:val>
                                            <p:strVal val="0-#ppt_w/2"/>
                                          </p:val>
                                        </p:tav>
                                        <p:tav tm="100000">
                                          <p:val>
                                            <p:strVal val="#ppt_x"/>
                                          </p:val>
                                        </p:tav>
                                      </p:tavLst>
                                    </p:anim>
                                    <p:anim calcmode="lin" valueType="num">
                                      <p:cBhvr additive="base">
                                        <p:cTn id="132" dur="500" fill="hold"/>
                                        <p:tgtEl>
                                          <p:spTgt spid="83"/>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2500"/>
                                  </p:stCondLst>
                                  <p:childTnLst>
                                    <p:set>
                                      <p:cBhvr>
                                        <p:cTn id="134" dur="1" fill="hold">
                                          <p:stCondLst>
                                            <p:cond delay="0"/>
                                          </p:stCondLst>
                                        </p:cTn>
                                        <p:tgtEl>
                                          <p:spTgt spid="84"/>
                                        </p:tgtEl>
                                        <p:attrNameLst>
                                          <p:attrName>style.visibility</p:attrName>
                                        </p:attrNameLst>
                                      </p:cBhvr>
                                      <p:to>
                                        <p:strVal val="visible"/>
                                      </p:to>
                                    </p:set>
                                    <p:anim calcmode="lin" valueType="num">
                                      <p:cBhvr additive="base">
                                        <p:cTn id="135" dur="500" fill="hold"/>
                                        <p:tgtEl>
                                          <p:spTgt spid="84"/>
                                        </p:tgtEl>
                                        <p:attrNameLst>
                                          <p:attrName>ppt_x</p:attrName>
                                        </p:attrNameLst>
                                      </p:cBhvr>
                                      <p:tavLst>
                                        <p:tav tm="0">
                                          <p:val>
                                            <p:strVal val="0-#ppt_w/2"/>
                                          </p:val>
                                        </p:tav>
                                        <p:tav tm="100000">
                                          <p:val>
                                            <p:strVal val="#ppt_x"/>
                                          </p:val>
                                        </p:tav>
                                      </p:tavLst>
                                    </p:anim>
                                    <p:anim calcmode="lin" valueType="num">
                                      <p:cBhvr additive="base">
                                        <p:cTn id="136"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p:bldP spid="36" grpId="0" animBg="1"/>
      <p:bldP spid="37" grpId="0" animBg="1"/>
      <p:bldP spid="38" grpId="0" animBg="1"/>
      <p:bldP spid="39" grpId="0"/>
      <p:bldP spid="40" grpId="0"/>
      <p:bldP spid="41" grpId="0" animBg="1"/>
      <p:bldP spid="43" grpId="0" animBg="1"/>
      <p:bldP spid="44" grpId="0" animBg="1"/>
      <p:bldP spid="45" grpId="0"/>
      <p:bldP spid="46" grpId="0"/>
      <p:bldP spid="47" grpId="0" animBg="1"/>
      <p:bldP spid="48" grpId="0" animBg="1"/>
      <p:bldP spid="49" grpId="0" animBg="1"/>
      <p:bldP spid="50" grpId="0"/>
      <p:bldP spid="73" grpId="0"/>
      <p:bldP spid="74" grpId="0" animBg="1"/>
      <p:bldP spid="75" grpId="0" animBg="1"/>
      <p:bldP spid="76" grpId="0" animBg="1"/>
      <p:bldP spid="77" grpId="0"/>
      <p:bldP spid="78" grpId="0"/>
      <p:bldP spid="79" grpId="0" animBg="1"/>
      <p:bldP spid="80" grpId="0" animBg="1"/>
      <p:bldP spid="81" grpId="0" animBg="1"/>
      <p:bldP spid="82" grpId="0"/>
      <p:bldP spid="83" grpId="0"/>
      <p:bldP spid="84" grpId="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市场拓展计划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MARKET DEVELOPMENT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9"/>
          <p:cNvSpPr/>
          <p:nvPr/>
        </p:nvSpPr>
        <p:spPr bwMode="auto">
          <a:xfrm rot="13500000">
            <a:off x="1761436" y="243540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1" name="Freeform 9"/>
          <p:cNvSpPr/>
          <p:nvPr/>
        </p:nvSpPr>
        <p:spPr bwMode="auto">
          <a:xfrm rot="13500000">
            <a:off x="4097971" y="2430039"/>
            <a:ext cx="2139941" cy="2139940"/>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vert="horz" wrap="square" lIns="91440" tIns="45720" rIns="91440" bIns="45720" numCol="1" anchor="t" anchorCtr="0" compatLnSpc="1"/>
          <a:lstStyle/>
          <a:p>
            <a:endParaRPr lang="id-ID"/>
          </a:p>
        </p:txBody>
      </p:sp>
      <p:sp>
        <p:nvSpPr>
          <p:cNvPr id="32" name="Freeform 9"/>
          <p:cNvSpPr/>
          <p:nvPr/>
        </p:nvSpPr>
        <p:spPr bwMode="auto">
          <a:xfrm rot="2700000">
            <a:off x="2926431" y="1279909"/>
            <a:ext cx="2139941" cy="2139941"/>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vert="horz" wrap="square" lIns="91440" tIns="45720" rIns="91440" bIns="45720" numCol="1" anchor="t" anchorCtr="0" compatLnSpc="1"/>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836195" y="3536805"/>
              <a:ext cx="599208" cy="369332"/>
            </a:xfrm>
            <a:prstGeom prst="rect">
              <a:avLst/>
            </a:prstGeom>
            <a:noFill/>
          </p:spPr>
          <p:txBody>
            <a:bodyPr wrap="square" rtlCol="0">
              <a:spAutoFit/>
            </a:bodyPr>
            <a:lstStyle/>
            <a:p>
              <a:pPr algn="ctr"/>
              <a:r>
                <a:rPr lang="id-ID" b="1" dirty="0">
                  <a:solidFill>
                    <a:srgbClr val="C00000"/>
                  </a:solidFill>
                  <a:latin typeface="微软雅黑" panose="020B0503020204020204" pitchFamily="34" charset="-122"/>
                  <a:ea typeface="微软雅黑" panose="020B0503020204020204" pitchFamily="34" charset="-122"/>
                </a:rPr>
                <a:t>01</a:t>
              </a: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5">
                    <a:lumMod val="7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545610" y="2019602"/>
              <a:ext cx="599208" cy="369332"/>
            </a:xfrm>
            <a:prstGeom prst="rect">
              <a:avLst/>
            </a:prstGeom>
            <a:noFill/>
          </p:spPr>
          <p:txBody>
            <a:bodyPr wrap="square" rtlCol="0">
              <a:spAutoFit/>
            </a:bodyPr>
            <a:lstStyle/>
            <a:p>
              <a:pPr algn="ctr"/>
              <a:r>
                <a:rPr lang="id-ID" b="1" dirty="0">
                  <a:solidFill>
                    <a:srgbClr val="C00000"/>
                  </a:solidFill>
                  <a:latin typeface="微软雅黑" panose="020B0503020204020204" pitchFamily="34" charset="-122"/>
                  <a:ea typeface="微软雅黑" panose="020B0503020204020204" pitchFamily="34" charset="-122"/>
                </a:rPr>
                <a:t>02</a:t>
              </a: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C00000"/>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10716797" y="5178591"/>
              <a:ext cx="599208" cy="369332"/>
            </a:xfrm>
            <a:prstGeom prst="rect">
              <a:avLst/>
            </a:prstGeom>
            <a:noFill/>
          </p:spPr>
          <p:txBody>
            <a:bodyPr wrap="square" rtlCol="0">
              <a:spAutoFit/>
            </a:bodyPr>
            <a:lstStyle/>
            <a:p>
              <a:pPr algn="ctr"/>
              <a:r>
                <a:rPr lang="id-ID" b="1" dirty="0">
                  <a:solidFill>
                    <a:srgbClr val="C00000"/>
                  </a:solidFill>
                  <a:latin typeface="微软雅黑" panose="020B0503020204020204" pitchFamily="34" charset="-122"/>
                  <a:ea typeface="微软雅黑" panose="020B0503020204020204" pitchFamily="34" charset="-122"/>
                </a:rPr>
                <a:t>03</a:t>
              </a:r>
            </a:p>
          </p:txBody>
        </p:sp>
      </p:grpSp>
      <p:sp>
        <p:nvSpPr>
          <p:cNvPr id="44" name="Freeform 19"/>
          <p:cNvSpPr>
            <a:spLocks noEditPoints="1"/>
          </p:cNvSpPr>
          <p:nvPr/>
        </p:nvSpPr>
        <p:spPr bwMode="auto">
          <a:xfrm>
            <a:off x="3762685" y="2095237"/>
            <a:ext cx="458640" cy="44287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vert="horz" wrap="square" lIns="91440" tIns="45720" rIns="91440" bIns="45720" numCol="1" anchor="t" anchorCtr="0" compatLnSpc="1"/>
          <a:lstStyle/>
          <a:p>
            <a:endParaRPr lang="id-ID">
              <a:solidFill>
                <a:srgbClr val="55735B"/>
              </a:solidFill>
              <a:latin typeface="微软雅黑" panose="020B0503020204020204" pitchFamily="34" charset="-122"/>
              <a:ea typeface="微软雅黑" panose="020B0503020204020204" pitchFamily="34" charset="-122"/>
            </a:endParaRPr>
          </a:p>
        </p:txBody>
      </p:sp>
      <p:sp>
        <p:nvSpPr>
          <p:cNvPr id="45" name="Freeform 23"/>
          <p:cNvSpPr>
            <a:spLocks noEditPoints="1"/>
          </p:cNvSpPr>
          <p:nvPr/>
        </p:nvSpPr>
        <p:spPr bwMode="auto">
          <a:xfrm>
            <a:off x="2604115" y="3404418"/>
            <a:ext cx="442875" cy="335381"/>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vert="horz" wrap="square" lIns="91440" tIns="45720" rIns="91440" bIns="45720" numCol="1" anchor="t" anchorCtr="0" compatLnSpc="1"/>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51" name="椭圆 50"/>
          <p:cNvSpPr/>
          <p:nvPr/>
        </p:nvSpPr>
        <p:spPr>
          <a:xfrm>
            <a:off x="6767600" y="191033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1</a:t>
            </a:r>
            <a:endParaRPr lang="zh-CN" altLang="en-US" dirty="0">
              <a:latin typeface="Impact MT Std" pitchFamily="34" charset="0"/>
              <a:ea typeface="微软雅黑" panose="020B0503020204020204" pitchFamily="34" charset="-122"/>
            </a:endParaRPr>
          </a:p>
        </p:txBody>
      </p:sp>
      <p:sp>
        <p:nvSpPr>
          <p:cNvPr id="52" name="椭圆 51"/>
          <p:cNvSpPr/>
          <p:nvPr/>
        </p:nvSpPr>
        <p:spPr>
          <a:xfrm>
            <a:off x="6767601" y="263041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2</a:t>
            </a:r>
            <a:endParaRPr lang="zh-CN" altLang="en-US" dirty="0">
              <a:latin typeface="Impact MT Std" pitchFamily="34" charset="0"/>
              <a:ea typeface="微软雅黑" panose="020B0503020204020204" pitchFamily="34" charset="-122"/>
            </a:endParaRPr>
          </a:p>
        </p:txBody>
      </p:sp>
      <p:sp>
        <p:nvSpPr>
          <p:cNvPr id="53" name="椭圆 52"/>
          <p:cNvSpPr/>
          <p:nvPr/>
        </p:nvSpPr>
        <p:spPr>
          <a:xfrm>
            <a:off x="6767601" y="336729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MT Std" pitchFamily="34" charset="0"/>
                <a:ea typeface="微软雅黑" panose="020B0503020204020204" pitchFamily="34" charset="-122"/>
              </a:rPr>
              <a:t>3</a:t>
            </a:r>
            <a:endParaRPr lang="zh-CN" altLang="en-US" dirty="0">
              <a:latin typeface="Impact MT Std" pitchFamily="34" charset="0"/>
              <a:ea typeface="微软雅黑" panose="020B0503020204020204" pitchFamily="34" charset="-122"/>
            </a:endParaRPr>
          </a:p>
        </p:txBody>
      </p:sp>
      <p:sp>
        <p:nvSpPr>
          <p:cNvPr id="54" name="标题 11"/>
          <p:cNvSpPr txBox="1"/>
          <p:nvPr/>
        </p:nvSpPr>
        <p:spPr>
          <a:xfrm>
            <a:off x="7344223" y="197850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标题 11"/>
          <p:cNvSpPr txBox="1"/>
          <p:nvPr/>
        </p:nvSpPr>
        <p:spPr>
          <a:xfrm>
            <a:off x="7344224" y="269858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标题 11"/>
          <p:cNvSpPr txBox="1"/>
          <p:nvPr/>
        </p:nvSpPr>
        <p:spPr>
          <a:xfrm>
            <a:off x="7344224" y="3435461"/>
            <a:ext cx="3145851"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请在此处输入详细的文字介绍信息和简介，表达图表的含义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200" dirty="0">
                <a:solidFill>
                  <a:schemeClr val="bg1">
                    <a:lumMod val="50000"/>
                  </a:schemeClr>
                </a:solidFill>
                <a:latin typeface="微软雅黑" panose="020B0503020204020204" pitchFamily="34" charset="-122"/>
                <a:ea typeface="微软雅黑" panose="020B0503020204020204" pitchFamily="34" charset="-122"/>
              </a:rPr>
              <a:t>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l"/>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2101143" y="5374957"/>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5190372" y="4940007"/>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57" name="圆角矩形 56"/>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角矩形 57"/>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30</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par>
                                <p:cTn id="8" presetID="22" presetClass="entr" presetSubtype="2" fill="hold" grpId="0" nodeType="withEffect">
                                  <p:stCondLst>
                                    <p:cond delay="150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par>
                                <p:cTn id="11" presetID="22" presetClass="entr" presetSubtype="2" fill="hold" grpId="0" nodeType="withEffect">
                                  <p:stCondLst>
                                    <p:cond delay="2000"/>
                                  </p:stCondLst>
                                  <p:childTnLst>
                                    <p:set>
                                      <p:cBhvr>
                                        <p:cTn id="12" dur="1" fill="hold">
                                          <p:stCondLst>
                                            <p:cond delay="0"/>
                                          </p:stCondLst>
                                        </p:cTn>
                                        <p:tgtEl>
                                          <p:spTgt spid="30"/>
                                        </p:tgtEl>
                                        <p:attrNameLst>
                                          <p:attrName>style.visibility</p:attrName>
                                        </p:attrNameLst>
                                      </p:cBhvr>
                                      <p:to>
                                        <p:strVal val="visible"/>
                                      </p:to>
                                    </p:set>
                                    <p:animEffect transition="in" filter="wipe(right)">
                                      <p:cBhvr>
                                        <p:cTn id="13" dur="500"/>
                                        <p:tgtEl>
                                          <p:spTgt spid="30"/>
                                        </p:tgtEl>
                                      </p:cBhvr>
                                    </p:animEffect>
                                  </p:childTnLst>
                                </p:cTn>
                              </p:par>
                              <p:par>
                                <p:cTn id="14" presetID="42" presetClass="entr" presetSubtype="0" fill="hold" nodeType="withEffect">
                                  <p:stCondLst>
                                    <p:cond delay="25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1000"/>
                                        <p:tgtEl>
                                          <p:spTgt spid="39"/>
                                        </p:tgtEl>
                                      </p:cBhvr>
                                    </p:animEffect>
                                    <p:anim calcmode="lin" valueType="num">
                                      <p:cBhvr>
                                        <p:cTn id="27" dur="1000" fill="hold"/>
                                        <p:tgtEl>
                                          <p:spTgt spid="39"/>
                                        </p:tgtEl>
                                        <p:attrNameLst>
                                          <p:attrName>ppt_x</p:attrName>
                                        </p:attrNameLst>
                                      </p:cBhvr>
                                      <p:tavLst>
                                        <p:tav tm="0">
                                          <p:val>
                                            <p:strVal val="#ppt_x"/>
                                          </p:val>
                                        </p:tav>
                                        <p:tav tm="100000">
                                          <p:val>
                                            <p:strVal val="#ppt_x"/>
                                          </p:val>
                                        </p:tav>
                                      </p:tavLst>
                                    </p:anim>
                                    <p:anim calcmode="lin" valueType="num">
                                      <p:cBhvr>
                                        <p:cTn id="28" dur="1000" fill="hold"/>
                                        <p:tgtEl>
                                          <p:spTgt spid="3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p:cTn id="55" dur="500" fill="hold"/>
                                        <p:tgtEl>
                                          <p:spTgt spid="54"/>
                                        </p:tgtEl>
                                        <p:attrNameLst>
                                          <p:attrName>ppt_w</p:attrName>
                                        </p:attrNameLst>
                                      </p:cBhvr>
                                      <p:tavLst>
                                        <p:tav tm="0">
                                          <p:val>
                                            <p:fltVal val="0"/>
                                          </p:val>
                                        </p:tav>
                                        <p:tav tm="100000">
                                          <p:val>
                                            <p:strVal val="#ppt_w"/>
                                          </p:val>
                                        </p:tav>
                                      </p:tavLst>
                                    </p:anim>
                                    <p:anim calcmode="lin" valueType="num">
                                      <p:cBhvr>
                                        <p:cTn id="56" dur="500" fill="hold"/>
                                        <p:tgtEl>
                                          <p:spTgt spid="54"/>
                                        </p:tgtEl>
                                        <p:attrNameLst>
                                          <p:attrName>ppt_h</p:attrName>
                                        </p:attrNameLst>
                                      </p:cBhvr>
                                      <p:tavLst>
                                        <p:tav tm="0">
                                          <p:val>
                                            <p:fltVal val="0"/>
                                          </p:val>
                                        </p:tav>
                                        <p:tav tm="100000">
                                          <p:val>
                                            <p:strVal val="#ppt_h"/>
                                          </p:val>
                                        </p:tav>
                                      </p:tavLst>
                                    </p:anim>
                                    <p:animEffect transition="in" filter="fade">
                                      <p:cBhvr>
                                        <p:cTn id="57" dur="500"/>
                                        <p:tgtEl>
                                          <p:spTgt spid="5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p:cTn id="61" dur="500" fill="hold"/>
                                        <p:tgtEl>
                                          <p:spTgt spid="55"/>
                                        </p:tgtEl>
                                        <p:attrNameLst>
                                          <p:attrName>ppt_w</p:attrName>
                                        </p:attrNameLst>
                                      </p:cBhvr>
                                      <p:tavLst>
                                        <p:tav tm="0">
                                          <p:val>
                                            <p:fltVal val="0"/>
                                          </p:val>
                                        </p:tav>
                                        <p:tav tm="100000">
                                          <p:val>
                                            <p:strVal val="#ppt_w"/>
                                          </p:val>
                                        </p:tav>
                                      </p:tavLst>
                                    </p:anim>
                                    <p:anim calcmode="lin" valueType="num">
                                      <p:cBhvr>
                                        <p:cTn id="62" dur="500" fill="hold"/>
                                        <p:tgtEl>
                                          <p:spTgt spid="55"/>
                                        </p:tgtEl>
                                        <p:attrNameLst>
                                          <p:attrName>ppt_h</p:attrName>
                                        </p:attrNameLst>
                                      </p:cBhvr>
                                      <p:tavLst>
                                        <p:tav tm="0">
                                          <p:val>
                                            <p:fltVal val="0"/>
                                          </p:val>
                                        </p:tav>
                                        <p:tav tm="100000">
                                          <p:val>
                                            <p:strVal val="#ppt_h"/>
                                          </p:val>
                                        </p:tav>
                                      </p:tavLst>
                                    </p:anim>
                                    <p:animEffect transition="in" filter="fade">
                                      <p:cBhvr>
                                        <p:cTn id="63" dur="500"/>
                                        <p:tgtEl>
                                          <p:spTgt spid="5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p:cTn id="67" dur="500" fill="hold"/>
                                        <p:tgtEl>
                                          <p:spTgt spid="56"/>
                                        </p:tgtEl>
                                        <p:attrNameLst>
                                          <p:attrName>ppt_w</p:attrName>
                                        </p:attrNameLst>
                                      </p:cBhvr>
                                      <p:tavLst>
                                        <p:tav tm="0">
                                          <p:val>
                                            <p:fltVal val="0"/>
                                          </p:val>
                                        </p:tav>
                                        <p:tav tm="100000">
                                          <p:val>
                                            <p:strVal val="#ppt_w"/>
                                          </p:val>
                                        </p:tav>
                                      </p:tavLst>
                                    </p:anim>
                                    <p:anim calcmode="lin" valueType="num">
                                      <p:cBhvr>
                                        <p:cTn id="68" dur="500" fill="hold"/>
                                        <p:tgtEl>
                                          <p:spTgt spid="56"/>
                                        </p:tgtEl>
                                        <p:attrNameLst>
                                          <p:attrName>ppt_h</p:attrName>
                                        </p:attrNameLst>
                                      </p:cBhvr>
                                      <p:tavLst>
                                        <p:tav tm="0">
                                          <p:val>
                                            <p:fltVal val="0"/>
                                          </p:val>
                                        </p:tav>
                                        <p:tav tm="100000">
                                          <p:val>
                                            <p:strVal val="#ppt_h"/>
                                          </p:val>
                                        </p:tav>
                                      </p:tavLst>
                                    </p:anim>
                                    <p:animEffect transition="in" filter="fade">
                                      <p:cBhvr>
                                        <p:cTn id="69" dur="500"/>
                                        <p:tgtEl>
                                          <p:spTgt spid="56"/>
                                        </p:tgtEl>
                                      </p:cBhvr>
                                    </p:animEffect>
                                  </p:childTnLst>
                                </p:cTn>
                              </p:par>
                            </p:childTnLst>
                          </p:cTn>
                        </p:par>
                        <p:par>
                          <p:cTn id="70" fill="hold">
                            <p:stCondLst>
                              <p:cond delay="5500"/>
                            </p:stCondLst>
                            <p:childTnLst>
                              <p:par>
                                <p:cTn id="71" presetID="2" presetClass="entr" presetSubtype="2"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300" fill="hold"/>
                                        <p:tgtEl>
                                          <p:spTgt spid="75"/>
                                        </p:tgtEl>
                                        <p:attrNameLst>
                                          <p:attrName>ppt_x</p:attrName>
                                        </p:attrNameLst>
                                      </p:cBhvr>
                                      <p:tavLst>
                                        <p:tav tm="0">
                                          <p:val>
                                            <p:strVal val="1+#ppt_w/2"/>
                                          </p:val>
                                        </p:tav>
                                        <p:tav tm="100000">
                                          <p:val>
                                            <p:strVal val="#ppt_x"/>
                                          </p:val>
                                        </p:tav>
                                      </p:tavLst>
                                    </p:anim>
                                    <p:anim calcmode="lin" valueType="num">
                                      <p:cBhvr additive="base">
                                        <p:cTn id="74" dur="300" fill="hold"/>
                                        <p:tgtEl>
                                          <p:spTgt spid="75"/>
                                        </p:tgtEl>
                                        <p:attrNameLst>
                                          <p:attrName>ppt_y</p:attrName>
                                        </p:attrNameLst>
                                      </p:cBhvr>
                                      <p:tavLst>
                                        <p:tav tm="0">
                                          <p:val>
                                            <p:strVal val="#ppt_y"/>
                                          </p:val>
                                        </p:tav>
                                        <p:tav tm="100000">
                                          <p:val>
                                            <p:strVal val="#ppt_y"/>
                                          </p:val>
                                        </p:tav>
                                      </p:tavLst>
                                    </p:anim>
                                  </p:childTnLst>
                                </p:cTn>
                              </p:par>
                            </p:childTnLst>
                          </p:cTn>
                        </p:par>
                        <p:par>
                          <p:cTn id="75" fill="hold">
                            <p:stCondLst>
                              <p:cond delay="6000"/>
                            </p:stCondLst>
                            <p:childTnLst>
                              <p:par>
                                <p:cTn id="76" presetID="2" presetClass="entr" presetSubtype="2"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additive="base">
                                        <p:cTn id="78" dur="300" fill="hold"/>
                                        <p:tgtEl>
                                          <p:spTgt spid="74"/>
                                        </p:tgtEl>
                                        <p:attrNameLst>
                                          <p:attrName>ppt_x</p:attrName>
                                        </p:attrNameLst>
                                      </p:cBhvr>
                                      <p:tavLst>
                                        <p:tav tm="0">
                                          <p:val>
                                            <p:strVal val="1+#ppt_w/2"/>
                                          </p:val>
                                        </p:tav>
                                        <p:tav tm="100000">
                                          <p:val>
                                            <p:strVal val="#ppt_x"/>
                                          </p:val>
                                        </p:tav>
                                      </p:tavLst>
                                    </p:anim>
                                    <p:anim calcmode="lin" valueType="num">
                                      <p:cBhvr additive="base">
                                        <p:cTn id="79" dur="3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44" grpId="0" animBg="1"/>
      <p:bldP spid="45" grpId="0" animBg="1"/>
      <p:bldP spid="51" grpId="0" animBg="1"/>
      <p:bldP spid="52" grpId="0" animBg="1"/>
      <p:bldP spid="53" grpId="0" animBg="1"/>
      <p:bldP spid="54" grpId="0"/>
      <p:bldP spid="55" grpId="0"/>
      <p:bldP spid="56" grpId="0"/>
      <p:bldP spid="74" grpId="0"/>
      <p:bldP spid="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未来风险预测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FUTURE RISK PREDICTION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128790" y="1630410"/>
            <a:ext cx="4297389" cy="5226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4"/>
          <p:cNvSpPr>
            <a:spLocks noChangeArrowheads="1"/>
          </p:cNvSpPr>
          <p:nvPr/>
        </p:nvSpPr>
        <p:spPr bwMode="auto">
          <a:xfrm>
            <a:off x="7609755" y="2742600"/>
            <a:ext cx="32403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3200" b="1" dirty="0">
                <a:solidFill>
                  <a:schemeClr val="bg1"/>
                </a:solidFill>
                <a:latin typeface="Impact MT Std" pitchFamily="34" charset="0"/>
              </a:rPr>
              <a:t>Risk mechanism</a:t>
            </a:r>
            <a:endParaRPr lang="zh-CN" altLang="en-US" sz="3200" b="1" dirty="0">
              <a:solidFill>
                <a:schemeClr val="bg1"/>
              </a:solidFill>
              <a:latin typeface="Impact MT Std" pitchFamily="34" charset="0"/>
              <a:ea typeface="微软雅黑" panose="020B0503020204020204" pitchFamily="34" charset="-122"/>
              <a:sym typeface="微软雅黑" panose="020B0503020204020204" pitchFamily="34" charset="-122"/>
            </a:endParaRPr>
          </a:p>
        </p:txBody>
      </p:sp>
      <p:sp>
        <p:nvSpPr>
          <p:cNvPr id="31" name="矩形 4"/>
          <p:cNvSpPr>
            <a:spLocks noChangeArrowheads="1"/>
          </p:cNvSpPr>
          <p:nvPr/>
        </p:nvSpPr>
        <p:spPr bwMode="auto">
          <a:xfrm>
            <a:off x="7609755" y="3133417"/>
            <a:ext cx="3312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6000" b="1" dirty="0">
                <a:solidFill>
                  <a:schemeClr val="bg1"/>
                </a:solidFill>
                <a:latin typeface="Impact MT Std" pitchFamily="34" charset="0"/>
                <a:ea typeface="微软雅黑" panose="020B0503020204020204" pitchFamily="34" charset="-122"/>
                <a:sym typeface="微软雅黑" panose="020B0503020204020204" pitchFamily="34" charset="-122"/>
              </a:rPr>
              <a:t>风险机制</a:t>
            </a:r>
          </a:p>
        </p:txBody>
      </p:sp>
      <p:sp>
        <p:nvSpPr>
          <p:cNvPr id="32" name="矩形 4"/>
          <p:cNvSpPr>
            <a:spLocks noChangeArrowheads="1"/>
          </p:cNvSpPr>
          <p:nvPr/>
        </p:nvSpPr>
        <p:spPr bwMode="auto">
          <a:xfrm>
            <a:off x="8257827" y="4038744"/>
            <a:ext cx="2592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rPr>
              <a:t>把控范围内</a:t>
            </a:r>
          </a:p>
        </p:txBody>
      </p:sp>
      <p:sp>
        <p:nvSpPr>
          <p:cNvPr id="33" name="椭圆 32"/>
          <p:cNvSpPr/>
          <p:nvPr/>
        </p:nvSpPr>
        <p:spPr>
          <a:xfrm>
            <a:off x="9925597" y="19592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cxnSp>
        <p:nvCxnSpPr>
          <p:cNvPr id="34" name="直接箭头连接符 33"/>
          <p:cNvCxnSpPr/>
          <p:nvPr/>
        </p:nvCxnSpPr>
        <p:spPr>
          <a:xfrm>
            <a:off x="10069613" y="2060848"/>
            <a:ext cx="0" cy="5576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9997605" y="2094528"/>
            <a:ext cx="7200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altLang="zh-CN" sz="2800" b="1"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rPr>
              <a:t>2%</a:t>
            </a:r>
            <a:endParaRPr lang="zh-CN" altLang="en-US" sz="2800" b="1" dirty="0">
              <a:solidFill>
                <a:schemeClr val="tx1">
                  <a:lumMod val="50000"/>
                  <a:lumOff val="50000"/>
                </a:schemeClr>
              </a:solidFill>
              <a:latin typeface="Impact MT Std" pitchFamily="34" charset="0"/>
              <a:ea typeface="微软雅黑" panose="020B0503020204020204" pitchFamily="34" charset="-122"/>
              <a:sym typeface="微软雅黑" panose="020B0503020204020204" pitchFamily="34" charset="-122"/>
            </a:endParaRPr>
          </a:p>
        </p:txBody>
      </p:sp>
      <p:sp>
        <p:nvSpPr>
          <p:cNvPr id="36" name="矩形 4"/>
          <p:cNvSpPr>
            <a:spLocks noChangeArrowheads="1"/>
          </p:cNvSpPr>
          <p:nvPr/>
        </p:nvSpPr>
        <p:spPr bwMode="auto">
          <a:xfrm>
            <a:off x="7753771" y="4407495"/>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zh-CN" altLang="en-US" sz="2400" b="1" dirty="0">
                <a:solidFill>
                  <a:schemeClr val="bg1"/>
                </a:solidFill>
                <a:latin typeface="Impact MT Std" pitchFamily="34" charset="0"/>
                <a:ea typeface="微软雅黑" panose="020B0503020204020204" pitchFamily="34" charset="-122"/>
                <a:sym typeface="微软雅黑" panose="020B0503020204020204" pitchFamily="34" charset="-122"/>
              </a:rPr>
              <a:t>相比较去年同期下降</a:t>
            </a:r>
          </a:p>
        </p:txBody>
      </p:sp>
      <p:grpSp>
        <p:nvGrpSpPr>
          <p:cNvPr id="65" name="Group 15"/>
          <p:cNvGrpSpPr/>
          <p:nvPr/>
        </p:nvGrpSpPr>
        <p:grpSpPr>
          <a:xfrm>
            <a:off x="1816309" y="2365276"/>
            <a:ext cx="4908313" cy="1673063"/>
            <a:chOff x="2857168" y="956496"/>
            <a:chExt cx="4619957" cy="1574773"/>
          </a:xfrm>
        </p:grpSpPr>
        <p:sp>
          <p:nvSpPr>
            <p:cNvPr id="66" name="Oval 44"/>
            <p:cNvSpPr/>
            <p:nvPr/>
          </p:nvSpPr>
          <p:spPr bwMode="auto">
            <a:xfrm>
              <a:off x="2857168" y="956496"/>
              <a:ext cx="523875" cy="523875"/>
            </a:xfrm>
            <a:prstGeom prst="ellipse">
              <a:avLst/>
            </a:prstGeom>
            <a:solidFill>
              <a:srgbClr val="E62A2A">
                <a:alpha val="84999"/>
              </a:srgbClr>
            </a:solidFill>
            <a:ln>
              <a:noFill/>
            </a:ln>
            <a:extLst>
              <a:ext uri="{91240B29-F687-4F45-9708-019B960494DF}">
                <a14:hiddenLine xmlns:a14="http://schemas.microsoft.com/office/drawing/2010/main" w="25400">
                  <a:solidFill>
                    <a:schemeClr val="tx1">
                      <a:alpha val="84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7" name="Oval 45"/>
            <p:cNvSpPr/>
            <p:nvPr/>
          </p:nvSpPr>
          <p:spPr bwMode="auto">
            <a:xfrm>
              <a:off x="7015530" y="1425637"/>
              <a:ext cx="442913" cy="442913"/>
            </a:xfrm>
            <a:prstGeom prst="ellipse">
              <a:avLst/>
            </a:prstGeom>
            <a:noFill/>
            <a:ln w="63500" cap="flat">
              <a:solidFill>
                <a:srgbClr val="C00000">
                  <a:alpha val="85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68" name="Oval 46"/>
            <p:cNvSpPr/>
            <p:nvPr/>
          </p:nvSpPr>
          <p:spPr bwMode="auto">
            <a:xfrm>
              <a:off x="7339012" y="2393156"/>
              <a:ext cx="138113" cy="138113"/>
            </a:xfrm>
            <a:prstGeom prst="ellipse">
              <a:avLst/>
            </a:prstGeom>
            <a:solidFill>
              <a:srgbClr val="E62A2A"/>
            </a:solidFill>
            <a:ln>
              <a:noFill/>
            </a:ln>
          </p:spPr>
          <p:txBody>
            <a:bodyPr lIns="0" tIns="0" rIns="0" bIns="0"/>
            <a:lstStyle/>
            <a:p>
              <a:endParaRPr lang="en-US" sz="2000">
                <a:latin typeface="微软雅黑" panose="020B0503020204020204" pitchFamily="34" charset="-122"/>
                <a:ea typeface="微软雅黑" panose="020B0503020204020204" pitchFamily="34" charset="-122"/>
              </a:endParaRPr>
            </a:p>
          </p:txBody>
        </p:sp>
      </p:grpSp>
      <p:grpSp>
        <p:nvGrpSpPr>
          <p:cNvPr id="69" name="Group 19"/>
          <p:cNvGrpSpPr/>
          <p:nvPr/>
        </p:nvGrpSpPr>
        <p:grpSpPr>
          <a:xfrm>
            <a:off x="1990282" y="1938555"/>
            <a:ext cx="1193527" cy="2093316"/>
            <a:chOff x="2980029" y="2084252"/>
            <a:chExt cx="1592209" cy="2795993"/>
          </a:xfrm>
        </p:grpSpPr>
        <p:grpSp>
          <p:nvGrpSpPr>
            <p:cNvPr id="70" name="Group 17"/>
            <p:cNvGrpSpPr/>
            <p:nvPr/>
          </p:nvGrpSpPr>
          <p:grpSpPr bwMode="auto">
            <a:xfrm>
              <a:off x="2980029" y="2084252"/>
              <a:ext cx="1592209" cy="2795993"/>
              <a:chOff x="0" y="-2027"/>
              <a:chExt cx="1894" cy="3650"/>
            </a:xfrm>
          </p:grpSpPr>
          <p:sp>
            <p:nvSpPr>
              <p:cNvPr id="72" name="Freeform 18"/>
              <p:cNvSpPr/>
              <p:nvPr/>
            </p:nvSpPr>
            <p:spPr bwMode="auto">
              <a:xfrm>
                <a:off x="0" y="0"/>
                <a:ext cx="1894" cy="1623"/>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3" name="Rectangle 19"/>
              <p:cNvSpPr/>
              <p:nvPr/>
            </p:nvSpPr>
            <p:spPr bwMode="auto">
              <a:xfrm>
                <a:off x="567" y="-2027"/>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40%</a:t>
                </a:r>
              </a:p>
            </p:txBody>
          </p:sp>
        </p:grpSp>
        <p:cxnSp>
          <p:nvCxnSpPr>
            <p:cNvPr id="71" name="Straight Connector 21"/>
            <p:cNvCxnSpPr>
              <a:endCxn id="72" idx="2"/>
            </p:cNvCxnSpPr>
            <p:nvPr/>
          </p:nvCxnSpPr>
          <p:spPr>
            <a:xfrm>
              <a:off x="3757600" y="2406455"/>
              <a:ext cx="22145" cy="1170000"/>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4" name="Group 24"/>
          <p:cNvGrpSpPr/>
          <p:nvPr/>
        </p:nvGrpSpPr>
        <p:grpSpPr>
          <a:xfrm>
            <a:off x="2780414" y="1931231"/>
            <a:ext cx="1193527" cy="2099864"/>
            <a:chOff x="4103989" y="2062474"/>
            <a:chExt cx="1592209" cy="2804737"/>
          </a:xfrm>
        </p:grpSpPr>
        <p:grpSp>
          <p:nvGrpSpPr>
            <p:cNvPr id="75" name="Group 20"/>
            <p:cNvGrpSpPr/>
            <p:nvPr/>
          </p:nvGrpSpPr>
          <p:grpSpPr bwMode="auto">
            <a:xfrm>
              <a:off x="4103989" y="2062474"/>
              <a:ext cx="1592209" cy="2804737"/>
              <a:chOff x="0" y="-2601"/>
              <a:chExt cx="1894" cy="3658"/>
            </a:xfrm>
          </p:grpSpPr>
          <p:sp>
            <p:nvSpPr>
              <p:cNvPr id="77" name="Freeform 21"/>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78" name="Rectangle 22"/>
              <p:cNvSpPr/>
              <p:nvPr/>
            </p:nvSpPr>
            <p:spPr bwMode="auto">
              <a:xfrm>
                <a:off x="556" y="-2601"/>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30%</a:t>
                </a:r>
              </a:p>
            </p:txBody>
          </p:sp>
        </p:grpSp>
        <p:cxnSp>
          <p:nvCxnSpPr>
            <p:cNvPr id="76" name="Straight Connector 26"/>
            <p:cNvCxnSpPr/>
            <p:nvPr/>
          </p:nvCxnSpPr>
          <p:spPr>
            <a:xfrm>
              <a:off x="4881901" y="2406454"/>
              <a:ext cx="21804"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79" name="Group 30"/>
          <p:cNvGrpSpPr/>
          <p:nvPr/>
        </p:nvGrpSpPr>
        <p:grpSpPr>
          <a:xfrm>
            <a:off x="4492766" y="1941617"/>
            <a:ext cx="1193527" cy="2091024"/>
            <a:chOff x="6367886" y="2087314"/>
            <a:chExt cx="1592209" cy="2792932"/>
          </a:xfrm>
        </p:grpSpPr>
        <p:grpSp>
          <p:nvGrpSpPr>
            <p:cNvPr id="84" name="Group 23"/>
            <p:cNvGrpSpPr/>
            <p:nvPr/>
          </p:nvGrpSpPr>
          <p:grpSpPr bwMode="auto">
            <a:xfrm>
              <a:off x="6367886" y="2087314"/>
              <a:ext cx="1592209" cy="2792932"/>
              <a:chOff x="0" y="-1789"/>
              <a:chExt cx="1894" cy="3646"/>
            </a:xfrm>
          </p:grpSpPr>
          <p:sp>
            <p:nvSpPr>
              <p:cNvPr id="86" name="Freeform 24"/>
              <p:cNvSpPr/>
              <p:nvPr/>
            </p:nvSpPr>
            <p:spPr bwMode="auto">
              <a:xfrm>
                <a:off x="0" y="0"/>
                <a:ext cx="1894" cy="1857"/>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87" name="Rectangle 25"/>
              <p:cNvSpPr/>
              <p:nvPr/>
            </p:nvSpPr>
            <p:spPr bwMode="auto">
              <a:xfrm>
                <a:off x="578" y="-1789"/>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65%</a:t>
                </a:r>
              </a:p>
            </p:txBody>
          </p:sp>
        </p:grpSp>
        <p:cxnSp>
          <p:nvCxnSpPr>
            <p:cNvPr id="85" name="Straight Connector 32"/>
            <p:cNvCxnSpPr/>
            <p:nvPr/>
          </p:nvCxnSpPr>
          <p:spPr>
            <a:xfrm rot="5400000" flipV="1">
              <a:off x="6659990" y="2908313"/>
              <a:ext cx="1008000" cy="4283"/>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88" name="Group 35"/>
          <p:cNvGrpSpPr/>
          <p:nvPr/>
        </p:nvGrpSpPr>
        <p:grpSpPr>
          <a:xfrm>
            <a:off x="3605065" y="1936710"/>
            <a:ext cx="1194157" cy="2094699"/>
            <a:chOff x="5204412" y="2082406"/>
            <a:chExt cx="1593049" cy="2797840"/>
          </a:xfrm>
        </p:grpSpPr>
        <p:grpSp>
          <p:nvGrpSpPr>
            <p:cNvPr id="89" name="Group 14"/>
            <p:cNvGrpSpPr/>
            <p:nvPr/>
          </p:nvGrpSpPr>
          <p:grpSpPr bwMode="auto">
            <a:xfrm>
              <a:off x="5204412" y="2082406"/>
              <a:ext cx="1593049" cy="2797840"/>
              <a:chOff x="0" y="-1020"/>
              <a:chExt cx="1894" cy="3651"/>
            </a:xfrm>
          </p:grpSpPr>
          <p:sp>
            <p:nvSpPr>
              <p:cNvPr id="91" name="Freeform 15"/>
              <p:cNvSpPr/>
              <p:nvPr/>
            </p:nvSpPr>
            <p:spPr bwMode="auto">
              <a:xfrm>
                <a:off x="0" y="0"/>
                <a:ext cx="1894" cy="2631"/>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2" name="Rectangle 16"/>
              <p:cNvSpPr/>
              <p:nvPr/>
            </p:nvSpPr>
            <p:spPr bwMode="auto">
              <a:xfrm>
                <a:off x="570" y="-1020"/>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85%</a:t>
                </a:r>
              </a:p>
            </p:txBody>
          </p:sp>
        </p:grpSp>
        <p:cxnSp>
          <p:nvCxnSpPr>
            <p:cNvPr id="90" name="Straight Connector 37"/>
            <p:cNvCxnSpPr/>
            <p:nvPr/>
          </p:nvCxnSpPr>
          <p:spPr>
            <a:xfrm rot="5400000" flipV="1">
              <a:off x="5788028" y="2633036"/>
              <a:ext cx="432000" cy="4284"/>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93" name="Group 41"/>
          <p:cNvGrpSpPr/>
          <p:nvPr/>
        </p:nvGrpSpPr>
        <p:grpSpPr>
          <a:xfrm>
            <a:off x="5313385" y="1946682"/>
            <a:ext cx="1193527" cy="2077473"/>
            <a:chOff x="7507820" y="2092379"/>
            <a:chExt cx="1592209" cy="2774832"/>
          </a:xfrm>
        </p:grpSpPr>
        <p:grpSp>
          <p:nvGrpSpPr>
            <p:cNvPr id="94" name="Group 26"/>
            <p:cNvGrpSpPr/>
            <p:nvPr/>
          </p:nvGrpSpPr>
          <p:grpSpPr bwMode="auto">
            <a:xfrm>
              <a:off x="7507820" y="2092379"/>
              <a:ext cx="1592209" cy="2774832"/>
              <a:chOff x="0" y="-2562"/>
              <a:chExt cx="1894" cy="3619"/>
            </a:xfrm>
          </p:grpSpPr>
          <p:sp>
            <p:nvSpPr>
              <p:cNvPr id="96" name="Freeform 27"/>
              <p:cNvSpPr/>
              <p:nvPr/>
            </p:nvSpPr>
            <p:spPr bwMode="auto">
              <a:xfrm>
                <a:off x="0" y="-17"/>
                <a:ext cx="1894" cy="1074"/>
              </a:xfrm>
              <a:custGeom>
                <a:avLst/>
                <a:gdLst>
                  <a:gd name="T0" fmla="*/ 0 w 21600"/>
                  <a:gd name="T1" fmla="*/ 21600 h 21600"/>
                  <a:gd name="T2" fmla="*/ 21600 w 21600"/>
                  <a:gd name="T3" fmla="*/ 21600 h 21600"/>
                  <a:gd name="T4" fmla="*/ 10849 w 21600"/>
                  <a:gd name="T5" fmla="*/ 0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xmlns:a14="http://schemas.microsoft.com/office/drawing/2010/main" w="25400">
                    <a:solidFill>
                      <a:schemeClr val="tx1">
                        <a:alpha val="79999"/>
                      </a:schemeClr>
                    </a:solidFill>
                    <a:miter lim="800000"/>
                    <a:headEnd type="none" w="med" len="med"/>
                    <a:tailEnd type="none" w="med" len="med"/>
                  </a14:hiddenLine>
                </a:ext>
              </a:extLst>
            </p:spPr>
            <p:txBody>
              <a:bodyPr lIns="0" tIns="0" rIns="0" bIns="0"/>
              <a:lstStyle/>
              <a:p>
                <a:endParaRPr lang="en-US" sz="2000">
                  <a:latin typeface="微软雅黑" panose="020B0503020204020204" pitchFamily="34" charset="-122"/>
                  <a:ea typeface="微软雅黑" panose="020B0503020204020204" pitchFamily="34" charset="-122"/>
                </a:endParaRPr>
              </a:p>
            </p:txBody>
          </p:sp>
          <p:sp>
            <p:nvSpPr>
              <p:cNvPr id="97" name="Rectangle 28"/>
              <p:cNvSpPr/>
              <p:nvPr/>
            </p:nvSpPr>
            <p:spPr bwMode="auto">
              <a:xfrm>
                <a:off x="590" y="-2562"/>
                <a:ext cx="745"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a:r>
                  <a:rPr lang="en-US" sz="1400" dirty="0">
                    <a:solidFill>
                      <a:srgbClr val="2C3637"/>
                    </a:solidFill>
                    <a:latin typeface="微软雅黑" panose="020B0503020204020204" pitchFamily="34" charset="-122"/>
                    <a:ea typeface="微软雅黑" panose="020B0503020204020204" pitchFamily="34" charset="-122"/>
                    <a:cs typeface="Bebas Neue" charset="0"/>
                    <a:sym typeface="Bebas Neue" charset="0"/>
                  </a:rPr>
                  <a:t>35%</a:t>
                </a:r>
              </a:p>
            </p:txBody>
          </p:sp>
        </p:grpSp>
        <p:cxnSp>
          <p:nvCxnSpPr>
            <p:cNvPr id="95" name="Straight Connector 43"/>
            <p:cNvCxnSpPr/>
            <p:nvPr/>
          </p:nvCxnSpPr>
          <p:spPr>
            <a:xfrm>
              <a:off x="8320445" y="2406454"/>
              <a:ext cx="0" cy="1594037"/>
            </a:xfrm>
            <a:prstGeom prst="line">
              <a:avLst/>
            </a:prstGeom>
            <a:ln w="19050">
              <a:solidFill>
                <a:srgbClr val="C00000"/>
              </a:solidFill>
              <a:prstDash val="sysDot"/>
              <a:headEnd type="oval" w="lg" len="lg"/>
              <a:tailEnd type="none" w="lg" len="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2285230" y="4293096"/>
            <a:ext cx="3807068" cy="108257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id-ID" sz="2400" b="1" dirty="0">
                <a:solidFill>
                  <a:schemeClr val="tx1">
                    <a:lumMod val="75000"/>
                    <a:lumOff val="25000"/>
                  </a:schemeClr>
                </a:solidFill>
                <a:latin typeface="微软雅黑" panose="020B0503020204020204" pitchFamily="34" charset="-122"/>
                <a:ea typeface="微软雅黑" panose="020B0503020204020204" pitchFamily="34" charset="-122"/>
              </a:rPr>
              <a:t>201</a:t>
            </a:r>
            <a:r>
              <a:rPr lang="en-US" sz="2400" b="1" dirty="0">
                <a:solidFill>
                  <a:schemeClr val="tx1">
                    <a:lumMod val="75000"/>
                    <a:lumOff val="25000"/>
                  </a:schemeClr>
                </a:solidFill>
                <a:latin typeface="微软雅黑" panose="020B0503020204020204" pitchFamily="34" charset="-122"/>
                <a:ea typeface="微软雅黑" panose="020B0503020204020204" pitchFamily="34" charset="-122"/>
              </a:rPr>
              <a:t>9</a:t>
            </a:r>
            <a:r>
              <a:rPr lang="id-ID" sz="24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id-ID"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endParaRPr lang="en-US"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2104555" y="3801894"/>
            <a:ext cx="845836" cy="27699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4" name="TextBox 103"/>
          <p:cNvSpPr txBox="1"/>
          <p:nvPr/>
        </p:nvSpPr>
        <p:spPr>
          <a:xfrm>
            <a:off x="3022399" y="3806913"/>
            <a:ext cx="775099" cy="461665"/>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766351" y="3795720"/>
            <a:ext cx="840224" cy="27699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6" name="TextBox 105"/>
          <p:cNvSpPr txBox="1"/>
          <p:nvPr/>
        </p:nvSpPr>
        <p:spPr>
          <a:xfrm>
            <a:off x="4678583" y="3801894"/>
            <a:ext cx="789561" cy="461665"/>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07" name="TextBox 106"/>
          <p:cNvSpPr txBox="1"/>
          <p:nvPr/>
        </p:nvSpPr>
        <p:spPr>
          <a:xfrm>
            <a:off x="5470671" y="3811927"/>
            <a:ext cx="888808" cy="27699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输入标题</a:t>
            </a:r>
            <a:endParaRPr lang="id-ID" sz="1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239117" y="220849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5" y="2229726"/>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未来计划</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0"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1" name="圆角矩形 100"/>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0" name="圆角矩形 119"/>
          <p:cNvSpPr/>
          <p:nvPr/>
        </p:nvSpPr>
        <p:spPr>
          <a:xfrm>
            <a:off x="-383133" y="2599295"/>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标题 4"/>
          <p:cNvSpPr txBox="1"/>
          <p:nvPr/>
        </p:nvSpPr>
        <p:spPr>
          <a:xfrm>
            <a:off x="48915" y="2599295"/>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31</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1+#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100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par>
                                <p:cTn id="42" presetID="53" presetClass="entr" presetSubtype="16" fill="hold" nodeType="withEffect">
                                  <p:stCondLst>
                                    <p:cond delay="1000"/>
                                  </p:stCondLst>
                                  <p:childTnLst>
                                    <p:set>
                                      <p:cBhvr>
                                        <p:cTn id="43" dur="1" fill="hold">
                                          <p:stCondLst>
                                            <p:cond delay="0"/>
                                          </p:stCondLst>
                                        </p:cTn>
                                        <p:tgtEl>
                                          <p:spTgt spid="69"/>
                                        </p:tgtEl>
                                        <p:attrNameLst>
                                          <p:attrName>style.visibility</p:attrName>
                                        </p:attrNameLst>
                                      </p:cBhvr>
                                      <p:to>
                                        <p:strVal val="visible"/>
                                      </p:to>
                                    </p:set>
                                    <p:anim calcmode="lin" valueType="num">
                                      <p:cBhvr>
                                        <p:cTn id="44" dur="500" fill="hold"/>
                                        <p:tgtEl>
                                          <p:spTgt spid="69"/>
                                        </p:tgtEl>
                                        <p:attrNameLst>
                                          <p:attrName>ppt_w</p:attrName>
                                        </p:attrNameLst>
                                      </p:cBhvr>
                                      <p:tavLst>
                                        <p:tav tm="0">
                                          <p:val>
                                            <p:fltVal val="0"/>
                                          </p:val>
                                        </p:tav>
                                        <p:tav tm="100000">
                                          <p:val>
                                            <p:strVal val="#ppt_w"/>
                                          </p:val>
                                        </p:tav>
                                      </p:tavLst>
                                    </p:anim>
                                    <p:anim calcmode="lin" valueType="num">
                                      <p:cBhvr>
                                        <p:cTn id="45" dur="500" fill="hold"/>
                                        <p:tgtEl>
                                          <p:spTgt spid="69"/>
                                        </p:tgtEl>
                                        <p:attrNameLst>
                                          <p:attrName>ppt_h</p:attrName>
                                        </p:attrNameLst>
                                      </p:cBhvr>
                                      <p:tavLst>
                                        <p:tav tm="0">
                                          <p:val>
                                            <p:fltVal val="0"/>
                                          </p:val>
                                        </p:tav>
                                        <p:tav tm="100000">
                                          <p:val>
                                            <p:strVal val="#ppt_h"/>
                                          </p:val>
                                        </p:tav>
                                      </p:tavLst>
                                    </p:anim>
                                    <p:animEffect transition="in" filter="fade">
                                      <p:cBhvr>
                                        <p:cTn id="46" dur="500"/>
                                        <p:tgtEl>
                                          <p:spTgt spid="69"/>
                                        </p:tgtEl>
                                      </p:cBhvr>
                                    </p:animEffect>
                                  </p:childTnLst>
                                </p:cTn>
                              </p:par>
                              <p:par>
                                <p:cTn id="47" presetID="53" presetClass="entr" presetSubtype="16" fill="hold" nodeType="withEffect">
                                  <p:stCondLst>
                                    <p:cond delay="10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nodeType="withEffect">
                                  <p:stCondLst>
                                    <p:cond delay="1000"/>
                                  </p:stCondLst>
                                  <p:childTnLst>
                                    <p:set>
                                      <p:cBhvr>
                                        <p:cTn id="53" dur="1" fill="hold">
                                          <p:stCondLst>
                                            <p:cond delay="0"/>
                                          </p:stCondLst>
                                        </p:cTn>
                                        <p:tgtEl>
                                          <p:spTgt spid="79"/>
                                        </p:tgtEl>
                                        <p:attrNameLst>
                                          <p:attrName>style.visibility</p:attrName>
                                        </p:attrNameLst>
                                      </p:cBhvr>
                                      <p:to>
                                        <p:strVal val="visible"/>
                                      </p:to>
                                    </p:set>
                                    <p:anim calcmode="lin" valueType="num">
                                      <p:cBhvr>
                                        <p:cTn id="54" dur="500" fill="hold"/>
                                        <p:tgtEl>
                                          <p:spTgt spid="79"/>
                                        </p:tgtEl>
                                        <p:attrNameLst>
                                          <p:attrName>ppt_w</p:attrName>
                                        </p:attrNameLst>
                                      </p:cBhvr>
                                      <p:tavLst>
                                        <p:tav tm="0">
                                          <p:val>
                                            <p:fltVal val="0"/>
                                          </p:val>
                                        </p:tav>
                                        <p:tav tm="100000">
                                          <p:val>
                                            <p:strVal val="#ppt_w"/>
                                          </p:val>
                                        </p:tav>
                                      </p:tavLst>
                                    </p:anim>
                                    <p:anim calcmode="lin" valueType="num">
                                      <p:cBhvr>
                                        <p:cTn id="55" dur="500" fill="hold"/>
                                        <p:tgtEl>
                                          <p:spTgt spid="79"/>
                                        </p:tgtEl>
                                        <p:attrNameLst>
                                          <p:attrName>ppt_h</p:attrName>
                                        </p:attrNameLst>
                                      </p:cBhvr>
                                      <p:tavLst>
                                        <p:tav tm="0">
                                          <p:val>
                                            <p:fltVal val="0"/>
                                          </p:val>
                                        </p:tav>
                                        <p:tav tm="100000">
                                          <p:val>
                                            <p:strVal val="#ppt_h"/>
                                          </p:val>
                                        </p:tav>
                                      </p:tavLst>
                                    </p:anim>
                                    <p:animEffect transition="in" filter="fade">
                                      <p:cBhvr>
                                        <p:cTn id="56" dur="500"/>
                                        <p:tgtEl>
                                          <p:spTgt spid="79"/>
                                        </p:tgtEl>
                                      </p:cBhvr>
                                    </p:animEffect>
                                  </p:childTnLst>
                                </p:cTn>
                              </p:par>
                              <p:par>
                                <p:cTn id="57" presetID="53" presetClass="entr" presetSubtype="16" fill="hold" nodeType="withEffect">
                                  <p:stCondLst>
                                    <p:cond delay="1000"/>
                                  </p:stCondLst>
                                  <p:childTnLst>
                                    <p:set>
                                      <p:cBhvr>
                                        <p:cTn id="58" dur="1" fill="hold">
                                          <p:stCondLst>
                                            <p:cond delay="0"/>
                                          </p:stCondLst>
                                        </p:cTn>
                                        <p:tgtEl>
                                          <p:spTgt spid="88"/>
                                        </p:tgtEl>
                                        <p:attrNameLst>
                                          <p:attrName>style.visibility</p:attrName>
                                        </p:attrNameLst>
                                      </p:cBhvr>
                                      <p:to>
                                        <p:strVal val="visible"/>
                                      </p:to>
                                    </p:set>
                                    <p:anim calcmode="lin" valueType="num">
                                      <p:cBhvr>
                                        <p:cTn id="59" dur="500" fill="hold"/>
                                        <p:tgtEl>
                                          <p:spTgt spid="88"/>
                                        </p:tgtEl>
                                        <p:attrNameLst>
                                          <p:attrName>ppt_w</p:attrName>
                                        </p:attrNameLst>
                                      </p:cBhvr>
                                      <p:tavLst>
                                        <p:tav tm="0">
                                          <p:val>
                                            <p:fltVal val="0"/>
                                          </p:val>
                                        </p:tav>
                                        <p:tav tm="100000">
                                          <p:val>
                                            <p:strVal val="#ppt_w"/>
                                          </p:val>
                                        </p:tav>
                                      </p:tavLst>
                                    </p:anim>
                                    <p:anim calcmode="lin" valueType="num">
                                      <p:cBhvr>
                                        <p:cTn id="60" dur="500" fill="hold"/>
                                        <p:tgtEl>
                                          <p:spTgt spid="88"/>
                                        </p:tgtEl>
                                        <p:attrNameLst>
                                          <p:attrName>ppt_h</p:attrName>
                                        </p:attrNameLst>
                                      </p:cBhvr>
                                      <p:tavLst>
                                        <p:tav tm="0">
                                          <p:val>
                                            <p:fltVal val="0"/>
                                          </p:val>
                                        </p:tav>
                                        <p:tav tm="100000">
                                          <p:val>
                                            <p:strVal val="#ppt_h"/>
                                          </p:val>
                                        </p:tav>
                                      </p:tavLst>
                                    </p:anim>
                                    <p:animEffect transition="in" filter="fade">
                                      <p:cBhvr>
                                        <p:cTn id="61" dur="500"/>
                                        <p:tgtEl>
                                          <p:spTgt spid="88"/>
                                        </p:tgtEl>
                                      </p:cBhvr>
                                    </p:animEffect>
                                  </p:childTnLst>
                                </p:cTn>
                              </p:par>
                              <p:par>
                                <p:cTn id="62" presetID="53" presetClass="entr" presetSubtype="16" fill="hold" nodeType="withEffect">
                                  <p:stCondLst>
                                    <p:cond delay="1000"/>
                                  </p:stCondLst>
                                  <p:childTnLst>
                                    <p:set>
                                      <p:cBhvr>
                                        <p:cTn id="63" dur="1" fill="hold">
                                          <p:stCondLst>
                                            <p:cond delay="0"/>
                                          </p:stCondLst>
                                        </p:cTn>
                                        <p:tgtEl>
                                          <p:spTgt spid="93"/>
                                        </p:tgtEl>
                                        <p:attrNameLst>
                                          <p:attrName>style.visibility</p:attrName>
                                        </p:attrNameLst>
                                      </p:cBhvr>
                                      <p:to>
                                        <p:strVal val="visible"/>
                                      </p:to>
                                    </p:set>
                                    <p:anim calcmode="lin" valueType="num">
                                      <p:cBhvr>
                                        <p:cTn id="64" dur="500" fill="hold"/>
                                        <p:tgtEl>
                                          <p:spTgt spid="93"/>
                                        </p:tgtEl>
                                        <p:attrNameLst>
                                          <p:attrName>ppt_w</p:attrName>
                                        </p:attrNameLst>
                                      </p:cBhvr>
                                      <p:tavLst>
                                        <p:tav tm="0">
                                          <p:val>
                                            <p:fltVal val="0"/>
                                          </p:val>
                                        </p:tav>
                                        <p:tav tm="100000">
                                          <p:val>
                                            <p:strVal val="#ppt_w"/>
                                          </p:val>
                                        </p:tav>
                                      </p:tavLst>
                                    </p:anim>
                                    <p:anim calcmode="lin" valueType="num">
                                      <p:cBhvr>
                                        <p:cTn id="65" dur="500" fill="hold"/>
                                        <p:tgtEl>
                                          <p:spTgt spid="93"/>
                                        </p:tgtEl>
                                        <p:attrNameLst>
                                          <p:attrName>ppt_h</p:attrName>
                                        </p:attrNameLst>
                                      </p:cBhvr>
                                      <p:tavLst>
                                        <p:tav tm="0">
                                          <p:val>
                                            <p:fltVal val="0"/>
                                          </p:val>
                                        </p:tav>
                                        <p:tav tm="100000">
                                          <p:val>
                                            <p:strVal val="#ppt_h"/>
                                          </p:val>
                                        </p:tav>
                                      </p:tavLst>
                                    </p:anim>
                                    <p:animEffect transition="in" filter="fade">
                                      <p:cBhvr>
                                        <p:cTn id="66" dur="500"/>
                                        <p:tgtEl>
                                          <p:spTgt spid="93"/>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03"/>
                                        </p:tgtEl>
                                        <p:attrNameLst>
                                          <p:attrName>style.visibility</p:attrName>
                                        </p:attrNameLst>
                                      </p:cBhvr>
                                      <p:to>
                                        <p:strVal val="visible"/>
                                      </p:to>
                                    </p:set>
                                    <p:anim calcmode="lin" valueType="num">
                                      <p:cBhvr>
                                        <p:cTn id="69" dur="500" fill="hold"/>
                                        <p:tgtEl>
                                          <p:spTgt spid="103"/>
                                        </p:tgtEl>
                                        <p:attrNameLst>
                                          <p:attrName>ppt_w</p:attrName>
                                        </p:attrNameLst>
                                      </p:cBhvr>
                                      <p:tavLst>
                                        <p:tav tm="0">
                                          <p:val>
                                            <p:fltVal val="0"/>
                                          </p:val>
                                        </p:tav>
                                        <p:tav tm="100000">
                                          <p:val>
                                            <p:strVal val="#ppt_w"/>
                                          </p:val>
                                        </p:tav>
                                      </p:tavLst>
                                    </p:anim>
                                    <p:anim calcmode="lin" valueType="num">
                                      <p:cBhvr>
                                        <p:cTn id="70" dur="500" fill="hold"/>
                                        <p:tgtEl>
                                          <p:spTgt spid="103"/>
                                        </p:tgtEl>
                                        <p:attrNameLst>
                                          <p:attrName>ppt_h</p:attrName>
                                        </p:attrNameLst>
                                      </p:cBhvr>
                                      <p:tavLst>
                                        <p:tav tm="0">
                                          <p:val>
                                            <p:fltVal val="0"/>
                                          </p:val>
                                        </p:tav>
                                        <p:tav tm="100000">
                                          <p:val>
                                            <p:strVal val="#ppt_h"/>
                                          </p:val>
                                        </p:tav>
                                      </p:tavLst>
                                    </p:anim>
                                    <p:animEffect transition="in" filter="fade">
                                      <p:cBhvr>
                                        <p:cTn id="71" dur="500"/>
                                        <p:tgtEl>
                                          <p:spTgt spid="103"/>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childTnLst>
                                </p:cTn>
                              </p:par>
                              <p:par>
                                <p:cTn id="77" presetID="53" presetClass="entr" presetSubtype="16" fill="hold" grpId="0" nodeType="withEffect">
                                  <p:stCondLst>
                                    <p:cond delay="100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par>
                                <p:cTn id="82" presetID="53" presetClass="entr" presetSubtype="16" fill="hold" grpId="0" nodeType="withEffect">
                                  <p:stCondLst>
                                    <p:cond delay="100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par>
                                <p:cTn id="87" presetID="53" presetClass="entr" presetSubtype="16" fill="hold" grpId="0" nodeType="withEffect">
                                  <p:stCondLst>
                                    <p:cond delay="1000"/>
                                  </p:stCondLst>
                                  <p:childTnLst>
                                    <p:set>
                                      <p:cBhvr>
                                        <p:cTn id="88" dur="1" fill="hold">
                                          <p:stCondLst>
                                            <p:cond delay="0"/>
                                          </p:stCondLst>
                                        </p:cTn>
                                        <p:tgtEl>
                                          <p:spTgt spid="107"/>
                                        </p:tgtEl>
                                        <p:attrNameLst>
                                          <p:attrName>style.visibility</p:attrName>
                                        </p:attrNameLst>
                                      </p:cBhvr>
                                      <p:to>
                                        <p:strVal val="visible"/>
                                      </p:to>
                                    </p:set>
                                    <p:anim calcmode="lin" valueType="num">
                                      <p:cBhvr>
                                        <p:cTn id="89" dur="500" fill="hold"/>
                                        <p:tgtEl>
                                          <p:spTgt spid="107"/>
                                        </p:tgtEl>
                                        <p:attrNameLst>
                                          <p:attrName>ppt_w</p:attrName>
                                        </p:attrNameLst>
                                      </p:cBhvr>
                                      <p:tavLst>
                                        <p:tav tm="0">
                                          <p:val>
                                            <p:fltVal val="0"/>
                                          </p:val>
                                        </p:tav>
                                        <p:tav tm="100000">
                                          <p:val>
                                            <p:strVal val="#ppt_w"/>
                                          </p:val>
                                        </p:tav>
                                      </p:tavLst>
                                    </p:anim>
                                    <p:anim calcmode="lin" valueType="num">
                                      <p:cBhvr>
                                        <p:cTn id="90" dur="500" fill="hold"/>
                                        <p:tgtEl>
                                          <p:spTgt spid="107"/>
                                        </p:tgtEl>
                                        <p:attrNameLst>
                                          <p:attrName>ppt_h</p:attrName>
                                        </p:attrNameLst>
                                      </p:cBhvr>
                                      <p:tavLst>
                                        <p:tav tm="0">
                                          <p:val>
                                            <p:fltVal val="0"/>
                                          </p:val>
                                        </p:tav>
                                        <p:tav tm="100000">
                                          <p:val>
                                            <p:strVal val="#ppt_h"/>
                                          </p:val>
                                        </p:tav>
                                      </p:tavLst>
                                    </p:anim>
                                    <p:animEffect transition="in" filter="fade">
                                      <p:cBhvr>
                                        <p:cTn id="91" dur="500"/>
                                        <p:tgtEl>
                                          <p:spTgt spid="107"/>
                                        </p:tgtEl>
                                      </p:cBhvr>
                                    </p:animEffect>
                                  </p:childTnLst>
                                </p:cTn>
                              </p:par>
                            </p:childTnLst>
                          </p:cTn>
                        </p:par>
                        <p:par>
                          <p:cTn id="92" fill="hold">
                            <p:stCondLst>
                              <p:cond delay="500"/>
                            </p:stCondLst>
                            <p:childTnLst>
                              <p:par>
                                <p:cTn id="93" presetID="42" presetClass="entr" presetSubtype="0"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Effect transition="in" filter="fade">
                                      <p:cBhvr>
                                        <p:cTn id="95" dur="1000"/>
                                        <p:tgtEl>
                                          <p:spTgt spid="98"/>
                                        </p:tgtEl>
                                      </p:cBhvr>
                                    </p:animEffect>
                                    <p:anim calcmode="lin" valueType="num">
                                      <p:cBhvr>
                                        <p:cTn id="96" dur="1000" fill="hold"/>
                                        <p:tgtEl>
                                          <p:spTgt spid="98"/>
                                        </p:tgtEl>
                                        <p:attrNameLst>
                                          <p:attrName>ppt_x</p:attrName>
                                        </p:attrNameLst>
                                      </p:cBhvr>
                                      <p:tavLst>
                                        <p:tav tm="0">
                                          <p:val>
                                            <p:strVal val="#ppt_x"/>
                                          </p:val>
                                        </p:tav>
                                        <p:tav tm="100000">
                                          <p:val>
                                            <p:strVal val="#ppt_x"/>
                                          </p:val>
                                        </p:tav>
                                      </p:tavLst>
                                    </p:anim>
                                    <p:anim calcmode="lin" valueType="num">
                                      <p:cBhvr>
                                        <p:cTn id="97"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P spid="31" grpId="0"/>
      <p:bldP spid="32" grpId="0"/>
      <p:bldP spid="33" grpId="0" animBg="1"/>
      <p:bldP spid="35" grpId="0"/>
      <p:bldP spid="36" grpId="0"/>
      <p:bldP spid="98" grpId="0"/>
      <p:bldP spid="103" grpId="0"/>
      <p:bldP spid="104" grpId="0"/>
      <p:bldP spid="105" grpId="0"/>
      <p:bldP spid="106" grpId="0"/>
      <p:bldP spid="1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成本预算</a:t>
              </a: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资金缺口</a:t>
              </a: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融资计划</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融资用途</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2C3637"/>
                </a:solidFill>
                <a:latin typeface="微软雅黑" panose="020B0503020204020204" pitchFamily="34" charset="-122"/>
                <a:ea typeface="微软雅黑" panose="020B0503020204020204" pitchFamily="34" charset="-122"/>
              </a:rPr>
              <a:t>财务与融资</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第五章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目标预测</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保障措施</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77" name="KSO_Shape"/>
          <p:cNvSpPr/>
          <p:nvPr/>
        </p:nvSpPr>
        <p:spPr bwMode="auto">
          <a:xfrm>
            <a:off x="5399290" y="1412776"/>
            <a:ext cx="1327945" cy="1274829"/>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78" name="圆角矩形 7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0" name="圆角矩形 7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0" name="圆角矩形 8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32</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64"/>
                                        </p:tgtEl>
                                        <p:attrNameLst>
                                          <p:attrName>style.visibility</p:attrName>
                                        </p:attrNameLst>
                                      </p:cBhvr>
                                      <p:to>
                                        <p:strVal val="visible"/>
                                      </p:to>
                                    </p:set>
                                    <p:anim calcmode="lin" valueType="num">
                                      <p:cBhvr>
                                        <p:cTn id="18" dur="500" fill="hold"/>
                                        <p:tgtEl>
                                          <p:spTgt spid="64"/>
                                        </p:tgtEl>
                                        <p:attrNameLst>
                                          <p:attrName>ppt_w</p:attrName>
                                        </p:attrNameLst>
                                      </p:cBhvr>
                                      <p:tavLst>
                                        <p:tav tm="0">
                                          <p:val>
                                            <p:fltVal val="0"/>
                                          </p:val>
                                        </p:tav>
                                        <p:tav tm="100000">
                                          <p:val>
                                            <p:strVal val="#ppt_w"/>
                                          </p:val>
                                        </p:tav>
                                      </p:tavLst>
                                    </p:anim>
                                    <p:anim calcmode="lin" valueType="num">
                                      <p:cBhvr>
                                        <p:cTn id="19" dur="500" fill="hold"/>
                                        <p:tgtEl>
                                          <p:spTgt spid="64"/>
                                        </p:tgtEl>
                                        <p:attrNameLst>
                                          <p:attrName>ppt_h</p:attrName>
                                        </p:attrNameLst>
                                      </p:cBhvr>
                                      <p:tavLst>
                                        <p:tav tm="0">
                                          <p:val>
                                            <p:fltVal val="0"/>
                                          </p:val>
                                        </p:tav>
                                        <p:tav tm="100000">
                                          <p:val>
                                            <p:strVal val="#ppt_h"/>
                                          </p:val>
                                        </p:tav>
                                      </p:tavLst>
                                    </p:anim>
                                    <p:animEffect transition="in" filter="fade">
                                      <p:cBhvr>
                                        <p:cTn id="20" dur="500"/>
                                        <p:tgtEl>
                                          <p:spTgt spid="6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77"/>
                                        </p:tgtEl>
                                        <p:attrNameLst>
                                          <p:attrName>style.visibility</p:attrName>
                                        </p:attrNameLst>
                                      </p:cBhvr>
                                      <p:to>
                                        <p:strVal val="visible"/>
                                      </p:to>
                                    </p:set>
                                    <p:anim calcmode="lin" valueType="num">
                                      <p:cBhvr>
                                        <p:cTn id="23" dur="500" fill="hold"/>
                                        <p:tgtEl>
                                          <p:spTgt spid="77"/>
                                        </p:tgtEl>
                                        <p:attrNameLst>
                                          <p:attrName>ppt_w</p:attrName>
                                        </p:attrNameLst>
                                      </p:cBhvr>
                                      <p:tavLst>
                                        <p:tav tm="0">
                                          <p:val>
                                            <p:fltVal val="0"/>
                                          </p:val>
                                        </p:tav>
                                        <p:tav tm="100000">
                                          <p:val>
                                            <p:strVal val="#ppt_w"/>
                                          </p:val>
                                        </p:tav>
                                      </p:tavLst>
                                    </p:anim>
                                    <p:anim calcmode="lin" valueType="num">
                                      <p:cBhvr>
                                        <p:cTn id="24" dur="500" fill="hold"/>
                                        <p:tgtEl>
                                          <p:spTgt spid="77"/>
                                        </p:tgtEl>
                                        <p:attrNameLst>
                                          <p:attrName>ppt_h</p:attrName>
                                        </p:attrNameLst>
                                      </p:cBhvr>
                                      <p:tavLst>
                                        <p:tav tm="0">
                                          <p:val>
                                            <p:fltVal val="0"/>
                                          </p:val>
                                        </p:tav>
                                        <p:tav tm="100000">
                                          <p:val>
                                            <p:strVal val="#ppt_h"/>
                                          </p:val>
                                        </p:tav>
                                      </p:tavLst>
                                    </p:anim>
                                    <p:animEffect transition="in" filter="fade">
                                      <p:cBhvr>
                                        <p:cTn id="25" dur="500"/>
                                        <p:tgtEl>
                                          <p:spTgt spid="77"/>
                                        </p:tgtEl>
                                      </p:cBhvr>
                                    </p:animEffect>
                                    <p:anim calcmode="lin" valueType="num">
                                      <p:cBhvr>
                                        <p:cTn id="26" dur="500" fill="hold"/>
                                        <p:tgtEl>
                                          <p:spTgt spid="77"/>
                                        </p:tgtEl>
                                        <p:attrNameLst>
                                          <p:attrName>ppt_x</p:attrName>
                                        </p:attrNameLst>
                                      </p:cBhvr>
                                      <p:tavLst>
                                        <p:tav tm="0">
                                          <p:val>
                                            <p:fltVal val="0.5"/>
                                          </p:val>
                                        </p:tav>
                                        <p:tav tm="100000">
                                          <p:val>
                                            <p:strVal val="#ppt_x"/>
                                          </p:val>
                                        </p:tav>
                                      </p:tavLst>
                                    </p:anim>
                                    <p:anim calcmode="lin" valueType="num">
                                      <p:cBhvr>
                                        <p:cTn id="27" dur="500" fill="hold"/>
                                        <p:tgtEl>
                                          <p:spTgt spid="77"/>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53"/>
                                        </p:tgtEl>
                                        <p:attrNameLst>
                                          <p:attrName>style.visibility</p:attrName>
                                        </p:attrNameLst>
                                      </p:cBhvr>
                                      <p:to>
                                        <p:strVal val="visible"/>
                                      </p:to>
                                    </p:set>
                                    <p:anim calcmode="lin" valueType="num">
                                      <p:cBhvr>
                                        <p:cTn id="30" dur="500" fill="hold"/>
                                        <p:tgtEl>
                                          <p:spTgt spid="53"/>
                                        </p:tgtEl>
                                        <p:attrNameLst>
                                          <p:attrName>ppt_w</p:attrName>
                                        </p:attrNameLst>
                                      </p:cBhvr>
                                      <p:tavLst>
                                        <p:tav tm="0">
                                          <p:val>
                                            <p:fltVal val="0"/>
                                          </p:val>
                                        </p:tav>
                                        <p:tav tm="100000">
                                          <p:val>
                                            <p:strVal val="#ppt_w"/>
                                          </p:val>
                                        </p:tav>
                                      </p:tavLst>
                                    </p:anim>
                                    <p:anim calcmode="lin" valueType="num">
                                      <p:cBhvr>
                                        <p:cTn id="31" dur="500" fill="hold"/>
                                        <p:tgtEl>
                                          <p:spTgt spid="53"/>
                                        </p:tgtEl>
                                        <p:attrNameLst>
                                          <p:attrName>ppt_h</p:attrName>
                                        </p:attrNameLst>
                                      </p:cBhvr>
                                      <p:tavLst>
                                        <p:tav tm="0">
                                          <p:val>
                                            <p:fltVal val="0"/>
                                          </p:val>
                                        </p:tav>
                                        <p:tav tm="100000">
                                          <p:val>
                                            <p:strVal val="#ppt_h"/>
                                          </p:val>
                                        </p:tav>
                                      </p:tavLst>
                                    </p:anim>
                                    <p:animEffect transition="in" filter="fade">
                                      <p:cBhvr>
                                        <p:cTn id="32" dur="500"/>
                                        <p:tgtEl>
                                          <p:spTgt spid="5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66"/>
                                        </p:tgtEl>
                                        <p:attrNameLst>
                                          <p:attrName>style.visibility</p:attrName>
                                        </p:attrNameLst>
                                      </p:cBhvr>
                                      <p:to>
                                        <p:strVal val="visible"/>
                                      </p:to>
                                    </p:set>
                                    <p:animEffect transition="in" filter="barn(inVertical)">
                                      <p:cBhvr>
                                        <p:cTn id="35" dur="500"/>
                                        <p:tgtEl>
                                          <p:spTgt spid="66"/>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par>
                                <p:cTn id="41" presetID="53" presetClass="entr" presetSubtype="16" fill="hold" nodeType="withEffect">
                                  <p:stCondLst>
                                    <p:cond delay="2500"/>
                                  </p:stCondLst>
                                  <p:childTnLst>
                                    <p:set>
                                      <p:cBhvr>
                                        <p:cTn id="42" dur="1" fill="hold">
                                          <p:stCondLst>
                                            <p:cond delay="0"/>
                                          </p:stCondLst>
                                        </p:cTn>
                                        <p:tgtEl>
                                          <p:spTgt spid="36"/>
                                        </p:tgtEl>
                                        <p:attrNameLst>
                                          <p:attrName>style.visibility</p:attrName>
                                        </p:attrNameLst>
                                      </p:cBhvr>
                                      <p:to>
                                        <p:strVal val="visible"/>
                                      </p:to>
                                    </p:set>
                                    <p:anim calcmode="lin" valueType="num">
                                      <p:cBhvr>
                                        <p:cTn id="43" dur="500" fill="hold"/>
                                        <p:tgtEl>
                                          <p:spTgt spid="36"/>
                                        </p:tgtEl>
                                        <p:attrNameLst>
                                          <p:attrName>ppt_w</p:attrName>
                                        </p:attrNameLst>
                                      </p:cBhvr>
                                      <p:tavLst>
                                        <p:tav tm="0">
                                          <p:val>
                                            <p:fltVal val="0"/>
                                          </p:val>
                                        </p:tav>
                                        <p:tav tm="100000">
                                          <p:val>
                                            <p:strVal val="#ppt_w"/>
                                          </p:val>
                                        </p:tav>
                                      </p:tavLst>
                                    </p:anim>
                                    <p:anim calcmode="lin" valueType="num">
                                      <p:cBhvr>
                                        <p:cTn id="44" dur="500" fill="hold"/>
                                        <p:tgtEl>
                                          <p:spTgt spid="36"/>
                                        </p:tgtEl>
                                        <p:attrNameLst>
                                          <p:attrName>ppt_h</p:attrName>
                                        </p:attrNameLst>
                                      </p:cBhvr>
                                      <p:tavLst>
                                        <p:tav tm="0">
                                          <p:val>
                                            <p:fltVal val="0"/>
                                          </p:val>
                                        </p:tav>
                                        <p:tav tm="100000">
                                          <p:val>
                                            <p:strVal val="#ppt_h"/>
                                          </p:val>
                                        </p:tav>
                                      </p:tavLst>
                                    </p:anim>
                                    <p:animEffect transition="in" filter="fade">
                                      <p:cBhvr>
                                        <p:cTn id="45" dur="500"/>
                                        <p:tgtEl>
                                          <p:spTgt spid="3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53" presetClass="entr" presetSubtype="16" fill="hold" nodeType="withEffect">
                                  <p:stCondLst>
                                    <p:cond delay="2500"/>
                                  </p:stCondLst>
                                  <p:childTnLst>
                                    <p:set>
                                      <p:cBhvr>
                                        <p:cTn id="52" dur="1" fill="hold">
                                          <p:stCondLst>
                                            <p:cond delay="0"/>
                                          </p:stCondLst>
                                        </p:cTn>
                                        <p:tgtEl>
                                          <p:spTgt spid="48"/>
                                        </p:tgtEl>
                                        <p:attrNameLst>
                                          <p:attrName>style.visibility</p:attrName>
                                        </p:attrNameLst>
                                      </p:cBhvr>
                                      <p:to>
                                        <p:strVal val="visible"/>
                                      </p:to>
                                    </p:set>
                                    <p:anim calcmode="lin" valueType="num">
                                      <p:cBhvr>
                                        <p:cTn id="53" dur="500" fill="hold"/>
                                        <p:tgtEl>
                                          <p:spTgt spid="48"/>
                                        </p:tgtEl>
                                        <p:attrNameLst>
                                          <p:attrName>ppt_w</p:attrName>
                                        </p:attrNameLst>
                                      </p:cBhvr>
                                      <p:tavLst>
                                        <p:tav tm="0">
                                          <p:val>
                                            <p:fltVal val="0"/>
                                          </p:val>
                                        </p:tav>
                                        <p:tav tm="100000">
                                          <p:val>
                                            <p:strVal val="#ppt_w"/>
                                          </p:val>
                                        </p:tav>
                                      </p:tavLst>
                                    </p:anim>
                                    <p:anim calcmode="lin" valueType="num">
                                      <p:cBhvr>
                                        <p:cTn id="54" dur="500" fill="hold"/>
                                        <p:tgtEl>
                                          <p:spTgt spid="48"/>
                                        </p:tgtEl>
                                        <p:attrNameLst>
                                          <p:attrName>ppt_h</p:attrName>
                                        </p:attrNameLst>
                                      </p:cBhvr>
                                      <p:tavLst>
                                        <p:tav tm="0">
                                          <p:val>
                                            <p:fltVal val="0"/>
                                          </p:val>
                                        </p:tav>
                                        <p:tav tm="100000">
                                          <p:val>
                                            <p:strVal val="#ppt_h"/>
                                          </p:val>
                                        </p:tav>
                                      </p:tavLst>
                                    </p:anim>
                                    <p:animEffect transition="in" filter="fade">
                                      <p:cBhvr>
                                        <p:cTn id="55" dur="500"/>
                                        <p:tgtEl>
                                          <p:spTgt spid="4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par>
                                <p:cTn id="61" presetID="53" presetClass="entr" presetSubtype="16" fill="hold" nodeType="withEffect">
                                  <p:stCondLst>
                                    <p:cond delay="2500"/>
                                  </p:stCondLst>
                                  <p:childTnLst>
                                    <p:set>
                                      <p:cBhvr>
                                        <p:cTn id="62" dur="1" fill="hold">
                                          <p:stCondLst>
                                            <p:cond delay="0"/>
                                          </p:stCondLst>
                                        </p:cTn>
                                        <p:tgtEl>
                                          <p:spTgt spid="72"/>
                                        </p:tgtEl>
                                        <p:attrNameLst>
                                          <p:attrName>style.visibility</p:attrName>
                                        </p:attrNameLst>
                                      </p:cBhvr>
                                      <p:to>
                                        <p:strVal val="visible"/>
                                      </p:to>
                                    </p:set>
                                    <p:anim calcmode="lin" valueType="num">
                                      <p:cBhvr>
                                        <p:cTn id="63" dur="500" fill="hold"/>
                                        <p:tgtEl>
                                          <p:spTgt spid="72"/>
                                        </p:tgtEl>
                                        <p:attrNameLst>
                                          <p:attrName>ppt_w</p:attrName>
                                        </p:attrNameLst>
                                      </p:cBhvr>
                                      <p:tavLst>
                                        <p:tav tm="0">
                                          <p:val>
                                            <p:fltVal val="0"/>
                                          </p:val>
                                        </p:tav>
                                        <p:tav tm="100000">
                                          <p:val>
                                            <p:strVal val="#ppt_w"/>
                                          </p:val>
                                        </p:tav>
                                      </p:tavLst>
                                    </p:anim>
                                    <p:anim calcmode="lin" valueType="num">
                                      <p:cBhvr>
                                        <p:cTn id="64" dur="500" fill="hold"/>
                                        <p:tgtEl>
                                          <p:spTgt spid="72"/>
                                        </p:tgtEl>
                                        <p:attrNameLst>
                                          <p:attrName>ppt_h</p:attrName>
                                        </p:attrNameLst>
                                      </p:cBhvr>
                                      <p:tavLst>
                                        <p:tav tm="0">
                                          <p:val>
                                            <p:fltVal val="0"/>
                                          </p:val>
                                        </p:tav>
                                        <p:tav tm="100000">
                                          <p:val>
                                            <p:strVal val="#ppt_h"/>
                                          </p:val>
                                        </p:tav>
                                      </p:tavLst>
                                    </p:anim>
                                    <p:animEffect transition="in" filter="fade">
                                      <p:cBhvr>
                                        <p:cTn id="65" dur="500"/>
                                        <p:tgtEl>
                                          <p:spTgt spid="72"/>
                                        </p:tgtEl>
                                      </p:cBhvr>
                                    </p:animEffect>
                                  </p:childTnLst>
                                </p:cTn>
                              </p:par>
                              <p:par>
                                <p:cTn id="66" presetID="32" presetClass="emph" presetSubtype="0" fill="hold" nodeType="withEffect">
                                  <p:stCondLst>
                                    <p:cond delay="3000"/>
                                  </p:stCondLst>
                                  <p:childTnLst>
                                    <p:animRot by="120000">
                                      <p:cBhvr>
                                        <p:cTn id="67" dur="100" fill="hold">
                                          <p:stCondLst>
                                            <p:cond delay="0"/>
                                          </p:stCondLst>
                                        </p:cTn>
                                        <p:tgtEl>
                                          <p:spTgt spid="31"/>
                                        </p:tgtEl>
                                        <p:attrNameLst>
                                          <p:attrName>r</p:attrName>
                                        </p:attrNameLst>
                                      </p:cBhvr>
                                    </p:animRot>
                                    <p:animRot by="-240000">
                                      <p:cBhvr>
                                        <p:cTn id="68" dur="200" fill="hold">
                                          <p:stCondLst>
                                            <p:cond delay="200"/>
                                          </p:stCondLst>
                                        </p:cTn>
                                        <p:tgtEl>
                                          <p:spTgt spid="31"/>
                                        </p:tgtEl>
                                        <p:attrNameLst>
                                          <p:attrName>r</p:attrName>
                                        </p:attrNameLst>
                                      </p:cBhvr>
                                    </p:animRot>
                                    <p:animRot by="240000">
                                      <p:cBhvr>
                                        <p:cTn id="69" dur="200" fill="hold">
                                          <p:stCondLst>
                                            <p:cond delay="400"/>
                                          </p:stCondLst>
                                        </p:cTn>
                                        <p:tgtEl>
                                          <p:spTgt spid="31"/>
                                        </p:tgtEl>
                                        <p:attrNameLst>
                                          <p:attrName>r</p:attrName>
                                        </p:attrNameLst>
                                      </p:cBhvr>
                                    </p:animRot>
                                    <p:animRot by="-240000">
                                      <p:cBhvr>
                                        <p:cTn id="70" dur="200" fill="hold">
                                          <p:stCondLst>
                                            <p:cond delay="600"/>
                                          </p:stCondLst>
                                        </p:cTn>
                                        <p:tgtEl>
                                          <p:spTgt spid="31"/>
                                        </p:tgtEl>
                                        <p:attrNameLst>
                                          <p:attrName>r</p:attrName>
                                        </p:attrNameLst>
                                      </p:cBhvr>
                                    </p:animRot>
                                    <p:animRot by="120000">
                                      <p:cBhvr>
                                        <p:cTn id="71" dur="200" fill="hold">
                                          <p:stCondLst>
                                            <p:cond delay="800"/>
                                          </p:stCondLst>
                                        </p:cTn>
                                        <p:tgtEl>
                                          <p:spTgt spid="31"/>
                                        </p:tgtEl>
                                        <p:attrNameLst>
                                          <p:attrName>r</p:attrName>
                                        </p:attrNameLst>
                                      </p:cBhvr>
                                    </p:animRot>
                                  </p:childTnLst>
                                </p:cTn>
                              </p:par>
                              <p:par>
                                <p:cTn id="72" presetID="32" presetClass="emph" presetSubtype="0" fill="hold" nodeType="withEffect">
                                  <p:stCondLst>
                                    <p:cond delay="3000"/>
                                  </p:stCondLst>
                                  <p:childTnLst>
                                    <p:animRot by="120000">
                                      <p:cBhvr>
                                        <p:cTn id="73" dur="100" fill="hold">
                                          <p:stCondLst>
                                            <p:cond delay="0"/>
                                          </p:stCondLst>
                                        </p:cTn>
                                        <p:tgtEl>
                                          <p:spTgt spid="36"/>
                                        </p:tgtEl>
                                        <p:attrNameLst>
                                          <p:attrName>r</p:attrName>
                                        </p:attrNameLst>
                                      </p:cBhvr>
                                    </p:animRot>
                                    <p:animRot by="-240000">
                                      <p:cBhvr>
                                        <p:cTn id="74" dur="200" fill="hold">
                                          <p:stCondLst>
                                            <p:cond delay="200"/>
                                          </p:stCondLst>
                                        </p:cTn>
                                        <p:tgtEl>
                                          <p:spTgt spid="36"/>
                                        </p:tgtEl>
                                        <p:attrNameLst>
                                          <p:attrName>r</p:attrName>
                                        </p:attrNameLst>
                                      </p:cBhvr>
                                    </p:animRot>
                                    <p:animRot by="240000">
                                      <p:cBhvr>
                                        <p:cTn id="75" dur="200" fill="hold">
                                          <p:stCondLst>
                                            <p:cond delay="400"/>
                                          </p:stCondLst>
                                        </p:cTn>
                                        <p:tgtEl>
                                          <p:spTgt spid="36"/>
                                        </p:tgtEl>
                                        <p:attrNameLst>
                                          <p:attrName>r</p:attrName>
                                        </p:attrNameLst>
                                      </p:cBhvr>
                                    </p:animRot>
                                    <p:animRot by="-240000">
                                      <p:cBhvr>
                                        <p:cTn id="76" dur="200" fill="hold">
                                          <p:stCondLst>
                                            <p:cond delay="600"/>
                                          </p:stCondLst>
                                        </p:cTn>
                                        <p:tgtEl>
                                          <p:spTgt spid="36"/>
                                        </p:tgtEl>
                                        <p:attrNameLst>
                                          <p:attrName>r</p:attrName>
                                        </p:attrNameLst>
                                      </p:cBhvr>
                                    </p:animRot>
                                    <p:animRot by="120000">
                                      <p:cBhvr>
                                        <p:cTn id="77" dur="200" fill="hold">
                                          <p:stCondLst>
                                            <p:cond delay="800"/>
                                          </p:stCondLst>
                                        </p:cTn>
                                        <p:tgtEl>
                                          <p:spTgt spid="36"/>
                                        </p:tgtEl>
                                        <p:attrNameLst>
                                          <p:attrName>r</p:attrName>
                                        </p:attrNameLst>
                                      </p:cBhvr>
                                    </p:animRot>
                                  </p:childTnLst>
                                </p:cTn>
                              </p:par>
                              <p:par>
                                <p:cTn id="78" presetID="32" presetClass="emph" presetSubtype="0" fill="hold" nodeType="withEffect">
                                  <p:stCondLst>
                                    <p:cond delay="3000"/>
                                  </p:stCondLst>
                                  <p:childTnLst>
                                    <p:animRot by="120000">
                                      <p:cBhvr>
                                        <p:cTn id="79" dur="100" fill="hold">
                                          <p:stCondLst>
                                            <p:cond delay="0"/>
                                          </p:stCondLst>
                                        </p:cTn>
                                        <p:tgtEl>
                                          <p:spTgt spid="41"/>
                                        </p:tgtEl>
                                        <p:attrNameLst>
                                          <p:attrName>r</p:attrName>
                                        </p:attrNameLst>
                                      </p:cBhvr>
                                    </p:animRot>
                                    <p:animRot by="-240000">
                                      <p:cBhvr>
                                        <p:cTn id="80" dur="200" fill="hold">
                                          <p:stCondLst>
                                            <p:cond delay="200"/>
                                          </p:stCondLst>
                                        </p:cTn>
                                        <p:tgtEl>
                                          <p:spTgt spid="41"/>
                                        </p:tgtEl>
                                        <p:attrNameLst>
                                          <p:attrName>r</p:attrName>
                                        </p:attrNameLst>
                                      </p:cBhvr>
                                    </p:animRot>
                                    <p:animRot by="240000">
                                      <p:cBhvr>
                                        <p:cTn id="81" dur="200" fill="hold">
                                          <p:stCondLst>
                                            <p:cond delay="400"/>
                                          </p:stCondLst>
                                        </p:cTn>
                                        <p:tgtEl>
                                          <p:spTgt spid="41"/>
                                        </p:tgtEl>
                                        <p:attrNameLst>
                                          <p:attrName>r</p:attrName>
                                        </p:attrNameLst>
                                      </p:cBhvr>
                                    </p:animRot>
                                    <p:animRot by="-240000">
                                      <p:cBhvr>
                                        <p:cTn id="82" dur="200" fill="hold">
                                          <p:stCondLst>
                                            <p:cond delay="600"/>
                                          </p:stCondLst>
                                        </p:cTn>
                                        <p:tgtEl>
                                          <p:spTgt spid="41"/>
                                        </p:tgtEl>
                                        <p:attrNameLst>
                                          <p:attrName>r</p:attrName>
                                        </p:attrNameLst>
                                      </p:cBhvr>
                                    </p:animRot>
                                    <p:animRot by="120000">
                                      <p:cBhvr>
                                        <p:cTn id="83" dur="200" fill="hold">
                                          <p:stCondLst>
                                            <p:cond delay="800"/>
                                          </p:stCondLst>
                                        </p:cTn>
                                        <p:tgtEl>
                                          <p:spTgt spid="41"/>
                                        </p:tgtEl>
                                        <p:attrNameLst>
                                          <p:attrName>r</p:attrName>
                                        </p:attrNameLst>
                                      </p:cBhvr>
                                    </p:animRot>
                                  </p:childTnLst>
                                </p:cTn>
                              </p:par>
                              <p:par>
                                <p:cTn id="84" presetID="32" presetClass="emph" presetSubtype="0" fill="hold" nodeType="withEffect">
                                  <p:stCondLst>
                                    <p:cond delay="3000"/>
                                  </p:stCondLst>
                                  <p:childTnLst>
                                    <p:animRot by="120000">
                                      <p:cBhvr>
                                        <p:cTn id="85" dur="100" fill="hold">
                                          <p:stCondLst>
                                            <p:cond delay="0"/>
                                          </p:stCondLst>
                                        </p:cTn>
                                        <p:tgtEl>
                                          <p:spTgt spid="48"/>
                                        </p:tgtEl>
                                        <p:attrNameLst>
                                          <p:attrName>r</p:attrName>
                                        </p:attrNameLst>
                                      </p:cBhvr>
                                    </p:animRot>
                                    <p:animRot by="-240000">
                                      <p:cBhvr>
                                        <p:cTn id="86" dur="200" fill="hold">
                                          <p:stCondLst>
                                            <p:cond delay="200"/>
                                          </p:stCondLst>
                                        </p:cTn>
                                        <p:tgtEl>
                                          <p:spTgt spid="48"/>
                                        </p:tgtEl>
                                        <p:attrNameLst>
                                          <p:attrName>r</p:attrName>
                                        </p:attrNameLst>
                                      </p:cBhvr>
                                    </p:animRot>
                                    <p:animRot by="240000">
                                      <p:cBhvr>
                                        <p:cTn id="87" dur="200" fill="hold">
                                          <p:stCondLst>
                                            <p:cond delay="400"/>
                                          </p:stCondLst>
                                        </p:cTn>
                                        <p:tgtEl>
                                          <p:spTgt spid="48"/>
                                        </p:tgtEl>
                                        <p:attrNameLst>
                                          <p:attrName>r</p:attrName>
                                        </p:attrNameLst>
                                      </p:cBhvr>
                                    </p:animRot>
                                    <p:animRot by="-240000">
                                      <p:cBhvr>
                                        <p:cTn id="88" dur="200" fill="hold">
                                          <p:stCondLst>
                                            <p:cond delay="600"/>
                                          </p:stCondLst>
                                        </p:cTn>
                                        <p:tgtEl>
                                          <p:spTgt spid="48"/>
                                        </p:tgtEl>
                                        <p:attrNameLst>
                                          <p:attrName>r</p:attrName>
                                        </p:attrNameLst>
                                      </p:cBhvr>
                                    </p:animRot>
                                    <p:animRot by="120000">
                                      <p:cBhvr>
                                        <p:cTn id="89" dur="200" fill="hold">
                                          <p:stCondLst>
                                            <p:cond delay="800"/>
                                          </p:stCondLst>
                                        </p:cTn>
                                        <p:tgtEl>
                                          <p:spTgt spid="48"/>
                                        </p:tgtEl>
                                        <p:attrNameLst>
                                          <p:attrName>r</p:attrName>
                                        </p:attrNameLst>
                                      </p:cBhvr>
                                    </p:animRot>
                                  </p:childTnLst>
                                </p:cTn>
                              </p:par>
                              <p:par>
                                <p:cTn id="90" presetID="32" presetClass="emph" presetSubtype="0" fill="hold" nodeType="withEffect">
                                  <p:stCondLst>
                                    <p:cond delay="3000"/>
                                  </p:stCondLst>
                                  <p:childTnLst>
                                    <p:animRot by="120000">
                                      <p:cBhvr>
                                        <p:cTn id="91" dur="100" fill="hold">
                                          <p:stCondLst>
                                            <p:cond delay="0"/>
                                          </p:stCondLst>
                                        </p:cTn>
                                        <p:tgtEl>
                                          <p:spTgt spid="67"/>
                                        </p:tgtEl>
                                        <p:attrNameLst>
                                          <p:attrName>r</p:attrName>
                                        </p:attrNameLst>
                                      </p:cBhvr>
                                    </p:animRot>
                                    <p:animRot by="-240000">
                                      <p:cBhvr>
                                        <p:cTn id="92" dur="200" fill="hold">
                                          <p:stCondLst>
                                            <p:cond delay="200"/>
                                          </p:stCondLst>
                                        </p:cTn>
                                        <p:tgtEl>
                                          <p:spTgt spid="67"/>
                                        </p:tgtEl>
                                        <p:attrNameLst>
                                          <p:attrName>r</p:attrName>
                                        </p:attrNameLst>
                                      </p:cBhvr>
                                    </p:animRot>
                                    <p:animRot by="240000">
                                      <p:cBhvr>
                                        <p:cTn id="93" dur="200" fill="hold">
                                          <p:stCondLst>
                                            <p:cond delay="400"/>
                                          </p:stCondLst>
                                        </p:cTn>
                                        <p:tgtEl>
                                          <p:spTgt spid="67"/>
                                        </p:tgtEl>
                                        <p:attrNameLst>
                                          <p:attrName>r</p:attrName>
                                        </p:attrNameLst>
                                      </p:cBhvr>
                                    </p:animRot>
                                    <p:animRot by="-240000">
                                      <p:cBhvr>
                                        <p:cTn id="94" dur="200" fill="hold">
                                          <p:stCondLst>
                                            <p:cond delay="600"/>
                                          </p:stCondLst>
                                        </p:cTn>
                                        <p:tgtEl>
                                          <p:spTgt spid="67"/>
                                        </p:tgtEl>
                                        <p:attrNameLst>
                                          <p:attrName>r</p:attrName>
                                        </p:attrNameLst>
                                      </p:cBhvr>
                                    </p:animRot>
                                    <p:animRot by="120000">
                                      <p:cBhvr>
                                        <p:cTn id="95" dur="200" fill="hold">
                                          <p:stCondLst>
                                            <p:cond delay="800"/>
                                          </p:stCondLst>
                                        </p:cTn>
                                        <p:tgtEl>
                                          <p:spTgt spid="67"/>
                                        </p:tgtEl>
                                        <p:attrNameLst>
                                          <p:attrName>r</p:attrName>
                                        </p:attrNameLst>
                                      </p:cBhvr>
                                    </p:animRot>
                                  </p:childTnLst>
                                </p:cTn>
                              </p:par>
                              <p:par>
                                <p:cTn id="96" presetID="32" presetClass="emph" presetSubtype="0" fill="hold" nodeType="withEffect">
                                  <p:stCondLst>
                                    <p:cond delay="3500"/>
                                  </p:stCondLst>
                                  <p:childTnLst>
                                    <p:animRot by="120000">
                                      <p:cBhvr>
                                        <p:cTn id="97" dur="100" fill="hold">
                                          <p:stCondLst>
                                            <p:cond delay="0"/>
                                          </p:stCondLst>
                                        </p:cTn>
                                        <p:tgtEl>
                                          <p:spTgt spid="72"/>
                                        </p:tgtEl>
                                        <p:attrNameLst>
                                          <p:attrName>r</p:attrName>
                                        </p:attrNameLst>
                                      </p:cBhvr>
                                    </p:animRot>
                                    <p:animRot by="-240000">
                                      <p:cBhvr>
                                        <p:cTn id="98" dur="200" fill="hold">
                                          <p:stCondLst>
                                            <p:cond delay="200"/>
                                          </p:stCondLst>
                                        </p:cTn>
                                        <p:tgtEl>
                                          <p:spTgt spid="72"/>
                                        </p:tgtEl>
                                        <p:attrNameLst>
                                          <p:attrName>r</p:attrName>
                                        </p:attrNameLst>
                                      </p:cBhvr>
                                    </p:animRot>
                                    <p:animRot by="240000">
                                      <p:cBhvr>
                                        <p:cTn id="99" dur="200" fill="hold">
                                          <p:stCondLst>
                                            <p:cond delay="400"/>
                                          </p:stCondLst>
                                        </p:cTn>
                                        <p:tgtEl>
                                          <p:spTgt spid="72"/>
                                        </p:tgtEl>
                                        <p:attrNameLst>
                                          <p:attrName>r</p:attrName>
                                        </p:attrNameLst>
                                      </p:cBhvr>
                                    </p:animRot>
                                    <p:animRot by="-240000">
                                      <p:cBhvr>
                                        <p:cTn id="100" dur="200" fill="hold">
                                          <p:stCondLst>
                                            <p:cond delay="600"/>
                                          </p:stCondLst>
                                        </p:cTn>
                                        <p:tgtEl>
                                          <p:spTgt spid="72"/>
                                        </p:tgtEl>
                                        <p:attrNameLst>
                                          <p:attrName>r</p:attrName>
                                        </p:attrNameLst>
                                      </p:cBhvr>
                                    </p:animRot>
                                    <p:animRot by="120000">
                                      <p:cBhvr>
                                        <p:cTn id="101" dur="200" fill="hold">
                                          <p:stCondLst>
                                            <p:cond delay="800"/>
                                          </p:stCondLst>
                                        </p:cTn>
                                        <p:tgtEl>
                                          <p:spTgt spid="72"/>
                                        </p:tgtEl>
                                        <p:attrNameLst>
                                          <p:attrName>r</p:attrName>
                                        </p:attrNameLst>
                                      </p:cBhvr>
                                    </p:animRot>
                                  </p:childTnLst>
                                </p:cTn>
                              </p:par>
                            </p:childTnLst>
                          </p:cTn>
                        </p:par>
                        <p:par>
                          <p:cTn id="102" fill="hold">
                            <p:stCondLst>
                              <p:cond delay="5500"/>
                            </p:stCondLst>
                            <p:childTnLst>
                              <p:par>
                                <p:cTn id="103" presetID="10" presetClass="entr" presetSubtype="0" fill="hold" grpId="1"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par>
                                <p:cTn id="106" presetID="10" presetClass="entr" presetSubtype="0" fill="hold" grpId="1"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1"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fade">
                                      <p:cBhvr>
                                        <p:cTn id="111" dur="500"/>
                                        <p:tgtEl>
                                          <p:spTgt spid="56"/>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1"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500"/>
                                        <p:tgtEl>
                                          <p:spTgt spid="58"/>
                                        </p:tgtEl>
                                      </p:cBhvr>
                                    </p:animEffect>
                                  </p:childTnLst>
                                </p:cTn>
                              </p:par>
                              <p:par>
                                <p:cTn id="118" presetID="10" presetClass="entr" presetSubtype="0" fill="hold" grpId="1"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500"/>
                                        <p:tgtEl>
                                          <p:spTgt spid="59"/>
                                        </p:tgtEl>
                                      </p:cBhvr>
                                    </p:animEffect>
                                  </p:childTnLst>
                                </p:cTn>
                              </p:par>
                              <p:par>
                                <p:cTn id="121" presetID="10" presetClass="entr" presetSubtype="0" fill="hold" grpId="1"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par>
                                <p:cTn id="124" presetID="10" presetClass="entr" presetSubtype="0" fill="hold" grpId="1"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fade">
                                      <p:cBhvr>
                                        <p:cTn id="126" dur="500"/>
                                        <p:tgtEl>
                                          <p:spTgt spid="61"/>
                                        </p:tgtEl>
                                      </p:cBhvr>
                                    </p:animEffect>
                                  </p:childTnLst>
                                </p:cTn>
                              </p:par>
                              <p:par>
                                <p:cTn id="127" presetID="10" presetClass="entr" presetSubtype="0" fill="hold" grpId="1" nodeType="withEffect">
                                  <p:stCondLst>
                                    <p:cond delay="0"/>
                                  </p:stCondLst>
                                  <p:childTnLst>
                                    <p:set>
                                      <p:cBhvr>
                                        <p:cTn id="128" dur="1" fill="hold">
                                          <p:stCondLst>
                                            <p:cond delay="0"/>
                                          </p:stCondLst>
                                        </p:cTn>
                                        <p:tgtEl>
                                          <p:spTgt spid="62"/>
                                        </p:tgtEl>
                                        <p:attrNameLst>
                                          <p:attrName>style.visibility</p:attrName>
                                        </p:attrNameLst>
                                      </p:cBhvr>
                                      <p:to>
                                        <p:strVal val="visible"/>
                                      </p:to>
                                    </p:set>
                                    <p:animEffect transition="in" filter="fade">
                                      <p:cBhvr>
                                        <p:cTn id="129" dur="500"/>
                                        <p:tgtEl>
                                          <p:spTgt spid="62"/>
                                        </p:tgtEl>
                                      </p:cBhvr>
                                    </p:animEffect>
                                  </p:childTnLst>
                                </p:cTn>
                              </p:par>
                              <p:par>
                                <p:cTn id="130" presetID="10" presetClass="entr" presetSubtype="0" fill="hold" grpId="1" nodeType="withEffect">
                                  <p:stCondLst>
                                    <p:cond delay="0"/>
                                  </p:stCondLst>
                                  <p:childTnLst>
                                    <p:set>
                                      <p:cBhvr>
                                        <p:cTn id="131" dur="1" fill="hold">
                                          <p:stCondLst>
                                            <p:cond delay="0"/>
                                          </p:stCondLst>
                                        </p:cTn>
                                        <p:tgtEl>
                                          <p:spTgt spid="63"/>
                                        </p:tgtEl>
                                        <p:attrNameLst>
                                          <p:attrName>style.visibility</p:attrName>
                                        </p:attrNameLst>
                                      </p:cBhvr>
                                      <p:to>
                                        <p:strVal val="visible"/>
                                      </p:to>
                                    </p:set>
                                    <p:animEffect transition="in" filter="fade">
                                      <p:cBhvr>
                                        <p:cTn id="132" dur="500"/>
                                        <p:tgtEl>
                                          <p:spTgt spid="63"/>
                                        </p:tgtEl>
                                      </p:cBhvr>
                                    </p:animEffect>
                                  </p:childTnLst>
                                </p:cTn>
                              </p:par>
                            </p:childTnLst>
                          </p:cTn>
                        </p:par>
                        <p:par>
                          <p:cTn id="133" fill="hold">
                            <p:stCondLst>
                              <p:cond delay="6000"/>
                            </p:stCondLst>
                            <p:childTnLst>
                              <p:par>
                                <p:cTn id="134"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5" dur="2000" fill="hold"/>
                                        <p:tgtEl>
                                          <p:spTgt spid="54"/>
                                        </p:tgtEl>
                                        <p:attrNameLst>
                                          <p:attrName>ppt_x</p:attrName>
                                          <p:attrName>ppt_y</p:attrName>
                                        </p:attrNameLst>
                                      </p:cBhvr>
                                      <p:rCtr x="17" y="18981"/>
                                    </p:animMotion>
                                  </p:childTnLst>
                                </p:cTn>
                              </p:par>
                              <p:par>
                                <p:cTn id="136"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7" dur="2000" fill="hold"/>
                                        <p:tgtEl>
                                          <p:spTgt spid="55"/>
                                        </p:tgtEl>
                                        <p:attrNameLst>
                                          <p:attrName>ppt_x</p:attrName>
                                          <p:attrName>ppt_y</p:attrName>
                                        </p:attrNameLst>
                                      </p:cBhvr>
                                      <p:rCtr x="17" y="18981"/>
                                    </p:animMotion>
                                  </p:childTnLst>
                                </p:cTn>
                              </p:par>
                              <p:par>
                                <p:cTn id="138"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9" dur="2000" fill="hold"/>
                                        <p:tgtEl>
                                          <p:spTgt spid="56"/>
                                        </p:tgtEl>
                                        <p:attrNameLst>
                                          <p:attrName>ppt_x</p:attrName>
                                          <p:attrName>ppt_y</p:attrName>
                                        </p:attrNameLst>
                                      </p:cBhvr>
                                      <p:rCtr x="17" y="18981"/>
                                    </p:animMotion>
                                  </p:childTnLst>
                                </p:cTn>
                              </p:par>
                              <p:par>
                                <p:cTn id="140"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1" dur="2000" fill="hold"/>
                                        <p:tgtEl>
                                          <p:spTgt spid="57"/>
                                        </p:tgtEl>
                                        <p:attrNameLst>
                                          <p:attrName>ppt_x</p:attrName>
                                          <p:attrName>ppt_y</p:attrName>
                                        </p:attrNameLst>
                                      </p:cBhvr>
                                      <p:rCtr x="17" y="18981"/>
                                    </p:animMotion>
                                  </p:childTnLst>
                                </p:cTn>
                              </p:par>
                              <p:par>
                                <p:cTn id="142"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3" dur="2000" fill="hold"/>
                                        <p:tgtEl>
                                          <p:spTgt spid="58"/>
                                        </p:tgtEl>
                                        <p:attrNameLst>
                                          <p:attrName>ppt_x</p:attrName>
                                          <p:attrName>ppt_y</p:attrName>
                                        </p:attrNameLst>
                                      </p:cBhvr>
                                      <p:rCtr x="17" y="18981"/>
                                    </p:animMotion>
                                  </p:childTnLst>
                                </p:cTn>
                              </p:par>
                              <p:par>
                                <p:cTn id="144"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5" dur="2000" fill="hold"/>
                                        <p:tgtEl>
                                          <p:spTgt spid="59"/>
                                        </p:tgtEl>
                                        <p:attrNameLst>
                                          <p:attrName>ppt_x</p:attrName>
                                          <p:attrName>ppt_y</p:attrName>
                                        </p:attrNameLst>
                                      </p:cBhvr>
                                      <p:rCtr x="17" y="18981"/>
                                    </p:animMotion>
                                  </p:childTnLst>
                                </p:cTn>
                              </p:par>
                              <p:par>
                                <p:cTn id="146"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7" dur="2000" fill="hold"/>
                                        <p:tgtEl>
                                          <p:spTgt spid="60"/>
                                        </p:tgtEl>
                                        <p:attrNameLst>
                                          <p:attrName>ppt_x</p:attrName>
                                          <p:attrName>ppt_y</p:attrName>
                                        </p:attrNameLst>
                                      </p:cBhvr>
                                      <p:rCtr x="17" y="18981"/>
                                    </p:animMotion>
                                  </p:childTnLst>
                                </p:cTn>
                              </p:par>
                              <p:par>
                                <p:cTn id="148"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9" dur="2000" fill="hold"/>
                                        <p:tgtEl>
                                          <p:spTgt spid="61"/>
                                        </p:tgtEl>
                                        <p:attrNameLst>
                                          <p:attrName>ppt_x</p:attrName>
                                          <p:attrName>ppt_y</p:attrName>
                                        </p:attrNameLst>
                                      </p:cBhvr>
                                      <p:rCtr x="17" y="18981"/>
                                    </p:animMotion>
                                  </p:childTnLst>
                                </p:cTn>
                              </p:par>
                              <p:par>
                                <p:cTn id="150"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1" dur="2000" fill="hold"/>
                                        <p:tgtEl>
                                          <p:spTgt spid="62"/>
                                        </p:tgtEl>
                                        <p:attrNameLst>
                                          <p:attrName>ppt_x</p:attrName>
                                          <p:attrName>ppt_y</p:attrName>
                                        </p:attrNameLst>
                                      </p:cBhvr>
                                      <p:rCtr x="17" y="18981"/>
                                    </p:animMotion>
                                  </p:childTnLst>
                                </p:cTn>
                              </p:par>
                              <p:par>
                                <p:cTn id="152"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53" dur="2000" fill="hold"/>
                                        <p:tgtEl>
                                          <p:spTgt spid="6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3" grpId="0"/>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p:bldP spid="65" grpId="0" animBg="1"/>
      <p:bldP spid="7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成本预算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COST BUDGET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Oval 120"/>
          <p:cNvSpPr>
            <a:spLocks noChangeAspect="1"/>
          </p:cNvSpPr>
          <p:nvPr/>
        </p:nvSpPr>
        <p:spPr>
          <a:xfrm>
            <a:off x="3492834" y="2357617"/>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105"/>
          <p:cNvSpPr>
            <a:spLocks noChangeAspect="1"/>
          </p:cNvSpPr>
          <p:nvPr/>
        </p:nvSpPr>
        <p:spPr>
          <a:xfrm>
            <a:off x="7016522" y="2465786"/>
            <a:ext cx="756709" cy="7567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106"/>
          <p:cNvSpPr>
            <a:spLocks noChangeAspect="1"/>
          </p:cNvSpPr>
          <p:nvPr/>
        </p:nvSpPr>
        <p:spPr>
          <a:xfrm>
            <a:off x="2548008" y="2303566"/>
            <a:ext cx="1081012" cy="1081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109"/>
          <p:cNvSpPr>
            <a:spLocks noChangeAspect="1"/>
          </p:cNvSpPr>
          <p:nvPr/>
        </p:nvSpPr>
        <p:spPr>
          <a:xfrm>
            <a:off x="4880702" y="2185644"/>
            <a:ext cx="1297214" cy="1297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111"/>
          <p:cNvSpPr>
            <a:spLocks noChangeAspect="1"/>
          </p:cNvSpPr>
          <p:nvPr/>
        </p:nvSpPr>
        <p:spPr>
          <a:xfrm>
            <a:off x="4315817" y="2449543"/>
            <a:ext cx="756709" cy="75670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112"/>
          <p:cNvSpPr>
            <a:spLocks noChangeAspect="1"/>
          </p:cNvSpPr>
          <p:nvPr/>
        </p:nvSpPr>
        <p:spPr>
          <a:xfrm>
            <a:off x="6024736" y="2303566"/>
            <a:ext cx="1081012" cy="1081012"/>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113"/>
          <p:cNvSpPr>
            <a:spLocks noChangeAspect="1"/>
          </p:cNvSpPr>
          <p:nvPr/>
        </p:nvSpPr>
        <p:spPr>
          <a:xfrm>
            <a:off x="7645388" y="2503593"/>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114"/>
          <p:cNvSpPr>
            <a:spLocks noChangeAspect="1"/>
          </p:cNvSpPr>
          <p:nvPr/>
        </p:nvSpPr>
        <p:spPr>
          <a:xfrm>
            <a:off x="8177212" y="2077543"/>
            <a:ext cx="1513416" cy="15134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115"/>
          <p:cNvSpPr>
            <a:spLocks noChangeAspect="1"/>
          </p:cNvSpPr>
          <p:nvPr/>
        </p:nvSpPr>
        <p:spPr>
          <a:xfrm>
            <a:off x="9517165" y="2341441"/>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119"/>
          <p:cNvSpPr>
            <a:spLocks noChangeAspect="1"/>
          </p:cNvSpPr>
          <p:nvPr/>
        </p:nvSpPr>
        <p:spPr>
          <a:xfrm>
            <a:off x="2046882" y="2509948"/>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121"/>
          <p:cNvGrpSpPr/>
          <p:nvPr/>
        </p:nvGrpSpPr>
        <p:grpSpPr>
          <a:xfrm>
            <a:off x="2021796" y="3311867"/>
            <a:ext cx="718145" cy="825872"/>
            <a:chOff x="1088727" y="2876550"/>
            <a:chExt cx="718145" cy="825872"/>
          </a:xfrm>
        </p:grpSpPr>
        <p:cxnSp>
          <p:nvCxnSpPr>
            <p:cNvPr id="57" name="Straight Connector 122"/>
            <p:cNvCxnSpPr/>
            <p:nvPr/>
          </p:nvCxnSpPr>
          <p:spPr>
            <a:xfrm>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88727"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59" name="Group 124"/>
          <p:cNvGrpSpPr/>
          <p:nvPr/>
        </p:nvGrpSpPr>
        <p:grpSpPr>
          <a:xfrm>
            <a:off x="2740397" y="1412776"/>
            <a:ext cx="718145" cy="766976"/>
            <a:chOff x="1560584" y="1499974"/>
            <a:chExt cx="718145" cy="766976"/>
          </a:xfrm>
        </p:grpSpPr>
        <p:cxnSp>
          <p:nvCxnSpPr>
            <p:cNvPr id="60" name="Straight Connector 125"/>
            <p:cNvCxnSpPr/>
            <p:nvPr/>
          </p:nvCxnSpPr>
          <p:spPr>
            <a:xfrm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0584"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62" name="Group 127"/>
          <p:cNvGrpSpPr/>
          <p:nvPr/>
        </p:nvGrpSpPr>
        <p:grpSpPr>
          <a:xfrm>
            <a:off x="4335432" y="1412776"/>
            <a:ext cx="718145" cy="881276"/>
            <a:chOff x="2618590" y="1499974"/>
            <a:chExt cx="718145" cy="881276"/>
          </a:xfrm>
        </p:grpSpPr>
        <p:cxnSp>
          <p:nvCxnSpPr>
            <p:cNvPr id="63" name="Straight Connector 128"/>
            <p:cNvCxnSpPr/>
            <p:nvPr/>
          </p:nvCxnSpPr>
          <p:spPr>
            <a:xfrm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1859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65" name="Group 130"/>
          <p:cNvGrpSpPr/>
          <p:nvPr/>
        </p:nvGrpSpPr>
        <p:grpSpPr>
          <a:xfrm>
            <a:off x="6202612" y="1412776"/>
            <a:ext cx="718145" cy="766976"/>
            <a:chOff x="3905200" y="1499974"/>
            <a:chExt cx="718145" cy="766976"/>
          </a:xfrm>
        </p:grpSpPr>
        <p:cxnSp>
          <p:nvCxnSpPr>
            <p:cNvPr id="66" name="Straight Connector 131"/>
            <p:cNvCxnSpPr/>
            <p:nvPr/>
          </p:nvCxnSpPr>
          <p:spPr>
            <a:xfrm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5200"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68" name="Group 133"/>
          <p:cNvGrpSpPr/>
          <p:nvPr/>
        </p:nvGrpSpPr>
        <p:grpSpPr>
          <a:xfrm>
            <a:off x="7596399" y="1412776"/>
            <a:ext cx="718145" cy="919376"/>
            <a:chOff x="4863561" y="1499974"/>
            <a:chExt cx="718145" cy="919376"/>
          </a:xfrm>
        </p:grpSpPr>
        <p:cxnSp>
          <p:nvCxnSpPr>
            <p:cNvPr id="69" name="Straight Connector 134"/>
            <p:cNvCxnSpPr/>
            <p:nvPr/>
          </p:nvCxnSpPr>
          <p:spPr>
            <a:xfrm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3561"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71" name="Group 136"/>
          <p:cNvGrpSpPr/>
          <p:nvPr/>
        </p:nvGrpSpPr>
        <p:grpSpPr>
          <a:xfrm>
            <a:off x="9626860" y="1412776"/>
            <a:ext cx="718145" cy="805076"/>
            <a:chOff x="6226367" y="1499974"/>
            <a:chExt cx="718145" cy="805076"/>
          </a:xfrm>
        </p:grpSpPr>
        <p:cxnSp>
          <p:nvCxnSpPr>
            <p:cNvPr id="72" name="Straight Connector 137"/>
            <p:cNvCxnSpPr/>
            <p:nvPr/>
          </p:nvCxnSpPr>
          <p:spPr>
            <a:xfrm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6367" y="1499974"/>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77" name="Group 142"/>
          <p:cNvGrpSpPr/>
          <p:nvPr/>
        </p:nvGrpSpPr>
        <p:grpSpPr>
          <a:xfrm>
            <a:off x="3602317" y="3426167"/>
            <a:ext cx="718145" cy="711572"/>
            <a:chOff x="2146735" y="2990850"/>
            <a:chExt cx="718145" cy="711572"/>
          </a:xfrm>
        </p:grpSpPr>
        <p:cxnSp>
          <p:nvCxnSpPr>
            <p:cNvPr id="78" name="Straight Connector 143"/>
            <p:cNvCxnSpPr/>
            <p:nvPr/>
          </p:nvCxnSpPr>
          <p:spPr>
            <a:xfrm>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4673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84" name="Group 145"/>
          <p:cNvGrpSpPr/>
          <p:nvPr/>
        </p:nvGrpSpPr>
        <p:grpSpPr>
          <a:xfrm>
            <a:off x="5153811" y="3540467"/>
            <a:ext cx="718145" cy="597272"/>
            <a:chOff x="3204745" y="3105150"/>
            <a:chExt cx="718145" cy="597272"/>
          </a:xfrm>
        </p:grpSpPr>
        <p:cxnSp>
          <p:nvCxnSpPr>
            <p:cNvPr id="85" name="Straight Connector 146"/>
            <p:cNvCxnSpPr/>
            <p:nvPr/>
          </p:nvCxnSpPr>
          <p:spPr>
            <a:xfrm>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474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87" name="Group 148"/>
          <p:cNvGrpSpPr/>
          <p:nvPr/>
        </p:nvGrpSpPr>
        <p:grpSpPr>
          <a:xfrm>
            <a:off x="7021128" y="3349967"/>
            <a:ext cx="718145" cy="787772"/>
            <a:chOff x="4506006" y="2914650"/>
            <a:chExt cx="718145" cy="787772"/>
          </a:xfrm>
        </p:grpSpPr>
        <p:cxnSp>
          <p:nvCxnSpPr>
            <p:cNvPr id="88" name="Straight Connector 149"/>
            <p:cNvCxnSpPr/>
            <p:nvPr/>
          </p:nvCxnSpPr>
          <p:spPr>
            <a:xfrm>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6006"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grpSp>
        <p:nvGrpSpPr>
          <p:cNvPr id="90" name="Group 151"/>
          <p:cNvGrpSpPr/>
          <p:nvPr/>
        </p:nvGrpSpPr>
        <p:grpSpPr>
          <a:xfrm>
            <a:off x="8598022" y="3616667"/>
            <a:ext cx="718145" cy="521072"/>
            <a:chOff x="5487815" y="3181350"/>
            <a:chExt cx="718145" cy="521072"/>
          </a:xfrm>
        </p:grpSpPr>
        <p:cxnSp>
          <p:nvCxnSpPr>
            <p:cNvPr id="91" name="Straight Connector 152"/>
            <p:cNvCxnSpPr/>
            <p:nvPr/>
          </p:nvCxnSpPr>
          <p:spPr>
            <a:xfrm>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87815" y="3486978"/>
              <a:ext cx="7181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lvl="0" algn="ctr" fontAlgn="base">
                <a:spcBef>
                  <a:spcPct val="0"/>
                </a:spcBef>
                <a:spcAft>
                  <a:spcPct val="0"/>
                </a:spcAft>
              </a:pPr>
              <a:r>
                <a:rPr lang="zh-CN" altLang="en-US" sz="1400" b="1" dirty="0">
                  <a:solidFill>
                    <a:schemeClr val="tx1">
                      <a:lumMod val="75000"/>
                      <a:lumOff val="25000"/>
                    </a:schemeClr>
                  </a:solidFill>
                  <a:latin typeface="Impact MT Std" pitchFamily="34" charset="0"/>
                  <a:ea typeface="微软雅黑" panose="020B0503020204020204" pitchFamily="34" charset="-122"/>
                </a:rPr>
                <a:t>输入标题</a:t>
              </a:r>
              <a:endParaRPr kumimoji="0" lang="en-US" sz="3600" i="0" u="none" strike="noStrike" cap="none" normalizeH="0" baseline="0" dirty="0">
                <a:ln>
                  <a:noFill/>
                </a:ln>
                <a:solidFill>
                  <a:schemeClr val="bg1">
                    <a:lumMod val="50000"/>
                  </a:schemeClr>
                </a:solidFill>
                <a:effectLst/>
                <a:cs typeface="Arial" panose="020B0604020202020204" pitchFamily="34" charset="0"/>
              </a:endParaRPr>
            </a:p>
          </p:txBody>
        </p:sp>
      </p:grpSp>
      <p:sp>
        <p:nvSpPr>
          <p:cNvPr id="121" name="Freeform 36"/>
          <p:cNvSpPr>
            <a:spLocks noChangeAspect="1" noEditPoints="1"/>
          </p:cNvSpPr>
          <p:nvPr/>
        </p:nvSpPr>
        <p:spPr bwMode="auto">
          <a:xfrm>
            <a:off x="7169607" y="2703302"/>
            <a:ext cx="411921" cy="230833"/>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sp>
        <p:nvSpPr>
          <p:cNvPr id="122" name="Freeform 6"/>
          <p:cNvSpPr>
            <a:spLocks noChangeAspect="1" noEditPoints="1"/>
          </p:cNvSpPr>
          <p:nvPr/>
        </p:nvSpPr>
        <p:spPr bwMode="auto">
          <a:xfrm>
            <a:off x="2911850" y="2660378"/>
            <a:ext cx="342490" cy="30085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3" name="Freeform 26"/>
          <p:cNvSpPr>
            <a:spLocks noEditPoints="1"/>
          </p:cNvSpPr>
          <p:nvPr/>
        </p:nvSpPr>
        <p:spPr bwMode="auto">
          <a:xfrm>
            <a:off x="5362703" y="2666093"/>
            <a:ext cx="343385" cy="30567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4" name="Freeform 16"/>
          <p:cNvSpPr>
            <a:spLocks noEditPoints="1"/>
          </p:cNvSpPr>
          <p:nvPr/>
        </p:nvSpPr>
        <p:spPr bwMode="auto">
          <a:xfrm>
            <a:off x="8792950" y="2682428"/>
            <a:ext cx="325709" cy="326475"/>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sp>
        <p:nvSpPr>
          <p:cNvPr id="127" name="TextBox 126"/>
          <p:cNvSpPr txBox="1"/>
          <p:nvPr/>
        </p:nvSpPr>
        <p:spPr>
          <a:xfrm>
            <a:off x="2239687" y="5158933"/>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5328916" y="4723983"/>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74" name="圆角矩形 7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9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6" name="圆角矩形 9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0" name="圆角矩形 9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33</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p:cTn id="25" dur="500" fill="hold"/>
                                        <p:tgtEl>
                                          <p:spTgt spid="47"/>
                                        </p:tgtEl>
                                        <p:attrNameLst>
                                          <p:attrName>ppt_w</p:attrName>
                                        </p:attrNameLst>
                                      </p:cBhvr>
                                      <p:tavLst>
                                        <p:tav tm="0">
                                          <p:val>
                                            <p:fltVal val="0"/>
                                          </p:val>
                                        </p:tav>
                                        <p:tav tm="100000">
                                          <p:val>
                                            <p:strVal val="#ppt_w"/>
                                          </p:val>
                                        </p:tav>
                                      </p:tavLst>
                                    </p:anim>
                                    <p:anim calcmode="lin" valueType="num">
                                      <p:cBhvr>
                                        <p:cTn id="26" dur="500" fill="hold"/>
                                        <p:tgtEl>
                                          <p:spTgt spid="47"/>
                                        </p:tgtEl>
                                        <p:attrNameLst>
                                          <p:attrName>ppt_h</p:attrName>
                                        </p:attrNameLst>
                                      </p:cBhvr>
                                      <p:tavLst>
                                        <p:tav tm="0">
                                          <p:val>
                                            <p:fltVal val="0"/>
                                          </p:val>
                                        </p:tav>
                                        <p:tav tm="100000">
                                          <p:val>
                                            <p:strVal val="#ppt_h"/>
                                          </p:val>
                                        </p:tav>
                                      </p:tavLst>
                                    </p:anim>
                                    <p:animEffect transition="in" filter="fade">
                                      <p:cBhvr>
                                        <p:cTn id="27" dur="500"/>
                                        <p:tgtEl>
                                          <p:spTgt spid="4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p:cTn id="31" dur="500" fill="hold"/>
                                        <p:tgtEl>
                                          <p:spTgt spid="46"/>
                                        </p:tgtEl>
                                        <p:attrNameLst>
                                          <p:attrName>ppt_w</p:attrName>
                                        </p:attrNameLst>
                                      </p:cBhvr>
                                      <p:tavLst>
                                        <p:tav tm="0">
                                          <p:val>
                                            <p:fltVal val="0"/>
                                          </p:val>
                                        </p:tav>
                                        <p:tav tm="100000">
                                          <p:val>
                                            <p:strVal val="#ppt_w"/>
                                          </p:val>
                                        </p:tav>
                                      </p:tavLst>
                                    </p:anim>
                                    <p:anim calcmode="lin" valueType="num">
                                      <p:cBhvr>
                                        <p:cTn id="32" dur="500" fill="hold"/>
                                        <p:tgtEl>
                                          <p:spTgt spid="46"/>
                                        </p:tgtEl>
                                        <p:attrNameLst>
                                          <p:attrName>ppt_h</p:attrName>
                                        </p:attrNameLst>
                                      </p:cBhvr>
                                      <p:tavLst>
                                        <p:tav tm="0">
                                          <p:val>
                                            <p:fltVal val="0"/>
                                          </p:val>
                                        </p:tav>
                                        <p:tav tm="100000">
                                          <p:val>
                                            <p:strVal val="#ppt_h"/>
                                          </p:val>
                                        </p:tav>
                                      </p:tavLst>
                                    </p:anim>
                                    <p:animEffect transition="in" filter="fade">
                                      <p:cBhvr>
                                        <p:cTn id="33" dur="500"/>
                                        <p:tgtEl>
                                          <p:spTgt spid="4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500" fill="hold"/>
                                        <p:tgtEl>
                                          <p:spTgt spid="44"/>
                                        </p:tgtEl>
                                        <p:attrNameLst>
                                          <p:attrName>ppt_w</p:attrName>
                                        </p:attrNameLst>
                                      </p:cBhvr>
                                      <p:tavLst>
                                        <p:tav tm="0">
                                          <p:val>
                                            <p:fltVal val="0"/>
                                          </p:val>
                                        </p:tav>
                                        <p:tav tm="100000">
                                          <p:val>
                                            <p:strVal val="#ppt_w"/>
                                          </p:val>
                                        </p:tav>
                                      </p:tavLst>
                                    </p:anim>
                                    <p:anim calcmode="lin" valueType="num">
                                      <p:cBhvr>
                                        <p:cTn id="44" dur="500" fill="hold"/>
                                        <p:tgtEl>
                                          <p:spTgt spid="44"/>
                                        </p:tgtEl>
                                        <p:attrNameLst>
                                          <p:attrName>ppt_h</p:attrName>
                                        </p:attrNameLst>
                                      </p:cBhvr>
                                      <p:tavLst>
                                        <p:tav tm="0">
                                          <p:val>
                                            <p:fltVal val="0"/>
                                          </p:val>
                                        </p:tav>
                                        <p:tav tm="100000">
                                          <p:val>
                                            <p:strVal val="#ppt_h"/>
                                          </p:val>
                                        </p:tav>
                                      </p:tavLst>
                                    </p:anim>
                                    <p:animEffect transition="in" filter="fade">
                                      <p:cBhvr>
                                        <p:cTn id="45" dur="500"/>
                                        <p:tgtEl>
                                          <p:spTgt spid="4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 calcmode="lin" valueType="num">
                                      <p:cBhvr>
                                        <p:cTn id="49" dur="500" fill="hold"/>
                                        <p:tgtEl>
                                          <p:spTgt spid="49"/>
                                        </p:tgtEl>
                                        <p:attrNameLst>
                                          <p:attrName>ppt_w</p:attrName>
                                        </p:attrNameLst>
                                      </p:cBhvr>
                                      <p:tavLst>
                                        <p:tav tm="0">
                                          <p:val>
                                            <p:fltVal val="0"/>
                                          </p:val>
                                        </p:tav>
                                        <p:tav tm="100000">
                                          <p:val>
                                            <p:strVal val="#ppt_w"/>
                                          </p:val>
                                        </p:tav>
                                      </p:tavLst>
                                    </p:anim>
                                    <p:anim calcmode="lin" valueType="num">
                                      <p:cBhvr>
                                        <p:cTn id="50" dur="500" fill="hold"/>
                                        <p:tgtEl>
                                          <p:spTgt spid="49"/>
                                        </p:tgtEl>
                                        <p:attrNameLst>
                                          <p:attrName>ppt_h</p:attrName>
                                        </p:attrNameLst>
                                      </p:cBhvr>
                                      <p:tavLst>
                                        <p:tav tm="0">
                                          <p:val>
                                            <p:fltVal val="0"/>
                                          </p:val>
                                        </p:tav>
                                        <p:tav tm="100000">
                                          <p:val>
                                            <p:strVal val="#ppt_h"/>
                                          </p:val>
                                        </p:tav>
                                      </p:tavLst>
                                    </p:anim>
                                    <p:animEffect transition="in" filter="fade">
                                      <p:cBhvr>
                                        <p:cTn id="51" dur="500"/>
                                        <p:tgtEl>
                                          <p:spTgt spid="4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p:cTn id="55" dur="500" fill="hold"/>
                                        <p:tgtEl>
                                          <p:spTgt spid="50"/>
                                        </p:tgtEl>
                                        <p:attrNameLst>
                                          <p:attrName>ppt_w</p:attrName>
                                        </p:attrNameLst>
                                      </p:cBhvr>
                                      <p:tavLst>
                                        <p:tav tm="0">
                                          <p:val>
                                            <p:fltVal val="0"/>
                                          </p:val>
                                        </p:tav>
                                        <p:tav tm="100000">
                                          <p:val>
                                            <p:strVal val="#ppt_w"/>
                                          </p:val>
                                        </p:tav>
                                      </p:tavLst>
                                    </p:anim>
                                    <p:anim calcmode="lin" valueType="num">
                                      <p:cBhvr>
                                        <p:cTn id="56" dur="500" fill="hold"/>
                                        <p:tgtEl>
                                          <p:spTgt spid="50"/>
                                        </p:tgtEl>
                                        <p:attrNameLst>
                                          <p:attrName>ppt_h</p:attrName>
                                        </p:attrNameLst>
                                      </p:cBhvr>
                                      <p:tavLst>
                                        <p:tav tm="0">
                                          <p:val>
                                            <p:fltVal val="0"/>
                                          </p:val>
                                        </p:tav>
                                        <p:tav tm="100000">
                                          <p:val>
                                            <p:strVal val="#ppt_h"/>
                                          </p:val>
                                        </p:tav>
                                      </p:tavLst>
                                    </p:anim>
                                    <p:animEffect transition="in" filter="fade">
                                      <p:cBhvr>
                                        <p:cTn id="57" dur="500"/>
                                        <p:tgtEl>
                                          <p:spTgt spid="5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22"/>
                                        </p:tgtEl>
                                        <p:attrNameLst>
                                          <p:attrName>style.visibility</p:attrName>
                                        </p:attrNameLst>
                                      </p:cBhvr>
                                      <p:to>
                                        <p:strVal val="visible"/>
                                      </p:to>
                                    </p:set>
                                    <p:anim calcmode="lin" valueType="num">
                                      <p:cBhvr>
                                        <p:cTn id="66" dur="1000" fill="hold"/>
                                        <p:tgtEl>
                                          <p:spTgt spid="122"/>
                                        </p:tgtEl>
                                        <p:attrNameLst>
                                          <p:attrName>ppt_w</p:attrName>
                                        </p:attrNameLst>
                                      </p:cBhvr>
                                      <p:tavLst>
                                        <p:tav tm="0">
                                          <p:val>
                                            <p:fltVal val="0"/>
                                          </p:val>
                                        </p:tav>
                                        <p:tav tm="100000">
                                          <p:val>
                                            <p:strVal val="#ppt_w"/>
                                          </p:val>
                                        </p:tav>
                                      </p:tavLst>
                                    </p:anim>
                                    <p:anim calcmode="lin" valueType="num">
                                      <p:cBhvr>
                                        <p:cTn id="67" dur="1000" fill="hold"/>
                                        <p:tgtEl>
                                          <p:spTgt spid="122"/>
                                        </p:tgtEl>
                                        <p:attrNameLst>
                                          <p:attrName>ppt_h</p:attrName>
                                        </p:attrNameLst>
                                      </p:cBhvr>
                                      <p:tavLst>
                                        <p:tav tm="0">
                                          <p:val>
                                            <p:fltVal val="0"/>
                                          </p:val>
                                        </p:tav>
                                        <p:tav tm="100000">
                                          <p:val>
                                            <p:strVal val="#ppt_h"/>
                                          </p:val>
                                        </p:tav>
                                      </p:tavLst>
                                    </p:anim>
                                    <p:animEffect transition="in" filter="fade">
                                      <p:cBhvr>
                                        <p:cTn id="68" dur="1000"/>
                                        <p:tgtEl>
                                          <p:spTgt spid="122"/>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23"/>
                                        </p:tgtEl>
                                        <p:attrNameLst>
                                          <p:attrName>style.visibility</p:attrName>
                                        </p:attrNameLst>
                                      </p:cBhvr>
                                      <p:to>
                                        <p:strVal val="visible"/>
                                      </p:to>
                                    </p:set>
                                    <p:anim calcmode="lin" valueType="num">
                                      <p:cBhvr>
                                        <p:cTn id="71" dur="1000" fill="hold"/>
                                        <p:tgtEl>
                                          <p:spTgt spid="123"/>
                                        </p:tgtEl>
                                        <p:attrNameLst>
                                          <p:attrName>ppt_w</p:attrName>
                                        </p:attrNameLst>
                                      </p:cBhvr>
                                      <p:tavLst>
                                        <p:tav tm="0">
                                          <p:val>
                                            <p:fltVal val="0"/>
                                          </p:val>
                                        </p:tav>
                                        <p:tav tm="100000">
                                          <p:val>
                                            <p:strVal val="#ppt_w"/>
                                          </p:val>
                                        </p:tav>
                                      </p:tavLst>
                                    </p:anim>
                                    <p:anim calcmode="lin" valueType="num">
                                      <p:cBhvr>
                                        <p:cTn id="72" dur="1000" fill="hold"/>
                                        <p:tgtEl>
                                          <p:spTgt spid="123"/>
                                        </p:tgtEl>
                                        <p:attrNameLst>
                                          <p:attrName>ppt_h</p:attrName>
                                        </p:attrNameLst>
                                      </p:cBhvr>
                                      <p:tavLst>
                                        <p:tav tm="0">
                                          <p:val>
                                            <p:fltVal val="0"/>
                                          </p:val>
                                        </p:tav>
                                        <p:tav tm="100000">
                                          <p:val>
                                            <p:strVal val="#ppt_h"/>
                                          </p:val>
                                        </p:tav>
                                      </p:tavLst>
                                    </p:anim>
                                    <p:animEffect transition="in" filter="fade">
                                      <p:cBhvr>
                                        <p:cTn id="73" dur="1000"/>
                                        <p:tgtEl>
                                          <p:spTgt spid="12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21"/>
                                        </p:tgtEl>
                                        <p:attrNameLst>
                                          <p:attrName>style.visibility</p:attrName>
                                        </p:attrNameLst>
                                      </p:cBhvr>
                                      <p:to>
                                        <p:strVal val="visible"/>
                                      </p:to>
                                    </p:set>
                                    <p:anim calcmode="lin" valueType="num">
                                      <p:cBhvr>
                                        <p:cTn id="76" dur="1000" fill="hold"/>
                                        <p:tgtEl>
                                          <p:spTgt spid="121"/>
                                        </p:tgtEl>
                                        <p:attrNameLst>
                                          <p:attrName>ppt_w</p:attrName>
                                        </p:attrNameLst>
                                      </p:cBhvr>
                                      <p:tavLst>
                                        <p:tav tm="0">
                                          <p:val>
                                            <p:fltVal val="0"/>
                                          </p:val>
                                        </p:tav>
                                        <p:tav tm="100000">
                                          <p:val>
                                            <p:strVal val="#ppt_w"/>
                                          </p:val>
                                        </p:tav>
                                      </p:tavLst>
                                    </p:anim>
                                    <p:anim calcmode="lin" valueType="num">
                                      <p:cBhvr>
                                        <p:cTn id="77" dur="1000" fill="hold"/>
                                        <p:tgtEl>
                                          <p:spTgt spid="121"/>
                                        </p:tgtEl>
                                        <p:attrNameLst>
                                          <p:attrName>ppt_h</p:attrName>
                                        </p:attrNameLst>
                                      </p:cBhvr>
                                      <p:tavLst>
                                        <p:tav tm="0">
                                          <p:val>
                                            <p:fltVal val="0"/>
                                          </p:val>
                                        </p:tav>
                                        <p:tav tm="100000">
                                          <p:val>
                                            <p:strVal val="#ppt_h"/>
                                          </p:val>
                                        </p:tav>
                                      </p:tavLst>
                                    </p:anim>
                                    <p:animEffect transition="in" filter="fade">
                                      <p:cBhvr>
                                        <p:cTn id="78" dur="1000"/>
                                        <p:tgtEl>
                                          <p:spTgt spid="121"/>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24"/>
                                        </p:tgtEl>
                                        <p:attrNameLst>
                                          <p:attrName>style.visibility</p:attrName>
                                        </p:attrNameLst>
                                      </p:cBhvr>
                                      <p:to>
                                        <p:strVal val="visible"/>
                                      </p:to>
                                    </p:set>
                                    <p:anim calcmode="lin" valueType="num">
                                      <p:cBhvr>
                                        <p:cTn id="81" dur="1000" fill="hold"/>
                                        <p:tgtEl>
                                          <p:spTgt spid="124"/>
                                        </p:tgtEl>
                                        <p:attrNameLst>
                                          <p:attrName>ppt_w</p:attrName>
                                        </p:attrNameLst>
                                      </p:cBhvr>
                                      <p:tavLst>
                                        <p:tav tm="0">
                                          <p:val>
                                            <p:fltVal val="0"/>
                                          </p:val>
                                        </p:tav>
                                        <p:tav tm="100000">
                                          <p:val>
                                            <p:strVal val="#ppt_w"/>
                                          </p:val>
                                        </p:tav>
                                      </p:tavLst>
                                    </p:anim>
                                    <p:anim calcmode="lin" valueType="num">
                                      <p:cBhvr>
                                        <p:cTn id="82" dur="1000" fill="hold"/>
                                        <p:tgtEl>
                                          <p:spTgt spid="124"/>
                                        </p:tgtEl>
                                        <p:attrNameLst>
                                          <p:attrName>ppt_h</p:attrName>
                                        </p:attrNameLst>
                                      </p:cBhvr>
                                      <p:tavLst>
                                        <p:tav tm="0">
                                          <p:val>
                                            <p:fltVal val="0"/>
                                          </p:val>
                                        </p:tav>
                                        <p:tav tm="100000">
                                          <p:val>
                                            <p:strVal val="#ppt_h"/>
                                          </p:val>
                                        </p:tav>
                                      </p:tavLst>
                                    </p:anim>
                                    <p:animEffect transition="in" filter="fade">
                                      <p:cBhvr>
                                        <p:cTn id="83" dur="1000"/>
                                        <p:tgtEl>
                                          <p:spTgt spid="124"/>
                                        </p:tgtEl>
                                      </p:cBhvr>
                                    </p:animEffect>
                                  </p:childTnLst>
                                </p:cTn>
                              </p:par>
                            </p:childTnLst>
                          </p:cTn>
                        </p:par>
                        <p:par>
                          <p:cTn id="84" fill="hold">
                            <p:stCondLst>
                              <p:cond delay="5000"/>
                            </p:stCondLst>
                            <p:childTnLst>
                              <p:par>
                                <p:cTn id="85" presetID="22" presetClass="entr" presetSubtype="1"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up)">
                                      <p:cBhvr>
                                        <p:cTn id="87" dur="500"/>
                                        <p:tgtEl>
                                          <p:spTgt spid="56"/>
                                        </p:tgtEl>
                                      </p:cBhvr>
                                    </p:animEffect>
                                  </p:childTnLst>
                                </p:cTn>
                              </p:par>
                            </p:childTnLst>
                          </p:cTn>
                        </p:par>
                        <p:par>
                          <p:cTn id="88" fill="hold">
                            <p:stCondLst>
                              <p:cond delay="5500"/>
                            </p:stCondLst>
                            <p:childTnLst>
                              <p:par>
                                <p:cTn id="89" presetID="22" presetClass="entr" presetSubtype="4" fill="hold"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down)">
                                      <p:cBhvr>
                                        <p:cTn id="91" dur="500"/>
                                        <p:tgtEl>
                                          <p:spTgt spid="59"/>
                                        </p:tgtEl>
                                      </p:cBhvr>
                                    </p:animEffect>
                                  </p:childTnLst>
                                </p:cTn>
                              </p:par>
                            </p:childTnLst>
                          </p:cTn>
                        </p:par>
                        <p:par>
                          <p:cTn id="92" fill="hold">
                            <p:stCondLst>
                              <p:cond delay="6000"/>
                            </p:stCondLst>
                            <p:childTnLst>
                              <p:par>
                                <p:cTn id="93" presetID="22" presetClass="entr" presetSubtype="1"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up)">
                                      <p:cBhvr>
                                        <p:cTn id="95" dur="500"/>
                                        <p:tgtEl>
                                          <p:spTgt spid="77"/>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down)">
                                      <p:cBhvr>
                                        <p:cTn id="99" dur="500"/>
                                        <p:tgtEl>
                                          <p:spTgt spid="62"/>
                                        </p:tgtEl>
                                      </p:cBhvr>
                                    </p:animEffect>
                                  </p:childTnLst>
                                </p:cTn>
                              </p:par>
                            </p:childTnLst>
                          </p:cTn>
                        </p:par>
                        <p:par>
                          <p:cTn id="100" fill="hold">
                            <p:stCondLst>
                              <p:cond delay="7000"/>
                            </p:stCondLst>
                            <p:childTnLst>
                              <p:par>
                                <p:cTn id="101" presetID="22" presetClass="entr" presetSubtype="1" fill="hold" nodeType="afterEffect">
                                  <p:stCondLst>
                                    <p:cond delay="0"/>
                                  </p:stCondLst>
                                  <p:childTnLst>
                                    <p:set>
                                      <p:cBhvr>
                                        <p:cTn id="102" dur="1" fill="hold">
                                          <p:stCondLst>
                                            <p:cond delay="0"/>
                                          </p:stCondLst>
                                        </p:cTn>
                                        <p:tgtEl>
                                          <p:spTgt spid="84"/>
                                        </p:tgtEl>
                                        <p:attrNameLst>
                                          <p:attrName>style.visibility</p:attrName>
                                        </p:attrNameLst>
                                      </p:cBhvr>
                                      <p:to>
                                        <p:strVal val="visible"/>
                                      </p:to>
                                    </p:set>
                                    <p:animEffect transition="in" filter="wipe(up)">
                                      <p:cBhvr>
                                        <p:cTn id="103" dur="500"/>
                                        <p:tgtEl>
                                          <p:spTgt spid="84"/>
                                        </p:tgtEl>
                                      </p:cBhvr>
                                    </p:animEffect>
                                  </p:childTnLst>
                                </p:cTn>
                              </p:par>
                            </p:childTnLst>
                          </p:cTn>
                        </p:par>
                        <p:par>
                          <p:cTn id="104" fill="hold">
                            <p:stCondLst>
                              <p:cond delay="7500"/>
                            </p:stCondLst>
                            <p:childTnLst>
                              <p:par>
                                <p:cTn id="105" presetID="22" presetClass="entr" presetSubtype="4" fill="hold"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wipe(down)">
                                      <p:cBhvr>
                                        <p:cTn id="107" dur="500"/>
                                        <p:tgtEl>
                                          <p:spTgt spid="65"/>
                                        </p:tgtEl>
                                      </p:cBhvr>
                                    </p:animEffect>
                                  </p:childTnLst>
                                </p:cTn>
                              </p:par>
                            </p:childTnLst>
                          </p:cTn>
                        </p:par>
                        <p:par>
                          <p:cTn id="108" fill="hold">
                            <p:stCondLst>
                              <p:cond delay="8000"/>
                            </p:stCondLst>
                            <p:childTnLst>
                              <p:par>
                                <p:cTn id="109" presetID="22" presetClass="entr" presetSubtype="1" fill="hold" nodeType="afterEffect">
                                  <p:stCondLst>
                                    <p:cond delay="0"/>
                                  </p:stCondLst>
                                  <p:childTnLst>
                                    <p:set>
                                      <p:cBhvr>
                                        <p:cTn id="110" dur="1" fill="hold">
                                          <p:stCondLst>
                                            <p:cond delay="0"/>
                                          </p:stCondLst>
                                        </p:cTn>
                                        <p:tgtEl>
                                          <p:spTgt spid="87"/>
                                        </p:tgtEl>
                                        <p:attrNameLst>
                                          <p:attrName>style.visibility</p:attrName>
                                        </p:attrNameLst>
                                      </p:cBhvr>
                                      <p:to>
                                        <p:strVal val="visible"/>
                                      </p:to>
                                    </p:set>
                                    <p:animEffect transition="in" filter="wipe(up)">
                                      <p:cBhvr>
                                        <p:cTn id="111" dur="500"/>
                                        <p:tgtEl>
                                          <p:spTgt spid="87"/>
                                        </p:tgtEl>
                                      </p:cBhvr>
                                    </p:animEffect>
                                  </p:childTnLst>
                                </p:cTn>
                              </p:par>
                            </p:childTnLst>
                          </p:cTn>
                        </p:par>
                        <p:par>
                          <p:cTn id="112" fill="hold">
                            <p:stCondLst>
                              <p:cond delay="8500"/>
                            </p:stCondLst>
                            <p:childTnLst>
                              <p:par>
                                <p:cTn id="113" presetID="22" presetClass="entr" presetSubtype="4" fill="hold" nodeType="after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wipe(down)">
                                      <p:cBhvr>
                                        <p:cTn id="115" dur="500"/>
                                        <p:tgtEl>
                                          <p:spTgt spid="68"/>
                                        </p:tgtEl>
                                      </p:cBhvr>
                                    </p:animEffect>
                                  </p:childTnLst>
                                </p:cTn>
                              </p:par>
                            </p:childTnLst>
                          </p:cTn>
                        </p:par>
                        <p:par>
                          <p:cTn id="116" fill="hold">
                            <p:stCondLst>
                              <p:cond delay="9000"/>
                            </p:stCondLst>
                            <p:childTnLst>
                              <p:par>
                                <p:cTn id="117" presetID="22" presetClass="entr" presetSubtype="1" fill="hold" nodeType="afterEffect">
                                  <p:stCondLst>
                                    <p:cond delay="0"/>
                                  </p:stCondLst>
                                  <p:childTnLst>
                                    <p:set>
                                      <p:cBhvr>
                                        <p:cTn id="118" dur="1" fill="hold">
                                          <p:stCondLst>
                                            <p:cond delay="0"/>
                                          </p:stCondLst>
                                        </p:cTn>
                                        <p:tgtEl>
                                          <p:spTgt spid="90"/>
                                        </p:tgtEl>
                                        <p:attrNameLst>
                                          <p:attrName>style.visibility</p:attrName>
                                        </p:attrNameLst>
                                      </p:cBhvr>
                                      <p:to>
                                        <p:strVal val="visible"/>
                                      </p:to>
                                    </p:set>
                                    <p:animEffect transition="in" filter="wipe(up)">
                                      <p:cBhvr>
                                        <p:cTn id="119" dur="500"/>
                                        <p:tgtEl>
                                          <p:spTgt spid="90"/>
                                        </p:tgtEl>
                                      </p:cBhvr>
                                    </p:animEffect>
                                  </p:childTnLst>
                                </p:cTn>
                              </p:par>
                            </p:childTnLst>
                          </p:cTn>
                        </p:par>
                        <p:par>
                          <p:cTn id="120" fill="hold">
                            <p:stCondLst>
                              <p:cond delay="9500"/>
                            </p:stCondLst>
                            <p:childTnLst>
                              <p:par>
                                <p:cTn id="121" presetID="22" presetClass="entr" presetSubtype="4"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down)">
                                      <p:cBhvr>
                                        <p:cTn id="123" dur="500"/>
                                        <p:tgtEl>
                                          <p:spTgt spid="71"/>
                                        </p:tgtEl>
                                      </p:cBhvr>
                                    </p:animEffect>
                                  </p:childTnLst>
                                </p:cTn>
                              </p:par>
                            </p:childTnLst>
                          </p:cTn>
                        </p:par>
                        <p:par>
                          <p:cTn id="124" fill="hold">
                            <p:stCondLst>
                              <p:cond delay="10000"/>
                            </p:stCondLst>
                            <p:childTnLst>
                              <p:par>
                                <p:cTn id="125" presetID="2" presetClass="entr" presetSubtype="2" fill="hold" grpId="0" nodeType="afterEffect">
                                  <p:stCondLst>
                                    <p:cond delay="0"/>
                                  </p:stCondLst>
                                  <p:childTnLst>
                                    <p:set>
                                      <p:cBhvr>
                                        <p:cTn id="126" dur="1" fill="hold">
                                          <p:stCondLst>
                                            <p:cond delay="0"/>
                                          </p:stCondLst>
                                        </p:cTn>
                                        <p:tgtEl>
                                          <p:spTgt spid="128"/>
                                        </p:tgtEl>
                                        <p:attrNameLst>
                                          <p:attrName>style.visibility</p:attrName>
                                        </p:attrNameLst>
                                      </p:cBhvr>
                                      <p:to>
                                        <p:strVal val="visible"/>
                                      </p:to>
                                    </p:set>
                                    <p:anim calcmode="lin" valueType="num">
                                      <p:cBhvr additive="base">
                                        <p:cTn id="127" dur="300" fill="hold"/>
                                        <p:tgtEl>
                                          <p:spTgt spid="128"/>
                                        </p:tgtEl>
                                        <p:attrNameLst>
                                          <p:attrName>ppt_x</p:attrName>
                                        </p:attrNameLst>
                                      </p:cBhvr>
                                      <p:tavLst>
                                        <p:tav tm="0">
                                          <p:val>
                                            <p:strVal val="1+#ppt_w/2"/>
                                          </p:val>
                                        </p:tav>
                                        <p:tav tm="100000">
                                          <p:val>
                                            <p:strVal val="#ppt_x"/>
                                          </p:val>
                                        </p:tav>
                                      </p:tavLst>
                                    </p:anim>
                                    <p:anim calcmode="lin" valueType="num">
                                      <p:cBhvr additive="base">
                                        <p:cTn id="128" dur="300" fill="hold"/>
                                        <p:tgtEl>
                                          <p:spTgt spid="128"/>
                                        </p:tgtEl>
                                        <p:attrNameLst>
                                          <p:attrName>ppt_y</p:attrName>
                                        </p:attrNameLst>
                                      </p:cBhvr>
                                      <p:tavLst>
                                        <p:tav tm="0">
                                          <p:val>
                                            <p:strVal val="#ppt_y"/>
                                          </p:val>
                                        </p:tav>
                                        <p:tav tm="100000">
                                          <p:val>
                                            <p:strVal val="#ppt_y"/>
                                          </p:val>
                                        </p:tav>
                                      </p:tavLst>
                                    </p:anim>
                                  </p:childTnLst>
                                </p:cTn>
                              </p:par>
                            </p:childTnLst>
                          </p:cTn>
                        </p:par>
                        <p:par>
                          <p:cTn id="129" fill="hold">
                            <p:stCondLst>
                              <p:cond delay="10500"/>
                            </p:stCondLst>
                            <p:childTnLst>
                              <p:par>
                                <p:cTn id="130" presetID="2" presetClass="entr" presetSubtype="2" fill="hold" grpId="0" nodeType="afterEffect">
                                  <p:stCondLst>
                                    <p:cond delay="0"/>
                                  </p:stCondLst>
                                  <p:childTnLst>
                                    <p:set>
                                      <p:cBhvr>
                                        <p:cTn id="131" dur="1" fill="hold">
                                          <p:stCondLst>
                                            <p:cond delay="0"/>
                                          </p:stCondLst>
                                        </p:cTn>
                                        <p:tgtEl>
                                          <p:spTgt spid="127"/>
                                        </p:tgtEl>
                                        <p:attrNameLst>
                                          <p:attrName>style.visibility</p:attrName>
                                        </p:attrNameLst>
                                      </p:cBhvr>
                                      <p:to>
                                        <p:strVal val="visible"/>
                                      </p:to>
                                    </p:set>
                                    <p:anim calcmode="lin" valueType="num">
                                      <p:cBhvr additive="base">
                                        <p:cTn id="132" dur="300" fill="hold"/>
                                        <p:tgtEl>
                                          <p:spTgt spid="127"/>
                                        </p:tgtEl>
                                        <p:attrNameLst>
                                          <p:attrName>ppt_x</p:attrName>
                                        </p:attrNameLst>
                                      </p:cBhvr>
                                      <p:tavLst>
                                        <p:tav tm="0">
                                          <p:val>
                                            <p:strVal val="1+#ppt_w/2"/>
                                          </p:val>
                                        </p:tav>
                                        <p:tav tm="100000">
                                          <p:val>
                                            <p:strVal val="#ppt_x"/>
                                          </p:val>
                                        </p:tav>
                                      </p:tavLst>
                                    </p:anim>
                                    <p:anim calcmode="lin" valueType="num">
                                      <p:cBhvr additive="base">
                                        <p:cTn id="133" dur="300" fill="hold"/>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5" grpId="0" animBg="1"/>
      <p:bldP spid="46" grpId="0" animBg="1"/>
      <p:bldP spid="47" grpId="0" animBg="1"/>
      <p:bldP spid="48" grpId="0" animBg="1"/>
      <p:bldP spid="49" grpId="0" animBg="1"/>
      <p:bldP spid="50" grpId="0" animBg="1"/>
      <p:bldP spid="51" grpId="0" animBg="1"/>
      <p:bldP spid="55" grpId="0" animBg="1"/>
      <p:bldP spid="121" grpId="0" animBg="1"/>
      <p:bldP spid="122" grpId="0" animBg="1"/>
      <p:bldP spid="123" grpId="0" animBg="1"/>
      <p:bldP spid="124" grpId="0" animBg="1"/>
      <p:bldP spid="127" grpId="0"/>
      <p:bldP spid="1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资金缺口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FUNDING GAP</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012835" y="5158933"/>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5138068" y="4723983"/>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85" name="Oval 12"/>
          <p:cNvSpPr/>
          <p:nvPr/>
        </p:nvSpPr>
        <p:spPr>
          <a:xfrm>
            <a:off x="1984150"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80%</a:t>
            </a:r>
          </a:p>
        </p:txBody>
      </p:sp>
      <p:sp>
        <p:nvSpPr>
          <p:cNvPr id="87" name="Arc 14"/>
          <p:cNvSpPr/>
          <p:nvPr/>
        </p:nvSpPr>
        <p:spPr>
          <a:xfrm>
            <a:off x="1984150" y="1319883"/>
            <a:ext cx="1573212" cy="1573212"/>
          </a:xfrm>
          <a:prstGeom prst="arc">
            <a:avLst>
              <a:gd name="adj1" fmla="val 16018236"/>
              <a:gd name="adj2" fmla="val 9832525"/>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8" name="Oval 18"/>
          <p:cNvSpPr/>
          <p:nvPr/>
        </p:nvSpPr>
        <p:spPr>
          <a:xfrm>
            <a:off x="4258715" y="1319883"/>
            <a:ext cx="1573212"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50%</a:t>
            </a:r>
          </a:p>
        </p:txBody>
      </p:sp>
      <p:sp>
        <p:nvSpPr>
          <p:cNvPr id="90" name="Arc 20"/>
          <p:cNvSpPr/>
          <p:nvPr/>
        </p:nvSpPr>
        <p:spPr>
          <a:xfrm>
            <a:off x="4258715" y="1319883"/>
            <a:ext cx="1573212" cy="1573212"/>
          </a:xfrm>
          <a:prstGeom prst="arc">
            <a:avLst>
              <a:gd name="adj1" fmla="val 16018236"/>
              <a:gd name="adj2" fmla="val 5788795"/>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1" name="Oval 22"/>
          <p:cNvSpPr/>
          <p:nvPr/>
        </p:nvSpPr>
        <p:spPr>
          <a:xfrm>
            <a:off x="6501180"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45%</a:t>
            </a:r>
          </a:p>
        </p:txBody>
      </p:sp>
      <p:sp>
        <p:nvSpPr>
          <p:cNvPr id="93" name="Arc 24"/>
          <p:cNvSpPr/>
          <p:nvPr/>
        </p:nvSpPr>
        <p:spPr>
          <a:xfrm>
            <a:off x="6501180" y="1319883"/>
            <a:ext cx="1573213" cy="1573212"/>
          </a:xfrm>
          <a:prstGeom prst="arc">
            <a:avLst>
              <a:gd name="adj1" fmla="val 16018236"/>
              <a:gd name="adj2" fmla="val 3132458"/>
            </a:avLst>
          </a:prstGeom>
          <a:noFill/>
          <a:ln w="101600" cap="rnd" cmpd="sng">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4" name="Oval 26"/>
          <p:cNvSpPr/>
          <p:nvPr/>
        </p:nvSpPr>
        <p:spPr>
          <a:xfrm>
            <a:off x="8713113" y="1319883"/>
            <a:ext cx="1573213" cy="1573212"/>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latin typeface="Impact MT Std" pitchFamily="34" charset="0"/>
                <a:ea typeface="Open Sans" panose="020B0606030504020204" pitchFamily="34" charset="0"/>
                <a:cs typeface="Open Sans" panose="020B0606030504020204" pitchFamily="34" charset="0"/>
              </a:rPr>
              <a:t>90%</a:t>
            </a:r>
          </a:p>
        </p:txBody>
      </p:sp>
      <p:sp>
        <p:nvSpPr>
          <p:cNvPr id="96" name="Arc 28"/>
          <p:cNvSpPr/>
          <p:nvPr/>
        </p:nvSpPr>
        <p:spPr>
          <a:xfrm>
            <a:off x="8713113" y="1319883"/>
            <a:ext cx="1573213" cy="1573212"/>
          </a:xfrm>
          <a:prstGeom prst="arc">
            <a:avLst>
              <a:gd name="adj1" fmla="val 16018236"/>
              <a:gd name="adj2" fmla="val 13285852"/>
            </a:avLst>
          </a:prstGeom>
          <a:noFill/>
          <a:ln w="101600" cap="rnd" cmpd="sng">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7" name="TextBox 96"/>
          <p:cNvSpPr txBox="1"/>
          <p:nvPr/>
        </p:nvSpPr>
        <p:spPr>
          <a:xfrm>
            <a:off x="1705099" y="3192091"/>
            <a:ext cx="2195512" cy="1107996"/>
          </a:xfrm>
          <a:prstGeom prst="rect">
            <a:avLst/>
          </a:prstGeom>
          <a:noFill/>
        </p:spPr>
        <p:txBody>
          <a:bodyPr>
            <a:spAutoFit/>
          </a:bodyPr>
          <a:lstStyle/>
          <a:p>
            <a:pPr algn="ctr">
              <a:defRPr/>
            </a:pPr>
            <a:r>
              <a:rPr lang="zh-CN" altLang="en-US" b="1" dirty="0">
                <a:solidFill>
                  <a:schemeClr val="tx1">
                    <a:lumMod val="75000"/>
                    <a:lumOff val="25000"/>
                  </a:schemeClr>
                </a:solidFill>
                <a:latin typeface="Impact MT Std" pitchFamily="34" charset="0"/>
                <a:ea typeface="微软雅黑" panose="020B0503020204020204" pitchFamily="34" charset="-122"/>
              </a:rPr>
              <a:t>项目一</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TextBox 97"/>
          <p:cNvSpPr txBox="1"/>
          <p:nvPr/>
        </p:nvSpPr>
        <p:spPr>
          <a:xfrm>
            <a:off x="3947565" y="3192091"/>
            <a:ext cx="2195512" cy="1107996"/>
          </a:xfrm>
          <a:prstGeom prst="rect">
            <a:avLst/>
          </a:prstGeom>
          <a:noFill/>
        </p:spPr>
        <p:txBody>
          <a:bodyPr>
            <a:spAutoFit/>
          </a:bodyPr>
          <a:lstStyle/>
          <a:p>
            <a:pPr algn="ctr">
              <a:defRPr/>
            </a:pPr>
            <a:r>
              <a:rPr lang="zh-CN" altLang="en-US" b="1" dirty="0">
                <a:solidFill>
                  <a:schemeClr val="tx1">
                    <a:lumMod val="75000"/>
                    <a:lumOff val="25000"/>
                  </a:schemeClr>
                </a:solidFill>
                <a:latin typeface="Impact MT Std" pitchFamily="34" charset="0"/>
                <a:ea typeface="微软雅黑" panose="020B0503020204020204" pitchFamily="34" charset="-122"/>
              </a:rPr>
              <a:t>项目二</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6190030" y="3192091"/>
            <a:ext cx="2195513" cy="1107996"/>
          </a:xfrm>
          <a:prstGeom prst="rect">
            <a:avLst/>
          </a:prstGeom>
          <a:noFill/>
        </p:spPr>
        <p:txBody>
          <a:bodyPr>
            <a:spAutoFit/>
          </a:bodyPr>
          <a:lstStyle/>
          <a:p>
            <a:pPr algn="ctr">
              <a:defRPr/>
            </a:pPr>
            <a:r>
              <a:rPr lang="zh-CN" altLang="en-US" b="1" dirty="0">
                <a:solidFill>
                  <a:schemeClr val="tx1">
                    <a:lumMod val="75000"/>
                    <a:lumOff val="25000"/>
                  </a:schemeClr>
                </a:solidFill>
                <a:latin typeface="Impact MT Std" pitchFamily="34" charset="0"/>
                <a:ea typeface="微软雅黑" panose="020B0503020204020204" pitchFamily="34" charset="-122"/>
              </a:rPr>
              <a:t>项目三</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8401963" y="3192091"/>
            <a:ext cx="2195513" cy="1107996"/>
          </a:xfrm>
          <a:prstGeom prst="rect">
            <a:avLst/>
          </a:prstGeom>
          <a:noFill/>
        </p:spPr>
        <p:txBody>
          <a:bodyPr>
            <a:spAutoFit/>
          </a:bodyPr>
          <a:lstStyle/>
          <a:p>
            <a:pPr algn="ctr">
              <a:defRPr/>
            </a:pPr>
            <a:r>
              <a:rPr lang="zh-CN" altLang="en-US" b="1" dirty="0">
                <a:solidFill>
                  <a:schemeClr val="tx1">
                    <a:lumMod val="75000"/>
                    <a:lumOff val="25000"/>
                  </a:schemeClr>
                </a:solidFill>
                <a:latin typeface="Impact MT Std" pitchFamily="34" charset="0"/>
                <a:ea typeface="微软雅黑" panose="020B0503020204020204" pitchFamily="34" charset="-122"/>
              </a:rPr>
              <a:t>项目四</a:t>
            </a:r>
            <a:endParaRPr lang="en-US" altLang="zh-CN" b="1" dirty="0">
              <a:solidFill>
                <a:schemeClr val="tx1">
                  <a:lumMod val="75000"/>
                  <a:lumOff val="25000"/>
                </a:schemeClr>
              </a:solidFill>
              <a:latin typeface="Impact MT Std" pitchFamily="34" charset="0"/>
              <a:ea typeface="微软雅黑" panose="020B0503020204020204" pitchFamily="34" charset="-122"/>
            </a:endParaRPr>
          </a:p>
          <a:p>
            <a:endParaRPr lang="en-US" altLang="zh-CN"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请在此处输入详细的文字介绍信息和介表达图表的含义表达图表的含义</a:t>
            </a:r>
            <a:r>
              <a:rPr lang="en-US" altLang="zh-CN" sz="12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圆角矩形 37"/>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41"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6" name="圆角矩形 4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8" name="圆角矩形 4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0" name="圆角矩形 49"/>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0" fill="hold"/>
                                        <p:tgtEl>
                                          <p:spTgt spid="85"/>
                                        </p:tgtEl>
                                        <p:attrNameLst>
                                          <p:attrName>ppt_w</p:attrName>
                                        </p:attrNameLst>
                                      </p:cBhvr>
                                      <p:tavLst>
                                        <p:tav tm="0">
                                          <p:val>
                                            <p:fltVal val="0"/>
                                          </p:val>
                                        </p:tav>
                                        <p:tav tm="100000">
                                          <p:val>
                                            <p:strVal val="#ppt_w"/>
                                          </p:val>
                                        </p:tav>
                                      </p:tavLst>
                                    </p:anim>
                                    <p:anim calcmode="lin" valueType="num">
                                      <p:cBhvr>
                                        <p:cTn id="8" dur="1000" fill="hold"/>
                                        <p:tgtEl>
                                          <p:spTgt spid="85"/>
                                        </p:tgtEl>
                                        <p:attrNameLst>
                                          <p:attrName>ppt_h</p:attrName>
                                        </p:attrNameLst>
                                      </p:cBhvr>
                                      <p:tavLst>
                                        <p:tav tm="0">
                                          <p:val>
                                            <p:fltVal val="0"/>
                                          </p:val>
                                        </p:tav>
                                        <p:tav tm="100000">
                                          <p:val>
                                            <p:strVal val="#ppt_h"/>
                                          </p:val>
                                        </p:tav>
                                      </p:tavLst>
                                    </p:anim>
                                    <p:anim calcmode="lin" valueType="num">
                                      <p:cBhvr>
                                        <p:cTn id="9" dur="1000" fill="hold"/>
                                        <p:tgtEl>
                                          <p:spTgt spid="85"/>
                                        </p:tgtEl>
                                        <p:attrNameLst>
                                          <p:attrName>style.rotation</p:attrName>
                                        </p:attrNameLst>
                                      </p:cBhvr>
                                      <p:tavLst>
                                        <p:tav tm="0">
                                          <p:val>
                                            <p:fltVal val="90"/>
                                          </p:val>
                                        </p:tav>
                                        <p:tav tm="100000">
                                          <p:val>
                                            <p:fltVal val="0"/>
                                          </p:val>
                                        </p:tav>
                                      </p:tavLst>
                                    </p:anim>
                                    <p:animEffect transition="in" filter="fade">
                                      <p:cBhvr>
                                        <p:cTn id="10" dur="1000"/>
                                        <p:tgtEl>
                                          <p:spTgt spid="8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1000" fill="hold"/>
                                        <p:tgtEl>
                                          <p:spTgt spid="86"/>
                                        </p:tgtEl>
                                        <p:attrNameLst>
                                          <p:attrName>ppt_w</p:attrName>
                                        </p:attrNameLst>
                                      </p:cBhvr>
                                      <p:tavLst>
                                        <p:tav tm="0">
                                          <p:val>
                                            <p:fltVal val="0"/>
                                          </p:val>
                                        </p:tav>
                                        <p:tav tm="100000">
                                          <p:val>
                                            <p:strVal val="#ppt_w"/>
                                          </p:val>
                                        </p:tav>
                                      </p:tavLst>
                                    </p:anim>
                                    <p:anim calcmode="lin" valueType="num">
                                      <p:cBhvr>
                                        <p:cTn id="14" dur="1000" fill="hold"/>
                                        <p:tgtEl>
                                          <p:spTgt spid="86"/>
                                        </p:tgtEl>
                                        <p:attrNameLst>
                                          <p:attrName>ppt_h</p:attrName>
                                        </p:attrNameLst>
                                      </p:cBhvr>
                                      <p:tavLst>
                                        <p:tav tm="0">
                                          <p:val>
                                            <p:fltVal val="0"/>
                                          </p:val>
                                        </p:tav>
                                        <p:tav tm="100000">
                                          <p:val>
                                            <p:strVal val="#ppt_h"/>
                                          </p:val>
                                        </p:tav>
                                      </p:tavLst>
                                    </p:anim>
                                    <p:anim calcmode="lin" valueType="num">
                                      <p:cBhvr>
                                        <p:cTn id="15" dur="1000" fill="hold"/>
                                        <p:tgtEl>
                                          <p:spTgt spid="86"/>
                                        </p:tgtEl>
                                        <p:attrNameLst>
                                          <p:attrName>style.rotation</p:attrName>
                                        </p:attrNameLst>
                                      </p:cBhvr>
                                      <p:tavLst>
                                        <p:tav tm="0">
                                          <p:val>
                                            <p:fltVal val="90"/>
                                          </p:val>
                                        </p:tav>
                                        <p:tav tm="100000">
                                          <p:val>
                                            <p:fltVal val="0"/>
                                          </p:val>
                                        </p:tav>
                                      </p:tavLst>
                                    </p:anim>
                                    <p:animEffect transition="in" filter="fade">
                                      <p:cBhvr>
                                        <p:cTn id="16" dur="1000"/>
                                        <p:tgtEl>
                                          <p:spTgt spid="8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1000" fill="hold"/>
                                        <p:tgtEl>
                                          <p:spTgt spid="87"/>
                                        </p:tgtEl>
                                        <p:attrNameLst>
                                          <p:attrName>ppt_w</p:attrName>
                                        </p:attrNameLst>
                                      </p:cBhvr>
                                      <p:tavLst>
                                        <p:tav tm="0">
                                          <p:val>
                                            <p:fltVal val="0"/>
                                          </p:val>
                                        </p:tav>
                                        <p:tav tm="100000">
                                          <p:val>
                                            <p:strVal val="#ppt_w"/>
                                          </p:val>
                                        </p:tav>
                                      </p:tavLst>
                                    </p:anim>
                                    <p:anim calcmode="lin" valueType="num">
                                      <p:cBhvr>
                                        <p:cTn id="20" dur="1000" fill="hold"/>
                                        <p:tgtEl>
                                          <p:spTgt spid="87"/>
                                        </p:tgtEl>
                                        <p:attrNameLst>
                                          <p:attrName>ppt_h</p:attrName>
                                        </p:attrNameLst>
                                      </p:cBhvr>
                                      <p:tavLst>
                                        <p:tav tm="0">
                                          <p:val>
                                            <p:fltVal val="0"/>
                                          </p:val>
                                        </p:tav>
                                        <p:tav tm="100000">
                                          <p:val>
                                            <p:strVal val="#ppt_h"/>
                                          </p:val>
                                        </p:tav>
                                      </p:tavLst>
                                    </p:anim>
                                    <p:anim calcmode="lin" valueType="num">
                                      <p:cBhvr>
                                        <p:cTn id="21" dur="1000" fill="hold"/>
                                        <p:tgtEl>
                                          <p:spTgt spid="87"/>
                                        </p:tgtEl>
                                        <p:attrNameLst>
                                          <p:attrName>style.rotation</p:attrName>
                                        </p:attrNameLst>
                                      </p:cBhvr>
                                      <p:tavLst>
                                        <p:tav tm="0">
                                          <p:val>
                                            <p:fltVal val="90"/>
                                          </p:val>
                                        </p:tav>
                                        <p:tav tm="100000">
                                          <p:val>
                                            <p:fltVal val="0"/>
                                          </p:val>
                                        </p:tav>
                                      </p:tavLst>
                                    </p:anim>
                                    <p:animEffect transition="in" filter="fade">
                                      <p:cBhvr>
                                        <p:cTn id="22" dur="1000"/>
                                        <p:tgtEl>
                                          <p:spTgt spid="8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88"/>
                                        </p:tgtEl>
                                        <p:attrNameLst>
                                          <p:attrName>style.visibility</p:attrName>
                                        </p:attrNameLst>
                                      </p:cBhvr>
                                      <p:to>
                                        <p:strVal val="visible"/>
                                      </p:to>
                                    </p:set>
                                    <p:anim calcmode="lin" valueType="num">
                                      <p:cBhvr>
                                        <p:cTn id="25" dur="1000" fill="hold"/>
                                        <p:tgtEl>
                                          <p:spTgt spid="88"/>
                                        </p:tgtEl>
                                        <p:attrNameLst>
                                          <p:attrName>ppt_w</p:attrName>
                                        </p:attrNameLst>
                                      </p:cBhvr>
                                      <p:tavLst>
                                        <p:tav tm="0">
                                          <p:val>
                                            <p:fltVal val="0"/>
                                          </p:val>
                                        </p:tav>
                                        <p:tav tm="100000">
                                          <p:val>
                                            <p:strVal val="#ppt_w"/>
                                          </p:val>
                                        </p:tav>
                                      </p:tavLst>
                                    </p:anim>
                                    <p:anim calcmode="lin" valueType="num">
                                      <p:cBhvr>
                                        <p:cTn id="26" dur="1000" fill="hold"/>
                                        <p:tgtEl>
                                          <p:spTgt spid="88"/>
                                        </p:tgtEl>
                                        <p:attrNameLst>
                                          <p:attrName>ppt_h</p:attrName>
                                        </p:attrNameLst>
                                      </p:cBhvr>
                                      <p:tavLst>
                                        <p:tav tm="0">
                                          <p:val>
                                            <p:fltVal val="0"/>
                                          </p:val>
                                        </p:tav>
                                        <p:tav tm="100000">
                                          <p:val>
                                            <p:strVal val="#ppt_h"/>
                                          </p:val>
                                        </p:tav>
                                      </p:tavLst>
                                    </p:anim>
                                    <p:anim calcmode="lin" valueType="num">
                                      <p:cBhvr>
                                        <p:cTn id="27" dur="1000" fill="hold"/>
                                        <p:tgtEl>
                                          <p:spTgt spid="88"/>
                                        </p:tgtEl>
                                        <p:attrNameLst>
                                          <p:attrName>style.rotation</p:attrName>
                                        </p:attrNameLst>
                                      </p:cBhvr>
                                      <p:tavLst>
                                        <p:tav tm="0">
                                          <p:val>
                                            <p:fltVal val="90"/>
                                          </p:val>
                                        </p:tav>
                                        <p:tav tm="100000">
                                          <p:val>
                                            <p:fltVal val="0"/>
                                          </p:val>
                                        </p:tav>
                                      </p:tavLst>
                                    </p:anim>
                                    <p:animEffect transition="in" filter="fade">
                                      <p:cBhvr>
                                        <p:cTn id="28" dur="1000"/>
                                        <p:tgtEl>
                                          <p:spTgt spid="8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89"/>
                                        </p:tgtEl>
                                        <p:attrNameLst>
                                          <p:attrName>style.visibility</p:attrName>
                                        </p:attrNameLst>
                                      </p:cBhvr>
                                      <p:to>
                                        <p:strVal val="visible"/>
                                      </p:to>
                                    </p:set>
                                    <p:anim calcmode="lin" valueType="num">
                                      <p:cBhvr>
                                        <p:cTn id="31" dur="1000" fill="hold"/>
                                        <p:tgtEl>
                                          <p:spTgt spid="89"/>
                                        </p:tgtEl>
                                        <p:attrNameLst>
                                          <p:attrName>ppt_w</p:attrName>
                                        </p:attrNameLst>
                                      </p:cBhvr>
                                      <p:tavLst>
                                        <p:tav tm="0">
                                          <p:val>
                                            <p:fltVal val="0"/>
                                          </p:val>
                                        </p:tav>
                                        <p:tav tm="100000">
                                          <p:val>
                                            <p:strVal val="#ppt_w"/>
                                          </p:val>
                                        </p:tav>
                                      </p:tavLst>
                                    </p:anim>
                                    <p:anim calcmode="lin" valueType="num">
                                      <p:cBhvr>
                                        <p:cTn id="32" dur="1000" fill="hold"/>
                                        <p:tgtEl>
                                          <p:spTgt spid="89"/>
                                        </p:tgtEl>
                                        <p:attrNameLst>
                                          <p:attrName>ppt_h</p:attrName>
                                        </p:attrNameLst>
                                      </p:cBhvr>
                                      <p:tavLst>
                                        <p:tav tm="0">
                                          <p:val>
                                            <p:fltVal val="0"/>
                                          </p:val>
                                        </p:tav>
                                        <p:tav tm="100000">
                                          <p:val>
                                            <p:strVal val="#ppt_h"/>
                                          </p:val>
                                        </p:tav>
                                      </p:tavLst>
                                    </p:anim>
                                    <p:anim calcmode="lin" valueType="num">
                                      <p:cBhvr>
                                        <p:cTn id="33" dur="1000" fill="hold"/>
                                        <p:tgtEl>
                                          <p:spTgt spid="89"/>
                                        </p:tgtEl>
                                        <p:attrNameLst>
                                          <p:attrName>style.rotation</p:attrName>
                                        </p:attrNameLst>
                                      </p:cBhvr>
                                      <p:tavLst>
                                        <p:tav tm="0">
                                          <p:val>
                                            <p:fltVal val="90"/>
                                          </p:val>
                                        </p:tav>
                                        <p:tav tm="100000">
                                          <p:val>
                                            <p:fltVal val="0"/>
                                          </p:val>
                                        </p:tav>
                                      </p:tavLst>
                                    </p:anim>
                                    <p:animEffect transition="in" filter="fade">
                                      <p:cBhvr>
                                        <p:cTn id="34" dur="1000"/>
                                        <p:tgtEl>
                                          <p:spTgt spid="8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90"/>
                                        </p:tgtEl>
                                        <p:attrNameLst>
                                          <p:attrName>style.visibility</p:attrName>
                                        </p:attrNameLst>
                                      </p:cBhvr>
                                      <p:to>
                                        <p:strVal val="visible"/>
                                      </p:to>
                                    </p:set>
                                    <p:anim calcmode="lin" valueType="num">
                                      <p:cBhvr>
                                        <p:cTn id="37" dur="1000" fill="hold"/>
                                        <p:tgtEl>
                                          <p:spTgt spid="90"/>
                                        </p:tgtEl>
                                        <p:attrNameLst>
                                          <p:attrName>ppt_w</p:attrName>
                                        </p:attrNameLst>
                                      </p:cBhvr>
                                      <p:tavLst>
                                        <p:tav tm="0">
                                          <p:val>
                                            <p:fltVal val="0"/>
                                          </p:val>
                                        </p:tav>
                                        <p:tav tm="100000">
                                          <p:val>
                                            <p:strVal val="#ppt_w"/>
                                          </p:val>
                                        </p:tav>
                                      </p:tavLst>
                                    </p:anim>
                                    <p:anim calcmode="lin" valueType="num">
                                      <p:cBhvr>
                                        <p:cTn id="38" dur="1000" fill="hold"/>
                                        <p:tgtEl>
                                          <p:spTgt spid="90"/>
                                        </p:tgtEl>
                                        <p:attrNameLst>
                                          <p:attrName>ppt_h</p:attrName>
                                        </p:attrNameLst>
                                      </p:cBhvr>
                                      <p:tavLst>
                                        <p:tav tm="0">
                                          <p:val>
                                            <p:fltVal val="0"/>
                                          </p:val>
                                        </p:tav>
                                        <p:tav tm="100000">
                                          <p:val>
                                            <p:strVal val="#ppt_h"/>
                                          </p:val>
                                        </p:tav>
                                      </p:tavLst>
                                    </p:anim>
                                    <p:anim calcmode="lin" valueType="num">
                                      <p:cBhvr>
                                        <p:cTn id="39" dur="1000" fill="hold"/>
                                        <p:tgtEl>
                                          <p:spTgt spid="90"/>
                                        </p:tgtEl>
                                        <p:attrNameLst>
                                          <p:attrName>style.rotation</p:attrName>
                                        </p:attrNameLst>
                                      </p:cBhvr>
                                      <p:tavLst>
                                        <p:tav tm="0">
                                          <p:val>
                                            <p:fltVal val="90"/>
                                          </p:val>
                                        </p:tav>
                                        <p:tav tm="100000">
                                          <p:val>
                                            <p:fltVal val="0"/>
                                          </p:val>
                                        </p:tav>
                                      </p:tavLst>
                                    </p:anim>
                                    <p:animEffect transition="in" filter="fade">
                                      <p:cBhvr>
                                        <p:cTn id="40" dur="1000"/>
                                        <p:tgtEl>
                                          <p:spTgt spid="9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91"/>
                                        </p:tgtEl>
                                        <p:attrNameLst>
                                          <p:attrName>style.visibility</p:attrName>
                                        </p:attrNameLst>
                                      </p:cBhvr>
                                      <p:to>
                                        <p:strVal val="visible"/>
                                      </p:to>
                                    </p:set>
                                    <p:anim calcmode="lin" valueType="num">
                                      <p:cBhvr>
                                        <p:cTn id="43" dur="1000" fill="hold"/>
                                        <p:tgtEl>
                                          <p:spTgt spid="91"/>
                                        </p:tgtEl>
                                        <p:attrNameLst>
                                          <p:attrName>ppt_w</p:attrName>
                                        </p:attrNameLst>
                                      </p:cBhvr>
                                      <p:tavLst>
                                        <p:tav tm="0">
                                          <p:val>
                                            <p:fltVal val="0"/>
                                          </p:val>
                                        </p:tav>
                                        <p:tav tm="100000">
                                          <p:val>
                                            <p:strVal val="#ppt_w"/>
                                          </p:val>
                                        </p:tav>
                                      </p:tavLst>
                                    </p:anim>
                                    <p:anim calcmode="lin" valueType="num">
                                      <p:cBhvr>
                                        <p:cTn id="44" dur="1000" fill="hold"/>
                                        <p:tgtEl>
                                          <p:spTgt spid="91"/>
                                        </p:tgtEl>
                                        <p:attrNameLst>
                                          <p:attrName>ppt_h</p:attrName>
                                        </p:attrNameLst>
                                      </p:cBhvr>
                                      <p:tavLst>
                                        <p:tav tm="0">
                                          <p:val>
                                            <p:fltVal val="0"/>
                                          </p:val>
                                        </p:tav>
                                        <p:tav tm="100000">
                                          <p:val>
                                            <p:strVal val="#ppt_h"/>
                                          </p:val>
                                        </p:tav>
                                      </p:tavLst>
                                    </p:anim>
                                    <p:anim calcmode="lin" valueType="num">
                                      <p:cBhvr>
                                        <p:cTn id="45" dur="1000" fill="hold"/>
                                        <p:tgtEl>
                                          <p:spTgt spid="91"/>
                                        </p:tgtEl>
                                        <p:attrNameLst>
                                          <p:attrName>style.rotation</p:attrName>
                                        </p:attrNameLst>
                                      </p:cBhvr>
                                      <p:tavLst>
                                        <p:tav tm="0">
                                          <p:val>
                                            <p:fltVal val="90"/>
                                          </p:val>
                                        </p:tav>
                                        <p:tav tm="100000">
                                          <p:val>
                                            <p:fltVal val="0"/>
                                          </p:val>
                                        </p:tav>
                                      </p:tavLst>
                                    </p:anim>
                                    <p:animEffect transition="in" filter="fade">
                                      <p:cBhvr>
                                        <p:cTn id="46" dur="1000"/>
                                        <p:tgtEl>
                                          <p:spTgt spid="9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1000" fill="hold"/>
                                        <p:tgtEl>
                                          <p:spTgt spid="92"/>
                                        </p:tgtEl>
                                        <p:attrNameLst>
                                          <p:attrName>ppt_w</p:attrName>
                                        </p:attrNameLst>
                                      </p:cBhvr>
                                      <p:tavLst>
                                        <p:tav tm="0">
                                          <p:val>
                                            <p:fltVal val="0"/>
                                          </p:val>
                                        </p:tav>
                                        <p:tav tm="100000">
                                          <p:val>
                                            <p:strVal val="#ppt_w"/>
                                          </p:val>
                                        </p:tav>
                                      </p:tavLst>
                                    </p:anim>
                                    <p:anim calcmode="lin" valueType="num">
                                      <p:cBhvr>
                                        <p:cTn id="50" dur="1000" fill="hold"/>
                                        <p:tgtEl>
                                          <p:spTgt spid="92"/>
                                        </p:tgtEl>
                                        <p:attrNameLst>
                                          <p:attrName>ppt_h</p:attrName>
                                        </p:attrNameLst>
                                      </p:cBhvr>
                                      <p:tavLst>
                                        <p:tav tm="0">
                                          <p:val>
                                            <p:fltVal val="0"/>
                                          </p:val>
                                        </p:tav>
                                        <p:tav tm="100000">
                                          <p:val>
                                            <p:strVal val="#ppt_h"/>
                                          </p:val>
                                        </p:tav>
                                      </p:tavLst>
                                    </p:anim>
                                    <p:anim calcmode="lin" valueType="num">
                                      <p:cBhvr>
                                        <p:cTn id="51" dur="1000" fill="hold"/>
                                        <p:tgtEl>
                                          <p:spTgt spid="92"/>
                                        </p:tgtEl>
                                        <p:attrNameLst>
                                          <p:attrName>style.rotation</p:attrName>
                                        </p:attrNameLst>
                                      </p:cBhvr>
                                      <p:tavLst>
                                        <p:tav tm="0">
                                          <p:val>
                                            <p:fltVal val="90"/>
                                          </p:val>
                                        </p:tav>
                                        <p:tav tm="100000">
                                          <p:val>
                                            <p:fltVal val="0"/>
                                          </p:val>
                                        </p:tav>
                                      </p:tavLst>
                                    </p:anim>
                                    <p:animEffect transition="in" filter="fade">
                                      <p:cBhvr>
                                        <p:cTn id="52" dur="1000"/>
                                        <p:tgtEl>
                                          <p:spTgt spid="9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1000" fill="hold"/>
                                        <p:tgtEl>
                                          <p:spTgt spid="93"/>
                                        </p:tgtEl>
                                        <p:attrNameLst>
                                          <p:attrName>ppt_w</p:attrName>
                                        </p:attrNameLst>
                                      </p:cBhvr>
                                      <p:tavLst>
                                        <p:tav tm="0">
                                          <p:val>
                                            <p:fltVal val="0"/>
                                          </p:val>
                                        </p:tav>
                                        <p:tav tm="100000">
                                          <p:val>
                                            <p:strVal val="#ppt_w"/>
                                          </p:val>
                                        </p:tav>
                                      </p:tavLst>
                                    </p:anim>
                                    <p:anim calcmode="lin" valueType="num">
                                      <p:cBhvr>
                                        <p:cTn id="56" dur="1000" fill="hold"/>
                                        <p:tgtEl>
                                          <p:spTgt spid="93"/>
                                        </p:tgtEl>
                                        <p:attrNameLst>
                                          <p:attrName>ppt_h</p:attrName>
                                        </p:attrNameLst>
                                      </p:cBhvr>
                                      <p:tavLst>
                                        <p:tav tm="0">
                                          <p:val>
                                            <p:fltVal val="0"/>
                                          </p:val>
                                        </p:tav>
                                        <p:tav tm="100000">
                                          <p:val>
                                            <p:strVal val="#ppt_h"/>
                                          </p:val>
                                        </p:tav>
                                      </p:tavLst>
                                    </p:anim>
                                    <p:anim calcmode="lin" valueType="num">
                                      <p:cBhvr>
                                        <p:cTn id="57" dur="1000" fill="hold"/>
                                        <p:tgtEl>
                                          <p:spTgt spid="93"/>
                                        </p:tgtEl>
                                        <p:attrNameLst>
                                          <p:attrName>style.rotation</p:attrName>
                                        </p:attrNameLst>
                                      </p:cBhvr>
                                      <p:tavLst>
                                        <p:tav tm="0">
                                          <p:val>
                                            <p:fltVal val="90"/>
                                          </p:val>
                                        </p:tav>
                                        <p:tav tm="100000">
                                          <p:val>
                                            <p:fltVal val="0"/>
                                          </p:val>
                                        </p:tav>
                                      </p:tavLst>
                                    </p:anim>
                                    <p:animEffect transition="in" filter="fade">
                                      <p:cBhvr>
                                        <p:cTn id="58" dur="1000"/>
                                        <p:tgtEl>
                                          <p:spTgt spid="9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94"/>
                                        </p:tgtEl>
                                        <p:attrNameLst>
                                          <p:attrName>style.visibility</p:attrName>
                                        </p:attrNameLst>
                                      </p:cBhvr>
                                      <p:to>
                                        <p:strVal val="visible"/>
                                      </p:to>
                                    </p:set>
                                    <p:anim calcmode="lin" valueType="num">
                                      <p:cBhvr>
                                        <p:cTn id="61" dur="1000" fill="hold"/>
                                        <p:tgtEl>
                                          <p:spTgt spid="94"/>
                                        </p:tgtEl>
                                        <p:attrNameLst>
                                          <p:attrName>ppt_w</p:attrName>
                                        </p:attrNameLst>
                                      </p:cBhvr>
                                      <p:tavLst>
                                        <p:tav tm="0">
                                          <p:val>
                                            <p:fltVal val="0"/>
                                          </p:val>
                                        </p:tav>
                                        <p:tav tm="100000">
                                          <p:val>
                                            <p:strVal val="#ppt_w"/>
                                          </p:val>
                                        </p:tav>
                                      </p:tavLst>
                                    </p:anim>
                                    <p:anim calcmode="lin" valueType="num">
                                      <p:cBhvr>
                                        <p:cTn id="62" dur="1000" fill="hold"/>
                                        <p:tgtEl>
                                          <p:spTgt spid="94"/>
                                        </p:tgtEl>
                                        <p:attrNameLst>
                                          <p:attrName>ppt_h</p:attrName>
                                        </p:attrNameLst>
                                      </p:cBhvr>
                                      <p:tavLst>
                                        <p:tav tm="0">
                                          <p:val>
                                            <p:fltVal val="0"/>
                                          </p:val>
                                        </p:tav>
                                        <p:tav tm="100000">
                                          <p:val>
                                            <p:strVal val="#ppt_h"/>
                                          </p:val>
                                        </p:tav>
                                      </p:tavLst>
                                    </p:anim>
                                    <p:anim calcmode="lin" valueType="num">
                                      <p:cBhvr>
                                        <p:cTn id="63" dur="1000" fill="hold"/>
                                        <p:tgtEl>
                                          <p:spTgt spid="94"/>
                                        </p:tgtEl>
                                        <p:attrNameLst>
                                          <p:attrName>style.rotation</p:attrName>
                                        </p:attrNameLst>
                                      </p:cBhvr>
                                      <p:tavLst>
                                        <p:tav tm="0">
                                          <p:val>
                                            <p:fltVal val="90"/>
                                          </p:val>
                                        </p:tav>
                                        <p:tav tm="100000">
                                          <p:val>
                                            <p:fltVal val="0"/>
                                          </p:val>
                                        </p:tav>
                                      </p:tavLst>
                                    </p:anim>
                                    <p:animEffect transition="in" filter="fade">
                                      <p:cBhvr>
                                        <p:cTn id="64" dur="1000"/>
                                        <p:tgtEl>
                                          <p:spTgt spid="9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95"/>
                                        </p:tgtEl>
                                        <p:attrNameLst>
                                          <p:attrName>style.visibility</p:attrName>
                                        </p:attrNameLst>
                                      </p:cBhvr>
                                      <p:to>
                                        <p:strVal val="visible"/>
                                      </p:to>
                                    </p:set>
                                    <p:anim calcmode="lin" valueType="num">
                                      <p:cBhvr>
                                        <p:cTn id="67" dur="1000" fill="hold"/>
                                        <p:tgtEl>
                                          <p:spTgt spid="95"/>
                                        </p:tgtEl>
                                        <p:attrNameLst>
                                          <p:attrName>ppt_w</p:attrName>
                                        </p:attrNameLst>
                                      </p:cBhvr>
                                      <p:tavLst>
                                        <p:tav tm="0">
                                          <p:val>
                                            <p:fltVal val="0"/>
                                          </p:val>
                                        </p:tav>
                                        <p:tav tm="100000">
                                          <p:val>
                                            <p:strVal val="#ppt_w"/>
                                          </p:val>
                                        </p:tav>
                                      </p:tavLst>
                                    </p:anim>
                                    <p:anim calcmode="lin" valueType="num">
                                      <p:cBhvr>
                                        <p:cTn id="68" dur="1000" fill="hold"/>
                                        <p:tgtEl>
                                          <p:spTgt spid="95"/>
                                        </p:tgtEl>
                                        <p:attrNameLst>
                                          <p:attrName>ppt_h</p:attrName>
                                        </p:attrNameLst>
                                      </p:cBhvr>
                                      <p:tavLst>
                                        <p:tav tm="0">
                                          <p:val>
                                            <p:fltVal val="0"/>
                                          </p:val>
                                        </p:tav>
                                        <p:tav tm="100000">
                                          <p:val>
                                            <p:strVal val="#ppt_h"/>
                                          </p:val>
                                        </p:tav>
                                      </p:tavLst>
                                    </p:anim>
                                    <p:anim calcmode="lin" valueType="num">
                                      <p:cBhvr>
                                        <p:cTn id="69" dur="1000" fill="hold"/>
                                        <p:tgtEl>
                                          <p:spTgt spid="95"/>
                                        </p:tgtEl>
                                        <p:attrNameLst>
                                          <p:attrName>style.rotation</p:attrName>
                                        </p:attrNameLst>
                                      </p:cBhvr>
                                      <p:tavLst>
                                        <p:tav tm="0">
                                          <p:val>
                                            <p:fltVal val="90"/>
                                          </p:val>
                                        </p:tav>
                                        <p:tav tm="100000">
                                          <p:val>
                                            <p:fltVal val="0"/>
                                          </p:val>
                                        </p:tav>
                                      </p:tavLst>
                                    </p:anim>
                                    <p:animEffect transition="in" filter="fade">
                                      <p:cBhvr>
                                        <p:cTn id="70" dur="1000"/>
                                        <p:tgtEl>
                                          <p:spTgt spid="9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96"/>
                                        </p:tgtEl>
                                        <p:attrNameLst>
                                          <p:attrName>style.visibility</p:attrName>
                                        </p:attrNameLst>
                                      </p:cBhvr>
                                      <p:to>
                                        <p:strVal val="visible"/>
                                      </p:to>
                                    </p:set>
                                    <p:anim calcmode="lin" valueType="num">
                                      <p:cBhvr>
                                        <p:cTn id="73" dur="1000" fill="hold"/>
                                        <p:tgtEl>
                                          <p:spTgt spid="96"/>
                                        </p:tgtEl>
                                        <p:attrNameLst>
                                          <p:attrName>ppt_w</p:attrName>
                                        </p:attrNameLst>
                                      </p:cBhvr>
                                      <p:tavLst>
                                        <p:tav tm="0">
                                          <p:val>
                                            <p:fltVal val="0"/>
                                          </p:val>
                                        </p:tav>
                                        <p:tav tm="100000">
                                          <p:val>
                                            <p:strVal val="#ppt_w"/>
                                          </p:val>
                                        </p:tav>
                                      </p:tavLst>
                                    </p:anim>
                                    <p:anim calcmode="lin" valueType="num">
                                      <p:cBhvr>
                                        <p:cTn id="74" dur="1000" fill="hold"/>
                                        <p:tgtEl>
                                          <p:spTgt spid="96"/>
                                        </p:tgtEl>
                                        <p:attrNameLst>
                                          <p:attrName>ppt_h</p:attrName>
                                        </p:attrNameLst>
                                      </p:cBhvr>
                                      <p:tavLst>
                                        <p:tav tm="0">
                                          <p:val>
                                            <p:fltVal val="0"/>
                                          </p:val>
                                        </p:tav>
                                        <p:tav tm="100000">
                                          <p:val>
                                            <p:strVal val="#ppt_h"/>
                                          </p:val>
                                        </p:tav>
                                      </p:tavLst>
                                    </p:anim>
                                    <p:anim calcmode="lin" valueType="num">
                                      <p:cBhvr>
                                        <p:cTn id="75" dur="1000" fill="hold"/>
                                        <p:tgtEl>
                                          <p:spTgt spid="96"/>
                                        </p:tgtEl>
                                        <p:attrNameLst>
                                          <p:attrName>style.rotation</p:attrName>
                                        </p:attrNameLst>
                                      </p:cBhvr>
                                      <p:tavLst>
                                        <p:tav tm="0">
                                          <p:val>
                                            <p:fltVal val="90"/>
                                          </p:val>
                                        </p:tav>
                                        <p:tav tm="100000">
                                          <p:val>
                                            <p:fltVal val="0"/>
                                          </p:val>
                                        </p:tav>
                                      </p:tavLst>
                                    </p:anim>
                                    <p:animEffect transition="in" filter="fade">
                                      <p:cBhvr>
                                        <p:cTn id="76" dur="1000"/>
                                        <p:tgtEl>
                                          <p:spTgt spid="96"/>
                                        </p:tgtEl>
                                      </p:cBhvr>
                                    </p:animEffect>
                                  </p:childTnLst>
                                </p:cTn>
                              </p:par>
                              <p:par>
                                <p:cTn id="77" presetID="42" presetClass="entr" presetSubtype="0" fill="hold" grpId="0" nodeType="withEffect">
                                  <p:stCondLst>
                                    <p:cond delay="2000"/>
                                  </p:stCondLst>
                                  <p:childTnLst>
                                    <p:set>
                                      <p:cBhvr>
                                        <p:cTn id="78" dur="1" fill="hold">
                                          <p:stCondLst>
                                            <p:cond delay="0"/>
                                          </p:stCondLst>
                                        </p:cTn>
                                        <p:tgtEl>
                                          <p:spTgt spid="97"/>
                                        </p:tgtEl>
                                        <p:attrNameLst>
                                          <p:attrName>style.visibility</p:attrName>
                                        </p:attrNameLst>
                                      </p:cBhvr>
                                      <p:to>
                                        <p:strVal val="visible"/>
                                      </p:to>
                                    </p:set>
                                    <p:animEffect transition="in" filter="fade">
                                      <p:cBhvr>
                                        <p:cTn id="79" dur="1000"/>
                                        <p:tgtEl>
                                          <p:spTgt spid="97"/>
                                        </p:tgtEl>
                                      </p:cBhvr>
                                    </p:animEffect>
                                    <p:anim calcmode="lin" valueType="num">
                                      <p:cBhvr>
                                        <p:cTn id="80" dur="1000" fill="hold"/>
                                        <p:tgtEl>
                                          <p:spTgt spid="97"/>
                                        </p:tgtEl>
                                        <p:attrNameLst>
                                          <p:attrName>ppt_x</p:attrName>
                                        </p:attrNameLst>
                                      </p:cBhvr>
                                      <p:tavLst>
                                        <p:tav tm="0">
                                          <p:val>
                                            <p:strVal val="#ppt_x"/>
                                          </p:val>
                                        </p:tav>
                                        <p:tav tm="100000">
                                          <p:val>
                                            <p:strVal val="#ppt_x"/>
                                          </p:val>
                                        </p:tav>
                                      </p:tavLst>
                                    </p:anim>
                                    <p:anim calcmode="lin" valueType="num">
                                      <p:cBhvr>
                                        <p:cTn id="81" dur="1000" fill="hold"/>
                                        <p:tgtEl>
                                          <p:spTgt spid="9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200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1000"/>
                                        <p:tgtEl>
                                          <p:spTgt spid="98"/>
                                        </p:tgtEl>
                                      </p:cBhvr>
                                    </p:animEffect>
                                    <p:anim calcmode="lin" valueType="num">
                                      <p:cBhvr>
                                        <p:cTn id="85" dur="1000" fill="hold"/>
                                        <p:tgtEl>
                                          <p:spTgt spid="98"/>
                                        </p:tgtEl>
                                        <p:attrNameLst>
                                          <p:attrName>ppt_x</p:attrName>
                                        </p:attrNameLst>
                                      </p:cBhvr>
                                      <p:tavLst>
                                        <p:tav tm="0">
                                          <p:val>
                                            <p:strVal val="#ppt_x"/>
                                          </p:val>
                                        </p:tav>
                                        <p:tav tm="100000">
                                          <p:val>
                                            <p:strVal val="#ppt_x"/>
                                          </p:val>
                                        </p:tav>
                                      </p:tavLst>
                                    </p:anim>
                                    <p:anim calcmode="lin" valueType="num">
                                      <p:cBhvr>
                                        <p:cTn id="86" dur="1000" fill="hold"/>
                                        <p:tgtEl>
                                          <p:spTgt spid="98"/>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2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20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 presetClass="entr" presetSubtype="2"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 calcmode="lin" valueType="num">
                                      <p:cBhvr additive="base">
                                        <p:cTn id="100" dur="300" fill="hold"/>
                                        <p:tgtEl>
                                          <p:spTgt spid="70"/>
                                        </p:tgtEl>
                                        <p:attrNameLst>
                                          <p:attrName>ppt_x</p:attrName>
                                        </p:attrNameLst>
                                      </p:cBhvr>
                                      <p:tavLst>
                                        <p:tav tm="0">
                                          <p:val>
                                            <p:strVal val="1+#ppt_w/2"/>
                                          </p:val>
                                        </p:tav>
                                        <p:tav tm="100000">
                                          <p:val>
                                            <p:strVal val="#ppt_x"/>
                                          </p:val>
                                        </p:tav>
                                      </p:tavLst>
                                    </p:anim>
                                    <p:anim calcmode="lin" valueType="num">
                                      <p:cBhvr additive="base">
                                        <p:cTn id="101" dur="300" fill="hold"/>
                                        <p:tgtEl>
                                          <p:spTgt spid="70"/>
                                        </p:tgtEl>
                                        <p:attrNameLst>
                                          <p:attrName>ppt_y</p:attrName>
                                        </p:attrNameLst>
                                      </p:cBhvr>
                                      <p:tavLst>
                                        <p:tav tm="0">
                                          <p:val>
                                            <p:strVal val="#ppt_y"/>
                                          </p:val>
                                        </p:tav>
                                        <p:tav tm="100000">
                                          <p:val>
                                            <p:strVal val="#ppt_y"/>
                                          </p:val>
                                        </p:tav>
                                      </p:tavLst>
                                    </p:anim>
                                  </p:childTnLst>
                                </p:cTn>
                              </p:par>
                            </p:childTnLst>
                          </p:cTn>
                        </p:par>
                        <p:par>
                          <p:cTn id="102" fill="hold">
                            <p:stCondLst>
                              <p:cond delay="1500"/>
                            </p:stCondLst>
                            <p:childTnLst>
                              <p:par>
                                <p:cTn id="103" presetID="2" presetClass="entr" presetSubtype="2"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additive="base">
                                        <p:cTn id="105" dur="300" fill="hold"/>
                                        <p:tgtEl>
                                          <p:spTgt spid="69"/>
                                        </p:tgtEl>
                                        <p:attrNameLst>
                                          <p:attrName>ppt_x</p:attrName>
                                        </p:attrNameLst>
                                      </p:cBhvr>
                                      <p:tavLst>
                                        <p:tav tm="0">
                                          <p:val>
                                            <p:strVal val="1+#ppt_w/2"/>
                                          </p:val>
                                        </p:tav>
                                        <p:tav tm="100000">
                                          <p:val>
                                            <p:strVal val="#ppt_x"/>
                                          </p:val>
                                        </p:tav>
                                      </p:tavLst>
                                    </p:anim>
                                    <p:anim calcmode="lin" valueType="num">
                                      <p:cBhvr additive="base">
                                        <p:cTn id="106" dur="3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p:bldP spid="98" grpId="0"/>
      <p:bldP spid="99" grpId="0"/>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融资计划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FINANCING PLAN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Freeform 6"/>
          <p:cNvSpPr/>
          <p:nvPr/>
        </p:nvSpPr>
        <p:spPr>
          <a:xfrm>
            <a:off x="3879371" y="1503488"/>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21" name="Straight Connector 10"/>
          <p:cNvSpPr/>
          <p:nvPr/>
        </p:nvSpPr>
        <p:spPr>
          <a:xfrm>
            <a:off x="1776722" y="1874932"/>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p>
        </p:txBody>
      </p:sp>
      <p:grpSp>
        <p:nvGrpSpPr>
          <p:cNvPr id="22" name="Group 3"/>
          <p:cNvGrpSpPr/>
          <p:nvPr/>
        </p:nvGrpSpPr>
        <p:grpSpPr>
          <a:xfrm>
            <a:off x="1966095" y="1412776"/>
            <a:ext cx="914400" cy="914400"/>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
        <p:nvSpPr>
          <p:cNvPr id="28" name="Content Placeholder 2"/>
          <p:cNvSpPr txBox="1"/>
          <p:nvPr/>
        </p:nvSpPr>
        <p:spPr>
          <a:xfrm>
            <a:off x="4005757" y="1624629"/>
            <a:ext cx="7564437"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29" name="Content Placeholder 2"/>
          <p:cNvSpPr txBox="1"/>
          <p:nvPr/>
        </p:nvSpPr>
        <p:spPr>
          <a:xfrm>
            <a:off x="3231863" y="157050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Freeform 47"/>
          <p:cNvSpPr/>
          <p:nvPr/>
        </p:nvSpPr>
        <p:spPr>
          <a:xfrm>
            <a:off x="4525944" y="2257230"/>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1" name="Straight Connector 48"/>
          <p:cNvSpPr/>
          <p:nvPr/>
        </p:nvSpPr>
        <p:spPr>
          <a:xfrm flipV="1">
            <a:off x="2440949" y="2625556"/>
            <a:ext cx="826515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5" name="Content Placeholder 2"/>
          <p:cNvSpPr txBox="1"/>
          <p:nvPr/>
        </p:nvSpPr>
        <p:spPr>
          <a:xfrm>
            <a:off x="4652331" y="2349041"/>
            <a:ext cx="7133888"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6" name="Content Placeholder 2"/>
          <p:cNvSpPr txBox="1"/>
          <p:nvPr/>
        </p:nvSpPr>
        <p:spPr>
          <a:xfrm>
            <a:off x="3878436" y="229058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Freeform 57"/>
          <p:cNvSpPr/>
          <p:nvPr/>
        </p:nvSpPr>
        <p:spPr>
          <a:xfrm>
            <a:off x="3879371" y="3007869"/>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48" name="Straight Connector 58"/>
          <p:cNvSpPr/>
          <p:nvPr/>
        </p:nvSpPr>
        <p:spPr>
          <a:xfrm>
            <a:off x="1776722" y="3379313"/>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49" name="Content Placeholder 2"/>
          <p:cNvSpPr txBox="1"/>
          <p:nvPr/>
        </p:nvSpPr>
        <p:spPr>
          <a:xfrm>
            <a:off x="4005758" y="3099680"/>
            <a:ext cx="7564436"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点击输入简要文字解说，解说文字尽量概括精炼，不用多余的文字修饰解说所提炼的核心概念。</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0" name="Content Placeholder 2"/>
          <p:cNvSpPr txBox="1"/>
          <p:nvPr/>
        </p:nvSpPr>
        <p:spPr>
          <a:xfrm>
            <a:off x="3231863" y="3010664"/>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 name="Freeform 67"/>
          <p:cNvSpPr/>
          <p:nvPr/>
        </p:nvSpPr>
        <p:spPr>
          <a:xfrm>
            <a:off x="4525944" y="3761611"/>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2" name="Straight Connector 68"/>
          <p:cNvSpPr/>
          <p:nvPr/>
        </p:nvSpPr>
        <p:spPr>
          <a:xfrm flipV="1">
            <a:off x="2471859" y="4129937"/>
            <a:ext cx="823424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53" name="Freeform 69"/>
          <p:cNvSpPr/>
          <p:nvPr/>
        </p:nvSpPr>
        <p:spPr>
          <a:xfrm>
            <a:off x="4598514" y="4115206"/>
            <a:ext cx="4998566" cy="358594"/>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0" tIns="38100" rIns="38100" bIns="38100" numCol="1" spcCol="1270" anchor="b" anchorCtr="0">
            <a:noAutofit/>
          </a:bodyPr>
          <a:lstStyle/>
          <a:p>
            <a:pPr lvl="0" algn="l" defTabSz="889000">
              <a:lnSpc>
                <a:spcPct val="90000"/>
              </a:lnSpc>
              <a:spcBef>
                <a:spcPct val="0"/>
              </a:spcBef>
              <a:spcAft>
                <a:spcPct val="35000"/>
              </a:spcAft>
            </a:pPr>
            <a:endParaRPr lang="id-ID" sz="2000" kern="1200"/>
          </a:p>
        </p:txBody>
      </p:sp>
      <p:sp>
        <p:nvSpPr>
          <p:cNvPr id="54" name="Content Placeholder 2"/>
          <p:cNvSpPr txBox="1"/>
          <p:nvPr/>
        </p:nvSpPr>
        <p:spPr>
          <a:xfrm>
            <a:off x="4652331" y="3853422"/>
            <a:ext cx="6917863" cy="581437"/>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2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55" name="Content Placeholder 2"/>
          <p:cNvSpPr txBox="1"/>
          <p:nvPr/>
        </p:nvSpPr>
        <p:spPr>
          <a:xfrm>
            <a:off x="3878436" y="3802752"/>
            <a:ext cx="902300" cy="202312"/>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输入标题</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6" name="Group 85"/>
          <p:cNvGrpSpPr/>
          <p:nvPr/>
        </p:nvGrpSpPr>
        <p:grpSpPr>
          <a:xfrm>
            <a:off x="1966095" y="2917157"/>
            <a:ext cx="914400" cy="914400"/>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3"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64" name="Group 86"/>
          <p:cNvGrpSpPr/>
          <p:nvPr/>
        </p:nvGrpSpPr>
        <p:grpSpPr>
          <a:xfrm>
            <a:off x="2612668" y="3670899"/>
            <a:ext cx="914400" cy="914400"/>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Freeform 16"/>
            <p:cNvSpPr>
              <a:spLocks noChangeAspect="1" noEditPoints="1"/>
            </p:cNvSpPr>
            <p:nvPr/>
          </p:nvSpPr>
          <p:spPr bwMode="auto">
            <a:xfrm>
              <a:off x="2009712" y="4632711"/>
              <a:ext cx="335981" cy="389311"/>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grpSp>
        <p:nvGrpSpPr>
          <p:cNvPr id="67" name="Group 84"/>
          <p:cNvGrpSpPr/>
          <p:nvPr/>
        </p:nvGrpSpPr>
        <p:grpSpPr>
          <a:xfrm>
            <a:off x="2612668" y="2166518"/>
            <a:ext cx="914400" cy="914400"/>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6"/>
            <p:cNvSpPr>
              <a:spLocks noChangeAspect="1" noEditPoints="1"/>
            </p:cNvSpPr>
            <p:nvPr/>
          </p:nvSpPr>
          <p:spPr bwMode="auto">
            <a:xfrm>
              <a:off x="2033640" y="3176640"/>
              <a:ext cx="312053" cy="274118"/>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en-US" dirty="0"/>
            </a:p>
          </p:txBody>
        </p:sp>
      </p:grpSp>
      <p:sp>
        <p:nvSpPr>
          <p:cNvPr id="91" name="TextBox 90"/>
          <p:cNvSpPr txBox="1"/>
          <p:nvPr/>
        </p:nvSpPr>
        <p:spPr>
          <a:xfrm>
            <a:off x="2101143" y="5448126"/>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5190372" y="5013176"/>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70" name="圆角矩形 69"/>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3"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8" name="圆角矩形 77"/>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4" name="圆角矩形 8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nodePh="1">
                                  <p:stCondLst>
                                    <p:cond delay="500"/>
                                  </p:stCondLst>
                                  <p:endCondLst>
                                    <p:cond evt="begin" delay="0">
                                      <p:tn val="25"/>
                                    </p:cond>
                                  </p:end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1+#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1+#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50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1+#ppt_w/2"/>
                                          </p:val>
                                        </p:tav>
                                        <p:tav tm="100000">
                                          <p:val>
                                            <p:strVal val="#ppt_x"/>
                                          </p:val>
                                        </p:tav>
                                      </p:tavLst>
                                    </p:anim>
                                    <p:anim calcmode="lin" valueType="num">
                                      <p:cBhvr additive="base">
                                        <p:cTn id="44" dur="500" fill="hold"/>
                                        <p:tgtEl>
                                          <p:spTgt spid="6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0-#ppt_w/2"/>
                                          </p:val>
                                        </p:tav>
                                        <p:tav tm="100000">
                                          <p:val>
                                            <p:strVal val="#ppt_x"/>
                                          </p:val>
                                        </p:tav>
                                      </p:tavLst>
                                    </p:anim>
                                    <p:anim calcmode="lin" valueType="num">
                                      <p:cBhvr additive="base">
                                        <p:cTn id="48" dur="500" fill="hold"/>
                                        <p:tgtEl>
                                          <p:spTgt spid="49"/>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100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100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fill="hold"/>
                                        <p:tgtEl>
                                          <p:spTgt spid="56"/>
                                        </p:tgtEl>
                                        <p:attrNameLst>
                                          <p:attrName>ppt_x</p:attrName>
                                        </p:attrNameLst>
                                      </p:cBhvr>
                                      <p:tavLst>
                                        <p:tav tm="0">
                                          <p:val>
                                            <p:strVal val="0-#ppt_w/2"/>
                                          </p:val>
                                        </p:tav>
                                        <p:tav tm="100000">
                                          <p:val>
                                            <p:strVal val="#ppt_x"/>
                                          </p:val>
                                        </p:tav>
                                      </p:tavLst>
                                    </p:anim>
                                    <p:anim calcmode="lin" valueType="num">
                                      <p:cBhvr additive="base">
                                        <p:cTn id="56" dur="500" fill="hold"/>
                                        <p:tgtEl>
                                          <p:spTgt spid="5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100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0-#ppt_w/2"/>
                                          </p:val>
                                        </p:tav>
                                        <p:tav tm="100000">
                                          <p:val>
                                            <p:strVal val="#ppt_x"/>
                                          </p:val>
                                        </p:tav>
                                      </p:tavLst>
                                    </p:anim>
                                    <p:anim calcmode="lin" valueType="num">
                                      <p:cBhvr additive="base">
                                        <p:cTn id="60" dur="500" fill="hold"/>
                                        <p:tgtEl>
                                          <p:spTgt spid="50"/>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nodePh="1">
                                  <p:stCondLst>
                                    <p:cond delay="1500"/>
                                  </p:stCondLst>
                                  <p:endCondLst>
                                    <p:cond evt="begin" delay="0">
                                      <p:tn val="61"/>
                                    </p:cond>
                                  </p:end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1+#ppt_w/2"/>
                                          </p:val>
                                        </p:tav>
                                        <p:tav tm="100000">
                                          <p:val>
                                            <p:strVal val="#ppt_x"/>
                                          </p:val>
                                        </p:tav>
                                      </p:tavLst>
                                    </p:anim>
                                    <p:anim calcmode="lin" valueType="num">
                                      <p:cBhvr additive="base">
                                        <p:cTn id="64" dur="500" fill="hold"/>
                                        <p:tgtEl>
                                          <p:spTgt spid="51"/>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1500"/>
                                  </p:stCondLst>
                                  <p:childTnLst>
                                    <p:set>
                                      <p:cBhvr>
                                        <p:cTn id="66" dur="1" fill="hold">
                                          <p:stCondLst>
                                            <p:cond delay="0"/>
                                          </p:stCondLst>
                                        </p:cTn>
                                        <p:tgtEl>
                                          <p:spTgt spid="52"/>
                                        </p:tgtEl>
                                        <p:attrNameLst>
                                          <p:attrName>style.visibility</p:attrName>
                                        </p:attrNameLst>
                                      </p:cBhvr>
                                      <p:to>
                                        <p:strVal val="visible"/>
                                      </p:to>
                                    </p:set>
                                    <p:anim calcmode="lin" valueType="num">
                                      <p:cBhvr additive="base">
                                        <p:cTn id="67" dur="500" fill="hold"/>
                                        <p:tgtEl>
                                          <p:spTgt spid="52"/>
                                        </p:tgtEl>
                                        <p:attrNameLst>
                                          <p:attrName>ppt_x</p:attrName>
                                        </p:attrNameLst>
                                      </p:cBhvr>
                                      <p:tavLst>
                                        <p:tav tm="0">
                                          <p:val>
                                            <p:strVal val="1+#ppt_w/2"/>
                                          </p:val>
                                        </p:tav>
                                        <p:tav tm="100000">
                                          <p:val>
                                            <p:strVal val="#ppt_x"/>
                                          </p:val>
                                        </p:tav>
                                      </p:tavLst>
                                    </p:anim>
                                    <p:anim calcmode="lin" valueType="num">
                                      <p:cBhvr additive="base">
                                        <p:cTn id="68" dur="500" fill="hold"/>
                                        <p:tgtEl>
                                          <p:spTgt spid="5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nodePh="1">
                                  <p:stCondLst>
                                    <p:cond delay="1500"/>
                                  </p:stCondLst>
                                  <p:endCondLst>
                                    <p:cond evt="begin" delay="0">
                                      <p:tn val="69"/>
                                    </p:cond>
                                  </p:end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fill="hold"/>
                                        <p:tgtEl>
                                          <p:spTgt spid="53"/>
                                        </p:tgtEl>
                                        <p:attrNameLst>
                                          <p:attrName>ppt_x</p:attrName>
                                        </p:attrNameLst>
                                      </p:cBhvr>
                                      <p:tavLst>
                                        <p:tav tm="0">
                                          <p:val>
                                            <p:strVal val="1+#ppt_w/2"/>
                                          </p:val>
                                        </p:tav>
                                        <p:tav tm="100000">
                                          <p:val>
                                            <p:strVal val="#ppt_x"/>
                                          </p:val>
                                        </p:tav>
                                      </p:tavLst>
                                    </p:anim>
                                    <p:anim calcmode="lin" valueType="num">
                                      <p:cBhvr additive="base">
                                        <p:cTn id="72" dur="500" fill="hold"/>
                                        <p:tgtEl>
                                          <p:spTgt spid="53"/>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1500"/>
                                  </p:stCondLst>
                                  <p:childTnLst>
                                    <p:set>
                                      <p:cBhvr>
                                        <p:cTn id="74" dur="1" fill="hold">
                                          <p:stCondLst>
                                            <p:cond delay="0"/>
                                          </p:stCondLst>
                                        </p:cTn>
                                        <p:tgtEl>
                                          <p:spTgt spid="54"/>
                                        </p:tgtEl>
                                        <p:attrNameLst>
                                          <p:attrName>style.visibility</p:attrName>
                                        </p:attrNameLst>
                                      </p:cBhvr>
                                      <p:to>
                                        <p:strVal val="visible"/>
                                      </p:to>
                                    </p:set>
                                    <p:anim calcmode="lin" valueType="num">
                                      <p:cBhvr additive="base">
                                        <p:cTn id="75" dur="500" fill="hold"/>
                                        <p:tgtEl>
                                          <p:spTgt spid="54"/>
                                        </p:tgtEl>
                                        <p:attrNameLst>
                                          <p:attrName>ppt_x</p:attrName>
                                        </p:attrNameLst>
                                      </p:cBhvr>
                                      <p:tavLst>
                                        <p:tav tm="0">
                                          <p:val>
                                            <p:strVal val="1+#ppt_w/2"/>
                                          </p:val>
                                        </p:tav>
                                        <p:tav tm="100000">
                                          <p:val>
                                            <p:strVal val="#ppt_x"/>
                                          </p:val>
                                        </p:tav>
                                      </p:tavLst>
                                    </p:anim>
                                    <p:anim calcmode="lin" valueType="num">
                                      <p:cBhvr additive="base">
                                        <p:cTn id="76" dur="500" fill="hold"/>
                                        <p:tgtEl>
                                          <p:spTgt spid="54"/>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150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1+#ppt_w/2"/>
                                          </p:val>
                                        </p:tav>
                                        <p:tav tm="100000">
                                          <p:val>
                                            <p:strVal val="#ppt_x"/>
                                          </p:val>
                                        </p:tav>
                                      </p:tavLst>
                                    </p:anim>
                                    <p:anim calcmode="lin" valueType="num">
                                      <p:cBhvr additive="base">
                                        <p:cTn id="80" dur="500" fill="hold"/>
                                        <p:tgtEl>
                                          <p:spTgt spid="55"/>
                                        </p:tgtEl>
                                        <p:attrNameLst>
                                          <p:attrName>ppt_y</p:attrName>
                                        </p:attrNameLst>
                                      </p:cBhvr>
                                      <p:tavLst>
                                        <p:tav tm="0">
                                          <p:val>
                                            <p:strVal val="#ppt_y"/>
                                          </p:val>
                                        </p:tav>
                                        <p:tav tm="100000">
                                          <p:val>
                                            <p:strVal val="#ppt_y"/>
                                          </p:val>
                                        </p:tav>
                                      </p:tavLst>
                                    </p:anim>
                                  </p:childTnLst>
                                </p:cTn>
                              </p:par>
                              <p:par>
                                <p:cTn id="81" presetID="2" presetClass="entr" presetSubtype="2" fill="hold" nodeType="withEffect">
                                  <p:stCondLst>
                                    <p:cond delay="150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1+#ppt_w/2"/>
                                          </p:val>
                                        </p:tav>
                                        <p:tav tm="100000">
                                          <p:val>
                                            <p:strVal val="#ppt_x"/>
                                          </p:val>
                                        </p:tav>
                                      </p:tavLst>
                                    </p:anim>
                                    <p:anim calcmode="lin" valueType="num">
                                      <p:cBhvr additive="base">
                                        <p:cTn id="84" dur="500" fill="hold"/>
                                        <p:tgtEl>
                                          <p:spTgt spid="64"/>
                                        </p:tgtEl>
                                        <p:attrNameLst>
                                          <p:attrName>ppt_y</p:attrName>
                                        </p:attrNameLst>
                                      </p:cBhvr>
                                      <p:tavLst>
                                        <p:tav tm="0">
                                          <p:val>
                                            <p:strVal val="#ppt_y"/>
                                          </p:val>
                                        </p:tav>
                                        <p:tav tm="100000">
                                          <p:val>
                                            <p:strVal val="#ppt_y"/>
                                          </p:val>
                                        </p:tav>
                                      </p:tavLst>
                                    </p:anim>
                                  </p:childTnLst>
                                </p:cTn>
                              </p:par>
                            </p:childTnLst>
                          </p:cTn>
                        </p:par>
                        <p:par>
                          <p:cTn id="85" fill="hold">
                            <p:stCondLst>
                              <p:cond delay="500"/>
                            </p:stCondLst>
                            <p:childTnLst>
                              <p:par>
                                <p:cTn id="86" presetID="2" presetClass="entr" presetSubtype="2" fill="hold" grpId="0" nodeType="afterEffect">
                                  <p:stCondLst>
                                    <p:cond delay="0"/>
                                  </p:stCondLst>
                                  <p:childTnLst>
                                    <p:set>
                                      <p:cBhvr>
                                        <p:cTn id="87" dur="1" fill="hold">
                                          <p:stCondLst>
                                            <p:cond delay="0"/>
                                          </p:stCondLst>
                                        </p:cTn>
                                        <p:tgtEl>
                                          <p:spTgt spid="92"/>
                                        </p:tgtEl>
                                        <p:attrNameLst>
                                          <p:attrName>style.visibility</p:attrName>
                                        </p:attrNameLst>
                                      </p:cBhvr>
                                      <p:to>
                                        <p:strVal val="visible"/>
                                      </p:to>
                                    </p:set>
                                    <p:anim calcmode="lin" valueType="num">
                                      <p:cBhvr additive="base">
                                        <p:cTn id="88" dur="300" fill="hold"/>
                                        <p:tgtEl>
                                          <p:spTgt spid="92"/>
                                        </p:tgtEl>
                                        <p:attrNameLst>
                                          <p:attrName>ppt_x</p:attrName>
                                        </p:attrNameLst>
                                      </p:cBhvr>
                                      <p:tavLst>
                                        <p:tav tm="0">
                                          <p:val>
                                            <p:strVal val="1+#ppt_w/2"/>
                                          </p:val>
                                        </p:tav>
                                        <p:tav tm="100000">
                                          <p:val>
                                            <p:strVal val="#ppt_x"/>
                                          </p:val>
                                        </p:tav>
                                      </p:tavLst>
                                    </p:anim>
                                    <p:anim calcmode="lin" valueType="num">
                                      <p:cBhvr additive="base">
                                        <p:cTn id="89" dur="300" fill="hold"/>
                                        <p:tgtEl>
                                          <p:spTgt spid="92"/>
                                        </p:tgtEl>
                                        <p:attrNameLst>
                                          <p:attrName>ppt_y</p:attrName>
                                        </p:attrNameLst>
                                      </p:cBhvr>
                                      <p:tavLst>
                                        <p:tav tm="0">
                                          <p:val>
                                            <p:strVal val="#ppt_y"/>
                                          </p:val>
                                        </p:tav>
                                        <p:tav tm="100000">
                                          <p:val>
                                            <p:strVal val="#ppt_y"/>
                                          </p:val>
                                        </p:tav>
                                      </p:tavLst>
                                    </p:anim>
                                  </p:childTnLst>
                                </p:cTn>
                              </p:par>
                            </p:childTnLst>
                          </p:cTn>
                        </p:par>
                        <p:par>
                          <p:cTn id="90" fill="hold">
                            <p:stCondLst>
                              <p:cond delay="1000"/>
                            </p:stCondLst>
                            <p:childTnLst>
                              <p:par>
                                <p:cTn id="91" presetID="2" presetClass="entr" presetSubtype="2"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300" fill="hold"/>
                                        <p:tgtEl>
                                          <p:spTgt spid="91"/>
                                        </p:tgtEl>
                                        <p:attrNameLst>
                                          <p:attrName>ppt_x</p:attrName>
                                        </p:attrNameLst>
                                      </p:cBhvr>
                                      <p:tavLst>
                                        <p:tav tm="0">
                                          <p:val>
                                            <p:strVal val="1+#ppt_w/2"/>
                                          </p:val>
                                        </p:tav>
                                        <p:tav tm="100000">
                                          <p:val>
                                            <p:strVal val="#ppt_x"/>
                                          </p:val>
                                        </p:tav>
                                      </p:tavLst>
                                    </p:anim>
                                    <p:anim calcmode="lin" valueType="num">
                                      <p:cBhvr additive="base">
                                        <p:cTn id="94"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29" grpId="0"/>
      <p:bldP spid="40" grpId="0"/>
      <p:bldP spid="45" grpId="0"/>
      <p:bldP spid="46" grpId="0"/>
      <p:bldP spid="49" grpId="0"/>
      <p:bldP spid="50" grpId="0"/>
      <p:bldP spid="51" grpId="0"/>
      <p:bldP spid="53" grpId="0"/>
      <p:bldP spid="54" grpId="0"/>
      <p:bldP spid="55" grpId="0"/>
      <p:bldP spid="91" grpId="0"/>
      <p:bldP spid="9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融资用途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FINANCING PURPOSES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54935" y="1828660"/>
            <a:ext cx="1728192" cy="1728192"/>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标题 11"/>
          <p:cNvSpPr txBox="1"/>
          <p:nvPr/>
        </p:nvSpPr>
        <p:spPr>
          <a:xfrm>
            <a:off x="5254935" y="2551022"/>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800" b="1" dirty="0">
                <a:solidFill>
                  <a:srgbClr val="2C3637"/>
                </a:solidFill>
                <a:latin typeface="微软雅黑" panose="020B0503020204020204" pitchFamily="34" charset="-122"/>
                <a:ea typeface="微软雅黑" panose="020B0503020204020204" pitchFamily="34" charset="-122"/>
              </a:rPr>
              <a:t>融资用途</a:t>
            </a:r>
          </a:p>
        </p:txBody>
      </p:sp>
      <p:sp>
        <p:nvSpPr>
          <p:cNvPr id="22" name="椭圆 21"/>
          <p:cNvSpPr/>
          <p:nvPr/>
        </p:nvSpPr>
        <p:spPr>
          <a:xfrm>
            <a:off x="4985653" y="1559378"/>
            <a:ext cx="2266757" cy="2266757"/>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弧形 22"/>
          <p:cNvSpPr/>
          <p:nvPr/>
        </p:nvSpPr>
        <p:spPr>
          <a:xfrm rot="1419601">
            <a:off x="4988424" y="1560595"/>
            <a:ext cx="2264322" cy="2264322"/>
          </a:xfrm>
          <a:prstGeom prst="arc">
            <a:avLst>
              <a:gd name="adj1" fmla="val 16200000"/>
              <a:gd name="adj2" fmla="val 74557"/>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弧形 23"/>
          <p:cNvSpPr/>
          <p:nvPr/>
        </p:nvSpPr>
        <p:spPr>
          <a:xfrm rot="6836891">
            <a:off x="4988424" y="1557683"/>
            <a:ext cx="2264322" cy="2264322"/>
          </a:xfrm>
          <a:prstGeom prst="arc">
            <a:avLst>
              <a:gd name="adj1" fmla="val 16200000"/>
              <a:gd name="adj2" fmla="val 19713747"/>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弧形 24"/>
          <p:cNvSpPr/>
          <p:nvPr/>
        </p:nvSpPr>
        <p:spPr>
          <a:xfrm rot="10285779">
            <a:off x="4978569" y="1560596"/>
            <a:ext cx="2264322" cy="2264322"/>
          </a:xfrm>
          <a:prstGeom prst="arc">
            <a:avLst>
              <a:gd name="adj1" fmla="val 16200000"/>
              <a:gd name="adj2" fmla="val 18837964"/>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标题 11"/>
          <p:cNvSpPr txBox="1"/>
          <p:nvPr/>
        </p:nvSpPr>
        <p:spPr>
          <a:xfrm>
            <a:off x="4801443" y="214000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50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7" name="标题 11"/>
          <p:cNvSpPr txBox="1"/>
          <p:nvPr/>
        </p:nvSpPr>
        <p:spPr>
          <a:xfrm>
            <a:off x="6961683" y="2279458"/>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25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8" name="标题 11"/>
          <p:cNvSpPr txBox="1"/>
          <p:nvPr/>
        </p:nvSpPr>
        <p:spPr>
          <a:xfrm>
            <a:off x="6673651" y="3292134"/>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15</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9" name="标题 11"/>
          <p:cNvSpPr txBox="1"/>
          <p:nvPr/>
        </p:nvSpPr>
        <p:spPr>
          <a:xfrm>
            <a:off x="5593531" y="3580166"/>
            <a:ext cx="50405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dirty="0">
                <a:solidFill>
                  <a:schemeClr val="bg1"/>
                </a:solidFill>
                <a:latin typeface="微软雅黑" panose="020B0503020204020204" pitchFamily="34" charset="-122"/>
                <a:ea typeface="微软雅黑" panose="020B0503020204020204" pitchFamily="34" charset="-122"/>
              </a:rPr>
              <a:t>10</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40" name="标题 11"/>
          <p:cNvSpPr txBox="1"/>
          <p:nvPr/>
        </p:nvSpPr>
        <p:spPr>
          <a:xfrm>
            <a:off x="1805291" y="1842846"/>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a:solidFill>
                  <a:srgbClr val="2C3637"/>
                </a:solidFill>
                <a:latin typeface="Impact MT Std" pitchFamily="34" charset="0"/>
              </a:rPr>
              <a:t>50%</a:t>
            </a:r>
            <a:endParaRPr lang="zh-CN" altLang="en-US" sz="4000" dirty="0">
              <a:solidFill>
                <a:srgbClr val="2C3637"/>
              </a:solidFill>
              <a:latin typeface="Impact MT Std" pitchFamily="34" charset="0"/>
            </a:endParaRPr>
          </a:p>
        </p:txBody>
      </p:sp>
      <p:sp>
        <p:nvSpPr>
          <p:cNvPr id="41" name="标题 11"/>
          <p:cNvSpPr txBox="1"/>
          <p:nvPr/>
        </p:nvSpPr>
        <p:spPr>
          <a:xfrm>
            <a:off x="2430861"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4" name="标题 11"/>
          <p:cNvSpPr txBox="1"/>
          <p:nvPr/>
        </p:nvSpPr>
        <p:spPr>
          <a:xfrm>
            <a:off x="2430860" y="1483623"/>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人员编制</a:t>
            </a:r>
          </a:p>
        </p:txBody>
      </p:sp>
      <p:sp>
        <p:nvSpPr>
          <p:cNvPr id="45" name="标题 11"/>
          <p:cNvSpPr txBox="1"/>
          <p:nvPr/>
        </p:nvSpPr>
        <p:spPr>
          <a:xfrm>
            <a:off x="1805291" y="3143114"/>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a:solidFill>
                  <a:srgbClr val="2C3637"/>
                </a:solidFill>
                <a:latin typeface="Impact MT Std" pitchFamily="34" charset="0"/>
              </a:rPr>
              <a:t>10%</a:t>
            </a:r>
            <a:endParaRPr lang="zh-CN" altLang="en-US" sz="4000" dirty="0">
              <a:solidFill>
                <a:srgbClr val="2C3637"/>
              </a:solidFill>
              <a:latin typeface="Impact MT Std" pitchFamily="34" charset="0"/>
            </a:endParaRPr>
          </a:p>
        </p:txBody>
      </p:sp>
      <p:sp>
        <p:nvSpPr>
          <p:cNvPr id="46" name="标题 11"/>
          <p:cNvSpPr txBox="1"/>
          <p:nvPr/>
        </p:nvSpPr>
        <p:spPr>
          <a:xfrm>
            <a:off x="2430861"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47" name="标题 11"/>
          <p:cNvSpPr txBox="1"/>
          <p:nvPr/>
        </p:nvSpPr>
        <p:spPr>
          <a:xfrm>
            <a:off x="2430860" y="2783891"/>
            <a:ext cx="2298575"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硬件设施</a:t>
            </a:r>
          </a:p>
        </p:txBody>
      </p:sp>
      <p:sp>
        <p:nvSpPr>
          <p:cNvPr id="48" name="标题 11"/>
          <p:cNvSpPr txBox="1"/>
          <p:nvPr/>
        </p:nvSpPr>
        <p:spPr>
          <a:xfrm>
            <a:off x="7465739" y="1842846"/>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a:solidFill>
                  <a:srgbClr val="2C3637"/>
                </a:solidFill>
                <a:latin typeface="Impact MT Std" pitchFamily="34" charset="0"/>
              </a:rPr>
              <a:t>25%</a:t>
            </a:r>
            <a:endParaRPr lang="zh-CN" altLang="en-US" sz="4000" dirty="0">
              <a:solidFill>
                <a:srgbClr val="2C3637"/>
              </a:solidFill>
              <a:latin typeface="Impact MT Std" pitchFamily="34" charset="0"/>
            </a:endParaRPr>
          </a:p>
        </p:txBody>
      </p:sp>
      <p:sp>
        <p:nvSpPr>
          <p:cNvPr id="49" name="标题 11"/>
          <p:cNvSpPr txBox="1"/>
          <p:nvPr/>
        </p:nvSpPr>
        <p:spPr>
          <a:xfrm>
            <a:off x="8091309" y="1914854"/>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0" name="标题 11"/>
          <p:cNvSpPr txBox="1"/>
          <p:nvPr/>
        </p:nvSpPr>
        <p:spPr>
          <a:xfrm>
            <a:off x="8091309" y="1483623"/>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精神文明建设</a:t>
            </a:r>
          </a:p>
        </p:txBody>
      </p:sp>
      <p:sp>
        <p:nvSpPr>
          <p:cNvPr id="51" name="标题 11"/>
          <p:cNvSpPr txBox="1"/>
          <p:nvPr/>
        </p:nvSpPr>
        <p:spPr>
          <a:xfrm>
            <a:off x="7465739" y="3143114"/>
            <a:ext cx="720080" cy="5715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4000" dirty="0">
                <a:solidFill>
                  <a:srgbClr val="2C3637"/>
                </a:solidFill>
                <a:latin typeface="Impact MT Std" pitchFamily="34" charset="0"/>
              </a:rPr>
              <a:t>15%</a:t>
            </a:r>
            <a:endParaRPr lang="zh-CN" altLang="en-US" sz="4000" dirty="0">
              <a:solidFill>
                <a:srgbClr val="2C3637"/>
              </a:solidFill>
              <a:latin typeface="Impact MT Std" pitchFamily="34" charset="0"/>
            </a:endParaRPr>
          </a:p>
        </p:txBody>
      </p:sp>
      <p:sp>
        <p:nvSpPr>
          <p:cNvPr id="52" name="标题 11"/>
          <p:cNvSpPr txBox="1"/>
          <p:nvPr/>
        </p:nvSpPr>
        <p:spPr>
          <a:xfrm>
            <a:off x="8091309" y="3215122"/>
            <a:ext cx="2182742" cy="79665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solidFill>
                  <a:srgbClr val="2C3637"/>
                </a:solidFill>
                <a:latin typeface="微软雅黑" panose="020B0503020204020204" pitchFamily="34" charset="-122"/>
                <a:ea typeface="微软雅黑" panose="020B0503020204020204" pitchFamily="34" charset="-122"/>
              </a:rPr>
              <a:t>请在此处输入详细的文字介绍信息和简介，表达图表的含义。</a:t>
            </a:r>
          </a:p>
        </p:txBody>
      </p:sp>
      <p:sp>
        <p:nvSpPr>
          <p:cNvPr id="53" name="标题 11"/>
          <p:cNvSpPr txBox="1"/>
          <p:nvPr/>
        </p:nvSpPr>
        <p:spPr>
          <a:xfrm>
            <a:off x="8091309" y="278389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科研研发</a:t>
            </a:r>
          </a:p>
        </p:txBody>
      </p:sp>
      <p:sp>
        <p:nvSpPr>
          <p:cNvPr id="70" name="TextBox 69"/>
          <p:cNvSpPr txBox="1"/>
          <p:nvPr/>
        </p:nvSpPr>
        <p:spPr>
          <a:xfrm>
            <a:off x="1957127" y="5086925"/>
            <a:ext cx="8172908" cy="646331"/>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5046356" y="4651975"/>
            <a:ext cx="2059343" cy="307777"/>
          </a:xfrm>
          <a:prstGeom prst="rect">
            <a:avLst/>
          </a:prstGeom>
          <a:noFill/>
        </p:spPr>
        <p:txBody>
          <a:bodyPr wrap="square" lIns="0" tIns="0" rIns="0" bIns="0" rtlCol="0">
            <a:spAutoFit/>
          </a:bodyPr>
          <a:lstStyle/>
          <a:p>
            <a:r>
              <a:rPr lang="zh-CN" altLang="en-US" sz="2000" b="1" dirty="0">
                <a:solidFill>
                  <a:schemeClr val="tx1">
                    <a:lumMod val="75000"/>
                    <a:lumOff val="25000"/>
                  </a:schemeClr>
                </a:solidFill>
                <a:latin typeface="Impact MT Std" pitchFamily="34" charset="0"/>
                <a:ea typeface="微软雅黑" panose="020B0503020204020204" pitchFamily="34" charset="-122"/>
              </a:rPr>
              <a:t>点击输入标题文本</a:t>
            </a:r>
          </a:p>
        </p:txBody>
      </p:sp>
      <p:sp>
        <p:nvSpPr>
          <p:cNvPr id="54" name="圆角矩形 53"/>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0" name="圆角矩形 59"/>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4000"/>
                            </p:stCondLst>
                            <p:childTnLst>
                              <p:par>
                                <p:cTn id="18" presetID="53" presetClass="entr" presetSubtype="16"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Effect transition="in" filter="fade">
                                      <p:cBhvr>
                                        <p:cTn id="22" dur="500"/>
                                        <p:tgtEl>
                                          <p:spTgt spid="23"/>
                                        </p:tgtEl>
                                      </p:cBhvr>
                                    </p:animEffect>
                                  </p:childTnLst>
                                </p:cTn>
                              </p:par>
                            </p:childTnLst>
                          </p:cTn>
                        </p:par>
                        <p:par>
                          <p:cTn id="23" fill="hold">
                            <p:stCondLst>
                              <p:cond delay="4500"/>
                            </p:stCondLst>
                            <p:childTnLst>
                              <p:par>
                                <p:cTn id="24" presetID="53" presetClass="entr" presetSubtype="16"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childTnLst>
                          </p:cTn>
                        </p:par>
                        <p:par>
                          <p:cTn id="29" fill="hold">
                            <p:stCondLst>
                              <p:cond delay="5000"/>
                            </p:stCondLst>
                            <p:childTnLst>
                              <p:par>
                                <p:cTn id="30" presetID="53"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par>
                                <p:cTn id="55" presetID="53" presetClass="entr" presetSubtype="16" fill="hold" grpId="0" nodeType="withEffect">
                                  <p:stCondLst>
                                    <p:cond delay="1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53" presetClass="entr" presetSubtype="16" fill="hold" grpId="0" nodeType="withEffect">
                                  <p:stCondLst>
                                    <p:cond delay="1250"/>
                                  </p:stCondLst>
                                  <p:childTnLst>
                                    <p:set>
                                      <p:cBhvr>
                                        <p:cTn id="61" dur="1" fill="hold">
                                          <p:stCondLst>
                                            <p:cond delay="0"/>
                                          </p:stCondLst>
                                        </p:cTn>
                                        <p:tgtEl>
                                          <p:spTgt spid="41"/>
                                        </p:tgtEl>
                                        <p:attrNameLst>
                                          <p:attrName>style.visibility</p:attrName>
                                        </p:attrNameLst>
                                      </p:cBhvr>
                                      <p:to>
                                        <p:strVal val="visible"/>
                                      </p:to>
                                    </p:set>
                                    <p:anim calcmode="lin" valueType="num">
                                      <p:cBhvr>
                                        <p:cTn id="62" dur="500" fill="hold"/>
                                        <p:tgtEl>
                                          <p:spTgt spid="41"/>
                                        </p:tgtEl>
                                        <p:attrNameLst>
                                          <p:attrName>ppt_w</p:attrName>
                                        </p:attrNameLst>
                                      </p:cBhvr>
                                      <p:tavLst>
                                        <p:tav tm="0">
                                          <p:val>
                                            <p:fltVal val="0"/>
                                          </p:val>
                                        </p:tav>
                                        <p:tav tm="100000">
                                          <p:val>
                                            <p:strVal val="#ppt_w"/>
                                          </p:val>
                                        </p:tav>
                                      </p:tavLst>
                                    </p:anim>
                                    <p:anim calcmode="lin" valueType="num">
                                      <p:cBhvr>
                                        <p:cTn id="63" dur="500" fill="hold"/>
                                        <p:tgtEl>
                                          <p:spTgt spid="41"/>
                                        </p:tgtEl>
                                        <p:attrNameLst>
                                          <p:attrName>ppt_h</p:attrName>
                                        </p:attrNameLst>
                                      </p:cBhvr>
                                      <p:tavLst>
                                        <p:tav tm="0">
                                          <p:val>
                                            <p:fltVal val="0"/>
                                          </p:val>
                                        </p:tav>
                                        <p:tav tm="100000">
                                          <p:val>
                                            <p:strVal val="#ppt_h"/>
                                          </p:val>
                                        </p:tav>
                                      </p:tavLst>
                                    </p:anim>
                                    <p:animEffect transition="in" filter="fade">
                                      <p:cBhvr>
                                        <p:cTn id="64" dur="500"/>
                                        <p:tgtEl>
                                          <p:spTgt spid="41"/>
                                        </p:tgtEl>
                                      </p:cBhvr>
                                    </p:animEffect>
                                  </p:childTnLst>
                                </p:cTn>
                              </p:par>
                              <p:par>
                                <p:cTn id="65" presetID="53" presetClass="entr" presetSubtype="16" fill="hold" grpId="0" nodeType="withEffect">
                                  <p:stCondLst>
                                    <p:cond delay="125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par>
                                <p:cTn id="70" presetID="53" presetClass="entr" presetSubtype="16" fill="hold" grpId="0" nodeType="withEffect">
                                  <p:stCondLst>
                                    <p:cond delay="1250"/>
                                  </p:stCondLst>
                                  <p:childTnLst>
                                    <p:set>
                                      <p:cBhvr>
                                        <p:cTn id="71" dur="1" fill="hold">
                                          <p:stCondLst>
                                            <p:cond delay="0"/>
                                          </p:stCondLst>
                                        </p:cTn>
                                        <p:tgtEl>
                                          <p:spTgt spid="45"/>
                                        </p:tgtEl>
                                        <p:attrNameLst>
                                          <p:attrName>style.visibility</p:attrName>
                                        </p:attrNameLst>
                                      </p:cBhvr>
                                      <p:to>
                                        <p:strVal val="visible"/>
                                      </p:to>
                                    </p:set>
                                    <p:anim calcmode="lin" valueType="num">
                                      <p:cBhvr>
                                        <p:cTn id="72" dur="500" fill="hold"/>
                                        <p:tgtEl>
                                          <p:spTgt spid="45"/>
                                        </p:tgtEl>
                                        <p:attrNameLst>
                                          <p:attrName>ppt_w</p:attrName>
                                        </p:attrNameLst>
                                      </p:cBhvr>
                                      <p:tavLst>
                                        <p:tav tm="0">
                                          <p:val>
                                            <p:fltVal val="0"/>
                                          </p:val>
                                        </p:tav>
                                        <p:tav tm="100000">
                                          <p:val>
                                            <p:strVal val="#ppt_w"/>
                                          </p:val>
                                        </p:tav>
                                      </p:tavLst>
                                    </p:anim>
                                    <p:anim calcmode="lin" valueType="num">
                                      <p:cBhvr>
                                        <p:cTn id="73" dur="500" fill="hold"/>
                                        <p:tgtEl>
                                          <p:spTgt spid="45"/>
                                        </p:tgtEl>
                                        <p:attrNameLst>
                                          <p:attrName>ppt_h</p:attrName>
                                        </p:attrNameLst>
                                      </p:cBhvr>
                                      <p:tavLst>
                                        <p:tav tm="0">
                                          <p:val>
                                            <p:fltVal val="0"/>
                                          </p:val>
                                        </p:tav>
                                        <p:tav tm="100000">
                                          <p:val>
                                            <p:strVal val="#ppt_h"/>
                                          </p:val>
                                        </p:tav>
                                      </p:tavLst>
                                    </p:anim>
                                    <p:animEffect transition="in" filter="fade">
                                      <p:cBhvr>
                                        <p:cTn id="74" dur="500"/>
                                        <p:tgtEl>
                                          <p:spTgt spid="45"/>
                                        </p:tgtEl>
                                      </p:cBhvr>
                                    </p:animEffect>
                                  </p:childTnLst>
                                </p:cTn>
                              </p:par>
                              <p:par>
                                <p:cTn id="75" presetID="53" presetClass="entr" presetSubtype="16" fill="hold" grpId="0" nodeType="withEffect">
                                  <p:stCondLst>
                                    <p:cond delay="125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par>
                                <p:cTn id="80" presetID="53" presetClass="entr" presetSubtype="16" fill="hold" grpId="0" nodeType="withEffect">
                                  <p:stCondLst>
                                    <p:cond delay="125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par>
                                <p:cTn id="85" presetID="53" presetClass="entr" presetSubtype="16" fill="hold" grpId="0" nodeType="withEffect">
                                  <p:stCondLst>
                                    <p:cond delay="125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125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par>
                                <p:cTn id="95" presetID="53" presetClass="entr" presetSubtype="16" fill="hold" grpId="0" nodeType="withEffect">
                                  <p:stCondLst>
                                    <p:cond delay="1250"/>
                                  </p:stCondLst>
                                  <p:childTnLst>
                                    <p:set>
                                      <p:cBhvr>
                                        <p:cTn id="96" dur="1" fill="hold">
                                          <p:stCondLst>
                                            <p:cond delay="0"/>
                                          </p:stCondLst>
                                        </p:cTn>
                                        <p:tgtEl>
                                          <p:spTgt spid="50"/>
                                        </p:tgtEl>
                                        <p:attrNameLst>
                                          <p:attrName>style.visibility</p:attrName>
                                        </p:attrNameLst>
                                      </p:cBhvr>
                                      <p:to>
                                        <p:strVal val="visible"/>
                                      </p:to>
                                    </p:set>
                                    <p:anim calcmode="lin" valueType="num">
                                      <p:cBhvr>
                                        <p:cTn id="97" dur="500" fill="hold"/>
                                        <p:tgtEl>
                                          <p:spTgt spid="50"/>
                                        </p:tgtEl>
                                        <p:attrNameLst>
                                          <p:attrName>ppt_w</p:attrName>
                                        </p:attrNameLst>
                                      </p:cBhvr>
                                      <p:tavLst>
                                        <p:tav tm="0">
                                          <p:val>
                                            <p:fltVal val="0"/>
                                          </p:val>
                                        </p:tav>
                                        <p:tav tm="100000">
                                          <p:val>
                                            <p:strVal val="#ppt_w"/>
                                          </p:val>
                                        </p:tav>
                                      </p:tavLst>
                                    </p:anim>
                                    <p:anim calcmode="lin" valueType="num">
                                      <p:cBhvr>
                                        <p:cTn id="98" dur="500" fill="hold"/>
                                        <p:tgtEl>
                                          <p:spTgt spid="50"/>
                                        </p:tgtEl>
                                        <p:attrNameLst>
                                          <p:attrName>ppt_h</p:attrName>
                                        </p:attrNameLst>
                                      </p:cBhvr>
                                      <p:tavLst>
                                        <p:tav tm="0">
                                          <p:val>
                                            <p:fltVal val="0"/>
                                          </p:val>
                                        </p:tav>
                                        <p:tav tm="100000">
                                          <p:val>
                                            <p:strVal val="#ppt_h"/>
                                          </p:val>
                                        </p:tav>
                                      </p:tavLst>
                                    </p:anim>
                                    <p:animEffect transition="in" filter="fade">
                                      <p:cBhvr>
                                        <p:cTn id="99" dur="500"/>
                                        <p:tgtEl>
                                          <p:spTgt spid="50"/>
                                        </p:tgtEl>
                                      </p:cBhvr>
                                    </p:animEffect>
                                  </p:childTnLst>
                                </p:cTn>
                              </p:par>
                              <p:par>
                                <p:cTn id="100" presetID="53" presetClass="entr" presetSubtype="16" fill="hold" grpId="0" nodeType="withEffect">
                                  <p:stCondLst>
                                    <p:cond delay="1250"/>
                                  </p:stCondLst>
                                  <p:childTnLst>
                                    <p:set>
                                      <p:cBhvr>
                                        <p:cTn id="101" dur="1" fill="hold">
                                          <p:stCondLst>
                                            <p:cond delay="0"/>
                                          </p:stCondLst>
                                        </p:cTn>
                                        <p:tgtEl>
                                          <p:spTgt spid="51"/>
                                        </p:tgtEl>
                                        <p:attrNameLst>
                                          <p:attrName>style.visibility</p:attrName>
                                        </p:attrNameLst>
                                      </p:cBhvr>
                                      <p:to>
                                        <p:strVal val="visible"/>
                                      </p:to>
                                    </p:set>
                                    <p:anim calcmode="lin" valueType="num">
                                      <p:cBhvr>
                                        <p:cTn id="102" dur="500" fill="hold"/>
                                        <p:tgtEl>
                                          <p:spTgt spid="51"/>
                                        </p:tgtEl>
                                        <p:attrNameLst>
                                          <p:attrName>ppt_w</p:attrName>
                                        </p:attrNameLst>
                                      </p:cBhvr>
                                      <p:tavLst>
                                        <p:tav tm="0">
                                          <p:val>
                                            <p:fltVal val="0"/>
                                          </p:val>
                                        </p:tav>
                                        <p:tav tm="100000">
                                          <p:val>
                                            <p:strVal val="#ppt_w"/>
                                          </p:val>
                                        </p:tav>
                                      </p:tavLst>
                                    </p:anim>
                                    <p:anim calcmode="lin" valueType="num">
                                      <p:cBhvr>
                                        <p:cTn id="103" dur="500" fill="hold"/>
                                        <p:tgtEl>
                                          <p:spTgt spid="51"/>
                                        </p:tgtEl>
                                        <p:attrNameLst>
                                          <p:attrName>ppt_h</p:attrName>
                                        </p:attrNameLst>
                                      </p:cBhvr>
                                      <p:tavLst>
                                        <p:tav tm="0">
                                          <p:val>
                                            <p:fltVal val="0"/>
                                          </p:val>
                                        </p:tav>
                                        <p:tav tm="100000">
                                          <p:val>
                                            <p:strVal val="#ppt_h"/>
                                          </p:val>
                                        </p:tav>
                                      </p:tavLst>
                                    </p:anim>
                                    <p:animEffect transition="in" filter="fade">
                                      <p:cBhvr>
                                        <p:cTn id="104" dur="500"/>
                                        <p:tgtEl>
                                          <p:spTgt spid="51"/>
                                        </p:tgtEl>
                                      </p:cBhvr>
                                    </p:animEffect>
                                  </p:childTnLst>
                                </p:cTn>
                              </p:par>
                              <p:par>
                                <p:cTn id="105" presetID="53" presetClass="entr" presetSubtype="16" fill="hold" grpId="0" nodeType="withEffect">
                                  <p:stCondLst>
                                    <p:cond delay="125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500" fill="hold"/>
                                        <p:tgtEl>
                                          <p:spTgt spid="52"/>
                                        </p:tgtEl>
                                        <p:attrNameLst>
                                          <p:attrName>ppt_w</p:attrName>
                                        </p:attrNameLst>
                                      </p:cBhvr>
                                      <p:tavLst>
                                        <p:tav tm="0">
                                          <p:val>
                                            <p:fltVal val="0"/>
                                          </p:val>
                                        </p:tav>
                                        <p:tav tm="100000">
                                          <p:val>
                                            <p:strVal val="#ppt_w"/>
                                          </p:val>
                                        </p:tav>
                                      </p:tavLst>
                                    </p:anim>
                                    <p:anim calcmode="lin" valueType="num">
                                      <p:cBhvr>
                                        <p:cTn id="108" dur="500" fill="hold"/>
                                        <p:tgtEl>
                                          <p:spTgt spid="52"/>
                                        </p:tgtEl>
                                        <p:attrNameLst>
                                          <p:attrName>ppt_h</p:attrName>
                                        </p:attrNameLst>
                                      </p:cBhvr>
                                      <p:tavLst>
                                        <p:tav tm="0">
                                          <p:val>
                                            <p:fltVal val="0"/>
                                          </p:val>
                                        </p:tav>
                                        <p:tav tm="100000">
                                          <p:val>
                                            <p:strVal val="#ppt_h"/>
                                          </p:val>
                                        </p:tav>
                                      </p:tavLst>
                                    </p:anim>
                                    <p:animEffect transition="in" filter="fade">
                                      <p:cBhvr>
                                        <p:cTn id="109" dur="500"/>
                                        <p:tgtEl>
                                          <p:spTgt spid="52"/>
                                        </p:tgtEl>
                                      </p:cBhvr>
                                    </p:animEffect>
                                  </p:childTnLst>
                                </p:cTn>
                              </p:par>
                              <p:par>
                                <p:cTn id="110" presetID="53" presetClass="entr" presetSubtype="16" fill="hold" grpId="0" nodeType="withEffect">
                                  <p:stCondLst>
                                    <p:cond delay="1250"/>
                                  </p:stCondLst>
                                  <p:childTnLst>
                                    <p:set>
                                      <p:cBhvr>
                                        <p:cTn id="111" dur="1" fill="hold">
                                          <p:stCondLst>
                                            <p:cond delay="0"/>
                                          </p:stCondLst>
                                        </p:cTn>
                                        <p:tgtEl>
                                          <p:spTgt spid="53"/>
                                        </p:tgtEl>
                                        <p:attrNameLst>
                                          <p:attrName>style.visibility</p:attrName>
                                        </p:attrNameLst>
                                      </p:cBhvr>
                                      <p:to>
                                        <p:strVal val="visible"/>
                                      </p:to>
                                    </p:set>
                                    <p:anim calcmode="lin" valueType="num">
                                      <p:cBhvr>
                                        <p:cTn id="112" dur="500" fill="hold"/>
                                        <p:tgtEl>
                                          <p:spTgt spid="53"/>
                                        </p:tgtEl>
                                        <p:attrNameLst>
                                          <p:attrName>ppt_w</p:attrName>
                                        </p:attrNameLst>
                                      </p:cBhvr>
                                      <p:tavLst>
                                        <p:tav tm="0">
                                          <p:val>
                                            <p:fltVal val="0"/>
                                          </p:val>
                                        </p:tav>
                                        <p:tav tm="100000">
                                          <p:val>
                                            <p:strVal val="#ppt_w"/>
                                          </p:val>
                                        </p:tav>
                                      </p:tavLst>
                                    </p:anim>
                                    <p:anim calcmode="lin" valueType="num">
                                      <p:cBhvr>
                                        <p:cTn id="113" dur="500" fill="hold"/>
                                        <p:tgtEl>
                                          <p:spTgt spid="53"/>
                                        </p:tgtEl>
                                        <p:attrNameLst>
                                          <p:attrName>ppt_h</p:attrName>
                                        </p:attrNameLst>
                                      </p:cBhvr>
                                      <p:tavLst>
                                        <p:tav tm="0">
                                          <p:val>
                                            <p:fltVal val="0"/>
                                          </p:val>
                                        </p:tav>
                                        <p:tav tm="100000">
                                          <p:val>
                                            <p:strVal val="#ppt_h"/>
                                          </p:val>
                                        </p:tav>
                                      </p:tavLst>
                                    </p:anim>
                                    <p:animEffect transition="in" filter="fade">
                                      <p:cBhvr>
                                        <p:cTn id="114" dur="500"/>
                                        <p:tgtEl>
                                          <p:spTgt spid="53"/>
                                        </p:tgtEl>
                                      </p:cBhvr>
                                    </p:animEffect>
                                  </p:childTnLst>
                                </p:cTn>
                              </p:par>
                            </p:childTnLst>
                          </p:cTn>
                        </p:par>
                        <p:par>
                          <p:cTn id="115" fill="hold">
                            <p:stCondLst>
                              <p:cond delay="5500"/>
                            </p:stCondLst>
                            <p:childTnLst>
                              <p:par>
                                <p:cTn id="116" presetID="2" presetClass="entr" presetSubtype="2" fill="hold" grpId="0" nodeType="afterEffect">
                                  <p:stCondLst>
                                    <p:cond delay="0"/>
                                  </p:stCondLst>
                                  <p:childTnLst>
                                    <p:set>
                                      <p:cBhvr>
                                        <p:cTn id="117" dur="1" fill="hold">
                                          <p:stCondLst>
                                            <p:cond delay="0"/>
                                          </p:stCondLst>
                                        </p:cTn>
                                        <p:tgtEl>
                                          <p:spTgt spid="71"/>
                                        </p:tgtEl>
                                        <p:attrNameLst>
                                          <p:attrName>style.visibility</p:attrName>
                                        </p:attrNameLst>
                                      </p:cBhvr>
                                      <p:to>
                                        <p:strVal val="visible"/>
                                      </p:to>
                                    </p:set>
                                    <p:anim calcmode="lin" valueType="num">
                                      <p:cBhvr additive="base">
                                        <p:cTn id="118" dur="300" fill="hold"/>
                                        <p:tgtEl>
                                          <p:spTgt spid="71"/>
                                        </p:tgtEl>
                                        <p:attrNameLst>
                                          <p:attrName>ppt_x</p:attrName>
                                        </p:attrNameLst>
                                      </p:cBhvr>
                                      <p:tavLst>
                                        <p:tav tm="0">
                                          <p:val>
                                            <p:strVal val="1+#ppt_w/2"/>
                                          </p:val>
                                        </p:tav>
                                        <p:tav tm="100000">
                                          <p:val>
                                            <p:strVal val="#ppt_x"/>
                                          </p:val>
                                        </p:tav>
                                      </p:tavLst>
                                    </p:anim>
                                    <p:anim calcmode="lin" valueType="num">
                                      <p:cBhvr additive="base">
                                        <p:cTn id="119" dur="300" fill="hold"/>
                                        <p:tgtEl>
                                          <p:spTgt spid="71"/>
                                        </p:tgtEl>
                                        <p:attrNameLst>
                                          <p:attrName>ppt_y</p:attrName>
                                        </p:attrNameLst>
                                      </p:cBhvr>
                                      <p:tavLst>
                                        <p:tav tm="0">
                                          <p:val>
                                            <p:strVal val="#ppt_y"/>
                                          </p:val>
                                        </p:tav>
                                        <p:tav tm="100000">
                                          <p:val>
                                            <p:strVal val="#ppt_y"/>
                                          </p:val>
                                        </p:tav>
                                      </p:tavLst>
                                    </p:anim>
                                  </p:childTnLst>
                                </p:cTn>
                              </p:par>
                            </p:childTnLst>
                          </p:cTn>
                        </p:par>
                        <p:par>
                          <p:cTn id="120" fill="hold">
                            <p:stCondLst>
                              <p:cond delay="6000"/>
                            </p:stCondLst>
                            <p:childTnLst>
                              <p:par>
                                <p:cTn id="121" presetID="2" presetClass="entr" presetSubtype="2" fill="hold" grpId="0" nodeType="afterEffect">
                                  <p:stCondLst>
                                    <p:cond delay="0"/>
                                  </p:stCondLst>
                                  <p:childTnLst>
                                    <p:set>
                                      <p:cBhvr>
                                        <p:cTn id="122" dur="1" fill="hold">
                                          <p:stCondLst>
                                            <p:cond delay="0"/>
                                          </p:stCondLst>
                                        </p:cTn>
                                        <p:tgtEl>
                                          <p:spTgt spid="70"/>
                                        </p:tgtEl>
                                        <p:attrNameLst>
                                          <p:attrName>style.visibility</p:attrName>
                                        </p:attrNameLst>
                                      </p:cBhvr>
                                      <p:to>
                                        <p:strVal val="visible"/>
                                      </p:to>
                                    </p:set>
                                    <p:anim calcmode="lin" valueType="num">
                                      <p:cBhvr additive="base">
                                        <p:cTn id="123" dur="300" fill="hold"/>
                                        <p:tgtEl>
                                          <p:spTgt spid="70"/>
                                        </p:tgtEl>
                                        <p:attrNameLst>
                                          <p:attrName>ppt_x</p:attrName>
                                        </p:attrNameLst>
                                      </p:cBhvr>
                                      <p:tavLst>
                                        <p:tav tm="0">
                                          <p:val>
                                            <p:strVal val="1+#ppt_w/2"/>
                                          </p:val>
                                        </p:tav>
                                        <p:tav tm="100000">
                                          <p:val>
                                            <p:strVal val="#ppt_x"/>
                                          </p:val>
                                        </p:tav>
                                      </p:tavLst>
                                    </p:anim>
                                    <p:anim calcmode="lin" valueType="num">
                                      <p:cBhvr additive="base">
                                        <p:cTn id="124" dur="3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animBg="1"/>
      <p:bldP spid="24" grpId="0" animBg="1"/>
      <p:bldP spid="25" grpId="0" animBg="1"/>
      <p:bldP spid="26" grpId="0"/>
      <p:bldP spid="27" grpId="0"/>
      <p:bldP spid="28" grpId="0"/>
      <p:bldP spid="29" grpId="0"/>
      <p:bldP spid="40" grpId="0"/>
      <p:bldP spid="41" grpId="0"/>
      <p:bldP spid="44" grpId="0"/>
      <p:bldP spid="45" grpId="0"/>
      <p:bldP spid="46" grpId="0"/>
      <p:bldP spid="47" grpId="0"/>
      <p:bldP spid="48" grpId="0"/>
      <p:bldP spid="49" grpId="0"/>
      <p:bldP spid="50" grpId="0"/>
      <p:bldP spid="51" grpId="0"/>
      <p:bldP spid="52" grpId="0"/>
      <p:bldP spid="53" grpId="0"/>
      <p:bldP spid="70" grpId="0"/>
      <p:bldP spid="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目标预测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OBJECTIVE TO PREDICT</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肘形连接符 19"/>
          <p:cNvCxnSpPr>
            <a:stCxn id="22" idx="6"/>
            <a:endCxn id="59" idx="2"/>
          </p:cNvCxnSpPr>
          <p:nvPr/>
        </p:nvCxnSpPr>
        <p:spPr>
          <a:xfrm>
            <a:off x="5089475" y="2088460"/>
            <a:ext cx="5170107" cy="1096970"/>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333475" y="1710460"/>
            <a:ext cx="756000" cy="756000"/>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25"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cxnSp>
        <p:nvCxnSpPr>
          <p:cNvPr id="26" name="肘形连接符 25"/>
          <p:cNvCxnSpPr>
            <a:stCxn id="28" idx="6"/>
            <a:endCxn id="61" idx="2"/>
          </p:cNvCxnSpPr>
          <p:nvPr/>
        </p:nvCxnSpPr>
        <p:spPr>
          <a:xfrm>
            <a:off x="5089475" y="4275092"/>
            <a:ext cx="2702073" cy="531731"/>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333475" y="3897092"/>
            <a:ext cx="756000" cy="756000"/>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Arial" panose="020B0604020202020204" pitchFamily="34" charset="0"/>
                <a:cs typeface="Arial" panose="020B0604020202020204" pitchFamily="34" charset="0"/>
              </a:endParaRPr>
            </a:p>
          </p:txBody>
        </p:sp>
      </p:grpSp>
      <p:cxnSp>
        <p:nvCxnSpPr>
          <p:cNvPr id="40" name="肘形连接符 39"/>
          <p:cNvCxnSpPr>
            <a:stCxn id="44" idx="6"/>
            <a:endCxn id="60" idx="2"/>
          </p:cNvCxnSpPr>
          <p:nvPr/>
        </p:nvCxnSpPr>
        <p:spPr>
          <a:xfrm>
            <a:off x="5089475" y="3181776"/>
            <a:ext cx="3936091" cy="98507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4333475" y="2803776"/>
            <a:ext cx="756000" cy="756000"/>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grpSp>
      </p:grpSp>
      <p:cxnSp>
        <p:nvCxnSpPr>
          <p:cNvPr id="49" name="直接连接符 48"/>
          <p:cNvCxnSpPr>
            <a:endCxn id="51" idx="6"/>
          </p:cNvCxnSpPr>
          <p:nvPr/>
        </p:nvCxnSpPr>
        <p:spPr>
          <a:xfrm flipH="1" flipV="1">
            <a:off x="5089475"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33475" y="4990407"/>
            <a:ext cx="756000" cy="756000"/>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sp>
        <p:nvSpPr>
          <p:cNvPr id="55" name="任意多边形 54"/>
          <p:cNvSpPr/>
          <p:nvPr/>
        </p:nvSpPr>
        <p:spPr>
          <a:xfrm>
            <a:off x="9813031" y="2004588"/>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8579015" y="3781607"/>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p:nvSpPr>
        <p:spPr>
          <a:xfrm>
            <a:off x="7344997" y="4541708"/>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5355331" y="5080381"/>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0259582" y="3041430"/>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9025566" y="402284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7791548" y="4662823"/>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6179706" y="522984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2976407" y="1631783"/>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4" name="矩形 63"/>
          <p:cNvSpPr/>
          <p:nvPr/>
        </p:nvSpPr>
        <p:spPr>
          <a:xfrm>
            <a:off x="1726544" y="2011760"/>
            <a:ext cx="256302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5" name="矩形 64"/>
          <p:cNvSpPr/>
          <p:nvPr/>
        </p:nvSpPr>
        <p:spPr>
          <a:xfrm>
            <a:off x="2976407" y="2733604"/>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6" name="矩形 65"/>
          <p:cNvSpPr/>
          <p:nvPr/>
        </p:nvSpPr>
        <p:spPr>
          <a:xfrm>
            <a:off x="1726544" y="3113581"/>
            <a:ext cx="256302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7" name="矩形 66"/>
          <p:cNvSpPr/>
          <p:nvPr/>
        </p:nvSpPr>
        <p:spPr>
          <a:xfrm>
            <a:off x="2976407" y="3835425"/>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68" name="矩形 67"/>
          <p:cNvSpPr/>
          <p:nvPr/>
        </p:nvSpPr>
        <p:spPr>
          <a:xfrm>
            <a:off x="1726544" y="4215402"/>
            <a:ext cx="256302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69" name="矩形 68"/>
          <p:cNvSpPr/>
          <p:nvPr/>
        </p:nvSpPr>
        <p:spPr>
          <a:xfrm>
            <a:off x="2976407" y="4937246"/>
            <a:ext cx="1313163" cy="430879"/>
          </a:xfrm>
          <a:prstGeom prst="rect">
            <a:avLst/>
          </a:prstGeom>
        </p:spPr>
        <p:txBody>
          <a:bodyPr wrap="none" lIns="91431" tIns="45716" rIns="91431" bIns="45716">
            <a:spAutoFit/>
          </a:bodyPr>
          <a:lstStyle/>
          <a:p>
            <a:pPr algn="r"/>
            <a:r>
              <a:rPr lang="zh-CN" altLang="en-US" sz="2200" b="1" dirty="0">
                <a:solidFill>
                  <a:srgbClr val="333333"/>
                </a:solidFill>
                <a:latin typeface="微软雅黑" panose="020B0503020204020204" pitchFamily="34" charset="-122"/>
                <a:ea typeface="微软雅黑" panose="020B0503020204020204" pitchFamily="34" charset="-122"/>
              </a:rPr>
              <a:t>添加标题</a:t>
            </a:r>
            <a:endParaRPr lang="en-US" altLang="zh-CN" sz="2200" b="1" dirty="0">
              <a:solidFill>
                <a:srgbClr val="333333"/>
              </a:solidFill>
              <a:latin typeface="微软雅黑" panose="020B0503020204020204" pitchFamily="34" charset="-122"/>
              <a:ea typeface="微软雅黑" panose="020B0503020204020204" pitchFamily="34" charset="-122"/>
            </a:endParaRPr>
          </a:p>
        </p:txBody>
      </p:sp>
      <p:sp>
        <p:nvSpPr>
          <p:cNvPr id="70" name="矩形 69"/>
          <p:cNvSpPr/>
          <p:nvPr/>
        </p:nvSpPr>
        <p:spPr>
          <a:xfrm>
            <a:off x="1726544" y="5317223"/>
            <a:ext cx="2563026" cy="523220"/>
          </a:xfrm>
          <a:prstGeom prst="rect">
            <a:avLst/>
          </a:prstGeom>
        </p:spPr>
        <p:txBody>
          <a:bodyPr wrap="square">
            <a:spAutoFit/>
          </a:bodyPr>
          <a:lstStyle/>
          <a:p>
            <a:pPr algn="r"/>
            <a:r>
              <a:rPr lang="zh-CN" altLang="en-US" sz="1400" dirty="0">
                <a:solidFill>
                  <a:srgbClr val="333333"/>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rgbClr val="333333"/>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88"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1" name="圆角矩形 90"/>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2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400"/>
                                        <p:tgtEl>
                                          <p:spTgt spid="5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down)">
                                      <p:cBhvr>
                                        <p:cTn id="13" dur="600"/>
                                        <p:tgtEl>
                                          <p:spTgt spid="5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900"/>
                                        <p:tgtEl>
                                          <p:spTgt spid="5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250"/>
                                        <p:tgtEl>
                                          <p:spTgt spid="62"/>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50"/>
                                        <p:tgtEl>
                                          <p:spTgt spid="61"/>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50"/>
                                        <p:tgtEl>
                                          <p:spTgt spid="60"/>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250"/>
                                        <p:tgtEl>
                                          <p:spTgt spid="59"/>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62"/>
                                        </p:tgtEl>
                                      </p:cBhvr>
                                    </p:animEffect>
                                    <p:animScale>
                                      <p:cBhvr>
                                        <p:cTn id="32" dur="250" autoRev="1" fill="hold"/>
                                        <p:tgtEl>
                                          <p:spTgt spid="62"/>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right)">
                                      <p:cBhvr>
                                        <p:cTn id="36" dur="250"/>
                                        <p:tgtEl>
                                          <p:spTgt spid="49"/>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randombar(horizontal)">
                                      <p:cBhvr>
                                        <p:cTn id="44" dur="500"/>
                                        <p:tgtEl>
                                          <p:spTgt spid="6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61"/>
                                        </p:tgtEl>
                                      </p:cBhvr>
                                    </p:animEffect>
                                    <p:animScale>
                                      <p:cBhvr>
                                        <p:cTn id="51" dur="250" autoRev="1" fill="hold"/>
                                        <p:tgtEl>
                                          <p:spTgt spid="61"/>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right)">
                                      <p:cBhvr>
                                        <p:cTn id="55" dur="500"/>
                                        <p:tgtEl>
                                          <p:spTgt spid="26"/>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randombar(horizontal)">
                                      <p:cBhvr>
                                        <p:cTn id="63" dur="500"/>
                                        <p:tgtEl>
                                          <p:spTgt spid="68"/>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randombar(horizontal)">
                                      <p:cBhvr>
                                        <p:cTn id="66" dur="500"/>
                                        <p:tgtEl>
                                          <p:spTgt spid="67"/>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60"/>
                                        </p:tgtEl>
                                      </p:cBhvr>
                                    </p:animEffect>
                                    <p:animScale>
                                      <p:cBhvr>
                                        <p:cTn id="70" dur="250" autoRev="1" fill="hold"/>
                                        <p:tgtEl>
                                          <p:spTgt spid="60"/>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right)">
                                      <p:cBhvr>
                                        <p:cTn id="74" dur="600"/>
                                        <p:tgtEl>
                                          <p:spTgt spid="40"/>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59"/>
                                        </p:tgtEl>
                                      </p:cBhvr>
                                    </p:animEffect>
                                    <p:animScale>
                                      <p:cBhvr>
                                        <p:cTn id="89" dur="250" autoRev="1" fill="hold"/>
                                        <p:tgtEl>
                                          <p:spTgt spid="59"/>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right)">
                                      <p:cBhvr>
                                        <p:cTn id="93" dur="750"/>
                                        <p:tgtEl>
                                          <p:spTgt spid="20"/>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randombar(horizontal)">
                                      <p:cBhvr>
                                        <p:cTn id="101" dur="500"/>
                                        <p:tgtEl>
                                          <p:spTgt spid="6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randombar(horizontal)">
                                      <p:cBhvr>
                                        <p:cTn id="10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59" grpId="1" animBg="1"/>
      <p:bldP spid="60" grpId="0" animBg="1"/>
      <p:bldP spid="60" grpId="1" animBg="1"/>
      <p:bldP spid="61" grpId="0" animBg="1"/>
      <p:bldP spid="61" grpId="1" animBg="1"/>
      <p:bldP spid="62" grpId="0" animBg="1"/>
      <p:bldP spid="62" grpId="1" animBg="1"/>
      <p:bldP spid="63" grpId="0"/>
      <p:bldP spid="64" grpId="0"/>
      <p:bldP spid="65" grpId="0"/>
      <p:bldP spid="66" grpId="0"/>
      <p:bldP spid="67" grpId="0"/>
      <p:bldP spid="68" grpId="0"/>
      <p:bldP spid="69" grpId="0"/>
      <p:bldP spid="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0"/>
            <a:ext cx="7992889" cy="4414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保障措施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SAFEGUARD MEASURES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4489" y="1771249"/>
            <a:ext cx="287787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圆角矩形 23"/>
              <p:cNvSpPr/>
              <p:nvPr/>
            </p:nvSpPr>
            <p:spPr>
              <a:xfrm>
                <a:off x="2940050" y="2132898"/>
                <a:ext cx="21082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2"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5" name="组合 24"/>
          <p:cNvGrpSpPr/>
          <p:nvPr/>
        </p:nvGrpSpPr>
        <p:grpSpPr>
          <a:xfrm>
            <a:off x="3649494" y="2182315"/>
            <a:ext cx="287787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圆角矩形 28"/>
              <p:cNvSpPr/>
              <p:nvPr/>
            </p:nvSpPr>
            <p:spPr>
              <a:xfrm>
                <a:off x="2940051" y="2519659"/>
                <a:ext cx="889000" cy="314202"/>
              </a:xfrm>
              <a:prstGeom prst="roundRect">
                <a:avLst>
                  <a:gd name="adj" fmla="val 50000"/>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27"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0" name="组合 39"/>
          <p:cNvGrpSpPr/>
          <p:nvPr/>
        </p:nvGrpSpPr>
        <p:grpSpPr>
          <a:xfrm>
            <a:off x="3649494" y="3952503"/>
            <a:ext cx="2894725" cy="363241"/>
            <a:chOff x="3244272" y="3932941"/>
            <a:chExt cx="3011560" cy="363240"/>
          </a:xfrm>
        </p:grpSpPr>
        <p:sp>
          <p:nvSpPr>
            <p:cNvPr id="41" name="圆角矩形 40"/>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圆角矩形 43"/>
            <p:cNvSpPr/>
            <p:nvPr/>
          </p:nvSpPr>
          <p:spPr>
            <a:xfrm>
              <a:off x="3244272" y="3971332"/>
              <a:ext cx="1201953"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649499" y="4344534"/>
            <a:ext cx="2891825" cy="363241"/>
            <a:chOff x="3244272" y="4324968"/>
            <a:chExt cx="3008542" cy="363239"/>
          </a:xfrm>
        </p:grpSpPr>
        <p:sp>
          <p:nvSpPr>
            <p:cNvPr id="47" name="圆角矩形 46"/>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圆角矩形 47"/>
            <p:cNvSpPr/>
            <p:nvPr/>
          </p:nvSpPr>
          <p:spPr>
            <a:xfrm>
              <a:off x="3244272" y="4362651"/>
              <a:ext cx="2108200" cy="31420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465" baseline="-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0" name="组合 49"/>
          <p:cNvGrpSpPr/>
          <p:nvPr/>
        </p:nvGrpSpPr>
        <p:grpSpPr>
          <a:xfrm>
            <a:off x="1689156" y="1467240"/>
            <a:ext cx="2158455" cy="2196000"/>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8" name="组合 57"/>
          <p:cNvGrpSpPr/>
          <p:nvPr/>
        </p:nvGrpSpPr>
        <p:grpSpPr>
          <a:xfrm>
            <a:off x="1699231" y="3681272"/>
            <a:ext cx="2158455" cy="2196000"/>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3747322" y="1369576"/>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矩形 47"/>
          <p:cNvSpPr>
            <a:spLocks noChangeArrowheads="1"/>
          </p:cNvSpPr>
          <p:nvPr/>
        </p:nvSpPr>
        <p:spPr bwMode="auto">
          <a:xfrm>
            <a:off x="3731559" y="2551649"/>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68" name="矩形 67"/>
          <p:cNvSpPr/>
          <p:nvPr/>
        </p:nvSpPr>
        <p:spPr>
          <a:xfrm>
            <a:off x="3747322" y="3574958"/>
            <a:ext cx="1210570" cy="400101"/>
          </a:xfrm>
          <a:prstGeom prst="rect">
            <a:avLst/>
          </a:prstGeom>
        </p:spPr>
        <p:txBody>
          <a:bodyPr wrap="none" lIns="91431" tIns="45716" rIns="91431" bIns="45716">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3731559" y="4741267"/>
            <a:ext cx="2812663" cy="53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70" name="矩形 69"/>
          <p:cNvSpPr/>
          <p:nvPr/>
        </p:nvSpPr>
        <p:spPr>
          <a:xfrm>
            <a:off x="7089756" y="1389606"/>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1" name="矩形 70"/>
          <p:cNvSpPr/>
          <p:nvPr/>
        </p:nvSpPr>
        <p:spPr>
          <a:xfrm>
            <a:off x="7465740" y="1297568"/>
            <a:ext cx="1210570" cy="400101"/>
          </a:xfrm>
          <a:prstGeom prst="rect">
            <a:avLst/>
          </a:prstGeom>
        </p:spPr>
        <p:txBody>
          <a:bodyPr wrap="none" lIns="91431" tIns="45716" rIns="91431" bIns="45716">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2" name="矩形 47"/>
          <p:cNvSpPr>
            <a:spLocks noChangeArrowheads="1"/>
          </p:cNvSpPr>
          <p:nvPr/>
        </p:nvSpPr>
        <p:spPr bwMode="auto">
          <a:xfrm>
            <a:off x="7465739" y="166251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73" name="直接连接符 72"/>
          <p:cNvCxnSpPr/>
          <p:nvPr/>
        </p:nvCxnSpPr>
        <p:spPr>
          <a:xfrm>
            <a:off x="7197768" y="1605630"/>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9756" y="2593712"/>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5" name="矩形 74"/>
          <p:cNvSpPr/>
          <p:nvPr/>
        </p:nvSpPr>
        <p:spPr>
          <a:xfrm>
            <a:off x="7465740" y="2483472"/>
            <a:ext cx="1210570" cy="400101"/>
          </a:xfrm>
          <a:prstGeom prst="rect">
            <a:avLst/>
          </a:prstGeom>
        </p:spPr>
        <p:txBody>
          <a:bodyPr wrap="none" lIns="91431" tIns="45716" rIns="91431" bIns="45716">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76" name="矩形 47"/>
          <p:cNvSpPr>
            <a:spLocks noChangeArrowheads="1"/>
          </p:cNvSpPr>
          <p:nvPr/>
        </p:nvSpPr>
        <p:spPr bwMode="auto">
          <a:xfrm>
            <a:off x="7465739" y="2848418"/>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77" name="直接连接符 76"/>
          <p:cNvCxnSpPr/>
          <p:nvPr/>
        </p:nvCxnSpPr>
        <p:spPr>
          <a:xfrm>
            <a:off x="7197768" y="2809736"/>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9756" y="3797818"/>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79" name="矩形 78"/>
          <p:cNvSpPr/>
          <p:nvPr/>
        </p:nvSpPr>
        <p:spPr>
          <a:xfrm>
            <a:off x="7465740" y="3707608"/>
            <a:ext cx="1210570" cy="400101"/>
          </a:xfrm>
          <a:prstGeom prst="rect">
            <a:avLst/>
          </a:prstGeom>
        </p:spPr>
        <p:txBody>
          <a:bodyPr wrap="none" lIns="91431" tIns="45716" rIns="91431" bIns="45716">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4" name="矩形 83"/>
          <p:cNvSpPr>
            <a:spLocks noChangeArrowheads="1"/>
          </p:cNvSpPr>
          <p:nvPr/>
        </p:nvSpPr>
        <p:spPr bwMode="auto">
          <a:xfrm>
            <a:off x="7465739" y="407255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cxnSp>
        <p:nvCxnSpPr>
          <p:cNvPr id="85" name="直接连接符 84"/>
          <p:cNvCxnSpPr/>
          <p:nvPr/>
        </p:nvCxnSpPr>
        <p:spPr>
          <a:xfrm>
            <a:off x="7197768" y="3981894"/>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9756" y="4908535"/>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87" name="矩形 86"/>
          <p:cNvSpPr/>
          <p:nvPr/>
        </p:nvSpPr>
        <p:spPr>
          <a:xfrm>
            <a:off x="7465740" y="4787728"/>
            <a:ext cx="1210570" cy="400101"/>
          </a:xfrm>
          <a:prstGeom prst="rect">
            <a:avLst/>
          </a:prstGeom>
        </p:spPr>
        <p:txBody>
          <a:bodyPr wrap="none" lIns="91431" tIns="45716" rIns="91431" bIns="45716">
            <a:spAutoFit/>
          </a:bodyPr>
          <a:lstStyle/>
          <a:p>
            <a:r>
              <a:rPr lang="zh-CN" altLang="en-US" sz="2000" b="1" dirty="0">
                <a:solidFill>
                  <a:srgbClr val="2C3637"/>
                </a:solidFill>
                <a:latin typeface="微软雅黑" panose="020B0503020204020204" pitchFamily="34" charset="-122"/>
                <a:ea typeface="微软雅黑" panose="020B0503020204020204" pitchFamily="34" charset="-122"/>
              </a:rPr>
              <a:t>输入标题</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88" name="矩形 87"/>
          <p:cNvSpPr>
            <a:spLocks noChangeArrowheads="1"/>
          </p:cNvSpPr>
          <p:nvPr/>
        </p:nvSpPr>
        <p:spPr bwMode="auto">
          <a:xfrm>
            <a:off x="7465739" y="5152674"/>
            <a:ext cx="3456384"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rgbClr val="2C3637"/>
                </a:solidFill>
                <a:sym typeface="微软雅黑" panose="020B0503020204020204" pitchFamily="34" charset="-122"/>
              </a:rPr>
              <a:t>在此录入上述图表的综合描述说明，在此录入上述图表的综合描述说明。</a:t>
            </a:r>
          </a:p>
        </p:txBody>
      </p:sp>
      <p:sp>
        <p:nvSpPr>
          <p:cNvPr id="99" name="圆角矩形 98"/>
          <p:cNvSpPr/>
          <p:nvPr/>
        </p:nvSpPr>
        <p:spPr>
          <a:xfrm>
            <a:off x="-239117" y="2517059"/>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383132" y="1285143"/>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标题 4"/>
          <p:cNvSpPr txBox="1"/>
          <p:nvPr/>
        </p:nvSpPr>
        <p:spPr>
          <a:xfrm>
            <a:off x="48915" y="2538289"/>
            <a:ext cx="1728192"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solidFill>
                <a:latin typeface="微软雅黑" panose="020B0503020204020204" pitchFamily="34" charset="-122"/>
                <a:ea typeface="微软雅黑" panose="020B0503020204020204" pitchFamily="34" charset="-122"/>
              </a:rPr>
              <a:t>财务与融资</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02" name="标题 4"/>
          <p:cNvSpPr txBox="1"/>
          <p:nvPr/>
        </p:nvSpPr>
        <p:spPr>
          <a:xfrm>
            <a:off x="48916" y="1285143"/>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3133" y="159820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标题 4"/>
          <p:cNvSpPr txBox="1"/>
          <p:nvPr/>
        </p:nvSpPr>
        <p:spPr>
          <a:xfrm>
            <a:off x="48915" y="159820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383133" y="190287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标题 4"/>
          <p:cNvSpPr txBox="1"/>
          <p:nvPr/>
        </p:nvSpPr>
        <p:spPr>
          <a:xfrm>
            <a:off x="48915" y="190287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7" name="圆角矩形 106"/>
          <p:cNvSpPr/>
          <p:nvPr/>
        </p:nvSpPr>
        <p:spPr>
          <a:xfrm>
            <a:off x="-383134" y="2210920"/>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标题 4"/>
          <p:cNvSpPr txBox="1"/>
          <p:nvPr/>
        </p:nvSpPr>
        <p:spPr>
          <a:xfrm>
            <a:off x="48914" y="2210920"/>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09" name="圆角矩形 108"/>
          <p:cNvSpPr/>
          <p:nvPr/>
        </p:nvSpPr>
        <p:spPr>
          <a:xfrm>
            <a:off x="11750215"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标题 4"/>
          <p:cNvSpPr txBox="1"/>
          <p:nvPr/>
        </p:nvSpPr>
        <p:spPr>
          <a:xfrm>
            <a:off x="11786219"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38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50"/>
                                        </p:tgtEl>
                                        <p:attrNameLst>
                                          <p:attrName>style.visibility</p:attrName>
                                        </p:attrNameLst>
                                      </p:cBhvr>
                                      <p:to>
                                        <p:strVal val="visible"/>
                                      </p:to>
                                    </p:set>
                                    <p:anim calcmode="lin" valueType="num">
                                      <p:cBhvr>
                                        <p:cTn id="7" dur="350" fill="hold"/>
                                        <p:tgtEl>
                                          <p:spTgt spid="50"/>
                                        </p:tgtEl>
                                        <p:attrNameLst>
                                          <p:attrName>ppt_w</p:attrName>
                                        </p:attrNameLst>
                                      </p:cBhvr>
                                      <p:tavLst>
                                        <p:tav tm="0">
                                          <p:val>
                                            <p:fltVal val="0"/>
                                          </p:val>
                                        </p:tav>
                                        <p:tav tm="100000">
                                          <p:val>
                                            <p:strVal val="#ppt_w"/>
                                          </p:val>
                                        </p:tav>
                                      </p:tavLst>
                                    </p:anim>
                                    <p:anim calcmode="lin" valueType="num">
                                      <p:cBhvr>
                                        <p:cTn id="8" dur="350" fill="hold"/>
                                        <p:tgtEl>
                                          <p:spTgt spid="50"/>
                                        </p:tgtEl>
                                        <p:attrNameLst>
                                          <p:attrName>ppt_h</p:attrName>
                                        </p:attrNameLst>
                                      </p:cBhvr>
                                      <p:tavLst>
                                        <p:tav tm="0">
                                          <p:val>
                                            <p:fltVal val="0"/>
                                          </p:val>
                                        </p:tav>
                                        <p:tav tm="100000">
                                          <p:val>
                                            <p:strVal val="#ppt_h"/>
                                          </p:val>
                                        </p:tav>
                                      </p:tavLst>
                                    </p:anim>
                                    <p:animEffect transition="in" filter="fade">
                                      <p:cBhvr>
                                        <p:cTn id="9" dur="350"/>
                                        <p:tgtEl>
                                          <p:spTgt spid="50"/>
                                        </p:tgtEl>
                                      </p:cBhvr>
                                    </p:animEffect>
                                  </p:childTnLst>
                                </p:cTn>
                              </p:par>
                              <p:par>
                                <p:cTn id="10" presetID="22" presetClass="entr" presetSubtype="8" fill="hold" nodeType="withEffect">
                                  <p:stCondLst>
                                    <p:cond delay="100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par>
                                <p:cTn id="13" presetID="22" presetClass="entr" presetSubtype="8" fill="hold" nodeType="withEffect">
                                  <p:stCondLst>
                                    <p:cond delay="19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67"/>
                                        </p:tgtEl>
                                        <p:attrNameLst>
                                          <p:attrName>style.visibility</p:attrName>
                                        </p:attrNameLst>
                                      </p:cBhvr>
                                      <p:to>
                                        <p:strVal val="visible"/>
                                      </p:to>
                                    </p:set>
                                    <p:animEffect transition="in" filter="wipe(up)">
                                      <p:cBhvr>
                                        <p:cTn id="21" dur="500"/>
                                        <p:tgtEl>
                                          <p:spTgt spid="67"/>
                                        </p:tgtEl>
                                      </p:cBhvr>
                                    </p:animEffect>
                                  </p:childTnLst>
                                </p:cTn>
                              </p:par>
                              <p:par>
                                <p:cTn id="22" presetID="53" presetClass="entr" presetSubtype="16" fill="hold" nodeType="withEffect">
                                  <p:stCondLst>
                                    <p:cond delay="3500"/>
                                  </p:stCondLst>
                                  <p:childTnLst>
                                    <p:set>
                                      <p:cBhvr>
                                        <p:cTn id="23" dur="1" fill="hold">
                                          <p:stCondLst>
                                            <p:cond delay="0"/>
                                          </p:stCondLst>
                                        </p:cTn>
                                        <p:tgtEl>
                                          <p:spTgt spid="58"/>
                                        </p:tgtEl>
                                        <p:attrNameLst>
                                          <p:attrName>style.visibility</p:attrName>
                                        </p:attrNameLst>
                                      </p:cBhvr>
                                      <p:to>
                                        <p:strVal val="visible"/>
                                      </p:to>
                                    </p:set>
                                    <p:anim calcmode="lin" valueType="num">
                                      <p:cBhvr>
                                        <p:cTn id="24" dur="350" fill="hold"/>
                                        <p:tgtEl>
                                          <p:spTgt spid="58"/>
                                        </p:tgtEl>
                                        <p:attrNameLst>
                                          <p:attrName>ppt_w</p:attrName>
                                        </p:attrNameLst>
                                      </p:cBhvr>
                                      <p:tavLst>
                                        <p:tav tm="0">
                                          <p:val>
                                            <p:fltVal val="0"/>
                                          </p:val>
                                        </p:tav>
                                        <p:tav tm="100000">
                                          <p:val>
                                            <p:strVal val="#ppt_w"/>
                                          </p:val>
                                        </p:tav>
                                      </p:tavLst>
                                    </p:anim>
                                    <p:anim calcmode="lin" valueType="num">
                                      <p:cBhvr>
                                        <p:cTn id="25" dur="350" fill="hold"/>
                                        <p:tgtEl>
                                          <p:spTgt spid="58"/>
                                        </p:tgtEl>
                                        <p:attrNameLst>
                                          <p:attrName>ppt_h</p:attrName>
                                        </p:attrNameLst>
                                      </p:cBhvr>
                                      <p:tavLst>
                                        <p:tav tm="0">
                                          <p:val>
                                            <p:fltVal val="0"/>
                                          </p:val>
                                        </p:tav>
                                        <p:tav tm="100000">
                                          <p:val>
                                            <p:strVal val="#ppt_h"/>
                                          </p:val>
                                        </p:tav>
                                      </p:tavLst>
                                    </p:anim>
                                    <p:animEffect transition="in" filter="fade">
                                      <p:cBhvr>
                                        <p:cTn id="26" dur="350"/>
                                        <p:tgtEl>
                                          <p:spTgt spid="58"/>
                                        </p:tgtEl>
                                      </p:cBhvr>
                                    </p:animEffect>
                                  </p:childTnLst>
                                </p:cTn>
                              </p:par>
                              <p:par>
                                <p:cTn id="27" presetID="22" presetClass="entr" presetSubtype="8" fill="hold" nodeType="withEffect">
                                  <p:stCondLst>
                                    <p:cond delay="420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par>
                                <p:cTn id="30" presetID="22" presetClass="entr" presetSubtype="8" fill="hold" nodeType="withEffect">
                                  <p:stCondLst>
                                    <p:cond delay="510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68"/>
                                        </p:tgtEl>
                                        <p:attrNameLst>
                                          <p:attrName>style.visibility</p:attrName>
                                        </p:attrNameLst>
                                      </p:cBhvr>
                                      <p:to>
                                        <p:strVal val="visible"/>
                                      </p:to>
                                    </p:set>
                                    <p:animEffect transition="in" filter="wipe(down)">
                                      <p:cBhvr>
                                        <p:cTn id="35" dur="500"/>
                                        <p:tgtEl>
                                          <p:spTgt spid="68"/>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750"/>
                            </p:stCondLst>
                            <p:childTnLst>
                              <p:par>
                                <p:cTn id="40" presetID="2" presetClass="entr" presetSubtype="1" fill="hold" grpId="0" nodeType="after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500" fill="hold"/>
                                        <p:tgtEl>
                                          <p:spTgt spid="70"/>
                                        </p:tgtEl>
                                        <p:attrNameLst>
                                          <p:attrName>ppt_x</p:attrName>
                                        </p:attrNameLst>
                                      </p:cBhvr>
                                      <p:tavLst>
                                        <p:tav tm="0">
                                          <p:val>
                                            <p:strVal val="#ppt_x"/>
                                          </p:val>
                                        </p:tav>
                                        <p:tav tm="100000">
                                          <p:val>
                                            <p:strVal val="#ppt_x"/>
                                          </p:val>
                                        </p:tav>
                                      </p:tavLst>
                                    </p:anim>
                                    <p:anim calcmode="lin" valueType="num">
                                      <p:cBhvr additive="base">
                                        <p:cTn id="43" dur="500" fill="hold"/>
                                        <p:tgtEl>
                                          <p:spTgt spid="70"/>
                                        </p:tgtEl>
                                        <p:attrNameLst>
                                          <p:attrName>ppt_y</p:attrName>
                                        </p:attrNameLst>
                                      </p:cBhvr>
                                      <p:tavLst>
                                        <p:tav tm="0">
                                          <p:val>
                                            <p:strVal val="0-#ppt_h/2"/>
                                          </p:val>
                                        </p:tav>
                                        <p:tav tm="100000">
                                          <p:val>
                                            <p:strVal val="#ppt_y"/>
                                          </p:val>
                                        </p:tav>
                                      </p:tavLst>
                                    </p:anim>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400"/>
                                        <p:tgtEl>
                                          <p:spTgt spid="71"/>
                                        </p:tgtEl>
                                      </p:cBhvr>
                                    </p:animEffect>
                                  </p:childTnLst>
                                </p:cTn>
                              </p:par>
                            </p:childTnLst>
                          </p:cTn>
                        </p:par>
                        <p:par>
                          <p:cTn id="48" fill="hold">
                            <p:stCondLst>
                              <p:cond delay="1750"/>
                            </p:stCondLst>
                            <p:childTnLst>
                              <p:par>
                                <p:cTn id="49" presetID="22" presetClass="entr" presetSubtype="8"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left)">
                                      <p:cBhvr>
                                        <p:cTn id="51" dur="400"/>
                                        <p:tgtEl>
                                          <p:spTgt spid="72"/>
                                        </p:tgtEl>
                                      </p:cBhvr>
                                    </p:animEffect>
                                  </p:childTnLst>
                                </p:cTn>
                              </p:par>
                            </p:childTnLst>
                          </p:cTn>
                        </p:par>
                        <p:par>
                          <p:cTn id="52" fill="hold">
                            <p:stCondLst>
                              <p:cond delay="2250"/>
                            </p:stCondLst>
                            <p:childTnLst>
                              <p:par>
                                <p:cTn id="53" presetID="22" presetClass="entr" presetSubtype="1"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up)">
                                      <p:cBhvr>
                                        <p:cTn id="55" dur="500"/>
                                        <p:tgtEl>
                                          <p:spTgt spid="73"/>
                                        </p:tgtEl>
                                      </p:cBhvr>
                                    </p:animEffect>
                                  </p:childTnLst>
                                </p:cTn>
                              </p:par>
                            </p:childTnLst>
                          </p:cTn>
                        </p:par>
                        <p:par>
                          <p:cTn id="56" fill="hold">
                            <p:stCondLst>
                              <p:cond delay="2750"/>
                            </p:stCondLst>
                            <p:childTnLst>
                              <p:par>
                                <p:cTn id="57" presetID="2" presetClass="entr" presetSubtype="1"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additive="base">
                                        <p:cTn id="59" dur="500" fill="hold"/>
                                        <p:tgtEl>
                                          <p:spTgt spid="74"/>
                                        </p:tgtEl>
                                        <p:attrNameLst>
                                          <p:attrName>ppt_x</p:attrName>
                                        </p:attrNameLst>
                                      </p:cBhvr>
                                      <p:tavLst>
                                        <p:tav tm="0">
                                          <p:val>
                                            <p:strVal val="#ppt_x"/>
                                          </p:val>
                                        </p:tav>
                                        <p:tav tm="100000">
                                          <p:val>
                                            <p:strVal val="#ppt_x"/>
                                          </p:val>
                                        </p:tav>
                                      </p:tavLst>
                                    </p:anim>
                                    <p:anim calcmode="lin" valueType="num">
                                      <p:cBhvr additive="base">
                                        <p:cTn id="60" dur="500" fill="hold"/>
                                        <p:tgtEl>
                                          <p:spTgt spid="74"/>
                                        </p:tgtEl>
                                        <p:attrNameLst>
                                          <p:attrName>ppt_y</p:attrName>
                                        </p:attrNameLst>
                                      </p:cBhvr>
                                      <p:tavLst>
                                        <p:tav tm="0">
                                          <p:val>
                                            <p:strVal val="0-#ppt_h/2"/>
                                          </p:val>
                                        </p:tav>
                                        <p:tav tm="100000">
                                          <p:val>
                                            <p:strVal val="#ppt_y"/>
                                          </p:val>
                                        </p:tav>
                                      </p:tavLst>
                                    </p:anim>
                                  </p:childTnLst>
                                </p:cTn>
                              </p:par>
                            </p:childTnLst>
                          </p:cTn>
                        </p:par>
                        <p:par>
                          <p:cTn id="61" fill="hold">
                            <p:stCondLst>
                              <p:cond delay="3250"/>
                            </p:stCondLst>
                            <p:childTnLst>
                              <p:par>
                                <p:cTn id="62" presetID="22" presetClass="entr" presetSubtype="8" fill="hold" grpId="0" nodeType="after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left)">
                                      <p:cBhvr>
                                        <p:cTn id="64" dur="400"/>
                                        <p:tgtEl>
                                          <p:spTgt spid="75"/>
                                        </p:tgtEl>
                                      </p:cBhvr>
                                    </p:animEffect>
                                  </p:childTnLst>
                                </p:cTn>
                              </p:par>
                            </p:childTnLst>
                          </p:cTn>
                        </p:par>
                        <p:par>
                          <p:cTn id="65" fill="hold">
                            <p:stCondLst>
                              <p:cond delay="3750"/>
                            </p:stCondLst>
                            <p:childTnLst>
                              <p:par>
                                <p:cTn id="66" presetID="22" presetClass="entr" presetSubtype="8" fill="hold" grpId="0"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wipe(left)">
                                      <p:cBhvr>
                                        <p:cTn id="68" dur="400"/>
                                        <p:tgtEl>
                                          <p:spTgt spid="76"/>
                                        </p:tgtEl>
                                      </p:cBhvr>
                                    </p:animEffect>
                                  </p:childTnLst>
                                </p:cTn>
                              </p:par>
                            </p:childTnLst>
                          </p:cTn>
                        </p:par>
                        <p:par>
                          <p:cTn id="69" fill="hold">
                            <p:stCondLst>
                              <p:cond delay="4250"/>
                            </p:stCondLst>
                            <p:childTnLst>
                              <p:par>
                                <p:cTn id="70" presetID="22" presetClass="entr" presetSubtype="1"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childTnLst>
                          </p:cTn>
                        </p:par>
                        <p:par>
                          <p:cTn id="73" fill="hold">
                            <p:stCondLst>
                              <p:cond delay="4750"/>
                            </p:stCondLst>
                            <p:childTnLst>
                              <p:par>
                                <p:cTn id="74" presetID="2" presetClass="entr" presetSubtype="1" fill="hold" grpId="0" nodeType="afterEffect">
                                  <p:stCondLst>
                                    <p:cond delay="0"/>
                                  </p:stCondLst>
                                  <p:childTnLst>
                                    <p:set>
                                      <p:cBhvr>
                                        <p:cTn id="75" dur="1" fill="hold">
                                          <p:stCondLst>
                                            <p:cond delay="0"/>
                                          </p:stCondLst>
                                        </p:cTn>
                                        <p:tgtEl>
                                          <p:spTgt spid="78"/>
                                        </p:tgtEl>
                                        <p:attrNameLst>
                                          <p:attrName>style.visibility</p:attrName>
                                        </p:attrNameLst>
                                      </p:cBhvr>
                                      <p:to>
                                        <p:strVal val="visible"/>
                                      </p:to>
                                    </p:set>
                                    <p:anim calcmode="lin" valueType="num">
                                      <p:cBhvr additive="base">
                                        <p:cTn id="76" dur="500" fill="hold"/>
                                        <p:tgtEl>
                                          <p:spTgt spid="78"/>
                                        </p:tgtEl>
                                        <p:attrNameLst>
                                          <p:attrName>ppt_x</p:attrName>
                                        </p:attrNameLst>
                                      </p:cBhvr>
                                      <p:tavLst>
                                        <p:tav tm="0">
                                          <p:val>
                                            <p:strVal val="#ppt_x"/>
                                          </p:val>
                                        </p:tav>
                                        <p:tav tm="100000">
                                          <p:val>
                                            <p:strVal val="#ppt_x"/>
                                          </p:val>
                                        </p:tav>
                                      </p:tavLst>
                                    </p:anim>
                                    <p:anim calcmode="lin" valueType="num">
                                      <p:cBhvr additive="base">
                                        <p:cTn id="77" dur="500" fill="hold"/>
                                        <p:tgtEl>
                                          <p:spTgt spid="78"/>
                                        </p:tgtEl>
                                        <p:attrNameLst>
                                          <p:attrName>ppt_y</p:attrName>
                                        </p:attrNameLst>
                                      </p:cBhvr>
                                      <p:tavLst>
                                        <p:tav tm="0">
                                          <p:val>
                                            <p:strVal val="0-#ppt_h/2"/>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wipe(left)">
                                      <p:cBhvr>
                                        <p:cTn id="81" dur="400"/>
                                        <p:tgtEl>
                                          <p:spTgt spid="7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84"/>
                                        </p:tgtEl>
                                        <p:attrNameLst>
                                          <p:attrName>style.visibility</p:attrName>
                                        </p:attrNameLst>
                                      </p:cBhvr>
                                      <p:to>
                                        <p:strVal val="visible"/>
                                      </p:to>
                                    </p:set>
                                    <p:animEffect transition="in" filter="wipe(left)">
                                      <p:cBhvr>
                                        <p:cTn id="85" dur="400"/>
                                        <p:tgtEl>
                                          <p:spTgt spid="84"/>
                                        </p:tgtEl>
                                      </p:cBhvr>
                                    </p:animEffect>
                                  </p:childTnLst>
                                </p:cTn>
                              </p:par>
                            </p:childTnLst>
                          </p:cTn>
                        </p:par>
                        <p:par>
                          <p:cTn id="86" fill="hold">
                            <p:stCondLst>
                              <p:cond delay="6250"/>
                            </p:stCondLst>
                            <p:childTnLst>
                              <p:par>
                                <p:cTn id="87" presetID="22" presetClass="entr" presetSubtype="1"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wipe(up)">
                                      <p:cBhvr>
                                        <p:cTn id="89" dur="500"/>
                                        <p:tgtEl>
                                          <p:spTgt spid="85"/>
                                        </p:tgtEl>
                                      </p:cBhvr>
                                    </p:animEffect>
                                  </p:childTnLst>
                                </p:cTn>
                              </p:par>
                            </p:childTnLst>
                          </p:cTn>
                        </p:par>
                        <p:par>
                          <p:cTn id="90" fill="hold">
                            <p:stCondLst>
                              <p:cond delay="6750"/>
                            </p:stCondLst>
                            <p:childTnLst>
                              <p:par>
                                <p:cTn id="91" presetID="2" presetClass="entr" presetSubtype="1"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0-#ppt_h/2"/>
                                          </p:val>
                                        </p:tav>
                                        <p:tav tm="100000">
                                          <p:val>
                                            <p:strVal val="#ppt_y"/>
                                          </p:val>
                                        </p:tav>
                                      </p:tavLst>
                                    </p:anim>
                                  </p:childTnLst>
                                </p:cTn>
                              </p:par>
                            </p:childTnLst>
                          </p:cTn>
                        </p:par>
                        <p:par>
                          <p:cTn id="95" fill="hold">
                            <p:stCondLst>
                              <p:cond delay="7250"/>
                            </p:stCondLst>
                            <p:childTnLst>
                              <p:par>
                                <p:cTn id="96" presetID="22" presetClass="entr" presetSubtype="8" fill="hold" grpId="0" nodeType="afterEffect">
                                  <p:stCondLst>
                                    <p:cond delay="0"/>
                                  </p:stCondLst>
                                  <p:childTnLst>
                                    <p:set>
                                      <p:cBhvr>
                                        <p:cTn id="97" dur="1" fill="hold">
                                          <p:stCondLst>
                                            <p:cond delay="0"/>
                                          </p:stCondLst>
                                        </p:cTn>
                                        <p:tgtEl>
                                          <p:spTgt spid="87"/>
                                        </p:tgtEl>
                                        <p:attrNameLst>
                                          <p:attrName>style.visibility</p:attrName>
                                        </p:attrNameLst>
                                      </p:cBhvr>
                                      <p:to>
                                        <p:strVal val="visible"/>
                                      </p:to>
                                    </p:set>
                                    <p:animEffect transition="in" filter="wipe(left)">
                                      <p:cBhvr>
                                        <p:cTn id="98" dur="400"/>
                                        <p:tgtEl>
                                          <p:spTgt spid="87"/>
                                        </p:tgtEl>
                                      </p:cBhvr>
                                    </p:animEffect>
                                  </p:childTnLst>
                                </p:cTn>
                              </p:par>
                            </p:childTnLst>
                          </p:cTn>
                        </p:par>
                        <p:par>
                          <p:cTn id="99" fill="hold">
                            <p:stCondLst>
                              <p:cond delay="7750"/>
                            </p:stCondLst>
                            <p:childTnLst>
                              <p:par>
                                <p:cTn id="100" presetID="22" presetClass="entr" presetSubtype="8"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wipe(left)">
                                      <p:cBhvr>
                                        <p:cTn id="102" dur="4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animBg="1"/>
      <p:bldP spid="71" grpId="0"/>
      <p:bldP spid="72" grpId="0"/>
      <p:bldP spid="74" grpId="0" animBg="1"/>
      <p:bldP spid="75" grpId="0"/>
      <p:bldP spid="76" grpId="0"/>
      <p:bldP spid="78" grpId="0" animBg="1"/>
      <p:bldP spid="79" grpId="0"/>
      <p:bldP spid="84" grpId="0"/>
      <p:bldP spid="86" grpId="0" animBg="1"/>
      <p:bldP spid="87"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a:off x="1201107" y="1781200"/>
            <a:ext cx="10233456" cy="35283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048707" y="1628800"/>
            <a:ext cx="10233456" cy="352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504"/>
          <p:cNvSpPr txBox="1"/>
          <p:nvPr/>
        </p:nvSpPr>
        <p:spPr>
          <a:xfrm>
            <a:off x="1345059" y="1844824"/>
            <a:ext cx="9793088" cy="3062377"/>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a:solidFill>
                  <a:schemeClr val="tx1">
                    <a:lumMod val="50000"/>
                    <a:lumOff val="50000"/>
                  </a:schemeClr>
                </a:solidFill>
                <a:sym typeface="微软雅黑" panose="020B0503020204020204" pitchFamily="34" charset="-122"/>
              </a:rPr>
              <a:t>首先</a:t>
            </a:r>
            <a:r>
              <a:rPr lang="zh-CN" altLang="en-US" dirty="0">
                <a:solidFill>
                  <a:schemeClr val="tx1">
                    <a:lumMod val="50000"/>
                    <a:lumOff val="50000"/>
                  </a:schemeClr>
                </a:solidFill>
                <a:sym typeface="微软雅黑" panose="020B0503020204020204" pitchFamily="34" charset="-122"/>
              </a:rPr>
              <a:t>感谢您在百忙之中审阅我，当您打开这个文件时，您将开始对我的能力进行评估，对我的经历进行阅读；希望当您关闭这个胶片时，我能够契合您的要求，加入一个新的家庭，共同奋斗！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tx1">
                  <a:lumMod val="50000"/>
                  <a:lumOff val="50000"/>
                </a:schemeClr>
              </a:solidFill>
              <a:sym typeface="微软雅黑" panose="020B0503020204020204" pitchFamily="34" charset="-122"/>
            </a:endParaRPr>
          </a:p>
          <a:p>
            <a:pPr algn="just">
              <a:lnSpc>
                <a:spcPct val="150000"/>
              </a:lnSpc>
              <a:spcAft>
                <a:spcPts val="1200"/>
              </a:spcAft>
            </a:pPr>
            <a:r>
              <a:rPr lang="zh-CN" altLang="en-US" dirty="0">
                <a:solidFill>
                  <a:schemeClr val="tx1">
                    <a:lumMod val="50000"/>
                    <a:lumOff val="50000"/>
                  </a:schemeClr>
                </a:solidFill>
                <a:sym typeface="微软雅黑" panose="020B0503020204020204" pitchFamily="34" charset="-122"/>
              </a:rPr>
              <a:t>右键点击图片选择设置图片格式可直接替换图片。</a:t>
            </a:r>
            <a:r>
              <a:rPr lang="zh-CN" altLang="en-US" dirty="0">
                <a:solidFill>
                  <a:schemeClr val="tx1">
                    <a:lumMod val="50000"/>
                    <a:lumOff val="50000"/>
                  </a:schemeClr>
                </a:solidFill>
              </a:rPr>
              <a:t>您的内容打在这里，或者通过复制您的文本后，在此框中选择粘贴，并选择只保留文字。</a:t>
            </a:r>
            <a:r>
              <a:rPr lang="zh-CN" altLang="en-US" dirty="0">
                <a:solidFill>
                  <a:schemeClr val="tx1">
                    <a:lumMod val="50000"/>
                    <a:lumOff val="50000"/>
                  </a:schemeClr>
                </a:solidFill>
                <a:sym typeface="微软雅黑" panose="020B0503020204020204" pitchFamily="34" charset="-122"/>
              </a:rPr>
              <a:t>在此录入上述图表的描述说明，在此录入上述图表的综合描述说明，在此录入上述图表的综合描述说明，在此录入上述图表的综合描述说明在此录入上述图表的综合描述说明。</a:t>
            </a:r>
            <a:endParaRPr lang="en-US" altLang="zh-CN" dirty="0">
              <a:solidFill>
                <a:schemeClr val="tx1">
                  <a:lumMod val="50000"/>
                  <a:lumOff val="50000"/>
                </a:schemeClr>
              </a:solidFill>
              <a:sym typeface="微软雅黑" panose="020B0503020204020204" pitchFamily="34" charset="-122"/>
            </a:endParaRPr>
          </a:p>
        </p:txBody>
      </p:sp>
      <p:sp>
        <p:nvSpPr>
          <p:cNvPr id="93" name="前言"/>
          <p:cNvSpPr>
            <a:spLocks noChangeArrowheads="1"/>
          </p:cNvSpPr>
          <p:nvPr/>
        </p:nvSpPr>
        <p:spPr bwMode="auto">
          <a:xfrm>
            <a:off x="1260685" y="908720"/>
            <a:ext cx="375678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C00000"/>
                </a:solidFill>
              </a:rPr>
              <a:t>总结</a:t>
            </a:r>
            <a:r>
              <a:rPr lang="zh-CN" altLang="en-US" sz="3600" b="1" dirty="0">
                <a:solidFill>
                  <a:srgbClr val="C00000"/>
                </a:solidFill>
              </a:rPr>
              <a:t> </a:t>
            </a:r>
            <a:r>
              <a:rPr lang="en-US" altLang="zh-CN" sz="3600" b="1" dirty="0">
                <a:solidFill>
                  <a:srgbClr val="C00000"/>
                </a:solidFill>
              </a:rPr>
              <a:t>/</a:t>
            </a:r>
            <a:r>
              <a:rPr lang="zh-CN" altLang="en-US" sz="3600" b="1" dirty="0">
                <a:solidFill>
                  <a:srgbClr val="C00000"/>
                </a:solidFill>
              </a:rPr>
              <a:t>  </a:t>
            </a:r>
            <a:r>
              <a:rPr lang="en-US" altLang="zh-CN" sz="3600" b="1" dirty="0">
                <a:solidFill>
                  <a:srgbClr val="C00000"/>
                </a:solidFill>
                <a:latin typeface="Impact MT Std" pitchFamily="34" charset="0"/>
              </a:rPr>
              <a:t>SUMMARY</a:t>
            </a:r>
            <a:endParaRPr lang="zh-CN" altLang="en-US" sz="3600" dirty="0">
              <a:solidFill>
                <a:srgbClr val="C00000"/>
              </a:solidFill>
              <a:latin typeface="Impact MT Std" pitchFamily="34" charset="0"/>
              <a:sym typeface="Impact" panose="020B0806030902050204" pitchFamily="34" charset="0"/>
            </a:endParaRPr>
          </a:p>
        </p:txBody>
      </p:sp>
      <p:sp>
        <p:nvSpPr>
          <p:cNvPr id="18"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4"/>
                                        </p:tgtEl>
                                        <p:attrNameLst>
                                          <p:attrName>style.visibility</p:attrName>
                                        </p:attrNameLst>
                                      </p:cBhvr>
                                      <p:to>
                                        <p:strVal val="visible"/>
                                      </p:to>
                                    </p:set>
                                    <p:anim calcmode="lin" valueType="num">
                                      <p:cBhvr>
                                        <p:cTn id="12" dur="500" fill="hold"/>
                                        <p:tgtEl>
                                          <p:spTgt spid="94"/>
                                        </p:tgtEl>
                                        <p:attrNameLst>
                                          <p:attrName>ppt_w</p:attrName>
                                        </p:attrNameLst>
                                      </p:cBhvr>
                                      <p:tavLst>
                                        <p:tav tm="0">
                                          <p:val>
                                            <p:fltVal val="0"/>
                                          </p:val>
                                        </p:tav>
                                        <p:tav tm="100000">
                                          <p:val>
                                            <p:strVal val="#ppt_w"/>
                                          </p:val>
                                        </p:tav>
                                      </p:tavLst>
                                    </p:anim>
                                    <p:anim calcmode="lin" valueType="num">
                                      <p:cBhvr>
                                        <p:cTn id="13" dur="500" fill="hold"/>
                                        <p:tgtEl>
                                          <p:spTgt spid="94"/>
                                        </p:tgtEl>
                                        <p:attrNameLst>
                                          <p:attrName>ppt_h</p:attrName>
                                        </p:attrNameLst>
                                      </p:cBhvr>
                                      <p:tavLst>
                                        <p:tav tm="0">
                                          <p:val>
                                            <p:fltVal val="0"/>
                                          </p:val>
                                        </p:tav>
                                        <p:tav tm="100000">
                                          <p:val>
                                            <p:strVal val="#ppt_h"/>
                                          </p:val>
                                        </p:tav>
                                      </p:tavLst>
                                    </p:anim>
                                    <p:animEffect transition="in" filter="fade">
                                      <p:cBhvr>
                                        <p:cTn id="14" dur="500"/>
                                        <p:tgtEl>
                                          <p:spTgt spid="94"/>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92"/>
                                        </p:tgtEl>
                                        <p:attrNameLst>
                                          <p:attrName>style.visibility</p:attrName>
                                        </p:attrNameLst>
                                      </p:cBhvr>
                                      <p:to>
                                        <p:strVal val="visible"/>
                                      </p:to>
                                    </p:set>
                                    <p:animEffect transition="in" filter="fade">
                                      <p:cBhvr>
                                        <p:cTn id="17" dur="100"/>
                                        <p:tgtEl>
                                          <p:spTgt spid="92"/>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93"/>
                                        </p:tgtEl>
                                        <p:attrNameLst>
                                          <p:attrName>style.visibility</p:attrName>
                                        </p:attrNameLst>
                                      </p:cBhvr>
                                      <p:to>
                                        <p:strVal val="visible"/>
                                      </p:to>
                                    </p:set>
                                    <p:animEffect transition="in" filter="wipe(left)">
                                      <p:cBhvr>
                                        <p:cTn id="2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9" grpId="0" animBg="1"/>
      <p:bldP spid="92" grpId="0"/>
      <p:bldP spid="9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808413" y="4406540"/>
            <a:ext cx="1436675" cy="215444"/>
            <a:chOff x="4369395" y="3284984"/>
            <a:chExt cx="1436675" cy="215444"/>
          </a:xfrm>
        </p:grpSpPr>
        <p:sp>
          <p:nvSpPr>
            <p:cNvPr id="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公司介绍</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8" name="组合 7"/>
          <p:cNvGrpSpPr/>
          <p:nvPr/>
        </p:nvGrpSpPr>
        <p:grpSpPr>
          <a:xfrm>
            <a:off x="6461112" y="4406540"/>
            <a:ext cx="1436675" cy="215444"/>
            <a:chOff x="4369395" y="3284984"/>
            <a:chExt cx="1436675" cy="215444"/>
          </a:xfrm>
        </p:grpSpPr>
        <p:sp>
          <p:nvSpPr>
            <p:cNvPr id="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团队介绍</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3" name="组合 12"/>
          <p:cNvGrpSpPr/>
          <p:nvPr/>
        </p:nvGrpSpPr>
        <p:grpSpPr>
          <a:xfrm>
            <a:off x="4808413" y="4797732"/>
            <a:ext cx="1436675" cy="215444"/>
            <a:chOff x="4369395" y="3284984"/>
            <a:chExt cx="1436675" cy="215444"/>
          </a:xfrm>
        </p:grpSpPr>
        <p:sp>
          <p:nvSpPr>
            <p:cNvPr id="14"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核心成员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grpSp>
        <p:nvGrpSpPr>
          <p:cNvPr id="18" name="组合 17"/>
          <p:cNvGrpSpPr/>
          <p:nvPr/>
        </p:nvGrpSpPr>
        <p:grpSpPr>
          <a:xfrm>
            <a:off x="6461112" y="4797152"/>
            <a:ext cx="1436675" cy="215444"/>
            <a:chOff x="4369395" y="3284984"/>
            <a:chExt cx="1436675" cy="215444"/>
          </a:xfrm>
        </p:grpSpPr>
        <p:sp>
          <p:nvSpPr>
            <p:cNvPr id="1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组织结构</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23" name="标题 4"/>
          <p:cNvSpPr txBox="1"/>
          <p:nvPr/>
        </p:nvSpPr>
        <p:spPr>
          <a:xfrm>
            <a:off x="4945459" y="3819612"/>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rgbClr val="2C3637"/>
                </a:solidFill>
                <a:latin typeface="微软雅黑" panose="020B0503020204020204" pitchFamily="34" charset="-122"/>
                <a:ea typeface="微软雅黑" panose="020B0503020204020204" pitchFamily="34" charset="-122"/>
              </a:rPr>
              <a:t>我们是谁</a:t>
            </a:r>
          </a:p>
        </p:txBody>
      </p:sp>
      <p:sp>
        <p:nvSpPr>
          <p:cNvPr id="24" name="椭圆 2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标题 4"/>
          <p:cNvSpPr txBox="1"/>
          <p:nvPr/>
        </p:nvSpPr>
        <p:spPr>
          <a:xfrm>
            <a:off x="4945459" y="2780928"/>
            <a:ext cx="2376264" cy="4734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a:solidFill>
                  <a:schemeClr val="bg1"/>
                </a:solidFill>
                <a:latin typeface="微软雅黑" panose="020B0503020204020204" pitchFamily="34" charset="-122"/>
                <a:ea typeface="微软雅黑" panose="020B0503020204020204" pitchFamily="34" charset="-122"/>
              </a:rPr>
              <a:t>第一章</a:t>
            </a:r>
          </a:p>
        </p:txBody>
      </p:sp>
      <p:sp>
        <p:nvSpPr>
          <p:cNvPr id="35" name="KSO_Shape"/>
          <p:cNvSpPr/>
          <p:nvPr/>
        </p:nvSpPr>
        <p:spPr bwMode="auto">
          <a:xfrm>
            <a:off x="5204676" y="1484784"/>
            <a:ext cx="1741748" cy="119600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6" name="椭圆 35"/>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a:off x="4808413" y="4293096"/>
            <a:ext cx="2477306" cy="0"/>
          </a:xfrm>
          <a:prstGeom prst="line">
            <a:avLst/>
          </a:prstGeom>
          <a:ln>
            <a:solidFill>
              <a:srgbClr val="2C3637"/>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801443" y="5157772"/>
            <a:ext cx="1436675" cy="215444"/>
            <a:chOff x="4369395" y="3284984"/>
            <a:chExt cx="1436675" cy="215444"/>
          </a:xfrm>
        </p:grpSpPr>
        <p:sp>
          <p:nvSpPr>
            <p:cNvPr id="39" name="文本框 9"/>
            <p:cNvSpPr txBox="1"/>
            <p:nvPr/>
          </p:nvSpPr>
          <p:spPr>
            <a:xfrm>
              <a:off x="4581935" y="3284984"/>
              <a:ext cx="1224135" cy="215444"/>
            </a:xfrm>
            <a:prstGeom prst="rect">
              <a:avLst/>
            </a:prstGeom>
            <a:noFill/>
          </p:spPr>
          <p:txBody>
            <a:bodyPr wrap="square" lIns="0" tIns="0" rIns="0" bIns="0" rtlCol="0">
              <a:spAutoFit/>
            </a:bodyPr>
            <a:lstStyle/>
            <a:p>
              <a:pPr marL="0" lvl="1"/>
              <a:r>
                <a:rPr lang="zh-CN" altLang="en-US" sz="1400" dirty="0">
                  <a:solidFill>
                    <a:srgbClr val="2C3637"/>
                  </a:solidFill>
                  <a:latin typeface="微软雅黑" panose="020B0503020204020204" pitchFamily="34" charset="-122"/>
                  <a:ea typeface="微软雅黑" panose="020B0503020204020204" pitchFamily="34" charset="-122"/>
                </a:rPr>
                <a:t>大事件</a:t>
              </a: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C3637"/>
                  </a:solidFill>
                </a:endParaRPr>
              </a:p>
            </p:txBody>
          </p:sp>
        </p:grpSp>
      </p:grpSp>
      <p:sp>
        <p:nvSpPr>
          <p:cNvPr id="56" name="圆角矩形 55"/>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59" name="圆角矩形 58"/>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4</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383133" y="1355969"/>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55969"/>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我们是谁</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1000"/>
                                  </p:stCondLst>
                                  <p:iterate type="lt">
                                    <p:tmPct val="0"/>
                                  </p:iterate>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528" fill="hold" grpId="0"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p:cTn id="23" dur="500" fill="hold"/>
                                        <p:tgtEl>
                                          <p:spTgt spid="35"/>
                                        </p:tgtEl>
                                        <p:attrNameLst>
                                          <p:attrName>ppt_w</p:attrName>
                                        </p:attrNameLst>
                                      </p:cBhvr>
                                      <p:tavLst>
                                        <p:tav tm="0">
                                          <p:val>
                                            <p:fltVal val="0"/>
                                          </p:val>
                                        </p:tav>
                                        <p:tav tm="100000">
                                          <p:val>
                                            <p:strVal val="#ppt_w"/>
                                          </p:val>
                                        </p:tav>
                                      </p:tavLst>
                                    </p:anim>
                                    <p:anim calcmode="lin" valueType="num">
                                      <p:cBhvr>
                                        <p:cTn id="24" dur="500" fill="hold"/>
                                        <p:tgtEl>
                                          <p:spTgt spid="35"/>
                                        </p:tgtEl>
                                        <p:attrNameLst>
                                          <p:attrName>ppt_h</p:attrName>
                                        </p:attrNameLst>
                                      </p:cBhvr>
                                      <p:tavLst>
                                        <p:tav tm="0">
                                          <p:val>
                                            <p:fltVal val="0"/>
                                          </p:val>
                                        </p:tav>
                                        <p:tav tm="100000">
                                          <p:val>
                                            <p:strVal val="#ppt_h"/>
                                          </p:val>
                                        </p:tav>
                                      </p:tavLst>
                                    </p:anim>
                                    <p:animEffect transition="in" filter="fade">
                                      <p:cBhvr>
                                        <p:cTn id="25" dur="500"/>
                                        <p:tgtEl>
                                          <p:spTgt spid="35"/>
                                        </p:tgtEl>
                                      </p:cBhvr>
                                    </p:animEffect>
                                    <p:anim calcmode="lin" valueType="num">
                                      <p:cBhvr>
                                        <p:cTn id="26" dur="500" fill="hold"/>
                                        <p:tgtEl>
                                          <p:spTgt spid="35"/>
                                        </p:tgtEl>
                                        <p:attrNameLst>
                                          <p:attrName>ppt_x</p:attrName>
                                        </p:attrNameLst>
                                      </p:cBhvr>
                                      <p:tavLst>
                                        <p:tav tm="0">
                                          <p:val>
                                            <p:fltVal val="0.5"/>
                                          </p:val>
                                        </p:tav>
                                        <p:tav tm="100000">
                                          <p:val>
                                            <p:strVal val="#ppt_x"/>
                                          </p:val>
                                        </p:tav>
                                      </p:tavLst>
                                    </p:anim>
                                    <p:anim calcmode="lin" valueType="num">
                                      <p:cBhvr>
                                        <p:cTn id="27" dur="500" fill="hold"/>
                                        <p:tgtEl>
                                          <p:spTgt spid="35"/>
                                        </p:tgtEl>
                                        <p:attrNameLst>
                                          <p:attrName>ppt_y</p:attrName>
                                        </p:attrNameLst>
                                      </p:cBhvr>
                                      <p:tavLst>
                                        <p:tav tm="0">
                                          <p:val>
                                            <p:fltVal val="0.5"/>
                                          </p:val>
                                        </p:tav>
                                        <p:tav tm="100000">
                                          <p:val>
                                            <p:strVal val="#ppt_y"/>
                                          </p:val>
                                        </p:tav>
                                      </p:tavLst>
                                    </p:anim>
                                  </p:childTnLst>
                                </p:cTn>
                              </p:par>
                              <p:par>
                                <p:cTn id="28" presetID="53" presetClass="entr" presetSubtype="16" fill="hold" grpId="0" nodeType="withEffect">
                                  <p:stCondLst>
                                    <p:cond delay="2000"/>
                                  </p:stCondLst>
                                  <p:iterate type="lt">
                                    <p:tmPct val="0"/>
                                  </p:iterate>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16" presetClass="entr" presetSubtype="21" fill="hold" nodeType="withEffect">
                                  <p:stCondLst>
                                    <p:cond delay="200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par>
                                <p:cTn id="36" presetID="53" presetClass="entr" presetSubtype="16" fill="hold" nodeType="withEffect">
                                  <p:stCondLst>
                                    <p:cond delay="2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25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par>
                                <p:cTn id="51" presetID="53" presetClass="entr" presetSubtype="16" fill="hold" nodeType="withEffect">
                                  <p:stCondLst>
                                    <p:cond delay="250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nodeType="withEffect">
                                  <p:stCondLst>
                                    <p:cond delay="250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animEffect transition="in" filter="fade">
                                      <p:cBhvr>
                                        <p:cTn id="60" dur="500"/>
                                        <p:tgtEl>
                                          <p:spTgt spid="38"/>
                                        </p:tgtEl>
                                      </p:cBhvr>
                                    </p:animEffect>
                                  </p:childTnLst>
                                </p:cTn>
                              </p:par>
                              <p:par>
                                <p:cTn id="61" presetID="32" presetClass="emph" presetSubtype="0" fill="hold" nodeType="withEffect">
                                  <p:stCondLst>
                                    <p:cond delay="3000"/>
                                  </p:stCondLst>
                                  <p:childTnLst>
                                    <p:animRot by="120000">
                                      <p:cBhvr>
                                        <p:cTn id="62" dur="100" fill="hold">
                                          <p:stCondLst>
                                            <p:cond delay="0"/>
                                          </p:stCondLst>
                                        </p:cTn>
                                        <p:tgtEl>
                                          <p:spTgt spid="3"/>
                                        </p:tgtEl>
                                        <p:attrNameLst>
                                          <p:attrName>r</p:attrName>
                                        </p:attrNameLst>
                                      </p:cBhvr>
                                    </p:animRot>
                                    <p:animRot by="-240000">
                                      <p:cBhvr>
                                        <p:cTn id="63" dur="200" fill="hold">
                                          <p:stCondLst>
                                            <p:cond delay="200"/>
                                          </p:stCondLst>
                                        </p:cTn>
                                        <p:tgtEl>
                                          <p:spTgt spid="3"/>
                                        </p:tgtEl>
                                        <p:attrNameLst>
                                          <p:attrName>r</p:attrName>
                                        </p:attrNameLst>
                                      </p:cBhvr>
                                    </p:animRot>
                                    <p:animRot by="240000">
                                      <p:cBhvr>
                                        <p:cTn id="64" dur="200" fill="hold">
                                          <p:stCondLst>
                                            <p:cond delay="400"/>
                                          </p:stCondLst>
                                        </p:cTn>
                                        <p:tgtEl>
                                          <p:spTgt spid="3"/>
                                        </p:tgtEl>
                                        <p:attrNameLst>
                                          <p:attrName>r</p:attrName>
                                        </p:attrNameLst>
                                      </p:cBhvr>
                                    </p:animRot>
                                    <p:animRot by="-240000">
                                      <p:cBhvr>
                                        <p:cTn id="65" dur="200" fill="hold">
                                          <p:stCondLst>
                                            <p:cond delay="600"/>
                                          </p:stCondLst>
                                        </p:cTn>
                                        <p:tgtEl>
                                          <p:spTgt spid="3"/>
                                        </p:tgtEl>
                                        <p:attrNameLst>
                                          <p:attrName>r</p:attrName>
                                        </p:attrNameLst>
                                      </p:cBhvr>
                                    </p:animRot>
                                    <p:animRot by="120000">
                                      <p:cBhvr>
                                        <p:cTn id="66" dur="200" fill="hold">
                                          <p:stCondLst>
                                            <p:cond delay="800"/>
                                          </p:stCondLst>
                                        </p:cTn>
                                        <p:tgtEl>
                                          <p:spTgt spid="3"/>
                                        </p:tgtEl>
                                        <p:attrNameLst>
                                          <p:attrName>r</p:attrName>
                                        </p:attrNameLst>
                                      </p:cBhvr>
                                    </p:animRot>
                                  </p:childTnLst>
                                </p:cTn>
                              </p:par>
                              <p:par>
                                <p:cTn id="67" presetID="32" presetClass="emph" presetSubtype="0" fill="hold" nodeType="withEffect">
                                  <p:stCondLst>
                                    <p:cond delay="3000"/>
                                  </p:stCondLst>
                                  <p:childTnLst>
                                    <p:animRot by="120000">
                                      <p:cBhvr>
                                        <p:cTn id="68" dur="100" fill="hold">
                                          <p:stCondLst>
                                            <p:cond delay="0"/>
                                          </p:stCondLst>
                                        </p:cTn>
                                        <p:tgtEl>
                                          <p:spTgt spid="8"/>
                                        </p:tgtEl>
                                        <p:attrNameLst>
                                          <p:attrName>r</p:attrName>
                                        </p:attrNameLst>
                                      </p:cBhvr>
                                    </p:animRot>
                                    <p:animRot by="-240000">
                                      <p:cBhvr>
                                        <p:cTn id="69" dur="200" fill="hold">
                                          <p:stCondLst>
                                            <p:cond delay="200"/>
                                          </p:stCondLst>
                                        </p:cTn>
                                        <p:tgtEl>
                                          <p:spTgt spid="8"/>
                                        </p:tgtEl>
                                        <p:attrNameLst>
                                          <p:attrName>r</p:attrName>
                                        </p:attrNameLst>
                                      </p:cBhvr>
                                    </p:animRot>
                                    <p:animRot by="240000">
                                      <p:cBhvr>
                                        <p:cTn id="70" dur="200" fill="hold">
                                          <p:stCondLst>
                                            <p:cond delay="400"/>
                                          </p:stCondLst>
                                        </p:cTn>
                                        <p:tgtEl>
                                          <p:spTgt spid="8"/>
                                        </p:tgtEl>
                                        <p:attrNameLst>
                                          <p:attrName>r</p:attrName>
                                        </p:attrNameLst>
                                      </p:cBhvr>
                                    </p:animRot>
                                    <p:animRot by="-240000">
                                      <p:cBhvr>
                                        <p:cTn id="71" dur="200" fill="hold">
                                          <p:stCondLst>
                                            <p:cond delay="600"/>
                                          </p:stCondLst>
                                        </p:cTn>
                                        <p:tgtEl>
                                          <p:spTgt spid="8"/>
                                        </p:tgtEl>
                                        <p:attrNameLst>
                                          <p:attrName>r</p:attrName>
                                        </p:attrNameLst>
                                      </p:cBhvr>
                                    </p:animRot>
                                    <p:animRot by="120000">
                                      <p:cBhvr>
                                        <p:cTn id="72" dur="200" fill="hold">
                                          <p:stCondLst>
                                            <p:cond delay="800"/>
                                          </p:stCondLst>
                                        </p:cTn>
                                        <p:tgtEl>
                                          <p:spTgt spid="8"/>
                                        </p:tgtEl>
                                        <p:attrNameLst>
                                          <p:attrName>r</p:attrName>
                                        </p:attrNameLst>
                                      </p:cBhvr>
                                    </p:animRot>
                                  </p:childTnLst>
                                </p:cTn>
                              </p:par>
                              <p:par>
                                <p:cTn id="73" presetID="32" presetClass="emph" presetSubtype="0" fill="hold" nodeType="withEffect">
                                  <p:stCondLst>
                                    <p:cond delay="3000"/>
                                  </p:stCondLst>
                                  <p:childTnLst>
                                    <p:animRot by="120000">
                                      <p:cBhvr>
                                        <p:cTn id="74" dur="100" fill="hold">
                                          <p:stCondLst>
                                            <p:cond delay="0"/>
                                          </p:stCondLst>
                                        </p:cTn>
                                        <p:tgtEl>
                                          <p:spTgt spid="13"/>
                                        </p:tgtEl>
                                        <p:attrNameLst>
                                          <p:attrName>r</p:attrName>
                                        </p:attrNameLst>
                                      </p:cBhvr>
                                    </p:animRot>
                                    <p:animRot by="-240000">
                                      <p:cBhvr>
                                        <p:cTn id="75" dur="200" fill="hold">
                                          <p:stCondLst>
                                            <p:cond delay="200"/>
                                          </p:stCondLst>
                                        </p:cTn>
                                        <p:tgtEl>
                                          <p:spTgt spid="13"/>
                                        </p:tgtEl>
                                        <p:attrNameLst>
                                          <p:attrName>r</p:attrName>
                                        </p:attrNameLst>
                                      </p:cBhvr>
                                    </p:animRot>
                                    <p:animRot by="240000">
                                      <p:cBhvr>
                                        <p:cTn id="76" dur="200" fill="hold">
                                          <p:stCondLst>
                                            <p:cond delay="400"/>
                                          </p:stCondLst>
                                        </p:cTn>
                                        <p:tgtEl>
                                          <p:spTgt spid="13"/>
                                        </p:tgtEl>
                                        <p:attrNameLst>
                                          <p:attrName>r</p:attrName>
                                        </p:attrNameLst>
                                      </p:cBhvr>
                                    </p:animRot>
                                    <p:animRot by="-240000">
                                      <p:cBhvr>
                                        <p:cTn id="77" dur="200" fill="hold">
                                          <p:stCondLst>
                                            <p:cond delay="600"/>
                                          </p:stCondLst>
                                        </p:cTn>
                                        <p:tgtEl>
                                          <p:spTgt spid="13"/>
                                        </p:tgtEl>
                                        <p:attrNameLst>
                                          <p:attrName>r</p:attrName>
                                        </p:attrNameLst>
                                      </p:cBhvr>
                                    </p:animRot>
                                    <p:animRot by="120000">
                                      <p:cBhvr>
                                        <p:cTn id="78" dur="200" fill="hold">
                                          <p:stCondLst>
                                            <p:cond delay="800"/>
                                          </p:stCondLst>
                                        </p:cTn>
                                        <p:tgtEl>
                                          <p:spTgt spid="13"/>
                                        </p:tgtEl>
                                        <p:attrNameLst>
                                          <p:attrName>r</p:attrName>
                                        </p:attrNameLst>
                                      </p:cBhvr>
                                    </p:animRot>
                                  </p:childTnLst>
                                </p:cTn>
                              </p:par>
                              <p:par>
                                <p:cTn id="79" presetID="32" presetClass="emph" presetSubtype="0" fill="hold" nodeType="withEffect">
                                  <p:stCondLst>
                                    <p:cond delay="3000"/>
                                  </p:stCondLst>
                                  <p:childTnLst>
                                    <p:animRot by="120000">
                                      <p:cBhvr>
                                        <p:cTn id="80" dur="100" fill="hold">
                                          <p:stCondLst>
                                            <p:cond delay="0"/>
                                          </p:stCondLst>
                                        </p:cTn>
                                        <p:tgtEl>
                                          <p:spTgt spid="18"/>
                                        </p:tgtEl>
                                        <p:attrNameLst>
                                          <p:attrName>r</p:attrName>
                                        </p:attrNameLst>
                                      </p:cBhvr>
                                    </p:animRot>
                                    <p:animRot by="-240000">
                                      <p:cBhvr>
                                        <p:cTn id="81" dur="200" fill="hold">
                                          <p:stCondLst>
                                            <p:cond delay="200"/>
                                          </p:stCondLst>
                                        </p:cTn>
                                        <p:tgtEl>
                                          <p:spTgt spid="18"/>
                                        </p:tgtEl>
                                        <p:attrNameLst>
                                          <p:attrName>r</p:attrName>
                                        </p:attrNameLst>
                                      </p:cBhvr>
                                    </p:animRot>
                                    <p:animRot by="240000">
                                      <p:cBhvr>
                                        <p:cTn id="82" dur="200" fill="hold">
                                          <p:stCondLst>
                                            <p:cond delay="400"/>
                                          </p:stCondLst>
                                        </p:cTn>
                                        <p:tgtEl>
                                          <p:spTgt spid="18"/>
                                        </p:tgtEl>
                                        <p:attrNameLst>
                                          <p:attrName>r</p:attrName>
                                        </p:attrNameLst>
                                      </p:cBhvr>
                                    </p:animRot>
                                    <p:animRot by="-240000">
                                      <p:cBhvr>
                                        <p:cTn id="83" dur="200" fill="hold">
                                          <p:stCondLst>
                                            <p:cond delay="600"/>
                                          </p:stCondLst>
                                        </p:cTn>
                                        <p:tgtEl>
                                          <p:spTgt spid="18"/>
                                        </p:tgtEl>
                                        <p:attrNameLst>
                                          <p:attrName>r</p:attrName>
                                        </p:attrNameLst>
                                      </p:cBhvr>
                                    </p:animRot>
                                    <p:animRot by="120000">
                                      <p:cBhvr>
                                        <p:cTn id="84" dur="200" fill="hold">
                                          <p:stCondLst>
                                            <p:cond delay="800"/>
                                          </p:stCondLst>
                                        </p:cTn>
                                        <p:tgtEl>
                                          <p:spTgt spid="18"/>
                                        </p:tgtEl>
                                        <p:attrNameLst>
                                          <p:attrName>r</p:attrName>
                                        </p:attrNameLst>
                                      </p:cBhvr>
                                    </p:animRot>
                                  </p:childTnLst>
                                </p:cTn>
                              </p:par>
                              <p:par>
                                <p:cTn id="85" presetID="32" presetClass="emph" presetSubtype="0" fill="hold" nodeType="withEffect">
                                  <p:stCondLst>
                                    <p:cond delay="3000"/>
                                  </p:stCondLst>
                                  <p:childTnLst>
                                    <p:animRot by="120000">
                                      <p:cBhvr>
                                        <p:cTn id="86" dur="100" fill="hold">
                                          <p:stCondLst>
                                            <p:cond delay="0"/>
                                          </p:stCondLst>
                                        </p:cTn>
                                        <p:tgtEl>
                                          <p:spTgt spid="38"/>
                                        </p:tgtEl>
                                        <p:attrNameLst>
                                          <p:attrName>r</p:attrName>
                                        </p:attrNameLst>
                                      </p:cBhvr>
                                    </p:animRot>
                                    <p:animRot by="-240000">
                                      <p:cBhvr>
                                        <p:cTn id="87" dur="200" fill="hold">
                                          <p:stCondLst>
                                            <p:cond delay="200"/>
                                          </p:stCondLst>
                                        </p:cTn>
                                        <p:tgtEl>
                                          <p:spTgt spid="38"/>
                                        </p:tgtEl>
                                        <p:attrNameLst>
                                          <p:attrName>r</p:attrName>
                                        </p:attrNameLst>
                                      </p:cBhvr>
                                    </p:animRot>
                                    <p:animRot by="240000">
                                      <p:cBhvr>
                                        <p:cTn id="88" dur="200" fill="hold">
                                          <p:stCondLst>
                                            <p:cond delay="400"/>
                                          </p:stCondLst>
                                        </p:cTn>
                                        <p:tgtEl>
                                          <p:spTgt spid="38"/>
                                        </p:tgtEl>
                                        <p:attrNameLst>
                                          <p:attrName>r</p:attrName>
                                        </p:attrNameLst>
                                      </p:cBhvr>
                                    </p:animRot>
                                    <p:animRot by="-240000">
                                      <p:cBhvr>
                                        <p:cTn id="89" dur="200" fill="hold">
                                          <p:stCondLst>
                                            <p:cond delay="600"/>
                                          </p:stCondLst>
                                        </p:cTn>
                                        <p:tgtEl>
                                          <p:spTgt spid="38"/>
                                        </p:tgtEl>
                                        <p:attrNameLst>
                                          <p:attrName>r</p:attrName>
                                        </p:attrNameLst>
                                      </p:cBhvr>
                                    </p:animRot>
                                    <p:animRot by="120000">
                                      <p:cBhvr>
                                        <p:cTn id="90" dur="200" fill="hold">
                                          <p:stCondLst>
                                            <p:cond delay="800"/>
                                          </p:stCondLst>
                                        </p:cTn>
                                        <p:tgtEl>
                                          <p:spTgt spid="38"/>
                                        </p:tgtEl>
                                        <p:attrNameLst>
                                          <p:attrName>r</p:attrName>
                                        </p:attrNameLst>
                                      </p:cBhvr>
                                    </p:animRot>
                                  </p:childTnLst>
                                </p:cTn>
                              </p:par>
                            </p:childTnLst>
                          </p:cTn>
                        </p:par>
                        <p:par>
                          <p:cTn id="91" fill="hold">
                            <p:stCondLst>
                              <p:cond delay="5000"/>
                            </p:stCondLst>
                            <p:childTnLst>
                              <p:par>
                                <p:cTn id="92" presetID="10" presetClass="entr" presetSubtype="0" fill="hold" grpId="1"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500"/>
                                        <p:tgtEl>
                                          <p:spTgt spid="27"/>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500"/>
                                        <p:tgtEl>
                                          <p:spTgt spid="28"/>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500"/>
                                        <p:tgtEl>
                                          <p:spTgt spid="32"/>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fade">
                                      <p:cBhvr>
                                        <p:cTn id="121" dur="500"/>
                                        <p:tgtEl>
                                          <p:spTgt spid="33"/>
                                        </p:tgtEl>
                                      </p:cBhvr>
                                    </p:animEffect>
                                  </p:childTnLst>
                                </p:cTn>
                              </p:par>
                            </p:childTnLst>
                          </p:cTn>
                        </p:par>
                        <p:par>
                          <p:cTn id="122" fill="hold">
                            <p:stCondLst>
                              <p:cond delay="5500"/>
                            </p:stCondLst>
                            <p:childTnLst>
                              <p:par>
                                <p:cTn id="123" presetID="1" presetClass="path" presetSubtype="0" repeatCount="3000" accel="50000" decel="50000" fill="remove" grpId="0" nodeType="afterEffect">
                                  <p:stCondLst>
                                    <p:cond delay="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4" dur="2000" fill="hold"/>
                                        <p:tgtEl>
                                          <p:spTgt spid="24"/>
                                        </p:tgtEl>
                                        <p:attrNameLst>
                                          <p:attrName>ppt_x</p:attrName>
                                          <p:attrName>ppt_y</p:attrName>
                                        </p:attrNameLst>
                                      </p:cBhvr>
                                      <p:rCtr x="17" y="18981"/>
                                    </p:animMotion>
                                  </p:childTnLst>
                                </p:cTn>
                              </p:par>
                              <p:par>
                                <p:cTn id="125" presetID="1" presetClass="path" presetSubtype="0" repeatCount="3000" accel="50000" decel="50000" fill="remove" grpId="0" nodeType="withEffect">
                                  <p:stCondLst>
                                    <p:cond delay="1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6" dur="2000" fill="hold"/>
                                        <p:tgtEl>
                                          <p:spTgt spid="25"/>
                                        </p:tgtEl>
                                        <p:attrNameLst>
                                          <p:attrName>ppt_x</p:attrName>
                                          <p:attrName>ppt_y</p:attrName>
                                        </p:attrNameLst>
                                      </p:cBhvr>
                                      <p:rCtr x="17" y="18981"/>
                                    </p:animMotion>
                                  </p:childTnLst>
                                </p:cTn>
                              </p:par>
                              <p:par>
                                <p:cTn id="127" presetID="1" presetClass="path" presetSubtype="0" repeatCount="3000" accel="50000" decel="50000" fill="remove" grpId="0" nodeType="withEffect">
                                  <p:stCondLst>
                                    <p:cond delay="2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28" dur="2000" fill="hold"/>
                                        <p:tgtEl>
                                          <p:spTgt spid="26"/>
                                        </p:tgtEl>
                                        <p:attrNameLst>
                                          <p:attrName>ppt_x</p:attrName>
                                          <p:attrName>ppt_y</p:attrName>
                                        </p:attrNameLst>
                                      </p:cBhvr>
                                      <p:rCtr x="17" y="18981"/>
                                    </p:animMotion>
                                  </p:childTnLst>
                                </p:cTn>
                              </p:par>
                              <p:par>
                                <p:cTn id="129" presetID="1" presetClass="path" presetSubtype="0" repeatCount="3000" accel="50000" decel="50000" fill="remove" grpId="0" nodeType="withEffect">
                                  <p:stCondLst>
                                    <p:cond delay="3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0" dur="2000" fill="hold"/>
                                        <p:tgtEl>
                                          <p:spTgt spid="27"/>
                                        </p:tgtEl>
                                        <p:attrNameLst>
                                          <p:attrName>ppt_x</p:attrName>
                                          <p:attrName>ppt_y</p:attrName>
                                        </p:attrNameLst>
                                      </p:cBhvr>
                                      <p:rCtr x="17" y="18981"/>
                                    </p:animMotion>
                                  </p:childTnLst>
                                </p:cTn>
                              </p:par>
                              <p:par>
                                <p:cTn id="131" presetID="1" presetClass="path" presetSubtype="0" repeatCount="3000" accel="50000" decel="50000" fill="remove" grpId="0" nodeType="withEffect">
                                  <p:stCondLst>
                                    <p:cond delay="4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2" dur="2000" fill="hold"/>
                                        <p:tgtEl>
                                          <p:spTgt spid="28"/>
                                        </p:tgtEl>
                                        <p:attrNameLst>
                                          <p:attrName>ppt_x</p:attrName>
                                          <p:attrName>ppt_y</p:attrName>
                                        </p:attrNameLst>
                                      </p:cBhvr>
                                      <p:rCtr x="17" y="18981"/>
                                    </p:animMotion>
                                  </p:childTnLst>
                                </p:cTn>
                              </p:par>
                              <p:par>
                                <p:cTn id="133" presetID="1" presetClass="path" presetSubtype="0" repeatCount="3000" accel="50000" decel="50000" fill="remove" grpId="0" nodeType="withEffect">
                                  <p:stCondLst>
                                    <p:cond delay="5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4" dur="2000" fill="hold"/>
                                        <p:tgtEl>
                                          <p:spTgt spid="29"/>
                                        </p:tgtEl>
                                        <p:attrNameLst>
                                          <p:attrName>ppt_x</p:attrName>
                                          <p:attrName>ppt_y</p:attrName>
                                        </p:attrNameLst>
                                      </p:cBhvr>
                                      <p:rCtr x="17" y="18981"/>
                                    </p:animMotion>
                                  </p:childTnLst>
                                </p:cTn>
                              </p:par>
                              <p:par>
                                <p:cTn id="135" presetID="1" presetClass="path" presetSubtype="0" repeatCount="3000" accel="50000" decel="50000" fill="remove" grpId="0" nodeType="withEffect">
                                  <p:stCondLst>
                                    <p:cond delay="6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6" dur="2000" fill="hold"/>
                                        <p:tgtEl>
                                          <p:spTgt spid="30"/>
                                        </p:tgtEl>
                                        <p:attrNameLst>
                                          <p:attrName>ppt_x</p:attrName>
                                          <p:attrName>ppt_y</p:attrName>
                                        </p:attrNameLst>
                                      </p:cBhvr>
                                      <p:rCtr x="17" y="18981"/>
                                    </p:animMotion>
                                  </p:childTnLst>
                                </p:cTn>
                              </p:par>
                              <p:par>
                                <p:cTn id="137" presetID="1" presetClass="path" presetSubtype="0" repeatCount="3000" accel="50000" decel="50000" fill="remove" grpId="0" nodeType="withEffect">
                                  <p:stCondLst>
                                    <p:cond delay="7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38" dur="2000" fill="hold"/>
                                        <p:tgtEl>
                                          <p:spTgt spid="31"/>
                                        </p:tgtEl>
                                        <p:attrNameLst>
                                          <p:attrName>ppt_x</p:attrName>
                                          <p:attrName>ppt_y</p:attrName>
                                        </p:attrNameLst>
                                      </p:cBhvr>
                                      <p:rCtr x="17" y="18981"/>
                                    </p:animMotion>
                                  </p:childTnLst>
                                </p:cTn>
                              </p:par>
                              <p:par>
                                <p:cTn id="139" presetID="1" presetClass="path" presetSubtype="0" repeatCount="3000" accel="50000" decel="50000" fill="remove" grpId="0" nodeType="withEffect">
                                  <p:stCondLst>
                                    <p:cond delay="8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0" dur="2000" fill="hold"/>
                                        <p:tgtEl>
                                          <p:spTgt spid="32"/>
                                        </p:tgtEl>
                                        <p:attrNameLst>
                                          <p:attrName>ppt_x</p:attrName>
                                          <p:attrName>ppt_y</p:attrName>
                                        </p:attrNameLst>
                                      </p:cBhvr>
                                      <p:rCtr x="17" y="18981"/>
                                    </p:animMotion>
                                  </p:childTnLst>
                                </p:cTn>
                              </p:par>
                              <p:par>
                                <p:cTn id="141" presetID="1" presetClass="path" presetSubtype="0" repeatCount="3000" accel="50000" decel="50000" fill="remove" grpId="0" nodeType="withEffect">
                                  <p:stCondLst>
                                    <p:cond delay="900"/>
                                  </p:stCondLst>
                                  <p:childTnLst>
                                    <p:animMotion origin="layout" path="M -0.00087 0.00309 C 0.05885 0.00309 0.10781 0.08673 0.10781 0.19167 C 0.10781 0.29722 0.05885 0.38303 -0.00087 0.38303 C -0.06076 0.38303 -0.1092 0.29722 -0.1092 0.19167 C -0.1092 0.08673 -0.06076 0.00309 -0.00087 0.00309 Z " pathEditMode="relative" rAng="0" ptsTypes="fffff">
                                      <p:cBhvr>
                                        <p:cTn id="142" dur="2000" fill="hold"/>
                                        <p:tgtEl>
                                          <p:spTgt spid="33"/>
                                        </p:tgtEl>
                                        <p:attrNameLst>
                                          <p:attrName>ppt_x</p:attrName>
                                          <p:attrName>ppt_y</p:attrName>
                                        </p:attrNameLst>
                                      </p:cBhvr>
                                      <p:rCtr x="17" y="1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P spid="35"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115" y="1628800"/>
            <a:ext cx="8256712" cy="3528392"/>
          </a:xfrm>
          <a:prstGeom prst="rect">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79643" y="1484784"/>
            <a:ext cx="6474128" cy="2339102"/>
          </a:xfrm>
          <a:prstGeom prst="rect">
            <a:avLst/>
          </a:prstGeom>
          <a:noFill/>
        </p:spPr>
        <p:txBody>
          <a:bodyPr wrap="square" rtlCol="0">
            <a:spAutoFit/>
          </a:bodyPr>
          <a:lstStyle/>
          <a:p>
            <a:endParaRPr lang="en-US" altLang="zh-CN" sz="6600" b="1" dirty="0">
              <a:solidFill>
                <a:srgbClr val="2C3637"/>
              </a:solidFill>
              <a:latin typeface="微软雅黑" panose="020B0503020204020204" pitchFamily="34" charset="-122"/>
              <a:ea typeface="微软雅黑" panose="020B0503020204020204" pitchFamily="34" charset="-122"/>
            </a:endParaRPr>
          </a:p>
          <a:p>
            <a:r>
              <a:rPr lang="zh-CN" altLang="en-US" sz="8000" b="1" dirty="0">
                <a:solidFill>
                  <a:srgbClr val="2C3637"/>
                </a:solidFill>
                <a:latin typeface="微软雅黑" panose="020B0503020204020204" pitchFamily="34" charset="-122"/>
                <a:ea typeface="微软雅黑" panose="020B0503020204020204" pitchFamily="34" charset="-122"/>
              </a:rPr>
              <a:t>谢谢您的指导</a:t>
            </a:r>
          </a:p>
        </p:txBody>
      </p:sp>
      <p:sp>
        <p:nvSpPr>
          <p:cNvPr id="8" name="标题 4"/>
          <p:cNvSpPr txBox="1"/>
          <p:nvPr/>
        </p:nvSpPr>
        <p:spPr>
          <a:xfrm>
            <a:off x="2065139" y="3561962"/>
            <a:ext cx="4596011"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000" b="1" dirty="0">
                <a:solidFill>
                  <a:srgbClr val="2C3637"/>
                </a:solidFill>
                <a:latin typeface="微软雅黑" panose="020B0503020204020204" pitchFamily="34" charset="-122"/>
                <a:ea typeface="微软雅黑" panose="020B0503020204020204" pitchFamily="34" charset="-122"/>
              </a:rPr>
              <a:t>适用于投资合作</a:t>
            </a:r>
            <a:r>
              <a:rPr lang="en-US" altLang="zh-CN" sz="2000" b="1" dirty="0">
                <a:solidFill>
                  <a:srgbClr val="2C3637"/>
                </a:solidFill>
                <a:latin typeface="微软雅黑" panose="020B0503020204020204" pitchFamily="34" charset="-122"/>
                <a:ea typeface="微软雅黑" panose="020B0503020204020204" pitchFamily="34" charset="-122"/>
              </a:rPr>
              <a:t>/</a:t>
            </a:r>
            <a:r>
              <a:rPr lang="zh-CN" altLang="en-US" sz="2000" b="1" dirty="0">
                <a:solidFill>
                  <a:srgbClr val="2C3637"/>
                </a:solidFill>
                <a:latin typeface="微软雅黑" panose="020B0503020204020204" pitchFamily="34" charset="-122"/>
                <a:ea typeface="微软雅黑" panose="020B0503020204020204" pitchFamily="34" charset="-122"/>
              </a:rPr>
              <a:t>项目推广</a:t>
            </a:r>
            <a:r>
              <a:rPr lang="en-US" altLang="zh-CN" sz="2000" b="1" dirty="0">
                <a:solidFill>
                  <a:srgbClr val="2C3637"/>
                </a:solidFill>
                <a:latin typeface="微软雅黑" panose="020B0503020204020204" pitchFamily="34" charset="-122"/>
                <a:ea typeface="微软雅黑" panose="020B0503020204020204" pitchFamily="34" charset="-122"/>
              </a:rPr>
              <a:t>/</a:t>
            </a:r>
            <a:r>
              <a:rPr lang="zh-CN" altLang="en-US" sz="2000" b="1" dirty="0">
                <a:solidFill>
                  <a:srgbClr val="2C3637"/>
                </a:solidFill>
                <a:latin typeface="微软雅黑" panose="020B0503020204020204" pitchFamily="34" charset="-122"/>
                <a:ea typeface="微软雅黑" panose="020B0503020204020204" pitchFamily="34" charset="-122"/>
              </a:rPr>
              <a:t>企业宣传等</a:t>
            </a:r>
            <a:endParaRPr lang="en-US" altLang="zh-CN" sz="2000" b="1" dirty="0">
              <a:solidFill>
                <a:srgbClr val="2C3637"/>
              </a:solidFill>
              <a:latin typeface="微软雅黑" panose="020B0503020204020204" pitchFamily="34" charset="-122"/>
              <a:ea typeface="微软雅黑" panose="020B0503020204020204" pitchFamily="34" charset="-122"/>
            </a:endParaRPr>
          </a:p>
        </p:txBody>
      </p:sp>
      <p:sp>
        <p:nvSpPr>
          <p:cNvPr id="9" name="前言"/>
          <p:cNvSpPr>
            <a:spLocks noChangeArrowheads="1"/>
          </p:cNvSpPr>
          <p:nvPr/>
        </p:nvSpPr>
        <p:spPr bwMode="auto">
          <a:xfrm>
            <a:off x="2137147" y="955074"/>
            <a:ext cx="4702553"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en-US" altLang="zh-CN" sz="2800" b="1" dirty="0">
                <a:solidFill>
                  <a:srgbClr val="C00000"/>
                </a:solidFill>
                <a:latin typeface="Impact MT Std" pitchFamily="34" charset="0"/>
              </a:rPr>
              <a:t>THANK YOU FOR YOUR GUIDANCE</a:t>
            </a:r>
            <a:endParaRPr lang="zh-CN" altLang="en-US" sz="2935" dirty="0">
              <a:solidFill>
                <a:srgbClr val="C00000"/>
              </a:solidFill>
              <a:latin typeface="Impact MT Std" pitchFamily="34" charset="0"/>
              <a:sym typeface="Impact" panose="020B0806030902050204" pitchFamily="34" charset="0"/>
            </a:endParaRPr>
          </a:p>
        </p:txBody>
      </p:sp>
      <p:grpSp>
        <p:nvGrpSpPr>
          <p:cNvPr id="18" name="组合 17"/>
          <p:cNvGrpSpPr/>
          <p:nvPr/>
        </p:nvGrpSpPr>
        <p:grpSpPr>
          <a:xfrm>
            <a:off x="7897787" y="2132856"/>
            <a:ext cx="715716" cy="719823"/>
            <a:chOff x="1721162" y="4373847"/>
            <a:chExt cx="715716" cy="719823"/>
          </a:xfrm>
        </p:grpSpPr>
        <p:sp>
          <p:nvSpPr>
            <p:cNvPr id="19"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rgbClr val="2C3637"/>
                </a:solidFill>
              </a:endParaRPr>
            </a:p>
          </p:txBody>
        </p:sp>
        <p:sp>
          <p:nvSpPr>
            <p:cNvPr id="20" name="Freeform 7"/>
            <p:cNvSpPr/>
            <p:nvPr/>
          </p:nvSpPr>
          <p:spPr bwMode="auto">
            <a:xfrm>
              <a:off x="1892225" y="4715743"/>
              <a:ext cx="388938" cy="225425"/>
            </a:xfrm>
            <a:custGeom>
              <a:avLst/>
              <a:gdLst>
                <a:gd name="T0" fmla="*/ 103 w 103"/>
                <a:gd name="T1" fmla="*/ 33 h 60"/>
                <a:gd name="T2" fmla="*/ 94 w 103"/>
                <a:gd name="T3" fmla="*/ 10 h 60"/>
                <a:gd name="T4" fmla="*/ 68 w 103"/>
                <a:gd name="T5" fmla="*/ 0 h 60"/>
                <a:gd name="T6" fmla="*/ 68 w 103"/>
                <a:gd name="T7" fmla="*/ 0 h 60"/>
                <a:gd name="T8" fmla="*/ 67 w 103"/>
                <a:gd name="T9" fmla="*/ 0 h 60"/>
                <a:gd name="T10" fmla="*/ 59 w 103"/>
                <a:gd name="T11" fmla="*/ 38 h 60"/>
                <a:gd name="T12" fmla="*/ 55 w 103"/>
                <a:gd name="T13" fmla="*/ 12 h 60"/>
                <a:gd name="T14" fmla="*/ 58 w 103"/>
                <a:gd name="T15" fmla="*/ 6 h 60"/>
                <a:gd name="T16" fmla="*/ 53 w 103"/>
                <a:gd name="T17" fmla="*/ 2 h 60"/>
                <a:gd name="T18" fmla="*/ 52 w 103"/>
                <a:gd name="T19" fmla="*/ 2 h 60"/>
                <a:gd name="T20" fmla="*/ 52 w 103"/>
                <a:gd name="T21" fmla="*/ 2 h 60"/>
                <a:gd name="T22" fmla="*/ 50 w 103"/>
                <a:gd name="T23" fmla="*/ 2 h 60"/>
                <a:gd name="T24" fmla="*/ 46 w 103"/>
                <a:gd name="T25" fmla="*/ 6 h 60"/>
                <a:gd name="T26" fmla="*/ 49 w 103"/>
                <a:gd name="T27" fmla="*/ 12 h 60"/>
                <a:gd name="T28" fmla="*/ 44 w 103"/>
                <a:gd name="T29" fmla="*/ 38 h 60"/>
                <a:gd name="T30" fmla="*/ 36 w 103"/>
                <a:gd name="T31" fmla="*/ 0 h 60"/>
                <a:gd name="T32" fmla="*/ 36 w 103"/>
                <a:gd name="T33" fmla="*/ 0 h 60"/>
                <a:gd name="T34" fmla="*/ 35 w 103"/>
                <a:gd name="T35" fmla="*/ 0 h 60"/>
                <a:gd name="T36" fmla="*/ 9 w 103"/>
                <a:gd name="T37" fmla="*/ 10 h 60"/>
                <a:gd name="T38" fmla="*/ 1 w 103"/>
                <a:gd name="T39" fmla="*/ 33 h 60"/>
                <a:gd name="T40" fmla="*/ 0 w 103"/>
                <a:gd name="T41" fmla="*/ 57 h 60"/>
                <a:gd name="T42" fmla="*/ 19 w 103"/>
                <a:gd name="T43" fmla="*/ 59 h 60"/>
                <a:gd name="T44" fmla="*/ 19 w 103"/>
                <a:gd name="T45" fmla="*/ 38 h 60"/>
                <a:gd name="T46" fmla="*/ 21 w 103"/>
                <a:gd name="T47" fmla="*/ 30 h 60"/>
                <a:gd name="T48" fmla="*/ 21 w 103"/>
                <a:gd name="T49" fmla="*/ 59 h 60"/>
                <a:gd name="T50" fmla="*/ 52 w 103"/>
                <a:gd name="T51" fmla="*/ 60 h 60"/>
                <a:gd name="T52" fmla="*/ 82 w 103"/>
                <a:gd name="T53" fmla="*/ 59 h 60"/>
                <a:gd name="T54" fmla="*/ 82 w 103"/>
                <a:gd name="T55" fmla="*/ 30 h 60"/>
                <a:gd name="T56" fmla="*/ 84 w 103"/>
                <a:gd name="T57" fmla="*/ 38 h 60"/>
                <a:gd name="T58" fmla="*/ 84 w 103"/>
                <a:gd name="T59" fmla="*/ 59 h 60"/>
                <a:gd name="T60" fmla="*/ 103 w 103"/>
                <a:gd name="T61" fmla="*/ 57 h 60"/>
                <a:gd name="T62" fmla="*/ 103 w 103"/>
                <a:gd name="T6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60">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sp>
          <p:nvSpPr>
            <p:cNvPr id="21" name="Freeform 8"/>
            <p:cNvSpPr/>
            <p:nvPr/>
          </p:nvSpPr>
          <p:spPr bwMode="auto">
            <a:xfrm>
              <a:off x="1990650" y="4469681"/>
              <a:ext cx="196850" cy="230188"/>
            </a:xfrm>
            <a:custGeom>
              <a:avLst/>
              <a:gdLst>
                <a:gd name="T0" fmla="*/ 4 w 52"/>
                <a:gd name="T1" fmla="*/ 25 h 61"/>
                <a:gd name="T2" fmla="*/ 0 w 52"/>
                <a:gd name="T3" fmla="*/ 29 h 61"/>
                <a:gd name="T4" fmla="*/ 5 w 52"/>
                <a:gd name="T5" fmla="*/ 39 h 61"/>
                <a:gd name="T6" fmla="*/ 26 w 52"/>
                <a:gd name="T7" fmla="*/ 61 h 61"/>
                <a:gd name="T8" fmla="*/ 47 w 52"/>
                <a:gd name="T9" fmla="*/ 39 h 61"/>
                <a:gd name="T10" fmla="*/ 52 w 52"/>
                <a:gd name="T11" fmla="*/ 29 h 61"/>
                <a:gd name="T12" fmla="*/ 48 w 52"/>
                <a:gd name="T13" fmla="*/ 25 h 61"/>
                <a:gd name="T14" fmla="*/ 26 w 52"/>
                <a:gd name="T15" fmla="*/ 0 h 61"/>
                <a:gd name="T16" fmla="*/ 4 w 52"/>
                <a:gd name="T17"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1">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2C3637"/>
                </a:solidFill>
              </a:endParaRPr>
            </a:p>
          </p:txBody>
        </p:sp>
      </p:grpSp>
      <p:sp>
        <p:nvSpPr>
          <p:cNvPr id="22" name="矩形 47"/>
          <p:cNvSpPr>
            <a:spLocks noChangeArrowheads="1"/>
          </p:cNvSpPr>
          <p:nvPr/>
        </p:nvSpPr>
        <p:spPr bwMode="auto">
          <a:xfrm>
            <a:off x="8459565" y="3476601"/>
            <a:ext cx="3468488" cy="11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现任包图网宣传部经理，毕业于美国麻省理工大学设计系，曾获全国“十佳青年”。</a:t>
            </a:r>
            <a:endParaRPr lang="en-US" altLang="zh-CN"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spcBef>
                <a:spcPct val="0"/>
              </a:spcBef>
              <a:buNone/>
            </a:pPr>
            <a:r>
              <a:rPr lang="zh-CN" altLang="en-US" sz="1400" dirty="0">
                <a:solidFill>
                  <a:srgbClr val="2C3637"/>
                </a:solidFill>
                <a:latin typeface="微软雅黑" panose="020B0503020204020204" pitchFamily="34" charset="-122"/>
                <a:ea typeface="微软雅黑" panose="020B0503020204020204" pitchFamily="34" charset="-122"/>
                <a:sym typeface="微软雅黑" panose="020B0503020204020204" pitchFamily="34" charset="-122"/>
              </a:rPr>
              <a:t>相信在我的带领下，公司一定会步入一个新的纪元，开拓创新。</a:t>
            </a:r>
          </a:p>
        </p:txBody>
      </p:sp>
      <p:sp>
        <p:nvSpPr>
          <p:cNvPr id="23" name="矩形 3"/>
          <p:cNvSpPr>
            <a:spLocks noChangeArrowheads="1"/>
          </p:cNvSpPr>
          <p:nvPr/>
        </p:nvSpPr>
        <p:spPr bwMode="auto">
          <a:xfrm>
            <a:off x="8476088" y="2924944"/>
            <a:ext cx="2174299" cy="37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sz="2000" b="1">
                <a:solidFill>
                  <a:srgbClr val="2C3637"/>
                </a:solidFill>
                <a:latin typeface="微软雅黑" panose="020B0503020204020204" pitchFamily="34" charset="-122"/>
                <a:ea typeface="微软雅黑" panose="020B0503020204020204" pitchFamily="34" charset="-122"/>
                <a:cs typeface="Arial" panose="020B0604020202020204" pitchFamily="34" charset="0"/>
              </a:rPr>
              <a:t>汇报人：喜爱</a:t>
            </a:r>
            <a:r>
              <a:rPr lang="en-US" altLang="zh-CN" sz="2000" b="1">
                <a:solidFill>
                  <a:srgbClr val="2C3637"/>
                </a:solidFill>
                <a:latin typeface="微软雅黑" panose="020B0503020204020204" pitchFamily="34" charset="-122"/>
                <a:ea typeface="微软雅黑" panose="020B0503020204020204" pitchFamily="34" charset="-122"/>
                <a:cs typeface="Arial" panose="020B0604020202020204" pitchFamily="34" charset="0"/>
              </a:rPr>
              <a:t>PPT</a:t>
            </a:r>
            <a:endParaRPr lang="zh-CN" altLang="en-US" sz="2000" b="1" dirty="0">
              <a:solidFill>
                <a:srgbClr val="2C363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矩形 23"/>
          <p:cNvSpPr/>
          <p:nvPr/>
        </p:nvSpPr>
        <p:spPr>
          <a:xfrm>
            <a:off x="8535211"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25" name="矩形 24"/>
          <p:cNvSpPr/>
          <p:nvPr/>
        </p:nvSpPr>
        <p:spPr>
          <a:xfrm>
            <a:off x="9150061"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7" rIns="68576" bIns="34287" rtlCol="0" anchor="ctr"/>
          <a:lstStyle/>
          <a:p>
            <a:pPr algn="ctr"/>
            <a:endParaRPr lang="zh-CN" altLang="en-US">
              <a:solidFill>
                <a:srgbClr val="2C3637"/>
              </a:solidFill>
              <a:latin typeface="微软雅黑" panose="020B0503020204020204" pitchFamily="34" charset="-122"/>
              <a:ea typeface="微软雅黑" panose="020B0503020204020204" pitchFamily="34" charset="-122"/>
            </a:endParaRPr>
          </a:p>
        </p:txBody>
      </p:sp>
      <p:sp>
        <p:nvSpPr>
          <p:cNvPr id="14" name="Rectangle 5"/>
          <p:cNvSpPr>
            <a:spLocks noChangeArrowheads="1"/>
          </p:cNvSpPr>
          <p:nvPr/>
        </p:nvSpPr>
        <p:spPr bwMode="auto">
          <a:xfrm>
            <a:off x="1" y="6781711"/>
            <a:ext cx="12218266" cy="81520"/>
          </a:xfrm>
          <a:prstGeom prst="rect">
            <a:avLst/>
          </a:prstGeom>
          <a:solidFill>
            <a:srgbClr val="C00000"/>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099"/>
                            </p:stCondLst>
                            <p:childTnLst>
                              <p:par>
                                <p:cTn id="24" presetID="53"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par>
                          <p:cTn id="29" fill="hold">
                            <p:stCondLst>
                              <p:cond delay="2599"/>
                            </p:stCondLst>
                            <p:childTnLst>
                              <p:par>
                                <p:cTn id="30" presetID="2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par>
                          <p:cTn id="33" fill="hold">
                            <p:stCondLst>
                              <p:cond delay="3099"/>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par>
                          <p:cTn id="37" fill="hold">
                            <p:stCondLst>
                              <p:cond delay="3599"/>
                            </p:stCondLst>
                            <p:childTnLst>
                              <p:par>
                                <p:cTn id="38" presetID="22" presetClass="entr" presetSubtype="8"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750"/>
                                        <p:tgtEl>
                                          <p:spTgt spid="25"/>
                                        </p:tgtEl>
                                      </p:cBhvr>
                                    </p:animEffect>
                                  </p:childTnLst>
                                </p:cTn>
                              </p:par>
                            </p:childTnLst>
                          </p:cTn>
                        </p:par>
                        <p:par>
                          <p:cTn id="41" fill="hold">
                            <p:stCondLst>
                              <p:cond delay="4599"/>
                            </p:stCondLst>
                            <p:childTnLst>
                              <p:par>
                                <p:cTn id="42" presetID="14" presetClass="entr" presetSubtype="1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2" grpId="0"/>
      <p:bldP spid="23" grpId="0"/>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公司介绍  </a:t>
            </a:r>
            <a:r>
              <a:rPr lang="en-US" altLang="zh-CN" sz="2000"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COMPANY INTRODUCTION</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84" name="直接连接符 83"/>
          <p:cNvCxnSpPr/>
          <p:nvPr/>
        </p:nvCxnSpPr>
        <p:spPr>
          <a:xfrm>
            <a:off x="192931" y="3623991"/>
            <a:ext cx="11881320" cy="0"/>
          </a:xfrm>
          <a:prstGeom prst="line">
            <a:avLst/>
          </a:prstGeom>
          <a:ln>
            <a:solidFill>
              <a:srgbClr val="2C3637"/>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489075" y="3512171"/>
            <a:ext cx="216024" cy="216024"/>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 name="组合 87"/>
          <p:cNvGrpSpPr/>
          <p:nvPr/>
        </p:nvGrpSpPr>
        <p:grpSpPr>
          <a:xfrm>
            <a:off x="2929235" y="3512171"/>
            <a:ext cx="216024" cy="216024"/>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4441403" y="3512171"/>
            <a:ext cx="216024" cy="216024"/>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953571" y="3512171"/>
            <a:ext cx="216024" cy="216024"/>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7465738" y="3476167"/>
            <a:ext cx="288032" cy="288032"/>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8977907" y="3512171"/>
            <a:ext cx="216024" cy="216024"/>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10490075" y="3512171"/>
            <a:ext cx="216024" cy="216024"/>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 name="标题 4"/>
          <p:cNvSpPr txBox="1"/>
          <p:nvPr/>
        </p:nvSpPr>
        <p:spPr>
          <a:xfrm>
            <a:off x="841003" y="3912023"/>
            <a:ext cx="136815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2009.9.10</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公司成立</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标题 4"/>
          <p:cNvSpPr txBox="1"/>
          <p:nvPr/>
        </p:nvSpPr>
        <p:spPr>
          <a:xfrm>
            <a:off x="2317167" y="4056039"/>
            <a:ext cx="147616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2013.5.19</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公司公开募股成立全资公司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8" name="标题 4"/>
          <p:cNvSpPr txBox="1"/>
          <p:nvPr/>
        </p:nvSpPr>
        <p:spPr>
          <a:xfrm>
            <a:off x="3937347" y="4056039"/>
            <a:ext cx="1296144"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2015.8.29</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公司收购七点公司</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9" name="标题 4"/>
          <p:cNvSpPr txBox="1"/>
          <p:nvPr/>
        </p:nvSpPr>
        <p:spPr>
          <a:xfrm>
            <a:off x="5376737" y="4056039"/>
            <a:ext cx="136892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2016.3.15</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公司总市值超</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亿</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0" name="标题 4"/>
          <p:cNvSpPr txBox="1"/>
          <p:nvPr/>
        </p:nvSpPr>
        <p:spPr>
          <a:xfrm>
            <a:off x="6745659" y="4056039"/>
            <a:ext cx="1728192"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C00000"/>
                </a:solidFill>
                <a:latin typeface="微软雅黑" panose="020B0503020204020204" pitchFamily="34" charset="-122"/>
                <a:ea typeface="微软雅黑" panose="020B0503020204020204" pitchFamily="34" charset="-122"/>
              </a:rPr>
              <a:t>2018.1.15</a:t>
            </a:r>
          </a:p>
          <a:p>
            <a:r>
              <a:rPr lang="zh-CN" altLang="en-US" sz="1800" b="1" dirty="0">
                <a:solidFill>
                  <a:srgbClr val="C00000"/>
                </a:solidFill>
                <a:latin typeface="微软雅黑" panose="020B0503020204020204" pitchFamily="34" charset="-122"/>
                <a:ea typeface="微软雅黑" panose="020B0503020204020204" pitchFamily="34" charset="-122"/>
              </a:rPr>
              <a:t>公司公开融资</a:t>
            </a:r>
            <a:endParaRPr lang="en-US" altLang="zh-CN" sz="1800" b="1" dirty="0">
              <a:solidFill>
                <a:srgbClr val="C00000"/>
              </a:solidFill>
              <a:latin typeface="微软雅黑" panose="020B0503020204020204" pitchFamily="34" charset="-122"/>
              <a:ea typeface="微软雅黑" panose="020B0503020204020204" pitchFamily="34" charset="-122"/>
            </a:endParaRPr>
          </a:p>
          <a:p>
            <a:r>
              <a:rPr lang="zh-CN" altLang="en-US" sz="1800" b="1" dirty="0">
                <a:solidFill>
                  <a:srgbClr val="C00000"/>
                </a:solidFill>
                <a:latin typeface="微软雅黑" panose="020B0503020204020204" pitchFamily="34" charset="-122"/>
                <a:ea typeface="微软雅黑" panose="020B0503020204020204" pitchFamily="34" charset="-122"/>
              </a:rPr>
              <a:t>计划上市</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111" name="标题 4"/>
          <p:cNvSpPr txBox="1"/>
          <p:nvPr/>
        </p:nvSpPr>
        <p:spPr>
          <a:xfrm>
            <a:off x="8329835" y="4056039"/>
            <a:ext cx="1512168"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2018.5.1</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公司将计划进军房地产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标题 4"/>
          <p:cNvSpPr txBox="1"/>
          <p:nvPr/>
        </p:nvSpPr>
        <p:spPr>
          <a:xfrm>
            <a:off x="9914011" y="4128047"/>
            <a:ext cx="1440160" cy="3248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2019.1.10</a:t>
            </a:r>
          </a:p>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公司将开发首个工业区</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13" name="组合 112"/>
          <p:cNvGrpSpPr/>
          <p:nvPr/>
        </p:nvGrpSpPr>
        <p:grpSpPr>
          <a:xfrm>
            <a:off x="4900644" y="1412776"/>
            <a:ext cx="5373407" cy="1927164"/>
            <a:chOff x="5130397" y="1052736"/>
            <a:chExt cx="4968552" cy="1927164"/>
          </a:xfrm>
          <a:solidFill>
            <a:srgbClr val="C00000"/>
          </a:solidFill>
        </p:grpSpPr>
        <p:sp>
          <p:nvSpPr>
            <p:cNvPr id="114" name="圆角矩形 113"/>
            <p:cNvSpPr/>
            <p:nvPr/>
          </p:nvSpPr>
          <p:spPr>
            <a:xfrm>
              <a:off x="5130397" y="1052736"/>
              <a:ext cx="4968552" cy="165618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7" name="矩形 47"/>
          <p:cNvSpPr>
            <a:spLocks noChangeArrowheads="1"/>
          </p:cNvSpPr>
          <p:nvPr/>
        </p:nvSpPr>
        <p:spPr bwMode="auto">
          <a:xfrm>
            <a:off x="5653435" y="1871454"/>
            <a:ext cx="4188568" cy="9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右键点击图片选择设置图片格式可直接替换图片。您的内容打在这里，或者通过复制您的文本后，在此框中选择粘贴，并选择只保留文字。</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矩形 3"/>
          <p:cNvSpPr>
            <a:spLocks noChangeArrowheads="1"/>
          </p:cNvSpPr>
          <p:nvPr/>
        </p:nvSpPr>
        <p:spPr bwMode="auto">
          <a:xfrm>
            <a:off x="5669958" y="1535759"/>
            <a:ext cx="1061815" cy="346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p>
            <a:pPr>
              <a:spcBef>
                <a:spcPct val="0"/>
              </a:spcBef>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公司简介</a:t>
            </a:r>
          </a:p>
        </p:txBody>
      </p:sp>
      <p:grpSp>
        <p:nvGrpSpPr>
          <p:cNvPr id="119" name="组合 118"/>
          <p:cNvGrpSpPr/>
          <p:nvPr/>
        </p:nvGrpSpPr>
        <p:grpSpPr>
          <a:xfrm>
            <a:off x="1561083" y="5805264"/>
            <a:ext cx="2520280" cy="288032"/>
            <a:chOff x="913011" y="5805264"/>
            <a:chExt cx="2520280" cy="288032"/>
          </a:xfrm>
          <a:solidFill>
            <a:srgbClr val="C00000"/>
          </a:solidFill>
        </p:grpSpPr>
        <p:sp>
          <p:nvSpPr>
            <p:cNvPr id="120" name="圆角矩形 119"/>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921123" y="5808609"/>
            <a:ext cx="1729632" cy="284687"/>
          </a:xfrm>
          <a:prstGeom prst="rect">
            <a:avLst/>
          </a:prstGeom>
          <a:noFill/>
          <a:ln w="9525">
            <a:noFill/>
            <a:miter lim="800000"/>
          </a:ln>
        </p:spPr>
        <p:txBody>
          <a:bodyPr wrap="square" lIns="68573" tIns="34287" rIns="68573" bIns="34287">
            <a:spAutoFit/>
          </a:bodyPr>
          <a:lstStyle/>
          <a:p>
            <a:pPr algn="ctr">
              <a:spcBef>
                <a:spcPct val="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十年史诗历程</a:t>
            </a:r>
          </a:p>
        </p:txBody>
      </p:sp>
      <p:grpSp>
        <p:nvGrpSpPr>
          <p:cNvPr id="123" name="组合 122"/>
          <p:cNvGrpSpPr/>
          <p:nvPr/>
        </p:nvGrpSpPr>
        <p:grpSpPr>
          <a:xfrm>
            <a:off x="4873451" y="5805264"/>
            <a:ext cx="2520280" cy="288032"/>
            <a:chOff x="913011" y="5805264"/>
            <a:chExt cx="2520280" cy="288032"/>
          </a:xfrm>
          <a:solidFill>
            <a:srgbClr val="C00000"/>
          </a:solidFill>
        </p:grpSpPr>
        <p:sp>
          <p:nvSpPr>
            <p:cNvPr id="124" name="圆角矩形 123"/>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5233491"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十年风云典范</a:t>
            </a:r>
          </a:p>
        </p:txBody>
      </p:sp>
      <p:grpSp>
        <p:nvGrpSpPr>
          <p:cNvPr id="127" name="组合 126"/>
          <p:cNvGrpSpPr/>
          <p:nvPr/>
        </p:nvGrpSpPr>
        <p:grpSpPr>
          <a:xfrm>
            <a:off x="8257827" y="5805264"/>
            <a:ext cx="2520280" cy="288032"/>
            <a:chOff x="913011" y="5805264"/>
            <a:chExt cx="2520280" cy="288032"/>
          </a:xfrm>
          <a:solidFill>
            <a:srgbClr val="C00000"/>
          </a:solidFill>
        </p:grpSpPr>
        <p:sp>
          <p:nvSpPr>
            <p:cNvPr id="128" name="圆角矩形 127"/>
            <p:cNvSpPr/>
            <p:nvPr/>
          </p:nvSpPr>
          <p:spPr>
            <a:xfrm>
              <a:off x="1345059" y="5805264"/>
              <a:ext cx="1692188" cy="288032"/>
            </a:xfrm>
            <a:prstGeom prst="roundRect">
              <a:avLst>
                <a:gd name="adj" fmla="val 50000"/>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8617867" y="5808609"/>
            <a:ext cx="1729632" cy="2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gn="ctr">
              <a:spcBef>
                <a:spcPct val="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十年见证实力</a:t>
            </a:r>
          </a:p>
        </p:txBody>
      </p:sp>
      <p:sp>
        <p:nvSpPr>
          <p:cNvPr id="66" name="圆角矩形 65"/>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9"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2" name="圆角矩形 71"/>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圆角矩形 73"/>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6" name="圆角矩形 75"/>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5</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par>
                                <p:cTn id="8" presetID="53" presetClass="entr" presetSubtype="16"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 calcmode="lin" valueType="num">
                                      <p:cBhvr>
                                        <p:cTn id="10" dur="500" fill="hold"/>
                                        <p:tgtEl>
                                          <p:spTgt spid="85"/>
                                        </p:tgtEl>
                                        <p:attrNameLst>
                                          <p:attrName>ppt_w</p:attrName>
                                        </p:attrNameLst>
                                      </p:cBhvr>
                                      <p:tavLst>
                                        <p:tav tm="0">
                                          <p:val>
                                            <p:fltVal val="0"/>
                                          </p:val>
                                        </p:tav>
                                        <p:tav tm="100000">
                                          <p:val>
                                            <p:strVal val="#ppt_w"/>
                                          </p:val>
                                        </p:tav>
                                      </p:tavLst>
                                    </p:anim>
                                    <p:anim calcmode="lin" valueType="num">
                                      <p:cBhvr>
                                        <p:cTn id="11" dur="500" fill="hold"/>
                                        <p:tgtEl>
                                          <p:spTgt spid="85"/>
                                        </p:tgtEl>
                                        <p:attrNameLst>
                                          <p:attrName>ppt_h</p:attrName>
                                        </p:attrNameLst>
                                      </p:cBhvr>
                                      <p:tavLst>
                                        <p:tav tm="0">
                                          <p:val>
                                            <p:fltVal val="0"/>
                                          </p:val>
                                        </p:tav>
                                        <p:tav tm="100000">
                                          <p:val>
                                            <p:strVal val="#ppt_h"/>
                                          </p:val>
                                        </p:tav>
                                      </p:tavLst>
                                    </p:anim>
                                    <p:animEffect transition="in" filter="fade">
                                      <p:cBhvr>
                                        <p:cTn id="12" dur="500"/>
                                        <p:tgtEl>
                                          <p:spTgt spid="85"/>
                                        </p:tgtEl>
                                      </p:cBhvr>
                                    </p:animEffect>
                                  </p:childTnLst>
                                </p:cTn>
                              </p:par>
                              <p:par>
                                <p:cTn id="13" presetID="53" presetClass="entr" presetSubtype="16" fill="hold" nodeType="withEffect">
                                  <p:stCondLst>
                                    <p:cond delay="50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childTnLst>
                                </p:cTn>
                              </p:par>
                              <p:par>
                                <p:cTn id="18" presetID="53" presetClass="entr" presetSubtype="16" fill="hold" nodeType="withEffect">
                                  <p:stCondLst>
                                    <p:cond delay="500"/>
                                  </p:stCondLst>
                                  <p:childTnLst>
                                    <p:set>
                                      <p:cBhvr>
                                        <p:cTn id="19" dur="1" fill="hold">
                                          <p:stCondLst>
                                            <p:cond delay="0"/>
                                          </p:stCondLst>
                                        </p:cTn>
                                        <p:tgtEl>
                                          <p:spTgt spid="91"/>
                                        </p:tgtEl>
                                        <p:attrNameLst>
                                          <p:attrName>style.visibility</p:attrName>
                                        </p:attrNameLst>
                                      </p:cBhvr>
                                      <p:to>
                                        <p:strVal val="visible"/>
                                      </p:to>
                                    </p:set>
                                    <p:anim calcmode="lin" valueType="num">
                                      <p:cBhvr>
                                        <p:cTn id="20" dur="500" fill="hold"/>
                                        <p:tgtEl>
                                          <p:spTgt spid="91"/>
                                        </p:tgtEl>
                                        <p:attrNameLst>
                                          <p:attrName>ppt_w</p:attrName>
                                        </p:attrNameLst>
                                      </p:cBhvr>
                                      <p:tavLst>
                                        <p:tav tm="0">
                                          <p:val>
                                            <p:fltVal val="0"/>
                                          </p:val>
                                        </p:tav>
                                        <p:tav tm="100000">
                                          <p:val>
                                            <p:strVal val="#ppt_w"/>
                                          </p:val>
                                        </p:tav>
                                      </p:tavLst>
                                    </p:anim>
                                    <p:anim calcmode="lin" valueType="num">
                                      <p:cBhvr>
                                        <p:cTn id="21" dur="500" fill="hold"/>
                                        <p:tgtEl>
                                          <p:spTgt spid="91"/>
                                        </p:tgtEl>
                                        <p:attrNameLst>
                                          <p:attrName>ppt_h</p:attrName>
                                        </p:attrNameLst>
                                      </p:cBhvr>
                                      <p:tavLst>
                                        <p:tav tm="0">
                                          <p:val>
                                            <p:fltVal val="0"/>
                                          </p:val>
                                        </p:tav>
                                        <p:tav tm="100000">
                                          <p:val>
                                            <p:strVal val="#ppt_h"/>
                                          </p:val>
                                        </p:tav>
                                      </p:tavLst>
                                    </p:anim>
                                    <p:animEffect transition="in" filter="fade">
                                      <p:cBhvr>
                                        <p:cTn id="22" dur="500"/>
                                        <p:tgtEl>
                                          <p:spTgt spid="91"/>
                                        </p:tgtEl>
                                      </p:cBhvr>
                                    </p:animEffect>
                                  </p:childTnLst>
                                </p:cTn>
                              </p:par>
                              <p:par>
                                <p:cTn id="23" presetID="53" presetClass="entr" presetSubtype="16" fill="hold" nodeType="withEffect">
                                  <p:stCondLst>
                                    <p:cond delay="50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53" presetClass="entr" presetSubtype="16" fill="hold"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p:cTn id="30" dur="500" fill="hold"/>
                                        <p:tgtEl>
                                          <p:spTgt spid="97"/>
                                        </p:tgtEl>
                                        <p:attrNameLst>
                                          <p:attrName>ppt_w</p:attrName>
                                        </p:attrNameLst>
                                      </p:cBhvr>
                                      <p:tavLst>
                                        <p:tav tm="0">
                                          <p:val>
                                            <p:fltVal val="0"/>
                                          </p:val>
                                        </p:tav>
                                        <p:tav tm="100000">
                                          <p:val>
                                            <p:strVal val="#ppt_w"/>
                                          </p:val>
                                        </p:tav>
                                      </p:tavLst>
                                    </p:anim>
                                    <p:anim calcmode="lin" valueType="num">
                                      <p:cBhvr>
                                        <p:cTn id="31" dur="500" fill="hold"/>
                                        <p:tgtEl>
                                          <p:spTgt spid="97"/>
                                        </p:tgtEl>
                                        <p:attrNameLst>
                                          <p:attrName>ppt_h</p:attrName>
                                        </p:attrNameLst>
                                      </p:cBhvr>
                                      <p:tavLst>
                                        <p:tav tm="0">
                                          <p:val>
                                            <p:fltVal val="0"/>
                                          </p:val>
                                        </p:tav>
                                        <p:tav tm="100000">
                                          <p:val>
                                            <p:strVal val="#ppt_h"/>
                                          </p:val>
                                        </p:tav>
                                      </p:tavLst>
                                    </p:anim>
                                    <p:animEffect transition="in" filter="fade">
                                      <p:cBhvr>
                                        <p:cTn id="32" dur="500"/>
                                        <p:tgtEl>
                                          <p:spTgt spid="97"/>
                                        </p:tgtEl>
                                      </p:cBhvr>
                                    </p:animEffect>
                                  </p:childTnLst>
                                </p:cTn>
                              </p:par>
                              <p:par>
                                <p:cTn id="33" presetID="53" presetClass="entr" presetSubtype="16" fill="hold" nodeType="withEffect">
                                  <p:stCondLst>
                                    <p:cond delay="500"/>
                                  </p:stCondLst>
                                  <p:childTnLst>
                                    <p:set>
                                      <p:cBhvr>
                                        <p:cTn id="34" dur="1" fill="hold">
                                          <p:stCondLst>
                                            <p:cond delay="0"/>
                                          </p:stCondLst>
                                        </p:cTn>
                                        <p:tgtEl>
                                          <p:spTgt spid="100"/>
                                        </p:tgtEl>
                                        <p:attrNameLst>
                                          <p:attrName>style.visibility</p:attrName>
                                        </p:attrNameLst>
                                      </p:cBhvr>
                                      <p:to>
                                        <p:strVal val="visible"/>
                                      </p:to>
                                    </p:set>
                                    <p:anim calcmode="lin" valueType="num">
                                      <p:cBhvr>
                                        <p:cTn id="35" dur="500" fill="hold"/>
                                        <p:tgtEl>
                                          <p:spTgt spid="100"/>
                                        </p:tgtEl>
                                        <p:attrNameLst>
                                          <p:attrName>ppt_w</p:attrName>
                                        </p:attrNameLst>
                                      </p:cBhvr>
                                      <p:tavLst>
                                        <p:tav tm="0">
                                          <p:val>
                                            <p:fltVal val="0"/>
                                          </p:val>
                                        </p:tav>
                                        <p:tav tm="100000">
                                          <p:val>
                                            <p:strVal val="#ppt_w"/>
                                          </p:val>
                                        </p:tav>
                                      </p:tavLst>
                                    </p:anim>
                                    <p:anim calcmode="lin" valueType="num">
                                      <p:cBhvr>
                                        <p:cTn id="36" dur="500" fill="hold"/>
                                        <p:tgtEl>
                                          <p:spTgt spid="100"/>
                                        </p:tgtEl>
                                        <p:attrNameLst>
                                          <p:attrName>ppt_h</p:attrName>
                                        </p:attrNameLst>
                                      </p:cBhvr>
                                      <p:tavLst>
                                        <p:tav tm="0">
                                          <p:val>
                                            <p:fltVal val="0"/>
                                          </p:val>
                                        </p:tav>
                                        <p:tav tm="100000">
                                          <p:val>
                                            <p:strVal val="#ppt_h"/>
                                          </p:val>
                                        </p:tav>
                                      </p:tavLst>
                                    </p:anim>
                                    <p:animEffect transition="in" filter="fade">
                                      <p:cBhvr>
                                        <p:cTn id="37" dur="500"/>
                                        <p:tgtEl>
                                          <p:spTgt spid="100"/>
                                        </p:tgtEl>
                                      </p:cBhvr>
                                    </p:animEffect>
                                  </p:childTnLst>
                                </p:cTn>
                              </p:par>
                              <p:par>
                                <p:cTn id="38" presetID="53" presetClass="entr" presetSubtype="16" fill="hold" nodeType="withEffect">
                                  <p:stCondLst>
                                    <p:cond delay="500"/>
                                  </p:stCondLst>
                                  <p:childTnLst>
                                    <p:set>
                                      <p:cBhvr>
                                        <p:cTn id="39" dur="1" fill="hold">
                                          <p:stCondLst>
                                            <p:cond delay="0"/>
                                          </p:stCondLst>
                                        </p:cTn>
                                        <p:tgtEl>
                                          <p:spTgt spid="103"/>
                                        </p:tgtEl>
                                        <p:attrNameLst>
                                          <p:attrName>style.visibility</p:attrName>
                                        </p:attrNameLst>
                                      </p:cBhvr>
                                      <p:to>
                                        <p:strVal val="visible"/>
                                      </p:to>
                                    </p:set>
                                    <p:anim calcmode="lin" valueType="num">
                                      <p:cBhvr>
                                        <p:cTn id="40" dur="500" fill="hold"/>
                                        <p:tgtEl>
                                          <p:spTgt spid="103"/>
                                        </p:tgtEl>
                                        <p:attrNameLst>
                                          <p:attrName>ppt_w</p:attrName>
                                        </p:attrNameLst>
                                      </p:cBhvr>
                                      <p:tavLst>
                                        <p:tav tm="0">
                                          <p:val>
                                            <p:fltVal val="0"/>
                                          </p:val>
                                        </p:tav>
                                        <p:tav tm="100000">
                                          <p:val>
                                            <p:strVal val="#ppt_w"/>
                                          </p:val>
                                        </p:tav>
                                      </p:tavLst>
                                    </p:anim>
                                    <p:anim calcmode="lin" valueType="num">
                                      <p:cBhvr>
                                        <p:cTn id="41" dur="500" fill="hold"/>
                                        <p:tgtEl>
                                          <p:spTgt spid="103"/>
                                        </p:tgtEl>
                                        <p:attrNameLst>
                                          <p:attrName>ppt_h</p:attrName>
                                        </p:attrNameLst>
                                      </p:cBhvr>
                                      <p:tavLst>
                                        <p:tav tm="0">
                                          <p:val>
                                            <p:fltVal val="0"/>
                                          </p:val>
                                        </p:tav>
                                        <p:tav tm="100000">
                                          <p:val>
                                            <p:strVal val="#ppt_h"/>
                                          </p:val>
                                        </p:tav>
                                      </p:tavLst>
                                    </p:anim>
                                    <p:animEffect transition="in" filter="fade">
                                      <p:cBhvr>
                                        <p:cTn id="42" dur="500"/>
                                        <p:tgtEl>
                                          <p:spTgt spid="103"/>
                                        </p:tgtEl>
                                      </p:cBhvr>
                                    </p:animEffect>
                                  </p:childTnLst>
                                </p:cTn>
                              </p:par>
                            </p:childTnLst>
                          </p:cTn>
                        </p:par>
                        <p:par>
                          <p:cTn id="43" fill="hold">
                            <p:stCondLst>
                              <p:cond delay="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06"/>
                                        </p:tgtEl>
                                        <p:attrNameLst>
                                          <p:attrName>ppt_y</p:attrName>
                                        </p:attrNameLst>
                                      </p:cBhvr>
                                      <p:tavLst>
                                        <p:tav tm="0">
                                          <p:val>
                                            <p:strVal val="#ppt_y"/>
                                          </p:val>
                                        </p:tav>
                                        <p:tav tm="100000">
                                          <p:val>
                                            <p:strVal val="#ppt_y"/>
                                          </p:val>
                                        </p:tav>
                                      </p:tavLst>
                                    </p:anim>
                                    <p:anim calcmode="lin" valueType="num">
                                      <p:cBhvr>
                                        <p:cTn id="48" dur="50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06"/>
                                        </p:tgtEl>
                                      </p:cBhvr>
                                    </p:animEffect>
                                  </p:childTnLst>
                                </p:cTn>
                              </p:par>
                            </p:childTnLst>
                          </p:cTn>
                        </p:par>
                        <p:par>
                          <p:cTn id="51" fill="hold">
                            <p:stCondLst>
                              <p:cond delay="20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07"/>
                                        </p:tgtEl>
                                        <p:attrNameLst>
                                          <p:attrName>ppt_y</p:attrName>
                                        </p:attrNameLst>
                                      </p:cBhvr>
                                      <p:tavLst>
                                        <p:tav tm="0">
                                          <p:val>
                                            <p:strVal val="#ppt_y"/>
                                          </p:val>
                                        </p:tav>
                                        <p:tav tm="100000">
                                          <p:val>
                                            <p:strVal val="#ppt_y"/>
                                          </p:val>
                                        </p:tav>
                                      </p:tavLst>
                                    </p:anim>
                                    <p:anim calcmode="lin" valueType="num">
                                      <p:cBhvr>
                                        <p:cTn id="56" dur="50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07"/>
                                        </p:tgtEl>
                                      </p:cBhvr>
                                    </p:animEffect>
                                  </p:childTnLst>
                                </p:cTn>
                              </p:par>
                            </p:childTnLst>
                          </p:cTn>
                        </p:par>
                        <p:par>
                          <p:cTn id="59" fill="hold">
                            <p:stCondLst>
                              <p:cond delay="3599"/>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108"/>
                                        </p:tgtEl>
                                        <p:attrNameLst>
                                          <p:attrName>style.visibility</p:attrName>
                                        </p:attrNameLst>
                                      </p:cBhvr>
                                      <p:to>
                                        <p:strVal val="visible"/>
                                      </p:to>
                                    </p:set>
                                    <p:anim calcmode="lin" valueType="num">
                                      <p:cBhvr>
                                        <p:cTn id="62"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08"/>
                                        </p:tgtEl>
                                        <p:attrNameLst>
                                          <p:attrName>ppt_y</p:attrName>
                                        </p:attrNameLst>
                                      </p:cBhvr>
                                      <p:tavLst>
                                        <p:tav tm="0">
                                          <p:val>
                                            <p:strVal val="#ppt_y"/>
                                          </p:val>
                                        </p:tav>
                                        <p:tav tm="100000">
                                          <p:val>
                                            <p:strVal val="#ppt_y"/>
                                          </p:val>
                                        </p:tav>
                                      </p:tavLst>
                                    </p:anim>
                                    <p:anim calcmode="lin" valueType="num">
                                      <p:cBhvr>
                                        <p:cTn id="64"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08"/>
                                        </p:tgtEl>
                                      </p:cBhvr>
                                    </p:animEffect>
                                  </p:childTnLst>
                                </p:cTn>
                              </p:par>
                            </p:childTnLst>
                          </p:cTn>
                        </p:par>
                        <p:par>
                          <p:cTn id="67" fill="hold">
                            <p:stCondLst>
                              <p:cond delay="490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109"/>
                                        </p:tgtEl>
                                        <p:attrNameLst>
                                          <p:attrName>style.visibility</p:attrName>
                                        </p:attrNameLst>
                                      </p:cBhvr>
                                      <p:to>
                                        <p:strVal val="visible"/>
                                      </p:to>
                                    </p:set>
                                    <p:anim calcmode="lin" valueType="num">
                                      <p:cBhvr>
                                        <p:cTn id="70"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9"/>
                                        </p:tgtEl>
                                        <p:attrNameLst>
                                          <p:attrName>ppt_y</p:attrName>
                                        </p:attrNameLst>
                                      </p:cBhvr>
                                      <p:tavLst>
                                        <p:tav tm="0">
                                          <p:val>
                                            <p:strVal val="#ppt_y"/>
                                          </p:val>
                                        </p:tav>
                                        <p:tav tm="100000">
                                          <p:val>
                                            <p:strVal val="#ppt_y"/>
                                          </p:val>
                                        </p:tav>
                                      </p:tavLst>
                                    </p:anim>
                                    <p:anim calcmode="lin" valueType="num">
                                      <p:cBhvr>
                                        <p:cTn id="72"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9"/>
                                        </p:tgtEl>
                                      </p:cBhvr>
                                    </p:animEffect>
                                  </p:childTnLst>
                                </p:cTn>
                              </p:par>
                            </p:childTnLst>
                          </p:cTn>
                        </p:par>
                        <p:par>
                          <p:cTn id="75" fill="hold">
                            <p:stCondLst>
                              <p:cond delay="62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10"/>
                                        </p:tgtEl>
                                        <p:attrNameLst>
                                          <p:attrName>style.visibility</p:attrName>
                                        </p:attrNameLst>
                                      </p:cBhvr>
                                      <p:to>
                                        <p:strVal val="visible"/>
                                      </p:to>
                                    </p:set>
                                    <p:anim calcmode="lin" valueType="num">
                                      <p:cBhvr>
                                        <p:cTn id="78" dur="50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10"/>
                                        </p:tgtEl>
                                        <p:attrNameLst>
                                          <p:attrName>ppt_y</p:attrName>
                                        </p:attrNameLst>
                                      </p:cBhvr>
                                      <p:tavLst>
                                        <p:tav tm="0">
                                          <p:val>
                                            <p:strVal val="#ppt_y"/>
                                          </p:val>
                                        </p:tav>
                                        <p:tav tm="100000">
                                          <p:val>
                                            <p:strVal val="#ppt_y"/>
                                          </p:val>
                                        </p:tav>
                                      </p:tavLst>
                                    </p:anim>
                                    <p:anim calcmode="lin" valueType="num">
                                      <p:cBhvr>
                                        <p:cTn id="80" dur="50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10"/>
                                        </p:tgtEl>
                                      </p:cBhvr>
                                    </p:animEffect>
                                  </p:childTnLst>
                                </p:cTn>
                              </p:par>
                            </p:childTnLst>
                          </p:cTn>
                        </p:par>
                        <p:par>
                          <p:cTn id="83" fill="hold">
                            <p:stCondLst>
                              <p:cond delay="765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111"/>
                                        </p:tgtEl>
                                        <p:attrNameLst>
                                          <p:attrName>style.visibility</p:attrName>
                                        </p:attrNameLst>
                                      </p:cBhvr>
                                      <p:to>
                                        <p:strVal val="visible"/>
                                      </p:to>
                                    </p:set>
                                    <p:anim calcmode="lin" valueType="num">
                                      <p:cBhvr>
                                        <p:cTn id="86"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11"/>
                                        </p:tgtEl>
                                        <p:attrNameLst>
                                          <p:attrName>ppt_y</p:attrName>
                                        </p:attrNameLst>
                                      </p:cBhvr>
                                      <p:tavLst>
                                        <p:tav tm="0">
                                          <p:val>
                                            <p:strVal val="#ppt_y"/>
                                          </p:val>
                                        </p:tav>
                                        <p:tav tm="100000">
                                          <p:val>
                                            <p:strVal val="#ppt_y"/>
                                          </p:val>
                                        </p:tav>
                                      </p:tavLst>
                                    </p:anim>
                                    <p:anim calcmode="lin" valueType="num">
                                      <p:cBhvr>
                                        <p:cTn id="88"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11"/>
                                        </p:tgtEl>
                                      </p:cBhvr>
                                    </p:animEffect>
                                  </p:childTnLst>
                                </p:cTn>
                              </p:par>
                            </p:childTnLst>
                          </p:cTn>
                        </p:par>
                        <p:par>
                          <p:cTn id="91" fill="hold">
                            <p:stCondLst>
                              <p:cond delay="90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112"/>
                                        </p:tgtEl>
                                        <p:attrNameLst>
                                          <p:attrName>style.visibility</p:attrName>
                                        </p:attrNameLst>
                                      </p:cBhvr>
                                      <p:to>
                                        <p:strVal val="visible"/>
                                      </p:to>
                                    </p:set>
                                    <p:anim calcmode="lin" valueType="num">
                                      <p:cBhvr>
                                        <p:cTn id="94" dur="500" fill="hold"/>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12"/>
                                        </p:tgtEl>
                                        <p:attrNameLst>
                                          <p:attrName>ppt_y</p:attrName>
                                        </p:attrNameLst>
                                      </p:cBhvr>
                                      <p:tavLst>
                                        <p:tav tm="0">
                                          <p:val>
                                            <p:strVal val="#ppt_y"/>
                                          </p:val>
                                        </p:tav>
                                        <p:tav tm="100000">
                                          <p:val>
                                            <p:strVal val="#ppt_y"/>
                                          </p:val>
                                        </p:tav>
                                      </p:tavLst>
                                    </p:anim>
                                    <p:anim calcmode="lin" valueType="num">
                                      <p:cBhvr>
                                        <p:cTn id="96" dur="500" fill="hold"/>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12"/>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12"/>
                                        </p:tgtEl>
                                      </p:cBhvr>
                                    </p:animEffect>
                                  </p:childTnLst>
                                </p:cTn>
                              </p:par>
                            </p:childTnLst>
                          </p:cTn>
                        </p:par>
                        <p:par>
                          <p:cTn id="99" fill="hold">
                            <p:stCondLst>
                              <p:cond delay="10400"/>
                            </p:stCondLst>
                            <p:childTnLst>
                              <p:par>
                                <p:cTn id="100" presetID="42" presetClass="entr" presetSubtype="0" fill="hold" nodeType="after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1000"/>
                                        <p:tgtEl>
                                          <p:spTgt spid="113"/>
                                        </p:tgtEl>
                                      </p:cBhvr>
                                    </p:animEffect>
                                    <p:anim calcmode="lin" valueType="num">
                                      <p:cBhvr>
                                        <p:cTn id="103" dur="1000" fill="hold"/>
                                        <p:tgtEl>
                                          <p:spTgt spid="113"/>
                                        </p:tgtEl>
                                        <p:attrNameLst>
                                          <p:attrName>ppt_x</p:attrName>
                                        </p:attrNameLst>
                                      </p:cBhvr>
                                      <p:tavLst>
                                        <p:tav tm="0">
                                          <p:val>
                                            <p:strVal val="#ppt_x"/>
                                          </p:val>
                                        </p:tav>
                                        <p:tav tm="100000">
                                          <p:val>
                                            <p:strVal val="#ppt_x"/>
                                          </p:val>
                                        </p:tav>
                                      </p:tavLst>
                                    </p:anim>
                                    <p:anim calcmode="lin" valueType="num">
                                      <p:cBhvr>
                                        <p:cTn id="104" dur="10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11400"/>
                            </p:stCondLst>
                            <p:childTnLst>
                              <p:par>
                                <p:cTn id="106" presetID="22" presetClass="entr" presetSubtype="8" fill="hold" grpId="0" nodeType="afterEffect">
                                  <p:stCondLst>
                                    <p:cond delay="0"/>
                                  </p:stCondLst>
                                  <p:childTnLst>
                                    <p:set>
                                      <p:cBhvr>
                                        <p:cTn id="107" dur="1" fill="hold">
                                          <p:stCondLst>
                                            <p:cond delay="0"/>
                                          </p:stCondLst>
                                        </p:cTn>
                                        <p:tgtEl>
                                          <p:spTgt spid="118"/>
                                        </p:tgtEl>
                                        <p:attrNameLst>
                                          <p:attrName>style.visibility</p:attrName>
                                        </p:attrNameLst>
                                      </p:cBhvr>
                                      <p:to>
                                        <p:strVal val="visible"/>
                                      </p:to>
                                    </p:set>
                                    <p:animEffect transition="in" filter="wipe(left)">
                                      <p:cBhvr>
                                        <p:cTn id="108" dur="500"/>
                                        <p:tgtEl>
                                          <p:spTgt spid="118"/>
                                        </p:tgtEl>
                                      </p:cBhvr>
                                    </p:animEffect>
                                  </p:childTnLst>
                                </p:cTn>
                              </p:par>
                            </p:childTnLst>
                          </p:cTn>
                        </p:par>
                        <p:par>
                          <p:cTn id="109" fill="hold">
                            <p:stCondLst>
                              <p:cond delay="11900"/>
                            </p:stCondLst>
                            <p:childTnLst>
                              <p:par>
                                <p:cTn id="110" presetID="14" presetClass="entr" presetSubtype="10" fill="hold" grpId="0" nodeType="afterEffect">
                                  <p:stCondLst>
                                    <p:cond delay="0"/>
                                  </p:stCondLst>
                                  <p:childTnLst>
                                    <p:set>
                                      <p:cBhvr>
                                        <p:cTn id="111" dur="1" fill="hold">
                                          <p:stCondLst>
                                            <p:cond delay="0"/>
                                          </p:stCondLst>
                                        </p:cTn>
                                        <p:tgtEl>
                                          <p:spTgt spid="117"/>
                                        </p:tgtEl>
                                        <p:attrNameLst>
                                          <p:attrName>style.visibility</p:attrName>
                                        </p:attrNameLst>
                                      </p:cBhvr>
                                      <p:to>
                                        <p:strVal val="visible"/>
                                      </p:to>
                                    </p:set>
                                    <p:animEffect transition="in" filter="randombar(horizontal)">
                                      <p:cBhvr>
                                        <p:cTn id="112" dur="750"/>
                                        <p:tgtEl>
                                          <p:spTgt spid="117"/>
                                        </p:tgtEl>
                                      </p:cBhvr>
                                    </p:animEffect>
                                  </p:childTnLst>
                                </p:cTn>
                              </p:par>
                            </p:childTnLst>
                          </p:cTn>
                        </p:par>
                        <p:par>
                          <p:cTn id="113" fill="hold">
                            <p:stCondLst>
                              <p:cond delay="12900"/>
                            </p:stCondLst>
                            <p:childTnLst>
                              <p:par>
                                <p:cTn id="114" presetID="53" presetClass="entr" presetSubtype="16" fill="hold" nodeType="afterEffect">
                                  <p:stCondLst>
                                    <p:cond delay="0"/>
                                  </p:stCondLst>
                                  <p:childTnLst>
                                    <p:set>
                                      <p:cBhvr>
                                        <p:cTn id="115" dur="1" fill="hold">
                                          <p:stCondLst>
                                            <p:cond delay="0"/>
                                          </p:stCondLst>
                                        </p:cTn>
                                        <p:tgtEl>
                                          <p:spTgt spid="119"/>
                                        </p:tgtEl>
                                        <p:attrNameLst>
                                          <p:attrName>style.visibility</p:attrName>
                                        </p:attrNameLst>
                                      </p:cBhvr>
                                      <p:to>
                                        <p:strVal val="visible"/>
                                      </p:to>
                                    </p:set>
                                    <p:anim calcmode="lin" valueType="num">
                                      <p:cBhvr>
                                        <p:cTn id="116" dur="500" fill="hold"/>
                                        <p:tgtEl>
                                          <p:spTgt spid="119"/>
                                        </p:tgtEl>
                                        <p:attrNameLst>
                                          <p:attrName>ppt_w</p:attrName>
                                        </p:attrNameLst>
                                      </p:cBhvr>
                                      <p:tavLst>
                                        <p:tav tm="0">
                                          <p:val>
                                            <p:fltVal val="0"/>
                                          </p:val>
                                        </p:tav>
                                        <p:tav tm="100000">
                                          <p:val>
                                            <p:strVal val="#ppt_w"/>
                                          </p:val>
                                        </p:tav>
                                      </p:tavLst>
                                    </p:anim>
                                    <p:anim calcmode="lin" valueType="num">
                                      <p:cBhvr>
                                        <p:cTn id="117" dur="500" fill="hold"/>
                                        <p:tgtEl>
                                          <p:spTgt spid="119"/>
                                        </p:tgtEl>
                                        <p:attrNameLst>
                                          <p:attrName>ppt_h</p:attrName>
                                        </p:attrNameLst>
                                      </p:cBhvr>
                                      <p:tavLst>
                                        <p:tav tm="0">
                                          <p:val>
                                            <p:fltVal val="0"/>
                                          </p:val>
                                        </p:tav>
                                        <p:tav tm="100000">
                                          <p:val>
                                            <p:strVal val="#ppt_h"/>
                                          </p:val>
                                        </p:tav>
                                      </p:tavLst>
                                    </p:anim>
                                    <p:animEffect transition="in" filter="fade">
                                      <p:cBhvr>
                                        <p:cTn id="118" dur="500"/>
                                        <p:tgtEl>
                                          <p:spTgt spid="119"/>
                                        </p:tgtEl>
                                      </p:cBhvr>
                                    </p:animEffect>
                                  </p:childTnLst>
                                </p:cTn>
                              </p:par>
                            </p:childTnLst>
                          </p:cTn>
                        </p:par>
                        <p:par>
                          <p:cTn id="119" fill="hold">
                            <p:stCondLst>
                              <p:cond delay="13400"/>
                            </p:stCondLst>
                            <p:childTnLst>
                              <p:par>
                                <p:cTn id="120" presetID="22" presetClass="entr" presetSubtype="8" fill="hold" grpId="0" nodeType="afterEffect">
                                  <p:stCondLst>
                                    <p:cond delay="0"/>
                                  </p:stCondLst>
                                  <p:childTnLst>
                                    <p:set>
                                      <p:cBhvr>
                                        <p:cTn id="121" dur="1" fill="hold">
                                          <p:stCondLst>
                                            <p:cond delay="0"/>
                                          </p:stCondLst>
                                        </p:cTn>
                                        <p:tgtEl>
                                          <p:spTgt spid="122"/>
                                        </p:tgtEl>
                                        <p:attrNameLst>
                                          <p:attrName>style.visibility</p:attrName>
                                        </p:attrNameLst>
                                      </p:cBhvr>
                                      <p:to>
                                        <p:strVal val="visible"/>
                                      </p:to>
                                    </p:set>
                                    <p:animEffect transition="in" filter="wipe(left)">
                                      <p:cBhvr>
                                        <p:cTn id="122" dur="500"/>
                                        <p:tgtEl>
                                          <p:spTgt spid="122"/>
                                        </p:tgtEl>
                                      </p:cBhvr>
                                    </p:animEffect>
                                  </p:childTnLst>
                                </p:cTn>
                              </p:par>
                            </p:childTnLst>
                          </p:cTn>
                        </p:par>
                        <p:par>
                          <p:cTn id="123" fill="hold">
                            <p:stCondLst>
                              <p:cond delay="13900"/>
                            </p:stCondLst>
                            <p:childTnLst>
                              <p:par>
                                <p:cTn id="124" presetID="53" presetClass="entr" presetSubtype="16" fill="hold" nodeType="afterEffect">
                                  <p:stCondLst>
                                    <p:cond delay="0"/>
                                  </p:stCondLst>
                                  <p:childTnLst>
                                    <p:set>
                                      <p:cBhvr>
                                        <p:cTn id="125" dur="1" fill="hold">
                                          <p:stCondLst>
                                            <p:cond delay="0"/>
                                          </p:stCondLst>
                                        </p:cTn>
                                        <p:tgtEl>
                                          <p:spTgt spid="123"/>
                                        </p:tgtEl>
                                        <p:attrNameLst>
                                          <p:attrName>style.visibility</p:attrName>
                                        </p:attrNameLst>
                                      </p:cBhvr>
                                      <p:to>
                                        <p:strVal val="visible"/>
                                      </p:to>
                                    </p:set>
                                    <p:anim calcmode="lin" valueType="num">
                                      <p:cBhvr>
                                        <p:cTn id="126" dur="500" fill="hold"/>
                                        <p:tgtEl>
                                          <p:spTgt spid="123"/>
                                        </p:tgtEl>
                                        <p:attrNameLst>
                                          <p:attrName>ppt_w</p:attrName>
                                        </p:attrNameLst>
                                      </p:cBhvr>
                                      <p:tavLst>
                                        <p:tav tm="0">
                                          <p:val>
                                            <p:fltVal val="0"/>
                                          </p:val>
                                        </p:tav>
                                        <p:tav tm="100000">
                                          <p:val>
                                            <p:strVal val="#ppt_w"/>
                                          </p:val>
                                        </p:tav>
                                      </p:tavLst>
                                    </p:anim>
                                    <p:anim calcmode="lin" valueType="num">
                                      <p:cBhvr>
                                        <p:cTn id="127" dur="500" fill="hold"/>
                                        <p:tgtEl>
                                          <p:spTgt spid="123"/>
                                        </p:tgtEl>
                                        <p:attrNameLst>
                                          <p:attrName>ppt_h</p:attrName>
                                        </p:attrNameLst>
                                      </p:cBhvr>
                                      <p:tavLst>
                                        <p:tav tm="0">
                                          <p:val>
                                            <p:fltVal val="0"/>
                                          </p:val>
                                        </p:tav>
                                        <p:tav tm="100000">
                                          <p:val>
                                            <p:strVal val="#ppt_h"/>
                                          </p:val>
                                        </p:tav>
                                      </p:tavLst>
                                    </p:anim>
                                    <p:animEffect transition="in" filter="fade">
                                      <p:cBhvr>
                                        <p:cTn id="128" dur="500"/>
                                        <p:tgtEl>
                                          <p:spTgt spid="123"/>
                                        </p:tgtEl>
                                      </p:cBhvr>
                                    </p:animEffect>
                                  </p:childTnLst>
                                </p:cTn>
                              </p:par>
                            </p:childTnLst>
                          </p:cTn>
                        </p:par>
                        <p:par>
                          <p:cTn id="129" fill="hold">
                            <p:stCondLst>
                              <p:cond delay="14400"/>
                            </p:stCondLst>
                            <p:childTnLst>
                              <p:par>
                                <p:cTn id="130" presetID="22" presetClass="entr" presetSubtype="8" fill="hold" grpId="0" nodeType="afterEffect">
                                  <p:stCondLst>
                                    <p:cond delay="0"/>
                                  </p:stCondLst>
                                  <p:childTnLst>
                                    <p:set>
                                      <p:cBhvr>
                                        <p:cTn id="131" dur="1" fill="hold">
                                          <p:stCondLst>
                                            <p:cond delay="0"/>
                                          </p:stCondLst>
                                        </p:cTn>
                                        <p:tgtEl>
                                          <p:spTgt spid="126"/>
                                        </p:tgtEl>
                                        <p:attrNameLst>
                                          <p:attrName>style.visibility</p:attrName>
                                        </p:attrNameLst>
                                      </p:cBhvr>
                                      <p:to>
                                        <p:strVal val="visible"/>
                                      </p:to>
                                    </p:set>
                                    <p:animEffect transition="in" filter="wipe(left)">
                                      <p:cBhvr>
                                        <p:cTn id="132" dur="500"/>
                                        <p:tgtEl>
                                          <p:spTgt spid="126"/>
                                        </p:tgtEl>
                                      </p:cBhvr>
                                    </p:animEffect>
                                  </p:childTnLst>
                                </p:cTn>
                              </p:par>
                            </p:childTnLst>
                          </p:cTn>
                        </p:par>
                        <p:par>
                          <p:cTn id="133" fill="hold">
                            <p:stCondLst>
                              <p:cond delay="14900"/>
                            </p:stCondLst>
                            <p:childTnLst>
                              <p:par>
                                <p:cTn id="134" presetID="53" presetClass="entr" presetSubtype="16"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 calcmode="lin" valueType="num">
                                      <p:cBhvr>
                                        <p:cTn id="136" dur="500" fill="hold"/>
                                        <p:tgtEl>
                                          <p:spTgt spid="127"/>
                                        </p:tgtEl>
                                        <p:attrNameLst>
                                          <p:attrName>ppt_w</p:attrName>
                                        </p:attrNameLst>
                                      </p:cBhvr>
                                      <p:tavLst>
                                        <p:tav tm="0">
                                          <p:val>
                                            <p:fltVal val="0"/>
                                          </p:val>
                                        </p:tav>
                                        <p:tav tm="100000">
                                          <p:val>
                                            <p:strVal val="#ppt_w"/>
                                          </p:val>
                                        </p:tav>
                                      </p:tavLst>
                                    </p:anim>
                                    <p:anim calcmode="lin" valueType="num">
                                      <p:cBhvr>
                                        <p:cTn id="137" dur="500" fill="hold"/>
                                        <p:tgtEl>
                                          <p:spTgt spid="127"/>
                                        </p:tgtEl>
                                        <p:attrNameLst>
                                          <p:attrName>ppt_h</p:attrName>
                                        </p:attrNameLst>
                                      </p:cBhvr>
                                      <p:tavLst>
                                        <p:tav tm="0">
                                          <p:val>
                                            <p:fltVal val="0"/>
                                          </p:val>
                                        </p:tav>
                                        <p:tav tm="100000">
                                          <p:val>
                                            <p:strVal val="#ppt_h"/>
                                          </p:val>
                                        </p:tav>
                                      </p:tavLst>
                                    </p:anim>
                                    <p:animEffect transition="in" filter="fade">
                                      <p:cBhvr>
                                        <p:cTn id="138" dur="500"/>
                                        <p:tgtEl>
                                          <p:spTgt spid="127"/>
                                        </p:tgtEl>
                                      </p:cBhvr>
                                    </p:animEffect>
                                  </p:childTnLst>
                                </p:cTn>
                              </p:par>
                            </p:childTnLst>
                          </p:cTn>
                        </p:par>
                        <p:par>
                          <p:cTn id="139" fill="hold">
                            <p:stCondLst>
                              <p:cond delay="15400"/>
                            </p:stCondLst>
                            <p:childTnLst>
                              <p:par>
                                <p:cTn id="140" presetID="22" presetClass="entr" presetSubtype="8" fill="hold" grpId="0" nodeType="afterEffect">
                                  <p:stCondLst>
                                    <p:cond delay="0"/>
                                  </p:stCondLst>
                                  <p:childTnLst>
                                    <p:set>
                                      <p:cBhvr>
                                        <p:cTn id="141" dur="1" fill="hold">
                                          <p:stCondLst>
                                            <p:cond delay="0"/>
                                          </p:stCondLst>
                                        </p:cTn>
                                        <p:tgtEl>
                                          <p:spTgt spid="130"/>
                                        </p:tgtEl>
                                        <p:attrNameLst>
                                          <p:attrName>style.visibility</p:attrName>
                                        </p:attrNameLst>
                                      </p:cBhvr>
                                      <p:to>
                                        <p:strVal val="visible"/>
                                      </p:to>
                                    </p:set>
                                    <p:animEffect transition="in" filter="wipe(left)">
                                      <p:cBhvr>
                                        <p:cTn id="14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08" grpId="0"/>
      <p:bldP spid="109" grpId="0"/>
      <p:bldP spid="110" grpId="0"/>
      <p:bldP spid="111" grpId="0"/>
      <p:bldP spid="112" grpId="0"/>
      <p:bldP spid="117" grpId="0"/>
      <p:bldP spid="118" grpId="0"/>
      <p:bldP spid="122" grpId="0"/>
      <p:bldP spid="126" grpId="0"/>
      <p:bldP spid="1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团队介绍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TEAM TO INTRODUCE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9" name="圆角矩形 208"/>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圆角矩形 209"/>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12"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13" name="圆角矩形 212"/>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5" name="圆角矩形 224"/>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7" name="圆角矩形 226"/>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229" name="圆角矩形 228"/>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6</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239" name="组合 238"/>
          <p:cNvGrpSpPr/>
          <p:nvPr/>
        </p:nvGrpSpPr>
        <p:grpSpPr>
          <a:xfrm>
            <a:off x="3145366" y="1208331"/>
            <a:ext cx="710200" cy="771543"/>
            <a:chOff x="3185939" y="1739094"/>
            <a:chExt cx="710200" cy="771543"/>
          </a:xfrm>
        </p:grpSpPr>
        <p:sp>
          <p:nvSpPr>
            <p:cNvPr id="240" name="任意多边形 239"/>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rgbClr val="FF0000"/>
                </a:solidFill>
                <a:latin typeface="DIN-BoldItalic" pitchFamily="50" charset="0"/>
              </a:endParaRPr>
            </a:p>
          </p:txBody>
        </p:sp>
        <p:sp>
          <p:nvSpPr>
            <p:cNvPr id="241" name="椭圆 240"/>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FF0000"/>
                </a:solidFill>
              </a:endParaRPr>
            </a:p>
          </p:txBody>
        </p:sp>
      </p:grpSp>
      <p:sp>
        <p:nvSpPr>
          <p:cNvPr id="244" name="Oval 21"/>
          <p:cNvSpPr/>
          <p:nvPr/>
        </p:nvSpPr>
        <p:spPr>
          <a:xfrm>
            <a:off x="1633091"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45" name="椭圆 244"/>
          <p:cNvSpPr/>
          <p:nvPr/>
        </p:nvSpPr>
        <p:spPr>
          <a:xfrm>
            <a:off x="1791329" y="1821249"/>
            <a:ext cx="1616138" cy="16172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46" name="标题 11"/>
          <p:cNvSpPr txBox="1"/>
          <p:nvPr/>
        </p:nvSpPr>
        <p:spPr>
          <a:xfrm>
            <a:off x="3314435"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rgbClr val="C00000"/>
                </a:solidFill>
                <a:latin typeface="Impact MT Std" pitchFamily="34" charset="0"/>
                <a:ea typeface="微软雅黑" panose="020B0503020204020204" pitchFamily="34" charset="-122"/>
              </a:rPr>
              <a:t>01</a:t>
            </a:r>
            <a:endParaRPr lang="zh-CN" altLang="en-US" sz="2400" dirty="0">
              <a:solidFill>
                <a:srgbClr val="C00000"/>
              </a:solidFill>
              <a:latin typeface="Impact MT Std" pitchFamily="34" charset="0"/>
              <a:ea typeface="微软雅黑" panose="020B0503020204020204" pitchFamily="34" charset="-122"/>
            </a:endParaRPr>
          </a:p>
        </p:txBody>
      </p:sp>
      <p:cxnSp>
        <p:nvCxnSpPr>
          <p:cNvPr id="247" name="直接连接符 246"/>
          <p:cNvCxnSpPr/>
          <p:nvPr/>
        </p:nvCxnSpPr>
        <p:spPr>
          <a:xfrm>
            <a:off x="1993131"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2085859"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49" name="标题 11"/>
          <p:cNvSpPr txBox="1"/>
          <p:nvPr/>
        </p:nvSpPr>
        <p:spPr>
          <a:xfrm>
            <a:off x="2065139"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DUAN OUY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0" name="标题 11"/>
          <p:cNvSpPr txBox="1"/>
          <p:nvPr/>
        </p:nvSpPr>
        <p:spPr>
          <a:xfrm>
            <a:off x="2085859"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51" name="标题 11"/>
          <p:cNvSpPr txBox="1"/>
          <p:nvPr/>
        </p:nvSpPr>
        <p:spPr>
          <a:xfrm>
            <a:off x="2065139"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1989-10-10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2" name="标题 11"/>
          <p:cNvSpPr txBox="1"/>
          <p:nvPr/>
        </p:nvSpPr>
        <p:spPr>
          <a:xfrm>
            <a:off x="2085859"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53" name="标题 11"/>
          <p:cNvSpPr txBox="1"/>
          <p:nvPr/>
        </p:nvSpPr>
        <p:spPr>
          <a:xfrm>
            <a:off x="2065139"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金融博士在读</a:t>
            </a:r>
          </a:p>
        </p:txBody>
      </p:sp>
      <p:sp>
        <p:nvSpPr>
          <p:cNvPr id="254" name="标题 11"/>
          <p:cNvSpPr txBox="1"/>
          <p:nvPr/>
        </p:nvSpPr>
        <p:spPr>
          <a:xfrm>
            <a:off x="2085859"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55" name="标题 11"/>
          <p:cNvSpPr txBox="1"/>
          <p:nvPr/>
        </p:nvSpPr>
        <p:spPr>
          <a:xfrm>
            <a:off x="2065139"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销售部拓展经理</a:t>
            </a:r>
          </a:p>
        </p:txBody>
      </p:sp>
      <p:grpSp>
        <p:nvGrpSpPr>
          <p:cNvPr id="256" name="组合 255"/>
          <p:cNvGrpSpPr/>
          <p:nvPr/>
        </p:nvGrpSpPr>
        <p:grpSpPr>
          <a:xfrm>
            <a:off x="5502084" y="1208331"/>
            <a:ext cx="710200" cy="771543"/>
            <a:chOff x="3185939" y="1739094"/>
            <a:chExt cx="710200" cy="771543"/>
          </a:xfrm>
        </p:grpSpPr>
        <p:sp>
          <p:nvSpPr>
            <p:cNvPr id="257" name="任意多边形 256"/>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58" name="椭圆 257"/>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61" name="Oval 21"/>
          <p:cNvSpPr/>
          <p:nvPr/>
        </p:nvSpPr>
        <p:spPr>
          <a:xfrm>
            <a:off x="3989809" y="1663560"/>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62" name="椭圆 261"/>
          <p:cNvSpPr/>
          <p:nvPr/>
        </p:nvSpPr>
        <p:spPr>
          <a:xfrm>
            <a:off x="4148047" y="1821249"/>
            <a:ext cx="1616138" cy="1617237"/>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63" name="标题 11"/>
          <p:cNvSpPr txBox="1"/>
          <p:nvPr/>
        </p:nvSpPr>
        <p:spPr>
          <a:xfrm>
            <a:off x="5671153"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rgbClr val="C00000"/>
                </a:solidFill>
                <a:latin typeface="Impact MT Std" pitchFamily="34" charset="0"/>
                <a:ea typeface="微软雅黑" panose="020B0503020204020204" pitchFamily="34" charset="-122"/>
              </a:rPr>
              <a:t>02</a:t>
            </a:r>
            <a:endParaRPr lang="zh-CN" altLang="en-US" sz="2400" dirty="0">
              <a:solidFill>
                <a:srgbClr val="C00000"/>
              </a:solidFill>
              <a:latin typeface="Impact MT Std" pitchFamily="34" charset="0"/>
              <a:ea typeface="微软雅黑" panose="020B0503020204020204" pitchFamily="34" charset="-122"/>
            </a:endParaRPr>
          </a:p>
        </p:txBody>
      </p:sp>
      <p:cxnSp>
        <p:nvCxnSpPr>
          <p:cNvPr id="264" name="直接连接符 263"/>
          <p:cNvCxnSpPr/>
          <p:nvPr/>
        </p:nvCxnSpPr>
        <p:spPr>
          <a:xfrm>
            <a:off x="4359622"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4452350"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66" name="标题 11"/>
          <p:cNvSpPr txBox="1"/>
          <p:nvPr/>
        </p:nvSpPr>
        <p:spPr>
          <a:xfrm>
            <a:off x="4431630"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LUSY DANY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7" name="标题 11"/>
          <p:cNvSpPr txBox="1"/>
          <p:nvPr/>
        </p:nvSpPr>
        <p:spPr>
          <a:xfrm>
            <a:off x="4452350"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68" name="标题 11"/>
          <p:cNvSpPr txBox="1"/>
          <p:nvPr/>
        </p:nvSpPr>
        <p:spPr>
          <a:xfrm>
            <a:off x="4431630"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1979-11-15</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9" name="标题 11"/>
          <p:cNvSpPr txBox="1"/>
          <p:nvPr/>
        </p:nvSpPr>
        <p:spPr>
          <a:xfrm>
            <a:off x="4452350"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70" name="标题 11"/>
          <p:cNvSpPr txBox="1"/>
          <p:nvPr/>
        </p:nvSpPr>
        <p:spPr>
          <a:xfrm>
            <a:off x="4431630"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剑桥管理硕士</a:t>
            </a:r>
          </a:p>
        </p:txBody>
      </p:sp>
      <p:sp>
        <p:nvSpPr>
          <p:cNvPr id="271" name="标题 11"/>
          <p:cNvSpPr txBox="1"/>
          <p:nvPr/>
        </p:nvSpPr>
        <p:spPr>
          <a:xfrm>
            <a:off x="4452350"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72" name="标题 11"/>
          <p:cNvSpPr txBox="1"/>
          <p:nvPr/>
        </p:nvSpPr>
        <p:spPr>
          <a:xfrm>
            <a:off x="4431630"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销售部部门经理</a:t>
            </a:r>
          </a:p>
        </p:txBody>
      </p:sp>
      <p:grpSp>
        <p:nvGrpSpPr>
          <p:cNvPr id="273" name="组合 272"/>
          <p:cNvGrpSpPr/>
          <p:nvPr/>
        </p:nvGrpSpPr>
        <p:grpSpPr>
          <a:xfrm>
            <a:off x="7858802" y="1208331"/>
            <a:ext cx="710200" cy="771543"/>
            <a:chOff x="3185939" y="1739094"/>
            <a:chExt cx="710200" cy="771543"/>
          </a:xfrm>
        </p:grpSpPr>
        <p:sp>
          <p:nvSpPr>
            <p:cNvPr id="274" name="任意多边形 273"/>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75" name="椭圆 274"/>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78" name="Oval 21"/>
          <p:cNvSpPr/>
          <p:nvPr/>
        </p:nvSpPr>
        <p:spPr>
          <a:xfrm>
            <a:off x="6346527" y="1663560"/>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79" name="椭圆 278"/>
          <p:cNvSpPr/>
          <p:nvPr/>
        </p:nvSpPr>
        <p:spPr>
          <a:xfrm>
            <a:off x="6504765" y="1821249"/>
            <a:ext cx="1616138" cy="161723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80" name="标题 11"/>
          <p:cNvSpPr txBox="1"/>
          <p:nvPr/>
        </p:nvSpPr>
        <p:spPr>
          <a:xfrm>
            <a:off x="8027871" y="1246617"/>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rgbClr val="C00000"/>
                </a:solidFill>
                <a:latin typeface="Impact MT Std" pitchFamily="34" charset="0"/>
                <a:ea typeface="微软雅黑" panose="020B0503020204020204" pitchFamily="34" charset="-122"/>
              </a:rPr>
              <a:t>03</a:t>
            </a:r>
            <a:endParaRPr lang="zh-CN" altLang="en-US" sz="2400" dirty="0">
              <a:solidFill>
                <a:srgbClr val="C00000"/>
              </a:solidFill>
              <a:latin typeface="Impact MT Std" pitchFamily="34" charset="0"/>
              <a:ea typeface="微软雅黑" panose="020B0503020204020204" pitchFamily="34" charset="-122"/>
            </a:endParaRPr>
          </a:p>
        </p:txBody>
      </p:sp>
      <p:cxnSp>
        <p:nvCxnSpPr>
          <p:cNvPr id="281" name="直接连接符 280"/>
          <p:cNvCxnSpPr/>
          <p:nvPr/>
        </p:nvCxnSpPr>
        <p:spPr>
          <a:xfrm>
            <a:off x="6716340"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6809068"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283" name="标题 11"/>
          <p:cNvSpPr txBox="1"/>
          <p:nvPr/>
        </p:nvSpPr>
        <p:spPr>
          <a:xfrm>
            <a:off x="6788348"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DAB PUY</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4" name="标题 11"/>
          <p:cNvSpPr txBox="1"/>
          <p:nvPr/>
        </p:nvSpPr>
        <p:spPr>
          <a:xfrm>
            <a:off x="6809068"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285" name="标题 11"/>
          <p:cNvSpPr txBox="1"/>
          <p:nvPr/>
        </p:nvSpPr>
        <p:spPr>
          <a:xfrm>
            <a:off x="6788348"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1982-09-30</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6" name="标题 11"/>
          <p:cNvSpPr txBox="1"/>
          <p:nvPr/>
        </p:nvSpPr>
        <p:spPr>
          <a:xfrm>
            <a:off x="6809068"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287" name="标题 11"/>
          <p:cNvSpPr txBox="1"/>
          <p:nvPr/>
        </p:nvSpPr>
        <p:spPr>
          <a:xfrm>
            <a:off x="6788348"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哈佛金融博士</a:t>
            </a:r>
          </a:p>
        </p:txBody>
      </p:sp>
      <p:sp>
        <p:nvSpPr>
          <p:cNvPr id="288" name="标题 11"/>
          <p:cNvSpPr txBox="1"/>
          <p:nvPr/>
        </p:nvSpPr>
        <p:spPr>
          <a:xfrm>
            <a:off x="6809068"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289" name="标题 11"/>
          <p:cNvSpPr txBox="1"/>
          <p:nvPr/>
        </p:nvSpPr>
        <p:spPr>
          <a:xfrm>
            <a:off x="6788348" y="6003709"/>
            <a:ext cx="187220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设计总监及负责人</a:t>
            </a:r>
          </a:p>
        </p:txBody>
      </p:sp>
      <p:grpSp>
        <p:nvGrpSpPr>
          <p:cNvPr id="290" name="组合 289"/>
          <p:cNvGrpSpPr/>
          <p:nvPr/>
        </p:nvGrpSpPr>
        <p:grpSpPr>
          <a:xfrm>
            <a:off x="10163058" y="1196752"/>
            <a:ext cx="710200" cy="771543"/>
            <a:chOff x="3185939" y="1739094"/>
            <a:chExt cx="710200" cy="771543"/>
          </a:xfrm>
        </p:grpSpPr>
        <p:sp>
          <p:nvSpPr>
            <p:cNvPr id="291" name="任意多边形 290"/>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bg1">
                    <a:lumMod val="50000"/>
                  </a:schemeClr>
                </a:solidFill>
                <a:latin typeface="DIN-BoldItalic" pitchFamily="50" charset="0"/>
              </a:endParaRPr>
            </a:p>
          </p:txBody>
        </p:sp>
        <p:sp>
          <p:nvSpPr>
            <p:cNvPr id="292" name="椭圆 291"/>
            <p:cNvSpPr/>
            <p:nvPr/>
          </p:nvSpPr>
          <p:spPr>
            <a:xfrm>
              <a:off x="3343511" y="1739094"/>
              <a:ext cx="552628" cy="552628"/>
            </a:xfrm>
            <a:prstGeom prst="ellipse">
              <a:avLst/>
            </a:prstGeom>
            <a:solidFill>
              <a:srgbClr val="E62A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lumMod val="50000"/>
                  </a:schemeClr>
                </a:solidFill>
              </a:endParaRPr>
            </a:p>
          </p:txBody>
        </p:sp>
      </p:grpSp>
      <p:sp>
        <p:nvSpPr>
          <p:cNvPr id="295" name="Oval 21"/>
          <p:cNvSpPr/>
          <p:nvPr/>
        </p:nvSpPr>
        <p:spPr>
          <a:xfrm>
            <a:off x="8650783" y="1651981"/>
            <a:ext cx="1932614" cy="1932614"/>
          </a:xfrm>
          <a:prstGeom prst="ellipse">
            <a:avLst/>
          </a:prstGeom>
          <a:solidFill>
            <a:srgbClr val="E62A2A"/>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296" name="椭圆 295"/>
          <p:cNvSpPr/>
          <p:nvPr/>
        </p:nvSpPr>
        <p:spPr>
          <a:xfrm>
            <a:off x="8809021" y="1809670"/>
            <a:ext cx="1616138" cy="1617237"/>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97" name="标题 11"/>
          <p:cNvSpPr txBox="1"/>
          <p:nvPr/>
        </p:nvSpPr>
        <p:spPr>
          <a:xfrm>
            <a:off x="10332127" y="1235038"/>
            <a:ext cx="541131" cy="46406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rgbClr val="C00000"/>
                </a:solidFill>
                <a:latin typeface="Impact MT Std" pitchFamily="34" charset="0"/>
                <a:ea typeface="微软雅黑" panose="020B0503020204020204" pitchFamily="34" charset="-122"/>
              </a:rPr>
              <a:t>04</a:t>
            </a:r>
            <a:endParaRPr lang="zh-CN" altLang="en-US" sz="2400" dirty="0">
              <a:solidFill>
                <a:srgbClr val="C00000"/>
              </a:solidFill>
              <a:latin typeface="Impact MT Std" pitchFamily="34" charset="0"/>
              <a:ea typeface="微软雅黑" panose="020B0503020204020204" pitchFamily="34" charset="-122"/>
            </a:endParaRPr>
          </a:p>
        </p:txBody>
      </p:sp>
      <p:cxnSp>
        <p:nvCxnSpPr>
          <p:cNvPr id="298" name="直接连接符 297"/>
          <p:cNvCxnSpPr/>
          <p:nvPr/>
        </p:nvCxnSpPr>
        <p:spPr>
          <a:xfrm>
            <a:off x="9020596" y="3728611"/>
            <a:ext cx="0" cy="2630574"/>
          </a:xfrm>
          <a:prstGeom prst="line">
            <a:avLst/>
          </a:prstGeom>
          <a:ln>
            <a:solidFill>
              <a:schemeClr val="bg1">
                <a:lumMod val="50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9113324" y="3766897"/>
            <a:ext cx="1203416"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姓名：</a:t>
            </a:r>
          </a:p>
        </p:txBody>
      </p:sp>
      <p:sp>
        <p:nvSpPr>
          <p:cNvPr id="300" name="标题 11"/>
          <p:cNvSpPr txBox="1"/>
          <p:nvPr/>
        </p:nvSpPr>
        <p:spPr>
          <a:xfrm>
            <a:off x="9092604" y="40549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COCO</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1" name="标题 11"/>
          <p:cNvSpPr txBox="1"/>
          <p:nvPr/>
        </p:nvSpPr>
        <p:spPr>
          <a:xfrm>
            <a:off x="9113324" y="442409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出生年月：</a:t>
            </a:r>
          </a:p>
        </p:txBody>
      </p:sp>
      <p:sp>
        <p:nvSpPr>
          <p:cNvPr id="302" name="标题 11"/>
          <p:cNvSpPr txBox="1"/>
          <p:nvPr/>
        </p:nvSpPr>
        <p:spPr>
          <a:xfrm>
            <a:off x="9092604" y="471212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dirty="0">
                <a:solidFill>
                  <a:schemeClr val="bg1">
                    <a:lumMod val="50000"/>
                  </a:schemeClr>
                </a:solidFill>
                <a:latin typeface="微软雅黑" panose="020B0503020204020204" pitchFamily="34" charset="-122"/>
                <a:ea typeface="微软雅黑" panose="020B0503020204020204" pitchFamily="34" charset="-122"/>
              </a:rPr>
              <a:t>1983-12-18</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3" name="标题 11"/>
          <p:cNvSpPr txBox="1"/>
          <p:nvPr/>
        </p:nvSpPr>
        <p:spPr>
          <a:xfrm>
            <a:off x="9113324" y="5072169"/>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最高学历：</a:t>
            </a:r>
          </a:p>
        </p:txBody>
      </p:sp>
      <p:sp>
        <p:nvSpPr>
          <p:cNvPr id="304" name="标题 11"/>
          <p:cNvSpPr txBox="1"/>
          <p:nvPr/>
        </p:nvSpPr>
        <p:spPr>
          <a:xfrm>
            <a:off x="9092604" y="5360201"/>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行政管理博士</a:t>
            </a:r>
          </a:p>
        </p:txBody>
      </p:sp>
      <p:sp>
        <p:nvSpPr>
          <p:cNvPr id="305" name="标题 11"/>
          <p:cNvSpPr txBox="1"/>
          <p:nvPr/>
        </p:nvSpPr>
        <p:spPr>
          <a:xfrm>
            <a:off x="9113324" y="5715677"/>
            <a:ext cx="1455368"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chemeClr val="bg1">
                    <a:lumMod val="50000"/>
                  </a:schemeClr>
                </a:solidFill>
                <a:latin typeface="微软雅黑" panose="020B0503020204020204" pitchFamily="34" charset="-122"/>
                <a:ea typeface="微软雅黑" panose="020B0503020204020204" pitchFamily="34" charset="-122"/>
              </a:rPr>
              <a:t>现任职位：</a:t>
            </a:r>
          </a:p>
        </p:txBody>
      </p:sp>
      <p:sp>
        <p:nvSpPr>
          <p:cNvPr id="306" name="标题 11"/>
          <p:cNvSpPr txBox="1"/>
          <p:nvPr/>
        </p:nvSpPr>
        <p:spPr>
          <a:xfrm>
            <a:off x="9092604" y="6003709"/>
            <a:ext cx="1728192" cy="28346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600" dirty="0">
                <a:solidFill>
                  <a:schemeClr val="bg1">
                    <a:lumMod val="50000"/>
                  </a:schemeClr>
                </a:solidFill>
                <a:latin typeface="微软雅黑" panose="020B0503020204020204" pitchFamily="34" charset="-122"/>
                <a:ea typeface="微软雅黑" panose="020B0503020204020204" pitchFamily="34" charset="-122"/>
              </a:rPr>
              <a:t>行政部经理</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239"/>
                                        </p:tgtEl>
                                        <p:attrNameLst>
                                          <p:attrName>style.visibility</p:attrName>
                                        </p:attrNameLst>
                                      </p:cBhvr>
                                      <p:to>
                                        <p:strVal val="visible"/>
                                      </p:to>
                                    </p:set>
                                    <p:anim calcmode="lin" valueType="num">
                                      <p:cBhvr>
                                        <p:cTn id="7" dur="500" fill="hold"/>
                                        <p:tgtEl>
                                          <p:spTgt spid="239"/>
                                        </p:tgtEl>
                                        <p:attrNameLst>
                                          <p:attrName>ppt_w</p:attrName>
                                        </p:attrNameLst>
                                      </p:cBhvr>
                                      <p:tavLst>
                                        <p:tav tm="0">
                                          <p:val>
                                            <p:fltVal val="0"/>
                                          </p:val>
                                        </p:tav>
                                        <p:tav tm="100000">
                                          <p:val>
                                            <p:strVal val="#ppt_w"/>
                                          </p:val>
                                        </p:tav>
                                      </p:tavLst>
                                    </p:anim>
                                    <p:anim calcmode="lin" valueType="num">
                                      <p:cBhvr>
                                        <p:cTn id="8" dur="500" fill="hold"/>
                                        <p:tgtEl>
                                          <p:spTgt spid="239"/>
                                        </p:tgtEl>
                                        <p:attrNameLst>
                                          <p:attrName>ppt_h</p:attrName>
                                        </p:attrNameLst>
                                      </p:cBhvr>
                                      <p:tavLst>
                                        <p:tav tm="0">
                                          <p:val>
                                            <p:fltVal val="0"/>
                                          </p:val>
                                        </p:tav>
                                        <p:tav tm="100000">
                                          <p:val>
                                            <p:strVal val="#ppt_h"/>
                                          </p:val>
                                        </p:tav>
                                      </p:tavLst>
                                    </p:anim>
                                    <p:animEffect transition="in" filter="fade">
                                      <p:cBhvr>
                                        <p:cTn id="9" dur="500"/>
                                        <p:tgtEl>
                                          <p:spTgt spid="23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244"/>
                                        </p:tgtEl>
                                        <p:attrNameLst>
                                          <p:attrName>style.visibility</p:attrName>
                                        </p:attrNameLst>
                                      </p:cBhvr>
                                      <p:to>
                                        <p:strVal val="visible"/>
                                      </p:to>
                                    </p:set>
                                    <p:anim calcmode="lin" valueType="num">
                                      <p:cBhvr>
                                        <p:cTn id="12" dur="500" fill="hold"/>
                                        <p:tgtEl>
                                          <p:spTgt spid="244"/>
                                        </p:tgtEl>
                                        <p:attrNameLst>
                                          <p:attrName>ppt_w</p:attrName>
                                        </p:attrNameLst>
                                      </p:cBhvr>
                                      <p:tavLst>
                                        <p:tav tm="0">
                                          <p:val>
                                            <p:fltVal val="0"/>
                                          </p:val>
                                        </p:tav>
                                        <p:tav tm="100000">
                                          <p:val>
                                            <p:strVal val="#ppt_w"/>
                                          </p:val>
                                        </p:tav>
                                      </p:tavLst>
                                    </p:anim>
                                    <p:anim calcmode="lin" valueType="num">
                                      <p:cBhvr>
                                        <p:cTn id="13" dur="500" fill="hold"/>
                                        <p:tgtEl>
                                          <p:spTgt spid="244"/>
                                        </p:tgtEl>
                                        <p:attrNameLst>
                                          <p:attrName>ppt_h</p:attrName>
                                        </p:attrNameLst>
                                      </p:cBhvr>
                                      <p:tavLst>
                                        <p:tav tm="0">
                                          <p:val>
                                            <p:fltVal val="0"/>
                                          </p:val>
                                        </p:tav>
                                        <p:tav tm="100000">
                                          <p:val>
                                            <p:strVal val="#ppt_h"/>
                                          </p:val>
                                        </p:tav>
                                      </p:tavLst>
                                    </p:anim>
                                    <p:animEffect transition="in" filter="fade">
                                      <p:cBhvr>
                                        <p:cTn id="14" dur="500"/>
                                        <p:tgtEl>
                                          <p:spTgt spid="244"/>
                                        </p:tgtEl>
                                      </p:cBhvr>
                                    </p:animEffect>
                                  </p:childTnLst>
                                </p:cTn>
                              </p:par>
                              <p:par>
                                <p:cTn id="15" presetID="53" presetClass="entr" presetSubtype="16" fill="hold" nodeType="withEffect">
                                  <p:stCondLst>
                                    <p:cond delay="500"/>
                                  </p:stCondLst>
                                  <p:childTnLst>
                                    <p:set>
                                      <p:cBhvr>
                                        <p:cTn id="16" dur="1" fill="hold">
                                          <p:stCondLst>
                                            <p:cond delay="0"/>
                                          </p:stCondLst>
                                        </p:cTn>
                                        <p:tgtEl>
                                          <p:spTgt spid="245"/>
                                        </p:tgtEl>
                                        <p:attrNameLst>
                                          <p:attrName>style.visibility</p:attrName>
                                        </p:attrNameLst>
                                      </p:cBhvr>
                                      <p:to>
                                        <p:strVal val="visible"/>
                                      </p:to>
                                    </p:set>
                                    <p:anim calcmode="lin" valueType="num">
                                      <p:cBhvr>
                                        <p:cTn id="17" dur="500" fill="hold"/>
                                        <p:tgtEl>
                                          <p:spTgt spid="245"/>
                                        </p:tgtEl>
                                        <p:attrNameLst>
                                          <p:attrName>ppt_w</p:attrName>
                                        </p:attrNameLst>
                                      </p:cBhvr>
                                      <p:tavLst>
                                        <p:tav tm="0">
                                          <p:val>
                                            <p:fltVal val="0"/>
                                          </p:val>
                                        </p:tav>
                                        <p:tav tm="100000">
                                          <p:val>
                                            <p:strVal val="#ppt_w"/>
                                          </p:val>
                                        </p:tav>
                                      </p:tavLst>
                                    </p:anim>
                                    <p:anim calcmode="lin" valueType="num">
                                      <p:cBhvr>
                                        <p:cTn id="18" dur="500" fill="hold"/>
                                        <p:tgtEl>
                                          <p:spTgt spid="245"/>
                                        </p:tgtEl>
                                        <p:attrNameLst>
                                          <p:attrName>ppt_h</p:attrName>
                                        </p:attrNameLst>
                                      </p:cBhvr>
                                      <p:tavLst>
                                        <p:tav tm="0">
                                          <p:val>
                                            <p:fltVal val="0"/>
                                          </p:val>
                                        </p:tav>
                                        <p:tav tm="100000">
                                          <p:val>
                                            <p:strVal val="#ppt_h"/>
                                          </p:val>
                                        </p:tav>
                                      </p:tavLst>
                                    </p:anim>
                                    <p:animEffect transition="in" filter="fade">
                                      <p:cBhvr>
                                        <p:cTn id="19" dur="500"/>
                                        <p:tgtEl>
                                          <p:spTgt spid="245"/>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246"/>
                                        </p:tgtEl>
                                        <p:attrNameLst>
                                          <p:attrName>style.visibility</p:attrName>
                                        </p:attrNameLst>
                                      </p:cBhvr>
                                      <p:to>
                                        <p:strVal val="visible"/>
                                      </p:to>
                                    </p:set>
                                    <p:anim calcmode="lin" valueType="num">
                                      <p:cBhvr>
                                        <p:cTn id="22" dur="500" fill="hold"/>
                                        <p:tgtEl>
                                          <p:spTgt spid="246"/>
                                        </p:tgtEl>
                                        <p:attrNameLst>
                                          <p:attrName>ppt_w</p:attrName>
                                        </p:attrNameLst>
                                      </p:cBhvr>
                                      <p:tavLst>
                                        <p:tav tm="0">
                                          <p:val>
                                            <p:fltVal val="0"/>
                                          </p:val>
                                        </p:tav>
                                        <p:tav tm="100000">
                                          <p:val>
                                            <p:strVal val="#ppt_w"/>
                                          </p:val>
                                        </p:tav>
                                      </p:tavLst>
                                    </p:anim>
                                    <p:anim calcmode="lin" valueType="num">
                                      <p:cBhvr>
                                        <p:cTn id="23" dur="500" fill="hold"/>
                                        <p:tgtEl>
                                          <p:spTgt spid="246"/>
                                        </p:tgtEl>
                                        <p:attrNameLst>
                                          <p:attrName>ppt_h</p:attrName>
                                        </p:attrNameLst>
                                      </p:cBhvr>
                                      <p:tavLst>
                                        <p:tav tm="0">
                                          <p:val>
                                            <p:fltVal val="0"/>
                                          </p:val>
                                        </p:tav>
                                        <p:tav tm="100000">
                                          <p:val>
                                            <p:strVal val="#ppt_h"/>
                                          </p:val>
                                        </p:tav>
                                      </p:tavLst>
                                    </p:anim>
                                    <p:animEffect transition="in" filter="fade">
                                      <p:cBhvr>
                                        <p:cTn id="24" dur="500"/>
                                        <p:tgtEl>
                                          <p:spTgt spid="246"/>
                                        </p:tgtEl>
                                      </p:cBhvr>
                                    </p:animEffect>
                                  </p:childTnLst>
                                </p:cTn>
                              </p:par>
                              <p:par>
                                <p:cTn id="25" presetID="53" presetClass="entr" presetSubtype="16" fill="hold" nodeType="withEffect">
                                  <p:stCondLst>
                                    <p:cond delay="500"/>
                                  </p:stCondLst>
                                  <p:childTnLst>
                                    <p:set>
                                      <p:cBhvr>
                                        <p:cTn id="26" dur="1" fill="hold">
                                          <p:stCondLst>
                                            <p:cond delay="0"/>
                                          </p:stCondLst>
                                        </p:cTn>
                                        <p:tgtEl>
                                          <p:spTgt spid="247"/>
                                        </p:tgtEl>
                                        <p:attrNameLst>
                                          <p:attrName>style.visibility</p:attrName>
                                        </p:attrNameLst>
                                      </p:cBhvr>
                                      <p:to>
                                        <p:strVal val="visible"/>
                                      </p:to>
                                    </p:set>
                                    <p:anim calcmode="lin" valueType="num">
                                      <p:cBhvr>
                                        <p:cTn id="27" dur="500" fill="hold"/>
                                        <p:tgtEl>
                                          <p:spTgt spid="247"/>
                                        </p:tgtEl>
                                        <p:attrNameLst>
                                          <p:attrName>ppt_w</p:attrName>
                                        </p:attrNameLst>
                                      </p:cBhvr>
                                      <p:tavLst>
                                        <p:tav tm="0">
                                          <p:val>
                                            <p:fltVal val="0"/>
                                          </p:val>
                                        </p:tav>
                                        <p:tav tm="100000">
                                          <p:val>
                                            <p:strVal val="#ppt_w"/>
                                          </p:val>
                                        </p:tav>
                                      </p:tavLst>
                                    </p:anim>
                                    <p:anim calcmode="lin" valueType="num">
                                      <p:cBhvr>
                                        <p:cTn id="28" dur="500" fill="hold"/>
                                        <p:tgtEl>
                                          <p:spTgt spid="247"/>
                                        </p:tgtEl>
                                        <p:attrNameLst>
                                          <p:attrName>ppt_h</p:attrName>
                                        </p:attrNameLst>
                                      </p:cBhvr>
                                      <p:tavLst>
                                        <p:tav tm="0">
                                          <p:val>
                                            <p:fltVal val="0"/>
                                          </p:val>
                                        </p:tav>
                                        <p:tav tm="100000">
                                          <p:val>
                                            <p:strVal val="#ppt_h"/>
                                          </p:val>
                                        </p:tav>
                                      </p:tavLst>
                                    </p:anim>
                                    <p:animEffect transition="in" filter="fade">
                                      <p:cBhvr>
                                        <p:cTn id="29" dur="500"/>
                                        <p:tgtEl>
                                          <p:spTgt spid="247"/>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48"/>
                                        </p:tgtEl>
                                        <p:attrNameLst>
                                          <p:attrName>style.visibility</p:attrName>
                                        </p:attrNameLst>
                                      </p:cBhvr>
                                      <p:to>
                                        <p:strVal val="visible"/>
                                      </p:to>
                                    </p:set>
                                    <p:anim calcmode="lin" valueType="num">
                                      <p:cBhvr>
                                        <p:cTn id="32" dur="500" fill="hold"/>
                                        <p:tgtEl>
                                          <p:spTgt spid="248"/>
                                        </p:tgtEl>
                                        <p:attrNameLst>
                                          <p:attrName>ppt_w</p:attrName>
                                        </p:attrNameLst>
                                      </p:cBhvr>
                                      <p:tavLst>
                                        <p:tav tm="0">
                                          <p:val>
                                            <p:fltVal val="0"/>
                                          </p:val>
                                        </p:tav>
                                        <p:tav tm="100000">
                                          <p:val>
                                            <p:strVal val="#ppt_w"/>
                                          </p:val>
                                        </p:tav>
                                      </p:tavLst>
                                    </p:anim>
                                    <p:anim calcmode="lin" valueType="num">
                                      <p:cBhvr>
                                        <p:cTn id="33" dur="500" fill="hold"/>
                                        <p:tgtEl>
                                          <p:spTgt spid="248"/>
                                        </p:tgtEl>
                                        <p:attrNameLst>
                                          <p:attrName>ppt_h</p:attrName>
                                        </p:attrNameLst>
                                      </p:cBhvr>
                                      <p:tavLst>
                                        <p:tav tm="0">
                                          <p:val>
                                            <p:fltVal val="0"/>
                                          </p:val>
                                        </p:tav>
                                        <p:tav tm="100000">
                                          <p:val>
                                            <p:strVal val="#ppt_h"/>
                                          </p:val>
                                        </p:tav>
                                      </p:tavLst>
                                    </p:anim>
                                    <p:animEffect transition="in" filter="fade">
                                      <p:cBhvr>
                                        <p:cTn id="34" dur="500"/>
                                        <p:tgtEl>
                                          <p:spTgt spid="248"/>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49"/>
                                        </p:tgtEl>
                                        <p:attrNameLst>
                                          <p:attrName>style.visibility</p:attrName>
                                        </p:attrNameLst>
                                      </p:cBhvr>
                                      <p:to>
                                        <p:strVal val="visible"/>
                                      </p:to>
                                    </p:set>
                                    <p:anim calcmode="lin" valueType="num">
                                      <p:cBhvr>
                                        <p:cTn id="37" dur="500" fill="hold"/>
                                        <p:tgtEl>
                                          <p:spTgt spid="249"/>
                                        </p:tgtEl>
                                        <p:attrNameLst>
                                          <p:attrName>ppt_w</p:attrName>
                                        </p:attrNameLst>
                                      </p:cBhvr>
                                      <p:tavLst>
                                        <p:tav tm="0">
                                          <p:val>
                                            <p:fltVal val="0"/>
                                          </p:val>
                                        </p:tav>
                                        <p:tav tm="100000">
                                          <p:val>
                                            <p:strVal val="#ppt_w"/>
                                          </p:val>
                                        </p:tav>
                                      </p:tavLst>
                                    </p:anim>
                                    <p:anim calcmode="lin" valueType="num">
                                      <p:cBhvr>
                                        <p:cTn id="38" dur="500" fill="hold"/>
                                        <p:tgtEl>
                                          <p:spTgt spid="249"/>
                                        </p:tgtEl>
                                        <p:attrNameLst>
                                          <p:attrName>ppt_h</p:attrName>
                                        </p:attrNameLst>
                                      </p:cBhvr>
                                      <p:tavLst>
                                        <p:tav tm="0">
                                          <p:val>
                                            <p:fltVal val="0"/>
                                          </p:val>
                                        </p:tav>
                                        <p:tav tm="100000">
                                          <p:val>
                                            <p:strVal val="#ppt_h"/>
                                          </p:val>
                                        </p:tav>
                                      </p:tavLst>
                                    </p:anim>
                                    <p:animEffect transition="in" filter="fade">
                                      <p:cBhvr>
                                        <p:cTn id="39" dur="500"/>
                                        <p:tgtEl>
                                          <p:spTgt spid="249"/>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50"/>
                                        </p:tgtEl>
                                        <p:attrNameLst>
                                          <p:attrName>style.visibility</p:attrName>
                                        </p:attrNameLst>
                                      </p:cBhvr>
                                      <p:to>
                                        <p:strVal val="visible"/>
                                      </p:to>
                                    </p:set>
                                    <p:anim calcmode="lin" valueType="num">
                                      <p:cBhvr>
                                        <p:cTn id="42" dur="500" fill="hold"/>
                                        <p:tgtEl>
                                          <p:spTgt spid="250"/>
                                        </p:tgtEl>
                                        <p:attrNameLst>
                                          <p:attrName>ppt_w</p:attrName>
                                        </p:attrNameLst>
                                      </p:cBhvr>
                                      <p:tavLst>
                                        <p:tav tm="0">
                                          <p:val>
                                            <p:fltVal val="0"/>
                                          </p:val>
                                        </p:tav>
                                        <p:tav tm="100000">
                                          <p:val>
                                            <p:strVal val="#ppt_w"/>
                                          </p:val>
                                        </p:tav>
                                      </p:tavLst>
                                    </p:anim>
                                    <p:anim calcmode="lin" valueType="num">
                                      <p:cBhvr>
                                        <p:cTn id="43" dur="500" fill="hold"/>
                                        <p:tgtEl>
                                          <p:spTgt spid="250"/>
                                        </p:tgtEl>
                                        <p:attrNameLst>
                                          <p:attrName>ppt_h</p:attrName>
                                        </p:attrNameLst>
                                      </p:cBhvr>
                                      <p:tavLst>
                                        <p:tav tm="0">
                                          <p:val>
                                            <p:fltVal val="0"/>
                                          </p:val>
                                        </p:tav>
                                        <p:tav tm="100000">
                                          <p:val>
                                            <p:strVal val="#ppt_h"/>
                                          </p:val>
                                        </p:tav>
                                      </p:tavLst>
                                    </p:anim>
                                    <p:animEffect transition="in" filter="fade">
                                      <p:cBhvr>
                                        <p:cTn id="44" dur="500"/>
                                        <p:tgtEl>
                                          <p:spTgt spid="25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51"/>
                                        </p:tgtEl>
                                        <p:attrNameLst>
                                          <p:attrName>style.visibility</p:attrName>
                                        </p:attrNameLst>
                                      </p:cBhvr>
                                      <p:to>
                                        <p:strVal val="visible"/>
                                      </p:to>
                                    </p:set>
                                    <p:anim calcmode="lin" valueType="num">
                                      <p:cBhvr>
                                        <p:cTn id="47" dur="500" fill="hold"/>
                                        <p:tgtEl>
                                          <p:spTgt spid="251"/>
                                        </p:tgtEl>
                                        <p:attrNameLst>
                                          <p:attrName>ppt_w</p:attrName>
                                        </p:attrNameLst>
                                      </p:cBhvr>
                                      <p:tavLst>
                                        <p:tav tm="0">
                                          <p:val>
                                            <p:fltVal val="0"/>
                                          </p:val>
                                        </p:tav>
                                        <p:tav tm="100000">
                                          <p:val>
                                            <p:strVal val="#ppt_w"/>
                                          </p:val>
                                        </p:tav>
                                      </p:tavLst>
                                    </p:anim>
                                    <p:anim calcmode="lin" valueType="num">
                                      <p:cBhvr>
                                        <p:cTn id="48" dur="500" fill="hold"/>
                                        <p:tgtEl>
                                          <p:spTgt spid="251"/>
                                        </p:tgtEl>
                                        <p:attrNameLst>
                                          <p:attrName>ppt_h</p:attrName>
                                        </p:attrNameLst>
                                      </p:cBhvr>
                                      <p:tavLst>
                                        <p:tav tm="0">
                                          <p:val>
                                            <p:fltVal val="0"/>
                                          </p:val>
                                        </p:tav>
                                        <p:tav tm="100000">
                                          <p:val>
                                            <p:strVal val="#ppt_h"/>
                                          </p:val>
                                        </p:tav>
                                      </p:tavLst>
                                    </p:anim>
                                    <p:animEffect transition="in" filter="fade">
                                      <p:cBhvr>
                                        <p:cTn id="49" dur="500"/>
                                        <p:tgtEl>
                                          <p:spTgt spid="251"/>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52"/>
                                        </p:tgtEl>
                                        <p:attrNameLst>
                                          <p:attrName>style.visibility</p:attrName>
                                        </p:attrNameLst>
                                      </p:cBhvr>
                                      <p:to>
                                        <p:strVal val="visible"/>
                                      </p:to>
                                    </p:set>
                                    <p:anim calcmode="lin" valueType="num">
                                      <p:cBhvr>
                                        <p:cTn id="52" dur="500" fill="hold"/>
                                        <p:tgtEl>
                                          <p:spTgt spid="252"/>
                                        </p:tgtEl>
                                        <p:attrNameLst>
                                          <p:attrName>ppt_w</p:attrName>
                                        </p:attrNameLst>
                                      </p:cBhvr>
                                      <p:tavLst>
                                        <p:tav tm="0">
                                          <p:val>
                                            <p:fltVal val="0"/>
                                          </p:val>
                                        </p:tav>
                                        <p:tav tm="100000">
                                          <p:val>
                                            <p:strVal val="#ppt_w"/>
                                          </p:val>
                                        </p:tav>
                                      </p:tavLst>
                                    </p:anim>
                                    <p:anim calcmode="lin" valueType="num">
                                      <p:cBhvr>
                                        <p:cTn id="53" dur="500" fill="hold"/>
                                        <p:tgtEl>
                                          <p:spTgt spid="252"/>
                                        </p:tgtEl>
                                        <p:attrNameLst>
                                          <p:attrName>ppt_h</p:attrName>
                                        </p:attrNameLst>
                                      </p:cBhvr>
                                      <p:tavLst>
                                        <p:tav tm="0">
                                          <p:val>
                                            <p:fltVal val="0"/>
                                          </p:val>
                                        </p:tav>
                                        <p:tav tm="100000">
                                          <p:val>
                                            <p:strVal val="#ppt_h"/>
                                          </p:val>
                                        </p:tav>
                                      </p:tavLst>
                                    </p:anim>
                                    <p:animEffect transition="in" filter="fade">
                                      <p:cBhvr>
                                        <p:cTn id="54" dur="500"/>
                                        <p:tgtEl>
                                          <p:spTgt spid="252"/>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253"/>
                                        </p:tgtEl>
                                        <p:attrNameLst>
                                          <p:attrName>style.visibility</p:attrName>
                                        </p:attrNameLst>
                                      </p:cBhvr>
                                      <p:to>
                                        <p:strVal val="visible"/>
                                      </p:to>
                                    </p:set>
                                    <p:anim calcmode="lin" valueType="num">
                                      <p:cBhvr>
                                        <p:cTn id="57" dur="500" fill="hold"/>
                                        <p:tgtEl>
                                          <p:spTgt spid="253"/>
                                        </p:tgtEl>
                                        <p:attrNameLst>
                                          <p:attrName>ppt_w</p:attrName>
                                        </p:attrNameLst>
                                      </p:cBhvr>
                                      <p:tavLst>
                                        <p:tav tm="0">
                                          <p:val>
                                            <p:fltVal val="0"/>
                                          </p:val>
                                        </p:tav>
                                        <p:tav tm="100000">
                                          <p:val>
                                            <p:strVal val="#ppt_w"/>
                                          </p:val>
                                        </p:tav>
                                      </p:tavLst>
                                    </p:anim>
                                    <p:anim calcmode="lin" valueType="num">
                                      <p:cBhvr>
                                        <p:cTn id="58" dur="500" fill="hold"/>
                                        <p:tgtEl>
                                          <p:spTgt spid="253"/>
                                        </p:tgtEl>
                                        <p:attrNameLst>
                                          <p:attrName>ppt_h</p:attrName>
                                        </p:attrNameLst>
                                      </p:cBhvr>
                                      <p:tavLst>
                                        <p:tav tm="0">
                                          <p:val>
                                            <p:fltVal val="0"/>
                                          </p:val>
                                        </p:tav>
                                        <p:tav tm="100000">
                                          <p:val>
                                            <p:strVal val="#ppt_h"/>
                                          </p:val>
                                        </p:tav>
                                      </p:tavLst>
                                    </p:anim>
                                    <p:animEffect transition="in" filter="fade">
                                      <p:cBhvr>
                                        <p:cTn id="59" dur="500"/>
                                        <p:tgtEl>
                                          <p:spTgt spid="253"/>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254"/>
                                        </p:tgtEl>
                                        <p:attrNameLst>
                                          <p:attrName>style.visibility</p:attrName>
                                        </p:attrNameLst>
                                      </p:cBhvr>
                                      <p:to>
                                        <p:strVal val="visible"/>
                                      </p:to>
                                    </p:set>
                                    <p:anim calcmode="lin" valueType="num">
                                      <p:cBhvr>
                                        <p:cTn id="62" dur="500" fill="hold"/>
                                        <p:tgtEl>
                                          <p:spTgt spid="254"/>
                                        </p:tgtEl>
                                        <p:attrNameLst>
                                          <p:attrName>ppt_w</p:attrName>
                                        </p:attrNameLst>
                                      </p:cBhvr>
                                      <p:tavLst>
                                        <p:tav tm="0">
                                          <p:val>
                                            <p:fltVal val="0"/>
                                          </p:val>
                                        </p:tav>
                                        <p:tav tm="100000">
                                          <p:val>
                                            <p:strVal val="#ppt_w"/>
                                          </p:val>
                                        </p:tav>
                                      </p:tavLst>
                                    </p:anim>
                                    <p:anim calcmode="lin" valueType="num">
                                      <p:cBhvr>
                                        <p:cTn id="63" dur="500" fill="hold"/>
                                        <p:tgtEl>
                                          <p:spTgt spid="254"/>
                                        </p:tgtEl>
                                        <p:attrNameLst>
                                          <p:attrName>ppt_h</p:attrName>
                                        </p:attrNameLst>
                                      </p:cBhvr>
                                      <p:tavLst>
                                        <p:tav tm="0">
                                          <p:val>
                                            <p:fltVal val="0"/>
                                          </p:val>
                                        </p:tav>
                                        <p:tav tm="100000">
                                          <p:val>
                                            <p:strVal val="#ppt_h"/>
                                          </p:val>
                                        </p:tav>
                                      </p:tavLst>
                                    </p:anim>
                                    <p:animEffect transition="in" filter="fade">
                                      <p:cBhvr>
                                        <p:cTn id="64" dur="500"/>
                                        <p:tgtEl>
                                          <p:spTgt spid="254"/>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255"/>
                                        </p:tgtEl>
                                        <p:attrNameLst>
                                          <p:attrName>style.visibility</p:attrName>
                                        </p:attrNameLst>
                                      </p:cBhvr>
                                      <p:to>
                                        <p:strVal val="visible"/>
                                      </p:to>
                                    </p:set>
                                    <p:anim calcmode="lin" valueType="num">
                                      <p:cBhvr>
                                        <p:cTn id="67" dur="500" fill="hold"/>
                                        <p:tgtEl>
                                          <p:spTgt spid="255"/>
                                        </p:tgtEl>
                                        <p:attrNameLst>
                                          <p:attrName>ppt_w</p:attrName>
                                        </p:attrNameLst>
                                      </p:cBhvr>
                                      <p:tavLst>
                                        <p:tav tm="0">
                                          <p:val>
                                            <p:fltVal val="0"/>
                                          </p:val>
                                        </p:tav>
                                        <p:tav tm="100000">
                                          <p:val>
                                            <p:strVal val="#ppt_w"/>
                                          </p:val>
                                        </p:tav>
                                      </p:tavLst>
                                    </p:anim>
                                    <p:anim calcmode="lin" valueType="num">
                                      <p:cBhvr>
                                        <p:cTn id="68" dur="500" fill="hold"/>
                                        <p:tgtEl>
                                          <p:spTgt spid="255"/>
                                        </p:tgtEl>
                                        <p:attrNameLst>
                                          <p:attrName>ppt_h</p:attrName>
                                        </p:attrNameLst>
                                      </p:cBhvr>
                                      <p:tavLst>
                                        <p:tav tm="0">
                                          <p:val>
                                            <p:fltVal val="0"/>
                                          </p:val>
                                        </p:tav>
                                        <p:tav tm="100000">
                                          <p:val>
                                            <p:strVal val="#ppt_h"/>
                                          </p:val>
                                        </p:tav>
                                      </p:tavLst>
                                    </p:anim>
                                    <p:animEffect transition="in" filter="fade">
                                      <p:cBhvr>
                                        <p:cTn id="69" dur="500"/>
                                        <p:tgtEl>
                                          <p:spTgt spid="25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256"/>
                                        </p:tgtEl>
                                        <p:attrNameLst>
                                          <p:attrName>style.visibility</p:attrName>
                                        </p:attrNameLst>
                                      </p:cBhvr>
                                      <p:to>
                                        <p:strVal val="visible"/>
                                      </p:to>
                                    </p:set>
                                    <p:anim calcmode="lin" valueType="num">
                                      <p:cBhvr>
                                        <p:cTn id="72" dur="500" fill="hold"/>
                                        <p:tgtEl>
                                          <p:spTgt spid="256"/>
                                        </p:tgtEl>
                                        <p:attrNameLst>
                                          <p:attrName>ppt_w</p:attrName>
                                        </p:attrNameLst>
                                      </p:cBhvr>
                                      <p:tavLst>
                                        <p:tav tm="0">
                                          <p:val>
                                            <p:fltVal val="0"/>
                                          </p:val>
                                        </p:tav>
                                        <p:tav tm="100000">
                                          <p:val>
                                            <p:strVal val="#ppt_w"/>
                                          </p:val>
                                        </p:tav>
                                      </p:tavLst>
                                    </p:anim>
                                    <p:anim calcmode="lin" valueType="num">
                                      <p:cBhvr>
                                        <p:cTn id="73" dur="500" fill="hold"/>
                                        <p:tgtEl>
                                          <p:spTgt spid="256"/>
                                        </p:tgtEl>
                                        <p:attrNameLst>
                                          <p:attrName>ppt_h</p:attrName>
                                        </p:attrNameLst>
                                      </p:cBhvr>
                                      <p:tavLst>
                                        <p:tav tm="0">
                                          <p:val>
                                            <p:fltVal val="0"/>
                                          </p:val>
                                        </p:tav>
                                        <p:tav tm="100000">
                                          <p:val>
                                            <p:strVal val="#ppt_h"/>
                                          </p:val>
                                        </p:tav>
                                      </p:tavLst>
                                    </p:anim>
                                    <p:animEffect transition="in" filter="fade">
                                      <p:cBhvr>
                                        <p:cTn id="74" dur="500"/>
                                        <p:tgtEl>
                                          <p:spTgt spid="256"/>
                                        </p:tgtEl>
                                      </p:cBhvr>
                                    </p:animEffect>
                                  </p:childTnLst>
                                </p:cTn>
                              </p:par>
                              <p:par>
                                <p:cTn id="75" presetID="53" presetClass="entr" presetSubtype="16" fill="hold" grpId="0" nodeType="withEffect">
                                  <p:stCondLst>
                                    <p:cond delay="1000"/>
                                  </p:stCondLst>
                                  <p:childTnLst>
                                    <p:set>
                                      <p:cBhvr>
                                        <p:cTn id="76" dur="1" fill="hold">
                                          <p:stCondLst>
                                            <p:cond delay="0"/>
                                          </p:stCondLst>
                                        </p:cTn>
                                        <p:tgtEl>
                                          <p:spTgt spid="261"/>
                                        </p:tgtEl>
                                        <p:attrNameLst>
                                          <p:attrName>style.visibility</p:attrName>
                                        </p:attrNameLst>
                                      </p:cBhvr>
                                      <p:to>
                                        <p:strVal val="visible"/>
                                      </p:to>
                                    </p:set>
                                    <p:anim calcmode="lin" valueType="num">
                                      <p:cBhvr>
                                        <p:cTn id="77" dur="500" fill="hold"/>
                                        <p:tgtEl>
                                          <p:spTgt spid="261"/>
                                        </p:tgtEl>
                                        <p:attrNameLst>
                                          <p:attrName>ppt_w</p:attrName>
                                        </p:attrNameLst>
                                      </p:cBhvr>
                                      <p:tavLst>
                                        <p:tav tm="0">
                                          <p:val>
                                            <p:fltVal val="0"/>
                                          </p:val>
                                        </p:tav>
                                        <p:tav tm="100000">
                                          <p:val>
                                            <p:strVal val="#ppt_w"/>
                                          </p:val>
                                        </p:tav>
                                      </p:tavLst>
                                    </p:anim>
                                    <p:anim calcmode="lin" valueType="num">
                                      <p:cBhvr>
                                        <p:cTn id="78" dur="500" fill="hold"/>
                                        <p:tgtEl>
                                          <p:spTgt spid="261"/>
                                        </p:tgtEl>
                                        <p:attrNameLst>
                                          <p:attrName>ppt_h</p:attrName>
                                        </p:attrNameLst>
                                      </p:cBhvr>
                                      <p:tavLst>
                                        <p:tav tm="0">
                                          <p:val>
                                            <p:fltVal val="0"/>
                                          </p:val>
                                        </p:tav>
                                        <p:tav tm="100000">
                                          <p:val>
                                            <p:strVal val="#ppt_h"/>
                                          </p:val>
                                        </p:tav>
                                      </p:tavLst>
                                    </p:anim>
                                    <p:animEffect transition="in" filter="fade">
                                      <p:cBhvr>
                                        <p:cTn id="79" dur="500"/>
                                        <p:tgtEl>
                                          <p:spTgt spid="261"/>
                                        </p:tgtEl>
                                      </p:cBhvr>
                                    </p:animEffect>
                                  </p:childTnLst>
                                </p:cTn>
                              </p:par>
                              <p:par>
                                <p:cTn id="80" presetID="53" presetClass="entr" presetSubtype="16" fill="hold" nodeType="withEffect">
                                  <p:stCondLst>
                                    <p:cond delay="1000"/>
                                  </p:stCondLst>
                                  <p:childTnLst>
                                    <p:set>
                                      <p:cBhvr>
                                        <p:cTn id="81" dur="1" fill="hold">
                                          <p:stCondLst>
                                            <p:cond delay="0"/>
                                          </p:stCondLst>
                                        </p:cTn>
                                        <p:tgtEl>
                                          <p:spTgt spid="262"/>
                                        </p:tgtEl>
                                        <p:attrNameLst>
                                          <p:attrName>style.visibility</p:attrName>
                                        </p:attrNameLst>
                                      </p:cBhvr>
                                      <p:to>
                                        <p:strVal val="visible"/>
                                      </p:to>
                                    </p:set>
                                    <p:anim calcmode="lin" valueType="num">
                                      <p:cBhvr>
                                        <p:cTn id="82" dur="500" fill="hold"/>
                                        <p:tgtEl>
                                          <p:spTgt spid="262"/>
                                        </p:tgtEl>
                                        <p:attrNameLst>
                                          <p:attrName>ppt_w</p:attrName>
                                        </p:attrNameLst>
                                      </p:cBhvr>
                                      <p:tavLst>
                                        <p:tav tm="0">
                                          <p:val>
                                            <p:fltVal val="0"/>
                                          </p:val>
                                        </p:tav>
                                        <p:tav tm="100000">
                                          <p:val>
                                            <p:strVal val="#ppt_w"/>
                                          </p:val>
                                        </p:tav>
                                      </p:tavLst>
                                    </p:anim>
                                    <p:anim calcmode="lin" valueType="num">
                                      <p:cBhvr>
                                        <p:cTn id="83" dur="500" fill="hold"/>
                                        <p:tgtEl>
                                          <p:spTgt spid="262"/>
                                        </p:tgtEl>
                                        <p:attrNameLst>
                                          <p:attrName>ppt_h</p:attrName>
                                        </p:attrNameLst>
                                      </p:cBhvr>
                                      <p:tavLst>
                                        <p:tav tm="0">
                                          <p:val>
                                            <p:fltVal val="0"/>
                                          </p:val>
                                        </p:tav>
                                        <p:tav tm="100000">
                                          <p:val>
                                            <p:strVal val="#ppt_h"/>
                                          </p:val>
                                        </p:tav>
                                      </p:tavLst>
                                    </p:anim>
                                    <p:animEffect transition="in" filter="fade">
                                      <p:cBhvr>
                                        <p:cTn id="84" dur="500"/>
                                        <p:tgtEl>
                                          <p:spTgt spid="262"/>
                                        </p:tgtEl>
                                      </p:cBhvr>
                                    </p:animEffect>
                                  </p:childTnLst>
                                </p:cTn>
                              </p:par>
                              <p:par>
                                <p:cTn id="85" presetID="53" presetClass="entr" presetSubtype="16" fill="hold" grpId="0" nodeType="withEffect">
                                  <p:stCondLst>
                                    <p:cond delay="1000"/>
                                  </p:stCondLst>
                                  <p:childTnLst>
                                    <p:set>
                                      <p:cBhvr>
                                        <p:cTn id="86" dur="1" fill="hold">
                                          <p:stCondLst>
                                            <p:cond delay="0"/>
                                          </p:stCondLst>
                                        </p:cTn>
                                        <p:tgtEl>
                                          <p:spTgt spid="263"/>
                                        </p:tgtEl>
                                        <p:attrNameLst>
                                          <p:attrName>style.visibility</p:attrName>
                                        </p:attrNameLst>
                                      </p:cBhvr>
                                      <p:to>
                                        <p:strVal val="visible"/>
                                      </p:to>
                                    </p:set>
                                    <p:anim calcmode="lin" valueType="num">
                                      <p:cBhvr>
                                        <p:cTn id="87" dur="500" fill="hold"/>
                                        <p:tgtEl>
                                          <p:spTgt spid="263"/>
                                        </p:tgtEl>
                                        <p:attrNameLst>
                                          <p:attrName>ppt_w</p:attrName>
                                        </p:attrNameLst>
                                      </p:cBhvr>
                                      <p:tavLst>
                                        <p:tav tm="0">
                                          <p:val>
                                            <p:fltVal val="0"/>
                                          </p:val>
                                        </p:tav>
                                        <p:tav tm="100000">
                                          <p:val>
                                            <p:strVal val="#ppt_w"/>
                                          </p:val>
                                        </p:tav>
                                      </p:tavLst>
                                    </p:anim>
                                    <p:anim calcmode="lin" valueType="num">
                                      <p:cBhvr>
                                        <p:cTn id="88" dur="500" fill="hold"/>
                                        <p:tgtEl>
                                          <p:spTgt spid="263"/>
                                        </p:tgtEl>
                                        <p:attrNameLst>
                                          <p:attrName>ppt_h</p:attrName>
                                        </p:attrNameLst>
                                      </p:cBhvr>
                                      <p:tavLst>
                                        <p:tav tm="0">
                                          <p:val>
                                            <p:fltVal val="0"/>
                                          </p:val>
                                        </p:tav>
                                        <p:tav tm="100000">
                                          <p:val>
                                            <p:strVal val="#ppt_h"/>
                                          </p:val>
                                        </p:tav>
                                      </p:tavLst>
                                    </p:anim>
                                    <p:animEffect transition="in" filter="fade">
                                      <p:cBhvr>
                                        <p:cTn id="89" dur="500"/>
                                        <p:tgtEl>
                                          <p:spTgt spid="263"/>
                                        </p:tgtEl>
                                      </p:cBhvr>
                                    </p:animEffect>
                                  </p:childTnLst>
                                </p:cTn>
                              </p:par>
                              <p:par>
                                <p:cTn id="90" presetID="53" presetClass="entr" presetSubtype="16" fill="hold" nodeType="withEffect">
                                  <p:stCondLst>
                                    <p:cond delay="1000"/>
                                  </p:stCondLst>
                                  <p:childTnLst>
                                    <p:set>
                                      <p:cBhvr>
                                        <p:cTn id="91" dur="1" fill="hold">
                                          <p:stCondLst>
                                            <p:cond delay="0"/>
                                          </p:stCondLst>
                                        </p:cTn>
                                        <p:tgtEl>
                                          <p:spTgt spid="264"/>
                                        </p:tgtEl>
                                        <p:attrNameLst>
                                          <p:attrName>style.visibility</p:attrName>
                                        </p:attrNameLst>
                                      </p:cBhvr>
                                      <p:to>
                                        <p:strVal val="visible"/>
                                      </p:to>
                                    </p:set>
                                    <p:anim calcmode="lin" valueType="num">
                                      <p:cBhvr>
                                        <p:cTn id="92" dur="500" fill="hold"/>
                                        <p:tgtEl>
                                          <p:spTgt spid="264"/>
                                        </p:tgtEl>
                                        <p:attrNameLst>
                                          <p:attrName>ppt_w</p:attrName>
                                        </p:attrNameLst>
                                      </p:cBhvr>
                                      <p:tavLst>
                                        <p:tav tm="0">
                                          <p:val>
                                            <p:fltVal val="0"/>
                                          </p:val>
                                        </p:tav>
                                        <p:tav tm="100000">
                                          <p:val>
                                            <p:strVal val="#ppt_w"/>
                                          </p:val>
                                        </p:tav>
                                      </p:tavLst>
                                    </p:anim>
                                    <p:anim calcmode="lin" valueType="num">
                                      <p:cBhvr>
                                        <p:cTn id="93" dur="500" fill="hold"/>
                                        <p:tgtEl>
                                          <p:spTgt spid="264"/>
                                        </p:tgtEl>
                                        <p:attrNameLst>
                                          <p:attrName>ppt_h</p:attrName>
                                        </p:attrNameLst>
                                      </p:cBhvr>
                                      <p:tavLst>
                                        <p:tav tm="0">
                                          <p:val>
                                            <p:fltVal val="0"/>
                                          </p:val>
                                        </p:tav>
                                        <p:tav tm="100000">
                                          <p:val>
                                            <p:strVal val="#ppt_h"/>
                                          </p:val>
                                        </p:tav>
                                      </p:tavLst>
                                    </p:anim>
                                    <p:animEffect transition="in" filter="fade">
                                      <p:cBhvr>
                                        <p:cTn id="94" dur="500"/>
                                        <p:tgtEl>
                                          <p:spTgt spid="264"/>
                                        </p:tgtEl>
                                      </p:cBhvr>
                                    </p:animEffect>
                                  </p:childTnLst>
                                </p:cTn>
                              </p:par>
                              <p:par>
                                <p:cTn id="95" presetID="53" presetClass="entr" presetSubtype="16" fill="hold" grpId="0" nodeType="withEffect">
                                  <p:stCondLst>
                                    <p:cond delay="1000"/>
                                  </p:stCondLst>
                                  <p:childTnLst>
                                    <p:set>
                                      <p:cBhvr>
                                        <p:cTn id="96" dur="1" fill="hold">
                                          <p:stCondLst>
                                            <p:cond delay="0"/>
                                          </p:stCondLst>
                                        </p:cTn>
                                        <p:tgtEl>
                                          <p:spTgt spid="265"/>
                                        </p:tgtEl>
                                        <p:attrNameLst>
                                          <p:attrName>style.visibility</p:attrName>
                                        </p:attrNameLst>
                                      </p:cBhvr>
                                      <p:to>
                                        <p:strVal val="visible"/>
                                      </p:to>
                                    </p:set>
                                    <p:anim calcmode="lin" valueType="num">
                                      <p:cBhvr>
                                        <p:cTn id="97" dur="500" fill="hold"/>
                                        <p:tgtEl>
                                          <p:spTgt spid="265"/>
                                        </p:tgtEl>
                                        <p:attrNameLst>
                                          <p:attrName>ppt_w</p:attrName>
                                        </p:attrNameLst>
                                      </p:cBhvr>
                                      <p:tavLst>
                                        <p:tav tm="0">
                                          <p:val>
                                            <p:fltVal val="0"/>
                                          </p:val>
                                        </p:tav>
                                        <p:tav tm="100000">
                                          <p:val>
                                            <p:strVal val="#ppt_w"/>
                                          </p:val>
                                        </p:tav>
                                      </p:tavLst>
                                    </p:anim>
                                    <p:anim calcmode="lin" valueType="num">
                                      <p:cBhvr>
                                        <p:cTn id="98" dur="500" fill="hold"/>
                                        <p:tgtEl>
                                          <p:spTgt spid="265"/>
                                        </p:tgtEl>
                                        <p:attrNameLst>
                                          <p:attrName>ppt_h</p:attrName>
                                        </p:attrNameLst>
                                      </p:cBhvr>
                                      <p:tavLst>
                                        <p:tav tm="0">
                                          <p:val>
                                            <p:fltVal val="0"/>
                                          </p:val>
                                        </p:tav>
                                        <p:tav tm="100000">
                                          <p:val>
                                            <p:strVal val="#ppt_h"/>
                                          </p:val>
                                        </p:tav>
                                      </p:tavLst>
                                    </p:anim>
                                    <p:animEffect transition="in" filter="fade">
                                      <p:cBhvr>
                                        <p:cTn id="99" dur="500"/>
                                        <p:tgtEl>
                                          <p:spTgt spid="265"/>
                                        </p:tgtEl>
                                      </p:cBhvr>
                                    </p:animEffect>
                                  </p:childTnLst>
                                </p:cTn>
                              </p:par>
                              <p:par>
                                <p:cTn id="100" presetID="53" presetClass="entr" presetSubtype="16" fill="hold" grpId="0" nodeType="withEffect">
                                  <p:stCondLst>
                                    <p:cond delay="1000"/>
                                  </p:stCondLst>
                                  <p:childTnLst>
                                    <p:set>
                                      <p:cBhvr>
                                        <p:cTn id="101" dur="1" fill="hold">
                                          <p:stCondLst>
                                            <p:cond delay="0"/>
                                          </p:stCondLst>
                                        </p:cTn>
                                        <p:tgtEl>
                                          <p:spTgt spid="266"/>
                                        </p:tgtEl>
                                        <p:attrNameLst>
                                          <p:attrName>style.visibility</p:attrName>
                                        </p:attrNameLst>
                                      </p:cBhvr>
                                      <p:to>
                                        <p:strVal val="visible"/>
                                      </p:to>
                                    </p:set>
                                    <p:anim calcmode="lin" valueType="num">
                                      <p:cBhvr>
                                        <p:cTn id="102" dur="500" fill="hold"/>
                                        <p:tgtEl>
                                          <p:spTgt spid="266"/>
                                        </p:tgtEl>
                                        <p:attrNameLst>
                                          <p:attrName>ppt_w</p:attrName>
                                        </p:attrNameLst>
                                      </p:cBhvr>
                                      <p:tavLst>
                                        <p:tav tm="0">
                                          <p:val>
                                            <p:fltVal val="0"/>
                                          </p:val>
                                        </p:tav>
                                        <p:tav tm="100000">
                                          <p:val>
                                            <p:strVal val="#ppt_w"/>
                                          </p:val>
                                        </p:tav>
                                      </p:tavLst>
                                    </p:anim>
                                    <p:anim calcmode="lin" valueType="num">
                                      <p:cBhvr>
                                        <p:cTn id="103" dur="500" fill="hold"/>
                                        <p:tgtEl>
                                          <p:spTgt spid="266"/>
                                        </p:tgtEl>
                                        <p:attrNameLst>
                                          <p:attrName>ppt_h</p:attrName>
                                        </p:attrNameLst>
                                      </p:cBhvr>
                                      <p:tavLst>
                                        <p:tav tm="0">
                                          <p:val>
                                            <p:fltVal val="0"/>
                                          </p:val>
                                        </p:tav>
                                        <p:tav tm="100000">
                                          <p:val>
                                            <p:strVal val="#ppt_h"/>
                                          </p:val>
                                        </p:tav>
                                      </p:tavLst>
                                    </p:anim>
                                    <p:animEffect transition="in" filter="fade">
                                      <p:cBhvr>
                                        <p:cTn id="104" dur="500"/>
                                        <p:tgtEl>
                                          <p:spTgt spid="266"/>
                                        </p:tgtEl>
                                      </p:cBhvr>
                                    </p:animEffect>
                                  </p:childTnLst>
                                </p:cTn>
                              </p:par>
                              <p:par>
                                <p:cTn id="105" presetID="53" presetClass="entr" presetSubtype="16" fill="hold" grpId="0" nodeType="withEffect">
                                  <p:stCondLst>
                                    <p:cond delay="1000"/>
                                  </p:stCondLst>
                                  <p:childTnLst>
                                    <p:set>
                                      <p:cBhvr>
                                        <p:cTn id="106" dur="1" fill="hold">
                                          <p:stCondLst>
                                            <p:cond delay="0"/>
                                          </p:stCondLst>
                                        </p:cTn>
                                        <p:tgtEl>
                                          <p:spTgt spid="267"/>
                                        </p:tgtEl>
                                        <p:attrNameLst>
                                          <p:attrName>style.visibility</p:attrName>
                                        </p:attrNameLst>
                                      </p:cBhvr>
                                      <p:to>
                                        <p:strVal val="visible"/>
                                      </p:to>
                                    </p:set>
                                    <p:anim calcmode="lin" valueType="num">
                                      <p:cBhvr>
                                        <p:cTn id="107" dur="500" fill="hold"/>
                                        <p:tgtEl>
                                          <p:spTgt spid="267"/>
                                        </p:tgtEl>
                                        <p:attrNameLst>
                                          <p:attrName>ppt_w</p:attrName>
                                        </p:attrNameLst>
                                      </p:cBhvr>
                                      <p:tavLst>
                                        <p:tav tm="0">
                                          <p:val>
                                            <p:fltVal val="0"/>
                                          </p:val>
                                        </p:tav>
                                        <p:tav tm="100000">
                                          <p:val>
                                            <p:strVal val="#ppt_w"/>
                                          </p:val>
                                        </p:tav>
                                      </p:tavLst>
                                    </p:anim>
                                    <p:anim calcmode="lin" valueType="num">
                                      <p:cBhvr>
                                        <p:cTn id="108" dur="500" fill="hold"/>
                                        <p:tgtEl>
                                          <p:spTgt spid="267"/>
                                        </p:tgtEl>
                                        <p:attrNameLst>
                                          <p:attrName>ppt_h</p:attrName>
                                        </p:attrNameLst>
                                      </p:cBhvr>
                                      <p:tavLst>
                                        <p:tav tm="0">
                                          <p:val>
                                            <p:fltVal val="0"/>
                                          </p:val>
                                        </p:tav>
                                        <p:tav tm="100000">
                                          <p:val>
                                            <p:strVal val="#ppt_h"/>
                                          </p:val>
                                        </p:tav>
                                      </p:tavLst>
                                    </p:anim>
                                    <p:animEffect transition="in" filter="fade">
                                      <p:cBhvr>
                                        <p:cTn id="109" dur="500"/>
                                        <p:tgtEl>
                                          <p:spTgt spid="267"/>
                                        </p:tgtEl>
                                      </p:cBhvr>
                                    </p:animEffect>
                                  </p:childTnLst>
                                </p:cTn>
                              </p:par>
                              <p:par>
                                <p:cTn id="110" presetID="53" presetClass="entr" presetSubtype="16" fill="hold" grpId="0" nodeType="withEffect">
                                  <p:stCondLst>
                                    <p:cond delay="1000"/>
                                  </p:stCondLst>
                                  <p:childTnLst>
                                    <p:set>
                                      <p:cBhvr>
                                        <p:cTn id="111" dur="1" fill="hold">
                                          <p:stCondLst>
                                            <p:cond delay="0"/>
                                          </p:stCondLst>
                                        </p:cTn>
                                        <p:tgtEl>
                                          <p:spTgt spid="268"/>
                                        </p:tgtEl>
                                        <p:attrNameLst>
                                          <p:attrName>style.visibility</p:attrName>
                                        </p:attrNameLst>
                                      </p:cBhvr>
                                      <p:to>
                                        <p:strVal val="visible"/>
                                      </p:to>
                                    </p:set>
                                    <p:anim calcmode="lin" valueType="num">
                                      <p:cBhvr>
                                        <p:cTn id="112" dur="500" fill="hold"/>
                                        <p:tgtEl>
                                          <p:spTgt spid="268"/>
                                        </p:tgtEl>
                                        <p:attrNameLst>
                                          <p:attrName>ppt_w</p:attrName>
                                        </p:attrNameLst>
                                      </p:cBhvr>
                                      <p:tavLst>
                                        <p:tav tm="0">
                                          <p:val>
                                            <p:fltVal val="0"/>
                                          </p:val>
                                        </p:tav>
                                        <p:tav tm="100000">
                                          <p:val>
                                            <p:strVal val="#ppt_w"/>
                                          </p:val>
                                        </p:tav>
                                      </p:tavLst>
                                    </p:anim>
                                    <p:anim calcmode="lin" valueType="num">
                                      <p:cBhvr>
                                        <p:cTn id="113" dur="500" fill="hold"/>
                                        <p:tgtEl>
                                          <p:spTgt spid="268"/>
                                        </p:tgtEl>
                                        <p:attrNameLst>
                                          <p:attrName>ppt_h</p:attrName>
                                        </p:attrNameLst>
                                      </p:cBhvr>
                                      <p:tavLst>
                                        <p:tav tm="0">
                                          <p:val>
                                            <p:fltVal val="0"/>
                                          </p:val>
                                        </p:tav>
                                        <p:tav tm="100000">
                                          <p:val>
                                            <p:strVal val="#ppt_h"/>
                                          </p:val>
                                        </p:tav>
                                      </p:tavLst>
                                    </p:anim>
                                    <p:animEffect transition="in" filter="fade">
                                      <p:cBhvr>
                                        <p:cTn id="114" dur="500"/>
                                        <p:tgtEl>
                                          <p:spTgt spid="268"/>
                                        </p:tgtEl>
                                      </p:cBhvr>
                                    </p:animEffect>
                                  </p:childTnLst>
                                </p:cTn>
                              </p:par>
                              <p:par>
                                <p:cTn id="115" presetID="53" presetClass="entr" presetSubtype="16" fill="hold" grpId="0" nodeType="withEffect">
                                  <p:stCondLst>
                                    <p:cond delay="1000"/>
                                  </p:stCondLst>
                                  <p:childTnLst>
                                    <p:set>
                                      <p:cBhvr>
                                        <p:cTn id="116" dur="1" fill="hold">
                                          <p:stCondLst>
                                            <p:cond delay="0"/>
                                          </p:stCondLst>
                                        </p:cTn>
                                        <p:tgtEl>
                                          <p:spTgt spid="269"/>
                                        </p:tgtEl>
                                        <p:attrNameLst>
                                          <p:attrName>style.visibility</p:attrName>
                                        </p:attrNameLst>
                                      </p:cBhvr>
                                      <p:to>
                                        <p:strVal val="visible"/>
                                      </p:to>
                                    </p:set>
                                    <p:anim calcmode="lin" valueType="num">
                                      <p:cBhvr>
                                        <p:cTn id="117" dur="500" fill="hold"/>
                                        <p:tgtEl>
                                          <p:spTgt spid="269"/>
                                        </p:tgtEl>
                                        <p:attrNameLst>
                                          <p:attrName>ppt_w</p:attrName>
                                        </p:attrNameLst>
                                      </p:cBhvr>
                                      <p:tavLst>
                                        <p:tav tm="0">
                                          <p:val>
                                            <p:fltVal val="0"/>
                                          </p:val>
                                        </p:tav>
                                        <p:tav tm="100000">
                                          <p:val>
                                            <p:strVal val="#ppt_w"/>
                                          </p:val>
                                        </p:tav>
                                      </p:tavLst>
                                    </p:anim>
                                    <p:anim calcmode="lin" valueType="num">
                                      <p:cBhvr>
                                        <p:cTn id="118" dur="500" fill="hold"/>
                                        <p:tgtEl>
                                          <p:spTgt spid="269"/>
                                        </p:tgtEl>
                                        <p:attrNameLst>
                                          <p:attrName>ppt_h</p:attrName>
                                        </p:attrNameLst>
                                      </p:cBhvr>
                                      <p:tavLst>
                                        <p:tav tm="0">
                                          <p:val>
                                            <p:fltVal val="0"/>
                                          </p:val>
                                        </p:tav>
                                        <p:tav tm="100000">
                                          <p:val>
                                            <p:strVal val="#ppt_h"/>
                                          </p:val>
                                        </p:tav>
                                      </p:tavLst>
                                    </p:anim>
                                    <p:animEffect transition="in" filter="fade">
                                      <p:cBhvr>
                                        <p:cTn id="119" dur="500"/>
                                        <p:tgtEl>
                                          <p:spTgt spid="269"/>
                                        </p:tgtEl>
                                      </p:cBhvr>
                                    </p:animEffect>
                                  </p:childTnLst>
                                </p:cTn>
                              </p:par>
                              <p:par>
                                <p:cTn id="120" presetID="53" presetClass="entr" presetSubtype="16" fill="hold" grpId="0" nodeType="withEffect">
                                  <p:stCondLst>
                                    <p:cond delay="1000"/>
                                  </p:stCondLst>
                                  <p:childTnLst>
                                    <p:set>
                                      <p:cBhvr>
                                        <p:cTn id="121" dur="1" fill="hold">
                                          <p:stCondLst>
                                            <p:cond delay="0"/>
                                          </p:stCondLst>
                                        </p:cTn>
                                        <p:tgtEl>
                                          <p:spTgt spid="270"/>
                                        </p:tgtEl>
                                        <p:attrNameLst>
                                          <p:attrName>style.visibility</p:attrName>
                                        </p:attrNameLst>
                                      </p:cBhvr>
                                      <p:to>
                                        <p:strVal val="visible"/>
                                      </p:to>
                                    </p:set>
                                    <p:anim calcmode="lin" valueType="num">
                                      <p:cBhvr>
                                        <p:cTn id="122" dur="500" fill="hold"/>
                                        <p:tgtEl>
                                          <p:spTgt spid="270"/>
                                        </p:tgtEl>
                                        <p:attrNameLst>
                                          <p:attrName>ppt_w</p:attrName>
                                        </p:attrNameLst>
                                      </p:cBhvr>
                                      <p:tavLst>
                                        <p:tav tm="0">
                                          <p:val>
                                            <p:fltVal val="0"/>
                                          </p:val>
                                        </p:tav>
                                        <p:tav tm="100000">
                                          <p:val>
                                            <p:strVal val="#ppt_w"/>
                                          </p:val>
                                        </p:tav>
                                      </p:tavLst>
                                    </p:anim>
                                    <p:anim calcmode="lin" valueType="num">
                                      <p:cBhvr>
                                        <p:cTn id="123" dur="500" fill="hold"/>
                                        <p:tgtEl>
                                          <p:spTgt spid="270"/>
                                        </p:tgtEl>
                                        <p:attrNameLst>
                                          <p:attrName>ppt_h</p:attrName>
                                        </p:attrNameLst>
                                      </p:cBhvr>
                                      <p:tavLst>
                                        <p:tav tm="0">
                                          <p:val>
                                            <p:fltVal val="0"/>
                                          </p:val>
                                        </p:tav>
                                        <p:tav tm="100000">
                                          <p:val>
                                            <p:strVal val="#ppt_h"/>
                                          </p:val>
                                        </p:tav>
                                      </p:tavLst>
                                    </p:anim>
                                    <p:animEffect transition="in" filter="fade">
                                      <p:cBhvr>
                                        <p:cTn id="124" dur="500"/>
                                        <p:tgtEl>
                                          <p:spTgt spid="270"/>
                                        </p:tgtEl>
                                      </p:cBhvr>
                                    </p:animEffect>
                                  </p:childTnLst>
                                </p:cTn>
                              </p:par>
                              <p:par>
                                <p:cTn id="125" presetID="53" presetClass="entr" presetSubtype="16" fill="hold" grpId="0" nodeType="withEffect">
                                  <p:stCondLst>
                                    <p:cond delay="1000"/>
                                  </p:stCondLst>
                                  <p:childTnLst>
                                    <p:set>
                                      <p:cBhvr>
                                        <p:cTn id="126" dur="1" fill="hold">
                                          <p:stCondLst>
                                            <p:cond delay="0"/>
                                          </p:stCondLst>
                                        </p:cTn>
                                        <p:tgtEl>
                                          <p:spTgt spid="271"/>
                                        </p:tgtEl>
                                        <p:attrNameLst>
                                          <p:attrName>style.visibility</p:attrName>
                                        </p:attrNameLst>
                                      </p:cBhvr>
                                      <p:to>
                                        <p:strVal val="visible"/>
                                      </p:to>
                                    </p:set>
                                    <p:anim calcmode="lin" valueType="num">
                                      <p:cBhvr>
                                        <p:cTn id="127" dur="500" fill="hold"/>
                                        <p:tgtEl>
                                          <p:spTgt spid="271"/>
                                        </p:tgtEl>
                                        <p:attrNameLst>
                                          <p:attrName>ppt_w</p:attrName>
                                        </p:attrNameLst>
                                      </p:cBhvr>
                                      <p:tavLst>
                                        <p:tav tm="0">
                                          <p:val>
                                            <p:fltVal val="0"/>
                                          </p:val>
                                        </p:tav>
                                        <p:tav tm="100000">
                                          <p:val>
                                            <p:strVal val="#ppt_w"/>
                                          </p:val>
                                        </p:tav>
                                      </p:tavLst>
                                    </p:anim>
                                    <p:anim calcmode="lin" valueType="num">
                                      <p:cBhvr>
                                        <p:cTn id="128" dur="500" fill="hold"/>
                                        <p:tgtEl>
                                          <p:spTgt spid="271"/>
                                        </p:tgtEl>
                                        <p:attrNameLst>
                                          <p:attrName>ppt_h</p:attrName>
                                        </p:attrNameLst>
                                      </p:cBhvr>
                                      <p:tavLst>
                                        <p:tav tm="0">
                                          <p:val>
                                            <p:fltVal val="0"/>
                                          </p:val>
                                        </p:tav>
                                        <p:tav tm="100000">
                                          <p:val>
                                            <p:strVal val="#ppt_h"/>
                                          </p:val>
                                        </p:tav>
                                      </p:tavLst>
                                    </p:anim>
                                    <p:animEffect transition="in" filter="fade">
                                      <p:cBhvr>
                                        <p:cTn id="129" dur="500"/>
                                        <p:tgtEl>
                                          <p:spTgt spid="271"/>
                                        </p:tgtEl>
                                      </p:cBhvr>
                                    </p:animEffect>
                                  </p:childTnLst>
                                </p:cTn>
                              </p:par>
                              <p:par>
                                <p:cTn id="130" presetID="53" presetClass="entr" presetSubtype="16" fill="hold" grpId="0" nodeType="withEffect">
                                  <p:stCondLst>
                                    <p:cond delay="1000"/>
                                  </p:stCondLst>
                                  <p:childTnLst>
                                    <p:set>
                                      <p:cBhvr>
                                        <p:cTn id="131" dur="1" fill="hold">
                                          <p:stCondLst>
                                            <p:cond delay="0"/>
                                          </p:stCondLst>
                                        </p:cTn>
                                        <p:tgtEl>
                                          <p:spTgt spid="272"/>
                                        </p:tgtEl>
                                        <p:attrNameLst>
                                          <p:attrName>style.visibility</p:attrName>
                                        </p:attrNameLst>
                                      </p:cBhvr>
                                      <p:to>
                                        <p:strVal val="visible"/>
                                      </p:to>
                                    </p:set>
                                    <p:anim calcmode="lin" valueType="num">
                                      <p:cBhvr>
                                        <p:cTn id="132" dur="500" fill="hold"/>
                                        <p:tgtEl>
                                          <p:spTgt spid="272"/>
                                        </p:tgtEl>
                                        <p:attrNameLst>
                                          <p:attrName>ppt_w</p:attrName>
                                        </p:attrNameLst>
                                      </p:cBhvr>
                                      <p:tavLst>
                                        <p:tav tm="0">
                                          <p:val>
                                            <p:fltVal val="0"/>
                                          </p:val>
                                        </p:tav>
                                        <p:tav tm="100000">
                                          <p:val>
                                            <p:strVal val="#ppt_w"/>
                                          </p:val>
                                        </p:tav>
                                      </p:tavLst>
                                    </p:anim>
                                    <p:anim calcmode="lin" valueType="num">
                                      <p:cBhvr>
                                        <p:cTn id="133" dur="500" fill="hold"/>
                                        <p:tgtEl>
                                          <p:spTgt spid="272"/>
                                        </p:tgtEl>
                                        <p:attrNameLst>
                                          <p:attrName>ppt_h</p:attrName>
                                        </p:attrNameLst>
                                      </p:cBhvr>
                                      <p:tavLst>
                                        <p:tav tm="0">
                                          <p:val>
                                            <p:fltVal val="0"/>
                                          </p:val>
                                        </p:tav>
                                        <p:tav tm="100000">
                                          <p:val>
                                            <p:strVal val="#ppt_h"/>
                                          </p:val>
                                        </p:tav>
                                      </p:tavLst>
                                    </p:anim>
                                    <p:animEffect transition="in" filter="fade">
                                      <p:cBhvr>
                                        <p:cTn id="134" dur="500"/>
                                        <p:tgtEl>
                                          <p:spTgt spid="272"/>
                                        </p:tgtEl>
                                      </p:cBhvr>
                                    </p:animEffect>
                                  </p:childTnLst>
                                </p:cTn>
                              </p:par>
                              <p:par>
                                <p:cTn id="135" presetID="53" presetClass="entr" presetSubtype="16" fill="hold" nodeType="withEffect">
                                  <p:stCondLst>
                                    <p:cond delay="1500"/>
                                  </p:stCondLst>
                                  <p:childTnLst>
                                    <p:set>
                                      <p:cBhvr>
                                        <p:cTn id="136" dur="1" fill="hold">
                                          <p:stCondLst>
                                            <p:cond delay="0"/>
                                          </p:stCondLst>
                                        </p:cTn>
                                        <p:tgtEl>
                                          <p:spTgt spid="273"/>
                                        </p:tgtEl>
                                        <p:attrNameLst>
                                          <p:attrName>style.visibility</p:attrName>
                                        </p:attrNameLst>
                                      </p:cBhvr>
                                      <p:to>
                                        <p:strVal val="visible"/>
                                      </p:to>
                                    </p:set>
                                    <p:anim calcmode="lin" valueType="num">
                                      <p:cBhvr>
                                        <p:cTn id="137" dur="500" fill="hold"/>
                                        <p:tgtEl>
                                          <p:spTgt spid="273"/>
                                        </p:tgtEl>
                                        <p:attrNameLst>
                                          <p:attrName>ppt_w</p:attrName>
                                        </p:attrNameLst>
                                      </p:cBhvr>
                                      <p:tavLst>
                                        <p:tav tm="0">
                                          <p:val>
                                            <p:fltVal val="0"/>
                                          </p:val>
                                        </p:tav>
                                        <p:tav tm="100000">
                                          <p:val>
                                            <p:strVal val="#ppt_w"/>
                                          </p:val>
                                        </p:tav>
                                      </p:tavLst>
                                    </p:anim>
                                    <p:anim calcmode="lin" valueType="num">
                                      <p:cBhvr>
                                        <p:cTn id="138" dur="500" fill="hold"/>
                                        <p:tgtEl>
                                          <p:spTgt spid="273"/>
                                        </p:tgtEl>
                                        <p:attrNameLst>
                                          <p:attrName>ppt_h</p:attrName>
                                        </p:attrNameLst>
                                      </p:cBhvr>
                                      <p:tavLst>
                                        <p:tav tm="0">
                                          <p:val>
                                            <p:fltVal val="0"/>
                                          </p:val>
                                        </p:tav>
                                        <p:tav tm="100000">
                                          <p:val>
                                            <p:strVal val="#ppt_h"/>
                                          </p:val>
                                        </p:tav>
                                      </p:tavLst>
                                    </p:anim>
                                    <p:animEffect transition="in" filter="fade">
                                      <p:cBhvr>
                                        <p:cTn id="139" dur="500"/>
                                        <p:tgtEl>
                                          <p:spTgt spid="273"/>
                                        </p:tgtEl>
                                      </p:cBhvr>
                                    </p:animEffect>
                                  </p:childTnLst>
                                </p:cTn>
                              </p:par>
                              <p:par>
                                <p:cTn id="140" presetID="53" presetClass="entr" presetSubtype="16" fill="hold" grpId="0" nodeType="withEffect">
                                  <p:stCondLst>
                                    <p:cond delay="1500"/>
                                  </p:stCondLst>
                                  <p:childTnLst>
                                    <p:set>
                                      <p:cBhvr>
                                        <p:cTn id="141" dur="1" fill="hold">
                                          <p:stCondLst>
                                            <p:cond delay="0"/>
                                          </p:stCondLst>
                                        </p:cTn>
                                        <p:tgtEl>
                                          <p:spTgt spid="278"/>
                                        </p:tgtEl>
                                        <p:attrNameLst>
                                          <p:attrName>style.visibility</p:attrName>
                                        </p:attrNameLst>
                                      </p:cBhvr>
                                      <p:to>
                                        <p:strVal val="visible"/>
                                      </p:to>
                                    </p:set>
                                    <p:anim calcmode="lin" valueType="num">
                                      <p:cBhvr>
                                        <p:cTn id="142" dur="500" fill="hold"/>
                                        <p:tgtEl>
                                          <p:spTgt spid="278"/>
                                        </p:tgtEl>
                                        <p:attrNameLst>
                                          <p:attrName>ppt_w</p:attrName>
                                        </p:attrNameLst>
                                      </p:cBhvr>
                                      <p:tavLst>
                                        <p:tav tm="0">
                                          <p:val>
                                            <p:fltVal val="0"/>
                                          </p:val>
                                        </p:tav>
                                        <p:tav tm="100000">
                                          <p:val>
                                            <p:strVal val="#ppt_w"/>
                                          </p:val>
                                        </p:tav>
                                      </p:tavLst>
                                    </p:anim>
                                    <p:anim calcmode="lin" valueType="num">
                                      <p:cBhvr>
                                        <p:cTn id="143" dur="500" fill="hold"/>
                                        <p:tgtEl>
                                          <p:spTgt spid="278"/>
                                        </p:tgtEl>
                                        <p:attrNameLst>
                                          <p:attrName>ppt_h</p:attrName>
                                        </p:attrNameLst>
                                      </p:cBhvr>
                                      <p:tavLst>
                                        <p:tav tm="0">
                                          <p:val>
                                            <p:fltVal val="0"/>
                                          </p:val>
                                        </p:tav>
                                        <p:tav tm="100000">
                                          <p:val>
                                            <p:strVal val="#ppt_h"/>
                                          </p:val>
                                        </p:tav>
                                      </p:tavLst>
                                    </p:anim>
                                    <p:animEffect transition="in" filter="fade">
                                      <p:cBhvr>
                                        <p:cTn id="144" dur="500"/>
                                        <p:tgtEl>
                                          <p:spTgt spid="278"/>
                                        </p:tgtEl>
                                      </p:cBhvr>
                                    </p:animEffect>
                                  </p:childTnLst>
                                </p:cTn>
                              </p:par>
                              <p:par>
                                <p:cTn id="145" presetID="53" presetClass="entr" presetSubtype="16" fill="hold" nodeType="withEffect">
                                  <p:stCondLst>
                                    <p:cond delay="1500"/>
                                  </p:stCondLst>
                                  <p:childTnLst>
                                    <p:set>
                                      <p:cBhvr>
                                        <p:cTn id="146" dur="1" fill="hold">
                                          <p:stCondLst>
                                            <p:cond delay="0"/>
                                          </p:stCondLst>
                                        </p:cTn>
                                        <p:tgtEl>
                                          <p:spTgt spid="279"/>
                                        </p:tgtEl>
                                        <p:attrNameLst>
                                          <p:attrName>style.visibility</p:attrName>
                                        </p:attrNameLst>
                                      </p:cBhvr>
                                      <p:to>
                                        <p:strVal val="visible"/>
                                      </p:to>
                                    </p:set>
                                    <p:anim calcmode="lin" valueType="num">
                                      <p:cBhvr>
                                        <p:cTn id="147" dur="500" fill="hold"/>
                                        <p:tgtEl>
                                          <p:spTgt spid="279"/>
                                        </p:tgtEl>
                                        <p:attrNameLst>
                                          <p:attrName>ppt_w</p:attrName>
                                        </p:attrNameLst>
                                      </p:cBhvr>
                                      <p:tavLst>
                                        <p:tav tm="0">
                                          <p:val>
                                            <p:fltVal val="0"/>
                                          </p:val>
                                        </p:tav>
                                        <p:tav tm="100000">
                                          <p:val>
                                            <p:strVal val="#ppt_w"/>
                                          </p:val>
                                        </p:tav>
                                      </p:tavLst>
                                    </p:anim>
                                    <p:anim calcmode="lin" valueType="num">
                                      <p:cBhvr>
                                        <p:cTn id="148" dur="500" fill="hold"/>
                                        <p:tgtEl>
                                          <p:spTgt spid="279"/>
                                        </p:tgtEl>
                                        <p:attrNameLst>
                                          <p:attrName>ppt_h</p:attrName>
                                        </p:attrNameLst>
                                      </p:cBhvr>
                                      <p:tavLst>
                                        <p:tav tm="0">
                                          <p:val>
                                            <p:fltVal val="0"/>
                                          </p:val>
                                        </p:tav>
                                        <p:tav tm="100000">
                                          <p:val>
                                            <p:strVal val="#ppt_h"/>
                                          </p:val>
                                        </p:tav>
                                      </p:tavLst>
                                    </p:anim>
                                    <p:animEffect transition="in" filter="fade">
                                      <p:cBhvr>
                                        <p:cTn id="149" dur="500"/>
                                        <p:tgtEl>
                                          <p:spTgt spid="279"/>
                                        </p:tgtEl>
                                      </p:cBhvr>
                                    </p:animEffect>
                                  </p:childTnLst>
                                </p:cTn>
                              </p:par>
                              <p:par>
                                <p:cTn id="150" presetID="53" presetClass="entr" presetSubtype="16" fill="hold" grpId="0" nodeType="withEffect">
                                  <p:stCondLst>
                                    <p:cond delay="1500"/>
                                  </p:stCondLst>
                                  <p:childTnLst>
                                    <p:set>
                                      <p:cBhvr>
                                        <p:cTn id="151" dur="1" fill="hold">
                                          <p:stCondLst>
                                            <p:cond delay="0"/>
                                          </p:stCondLst>
                                        </p:cTn>
                                        <p:tgtEl>
                                          <p:spTgt spid="280"/>
                                        </p:tgtEl>
                                        <p:attrNameLst>
                                          <p:attrName>style.visibility</p:attrName>
                                        </p:attrNameLst>
                                      </p:cBhvr>
                                      <p:to>
                                        <p:strVal val="visible"/>
                                      </p:to>
                                    </p:set>
                                    <p:anim calcmode="lin" valueType="num">
                                      <p:cBhvr>
                                        <p:cTn id="152" dur="500" fill="hold"/>
                                        <p:tgtEl>
                                          <p:spTgt spid="280"/>
                                        </p:tgtEl>
                                        <p:attrNameLst>
                                          <p:attrName>ppt_w</p:attrName>
                                        </p:attrNameLst>
                                      </p:cBhvr>
                                      <p:tavLst>
                                        <p:tav tm="0">
                                          <p:val>
                                            <p:fltVal val="0"/>
                                          </p:val>
                                        </p:tav>
                                        <p:tav tm="100000">
                                          <p:val>
                                            <p:strVal val="#ppt_w"/>
                                          </p:val>
                                        </p:tav>
                                      </p:tavLst>
                                    </p:anim>
                                    <p:anim calcmode="lin" valueType="num">
                                      <p:cBhvr>
                                        <p:cTn id="153" dur="500" fill="hold"/>
                                        <p:tgtEl>
                                          <p:spTgt spid="280"/>
                                        </p:tgtEl>
                                        <p:attrNameLst>
                                          <p:attrName>ppt_h</p:attrName>
                                        </p:attrNameLst>
                                      </p:cBhvr>
                                      <p:tavLst>
                                        <p:tav tm="0">
                                          <p:val>
                                            <p:fltVal val="0"/>
                                          </p:val>
                                        </p:tav>
                                        <p:tav tm="100000">
                                          <p:val>
                                            <p:strVal val="#ppt_h"/>
                                          </p:val>
                                        </p:tav>
                                      </p:tavLst>
                                    </p:anim>
                                    <p:animEffect transition="in" filter="fade">
                                      <p:cBhvr>
                                        <p:cTn id="154" dur="500"/>
                                        <p:tgtEl>
                                          <p:spTgt spid="280"/>
                                        </p:tgtEl>
                                      </p:cBhvr>
                                    </p:animEffect>
                                  </p:childTnLst>
                                </p:cTn>
                              </p:par>
                              <p:par>
                                <p:cTn id="155" presetID="53" presetClass="entr" presetSubtype="16" fill="hold" nodeType="withEffect">
                                  <p:stCondLst>
                                    <p:cond delay="1500"/>
                                  </p:stCondLst>
                                  <p:childTnLst>
                                    <p:set>
                                      <p:cBhvr>
                                        <p:cTn id="156" dur="1" fill="hold">
                                          <p:stCondLst>
                                            <p:cond delay="0"/>
                                          </p:stCondLst>
                                        </p:cTn>
                                        <p:tgtEl>
                                          <p:spTgt spid="281"/>
                                        </p:tgtEl>
                                        <p:attrNameLst>
                                          <p:attrName>style.visibility</p:attrName>
                                        </p:attrNameLst>
                                      </p:cBhvr>
                                      <p:to>
                                        <p:strVal val="visible"/>
                                      </p:to>
                                    </p:set>
                                    <p:anim calcmode="lin" valueType="num">
                                      <p:cBhvr>
                                        <p:cTn id="157" dur="500" fill="hold"/>
                                        <p:tgtEl>
                                          <p:spTgt spid="281"/>
                                        </p:tgtEl>
                                        <p:attrNameLst>
                                          <p:attrName>ppt_w</p:attrName>
                                        </p:attrNameLst>
                                      </p:cBhvr>
                                      <p:tavLst>
                                        <p:tav tm="0">
                                          <p:val>
                                            <p:fltVal val="0"/>
                                          </p:val>
                                        </p:tav>
                                        <p:tav tm="100000">
                                          <p:val>
                                            <p:strVal val="#ppt_w"/>
                                          </p:val>
                                        </p:tav>
                                      </p:tavLst>
                                    </p:anim>
                                    <p:anim calcmode="lin" valueType="num">
                                      <p:cBhvr>
                                        <p:cTn id="158" dur="500" fill="hold"/>
                                        <p:tgtEl>
                                          <p:spTgt spid="281"/>
                                        </p:tgtEl>
                                        <p:attrNameLst>
                                          <p:attrName>ppt_h</p:attrName>
                                        </p:attrNameLst>
                                      </p:cBhvr>
                                      <p:tavLst>
                                        <p:tav tm="0">
                                          <p:val>
                                            <p:fltVal val="0"/>
                                          </p:val>
                                        </p:tav>
                                        <p:tav tm="100000">
                                          <p:val>
                                            <p:strVal val="#ppt_h"/>
                                          </p:val>
                                        </p:tav>
                                      </p:tavLst>
                                    </p:anim>
                                    <p:animEffect transition="in" filter="fade">
                                      <p:cBhvr>
                                        <p:cTn id="159" dur="500"/>
                                        <p:tgtEl>
                                          <p:spTgt spid="281"/>
                                        </p:tgtEl>
                                      </p:cBhvr>
                                    </p:animEffect>
                                  </p:childTnLst>
                                </p:cTn>
                              </p:par>
                              <p:par>
                                <p:cTn id="160" presetID="53" presetClass="entr" presetSubtype="16" fill="hold" grpId="0" nodeType="withEffect">
                                  <p:stCondLst>
                                    <p:cond delay="1500"/>
                                  </p:stCondLst>
                                  <p:childTnLst>
                                    <p:set>
                                      <p:cBhvr>
                                        <p:cTn id="161" dur="1" fill="hold">
                                          <p:stCondLst>
                                            <p:cond delay="0"/>
                                          </p:stCondLst>
                                        </p:cTn>
                                        <p:tgtEl>
                                          <p:spTgt spid="282"/>
                                        </p:tgtEl>
                                        <p:attrNameLst>
                                          <p:attrName>style.visibility</p:attrName>
                                        </p:attrNameLst>
                                      </p:cBhvr>
                                      <p:to>
                                        <p:strVal val="visible"/>
                                      </p:to>
                                    </p:set>
                                    <p:anim calcmode="lin" valueType="num">
                                      <p:cBhvr>
                                        <p:cTn id="162" dur="500" fill="hold"/>
                                        <p:tgtEl>
                                          <p:spTgt spid="282"/>
                                        </p:tgtEl>
                                        <p:attrNameLst>
                                          <p:attrName>ppt_w</p:attrName>
                                        </p:attrNameLst>
                                      </p:cBhvr>
                                      <p:tavLst>
                                        <p:tav tm="0">
                                          <p:val>
                                            <p:fltVal val="0"/>
                                          </p:val>
                                        </p:tav>
                                        <p:tav tm="100000">
                                          <p:val>
                                            <p:strVal val="#ppt_w"/>
                                          </p:val>
                                        </p:tav>
                                      </p:tavLst>
                                    </p:anim>
                                    <p:anim calcmode="lin" valueType="num">
                                      <p:cBhvr>
                                        <p:cTn id="163" dur="500" fill="hold"/>
                                        <p:tgtEl>
                                          <p:spTgt spid="282"/>
                                        </p:tgtEl>
                                        <p:attrNameLst>
                                          <p:attrName>ppt_h</p:attrName>
                                        </p:attrNameLst>
                                      </p:cBhvr>
                                      <p:tavLst>
                                        <p:tav tm="0">
                                          <p:val>
                                            <p:fltVal val="0"/>
                                          </p:val>
                                        </p:tav>
                                        <p:tav tm="100000">
                                          <p:val>
                                            <p:strVal val="#ppt_h"/>
                                          </p:val>
                                        </p:tav>
                                      </p:tavLst>
                                    </p:anim>
                                    <p:animEffect transition="in" filter="fade">
                                      <p:cBhvr>
                                        <p:cTn id="164" dur="500"/>
                                        <p:tgtEl>
                                          <p:spTgt spid="282"/>
                                        </p:tgtEl>
                                      </p:cBhvr>
                                    </p:animEffect>
                                  </p:childTnLst>
                                </p:cTn>
                              </p:par>
                              <p:par>
                                <p:cTn id="165" presetID="53" presetClass="entr" presetSubtype="16" fill="hold" grpId="0" nodeType="withEffect">
                                  <p:stCondLst>
                                    <p:cond delay="1500"/>
                                  </p:stCondLst>
                                  <p:childTnLst>
                                    <p:set>
                                      <p:cBhvr>
                                        <p:cTn id="166" dur="1" fill="hold">
                                          <p:stCondLst>
                                            <p:cond delay="0"/>
                                          </p:stCondLst>
                                        </p:cTn>
                                        <p:tgtEl>
                                          <p:spTgt spid="283"/>
                                        </p:tgtEl>
                                        <p:attrNameLst>
                                          <p:attrName>style.visibility</p:attrName>
                                        </p:attrNameLst>
                                      </p:cBhvr>
                                      <p:to>
                                        <p:strVal val="visible"/>
                                      </p:to>
                                    </p:set>
                                    <p:anim calcmode="lin" valueType="num">
                                      <p:cBhvr>
                                        <p:cTn id="167" dur="500" fill="hold"/>
                                        <p:tgtEl>
                                          <p:spTgt spid="283"/>
                                        </p:tgtEl>
                                        <p:attrNameLst>
                                          <p:attrName>ppt_w</p:attrName>
                                        </p:attrNameLst>
                                      </p:cBhvr>
                                      <p:tavLst>
                                        <p:tav tm="0">
                                          <p:val>
                                            <p:fltVal val="0"/>
                                          </p:val>
                                        </p:tav>
                                        <p:tav tm="100000">
                                          <p:val>
                                            <p:strVal val="#ppt_w"/>
                                          </p:val>
                                        </p:tav>
                                      </p:tavLst>
                                    </p:anim>
                                    <p:anim calcmode="lin" valueType="num">
                                      <p:cBhvr>
                                        <p:cTn id="168" dur="500" fill="hold"/>
                                        <p:tgtEl>
                                          <p:spTgt spid="283"/>
                                        </p:tgtEl>
                                        <p:attrNameLst>
                                          <p:attrName>ppt_h</p:attrName>
                                        </p:attrNameLst>
                                      </p:cBhvr>
                                      <p:tavLst>
                                        <p:tav tm="0">
                                          <p:val>
                                            <p:fltVal val="0"/>
                                          </p:val>
                                        </p:tav>
                                        <p:tav tm="100000">
                                          <p:val>
                                            <p:strVal val="#ppt_h"/>
                                          </p:val>
                                        </p:tav>
                                      </p:tavLst>
                                    </p:anim>
                                    <p:animEffect transition="in" filter="fade">
                                      <p:cBhvr>
                                        <p:cTn id="169" dur="500"/>
                                        <p:tgtEl>
                                          <p:spTgt spid="283"/>
                                        </p:tgtEl>
                                      </p:cBhvr>
                                    </p:animEffect>
                                  </p:childTnLst>
                                </p:cTn>
                              </p:par>
                              <p:par>
                                <p:cTn id="170" presetID="53" presetClass="entr" presetSubtype="16" fill="hold" grpId="0" nodeType="withEffect">
                                  <p:stCondLst>
                                    <p:cond delay="1500"/>
                                  </p:stCondLst>
                                  <p:childTnLst>
                                    <p:set>
                                      <p:cBhvr>
                                        <p:cTn id="171" dur="1" fill="hold">
                                          <p:stCondLst>
                                            <p:cond delay="0"/>
                                          </p:stCondLst>
                                        </p:cTn>
                                        <p:tgtEl>
                                          <p:spTgt spid="284"/>
                                        </p:tgtEl>
                                        <p:attrNameLst>
                                          <p:attrName>style.visibility</p:attrName>
                                        </p:attrNameLst>
                                      </p:cBhvr>
                                      <p:to>
                                        <p:strVal val="visible"/>
                                      </p:to>
                                    </p:set>
                                    <p:anim calcmode="lin" valueType="num">
                                      <p:cBhvr>
                                        <p:cTn id="172" dur="500" fill="hold"/>
                                        <p:tgtEl>
                                          <p:spTgt spid="284"/>
                                        </p:tgtEl>
                                        <p:attrNameLst>
                                          <p:attrName>ppt_w</p:attrName>
                                        </p:attrNameLst>
                                      </p:cBhvr>
                                      <p:tavLst>
                                        <p:tav tm="0">
                                          <p:val>
                                            <p:fltVal val="0"/>
                                          </p:val>
                                        </p:tav>
                                        <p:tav tm="100000">
                                          <p:val>
                                            <p:strVal val="#ppt_w"/>
                                          </p:val>
                                        </p:tav>
                                      </p:tavLst>
                                    </p:anim>
                                    <p:anim calcmode="lin" valueType="num">
                                      <p:cBhvr>
                                        <p:cTn id="173" dur="500" fill="hold"/>
                                        <p:tgtEl>
                                          <p:spTgt spid="284"/>
                                        </p:tgtEl>
                                        <p:attrNameLst>
                                          <p:attrName>ppt_h</p:attrName>
                                        </p:attrNameLst>
                                      </p:cBhvr>
                                      <p:tavLst>
                                        <p:tav tm="0">
                                          <p:val>
                                            <p:fltVal val="0"/>
                                          </p:val>
                                        </p:tav>
                                        <p:tav tm="100000">
                                          <p:val>
                                            <p:strVal val="#ppt_h"/>
                                          </p:val>
                                        </p:tav>
                                      </p:tavLst>
                                    </p:anim>
                                    <p:animEffect transition="in" filter="fade">
                                      <p:cBhvr>
                                        <p:cTn id="174" dur="500"/>
                                        <p:tgtEl>
                                          <p:spTgt spid="284"/>
                                        </p:tgtEl>
                                      </p:cBhvr>
                                    </p:animEffect>
                                  </p:childTnLst>
                                </p:cTn>
                              </p:par>
                              <p:par>
                                <p:cTn id="175" presetID="53" presetClass="entr" presetSubtype="16" fill="hold" grpId="0" nodeType="withEffect">
                                  <p:stCondLst>
                                    <p:cond delay="1500"/>
                                  </p:stCondLst>
                                  <p:childTnLst>
                                    <p:set>
                                      <p:cBhvr>
                                        <p:cTn id="176" dur="1" fill="hold">
                                          <p:stCondLst>
                                            <p:cond delay="0"/>
                                          </p:stCondLst>
                                        </p:cTn>
                                        <p:tgtEl>
                                          <p:spTgt spid="285"/>
                                        </p:tgtEl>
                                        <p:attrNameLst>
                                          <p:attrName>style.visibility</p:attrName>
                                        </p:attrNameLst>
                                      </p:cBhvr>
                                      <p:to>
                                        <p:strVal val="visible"/>
                                      </p:to>
                                    </p:set>
                                    <p:anim calcmode="lin" valueType="num">
                                      <p:cBhvr>
                                        <p:cTn id="177" dur="500" fill="hold"/>
                                        <p:tgtEl>
                                          <p:spTgt spid="285"/>
                                        </p:tgtEl>
                                        <p:attrNameLst>
                                          <p:attrName>ppt_w</p:attrName>
                                        </p:attrNameLst>
                                      </p:cBhvr>
                                      <p:tavLst>
                                        <p:tav tm="0">
                                          <p:val>
                                            <p:fltVal val="0"/>
                                          </p:val>
                                        </p:tav>
                                        <p:tav tm="100000">
                                          <p:val>
                                            <p:strVal val="#ppt_w"/>
                                          </p:val>
                                        </p:tav>
                                      </p:tavLst>
                                    </p:anim>
                                    <p:anim calcmode="lin" valueType="num">
                                      <p:cBhvr>
                                        <p:cTn id="178" dur="500" fill="hold"/>
                                        <p:tgtEl>
                                          <p:spTgt spid="285"/>
                                        </p:tgtEl>
                                        <p:attrNameLst>
                                          <p:attrName>ppt_h</p:attrName>
                                        </p:attrNameLst>
                                      </p:cBhvr>
                                      <p:tavLst>
                                        <p:tav tm="0">
                                          <p:val>
                                            <p:fltVal val="0"/>
                                          </p:val>
                                        </p:tav>
                                        <p:tav tm="100000">
                                          <p:val>
                                            <p:strVal val="#ppt_h"/>
                                          </p:val>
                                        </p:tav>
                                      </p:tavLst>
                                    </p:anim>
                                    <p:animEffect transition="in" filter="fade">
                                      <p:cBhvr>
                                        <p:cTn id="179" dur="500"/>
                                        <p:tgtEl>
                                          <p:spTgt spid="285"/>
                                        </p:tgtEl>
                                      </p:cBhvr>
                                    </p:animEffect>
                                  </p:childTnLst>
                                </p:cTn>
                              </p:par>
                              <p:par>
                                <p:cTn id="180" presetID="53" presetClass="entr" presetSubtype="16" fill="hold" grpId="0" nodeType="withEffect">
                                  <p:stCondLst>
                                    <p:cond delay="1500"/>
                                  </p:stCondLst>
                                  <p:childTnLst>
                                    <p:set>
                                      <p:cBhvr>
                                        <p:cTn id="181" dur="1" fill="hold">
                                          <p:stCondLst>
                                            <p:cond delay="0"/>
                                          </p:stCondLst>
                                        </p:cTn>
                                        <p:tgtEl>
                                          <p:spTgt spid="286"/>
                                        </p:tgtEl>
                                        <p:attrNameLst>
                                          <p:attrName>style.visibility</p:attrName>
                                        </p:attrNameLst>
                                      </p:cBhvr>
                                      <p:to>
                                        <p:strVal val="visible"/>
                                      </p:to>
                                    </p:set>
                                    <p:anim calcmode="lin" valueType="num">
                                      <p:cBhvr>
                                        <p:cTn id="182" dur="500" fill="hold"/>
                                        <p:tgtEl>
                                          <p:spTgt spid="286"/>
                                        </p:tgtEl>
                                        <p:attrNameLst>
                                          <p:attrName>ppt_w</p:attrName>
                                        </p:attrNameLst>
                                      </p:cBhvr>
                                      <p:tavLst>
                                        <p:tav tm="0">
                                          <p:val>
                                            <p:fltVal val="0"/>
                                          </p:val>
                                        </p:tav>
                                        <p:tav tm="100000">
                                          <p:val>
                                            <p:strVal val="#ppt_w"/>
                                          </p:val>
                                        </p:tav>
                                      </p:tavLst>
                                    </p:anim>
                                    <p:anim calcmode="lin" valueType="num">
                                      <p:cBhvr>
                                        <p:cTn id="183" dur="500" fill="hold"/>
                                        <p:tgtEl>
                                          <p:spTgt spid="286"/>
                                        </p:tgtEl>
                                        <p:attrNameLst>
                                          <p:attrName>ppt_h</p:attrName>
                                        </p:attrNameLst>
                                      </p:cBhvr>
                                      <p:tavLst>
                                        <p:tav tm="0">
                                          <p:val>
                                            <p:fltVal val="0"/>
                                          </p:val>
                                        </p:tav>
                                        <p:tav tm="100000">
                                          <p:val>
                                            <p:strVal val="#ppt_h"/>
                                          </p:val>
                                        </p:tav>
                                      </p:tavLst>
                                    </p:anim>
                                    <p:animEffect transition="in" filter="fade">
                                      <p:cBhvr>
                                        <p:cTn id="184" dur="500"/>
                                        <p:tgtEl>
                                          <p:spTgt spid="286"/>
                                        </p:tgtEl>
                                      </p:cBhvr>
                                    </p:animEffect>
                                  </p:childTnLst>
                                </p:cTn>
                              </p:par>
                              <p:par>
                                <p:cTn id="185" presetID="53" presetClass="entr" presetSubtype="16" fill="hold" grpId="0" nodeType="withEffect">
                                  <p:stCondLst>
                                    <p:cond delay="1500"/>
                                  </p:stCondLst>
                                  <p:childTnLst>
                                    <p:set>
                                      <p:cBhvr>
                                        <p:cTn id="186" dur="1" fill="hold">
                                          <p:stCondLst>
                                            <p:cond delay="0"/>
                                          </p:stCondLst>
                                        </p:cTn>
                                        <p:tgtEl>
                                          <p:spTgt spid="287"/>
                                        </p:tgtEl>
                                        <p:attrNameLst>
                                          <p:attrName>style.visibility</p:attrName>
                                        </p:attrNameLst>
                                      </p:cBhvr>
                                      <p:to>
                                        <p:strVal val="visible"/>
                                      </p:to>
                                    </p:set>
                                    <p:anim calcmode="lin" valueType="num">
                                      <p:cBhvr>
                                        <p:cTn id="187" dur="500" fill="hold"/>
                                        <p:tgtEl>
                                          <p:spTgt spid="287"/>
                                        </p:tgtEl>
                                        <p:attrNameLst>
                                          <p:attrName>ppt_w</p:attrName>
                                        </p:attrNameLst>
                                      </p:cBhvr>
                                      <p:tavLst>
                                        <p:tav tm="0">
                                          <p:val>
                                            <p:fltVal val="0"/>
                                          </p:val>
                                        </p:tav>
                                        <p:tav tm="100000">
                                          <p:val>
                                            <p:strVal val="#ppt_w"/>
                                          </p:val>
                                        </p:tav>
                                      </p:tavLst>
                                    </p:anim>
                                    <p:anim calcmode="lin" valueType="num">
                                      <p:cBhvr>
                                        <p:cTn id="188" dur="500" fill="hold"/>
                                        <p:tgtEl>
                                          <p:spTgt spid="287"/>
                                        </p:tgtEl>
                                        <p:attrNameLst>
                                          <p:attrName>ppt_h</p:attrName>
                                        </p:attrNameLst>
                                      </p:cBhvr>
                                      <p:tavLst>
                                        <p:tav tm="0">
                                          <p:val>
                                            <p:fltVal val="0"/>
                                          </p:val>
                                        </p:tav>
                                        <p:tav tm="100000">
                                          <p:val>
                                            <p:strVal val="#ppt_h"/>
                                          </p:val>
                                        </p:tav>
                                      </p:tavLst>
                                    </p:anim>
                                    <p:animEffect transition="in" filter="fade">
                                      <p:cBhvr>
                                        <p:cTn id="189" dur="500"/>
                                        <p:tgtEl>
                                          <p:spTgt spid="287"/>
                                        </p:tgtEl>
                                      </p:cBhvr>
                                    </p:animEffect>
                                  </p:childTnLst>
                                </p:cTn>
                              </p:par>
                              <p:par>
                                <p:cTn id="190" presetID="53" presetClass="entr" presetSubtype="16" fill="hold" grpId="0" nodeType="withEffect">
                                  <p:stCondLst>
                                    <p:cond delay="1500"/>
                                  </p:stCondLst>
                                  <p:childTnLst>
                                    <p:set>
                                      <p:cBhvr>
                                        <p:cTn id="191" dur="1" fill="hold">
                                          <p:stCondLst>
                                            <p:cond delay="0"/>
                                          </p:stCondLst>
                                        </p:cTn>
                                        <p:tgtEl>
                                          <p:spTgt spid="288"/>
                                        </p:tgtEl>
                                        <p:attrNameLst>
                                          <p:attrName>style.visibility</p:attrName>
                                        </p:attrNameLst>
                                      </p:cBhvr>
                                      <p:to>
                                        <p:strVal val="visible"/>
                                      </p:to>
                                    </p:set>
                                    <p:anim calcmode="lin" valueType="num">
                                      <p:cBhvr>
                                        <p:cTn id="192" dur="500" fill="hold"/>
                                        <p:tgtEl>
                                          <p:spTgt spid="288"/>
                                        </p:tgtEl>
                                        <p:attrNameLst>
                                          <p:attrName>ppt_w</p:attrName>
                                        </p:attrNameLst>
                                      </p:cBhvr>
                                      <p:tavLst>
                                        <p:tav tm="0">
                                          <p:val>
                                            <p:fltVal val="0"/>
                                          </p:val>
                                        </p:tav>
                                        <p:tav tm="100000">
                                          <p:val>
                                            <p:strVal val="#ppt_w"/>
                                          </p:val>
                                        </p:tav>
                                      </p:tavLst>
                                    </p:anim>
                                    <p:anim calcmode="lin" valueType="num">
                                      <p:cBhvr>
                                        <p:cTn id="193" dur="500" fill="hold"/>
                                        <p:tgtEl>
                                          <p:spTgt spid="288"/>
                                        </p:tgtEl>
                                        <p:attrNameLst>
                                          <p:attrName>ppt_h</p:attrName>
                                        </p:attrNameLst>
                                      </p:cBhvr>
                                      <p:tavLst>
                                        <p:tav tm="0">
                                          <p:val>
                                            <p:fltVal val="0"/>
                                          </p:val>
                                        </p:tav>
                                        <p:tav tm="100000">
                                          <p:val>
                                            <p:strVal val="#ppt_h"/>
                                          </p:val>
                                        </p:tav>
                                      </p:tavLst>
                                    </p:anim>
                                    <p:animEffect transition="in" filter="fade">
                                      <p:cBhvr>
                                        <p:cTn id="194" dur="500"/>
                                        <p:tgtEl>
                                          <p:spTgt spid="288"/>
                                        </p:tgtEl>
                                      </p:cBhvr>
                                    </p:animEffect>
                                  </p:childTnLst>
                                </p:cTn>
                              </p:par>
                              <p:par>
                                <p:cTn id="195" presetID="53" presetClass="entr" presetSubtype="16" fill="hold" grpId="0" nodeType="withEffect">
                                  <p:stCondLst>
                                    <p:cond delay="1500"/>
                                  </p:stCondLst>
                                  <p:childTnLst>
                                    <p:set>
                                      <p:cBhvr>
                                        <p:cTn id="196" dur="1" fill="hold">
                                          <p:stCondLst>
                                            <p:cond delay="0"/>
                                          </p:stCondLst>
                                        </p:cTn>
                                        <p:tgtEl>
                                          <p:spTgt spid="289"/>
                                        </p:tgtEl>
                                        <p:attrNameLst>
                                          <p:attrName>style.visibility</p:attrName>
                                        </p:attrNameLst>
                                      </p:cBhvr>
                                      <p:to>
                                        <p:strVal val="visible"/>
                                      </p:to>
                                    </p:set>
                                    <p:anim calcmode="lin" valueType="num">
                                      <p:cBhvr>
                                        <p:cTn id="197" dur="500" fill="hold"/>
                                        <p:tgtEl>
                                          <p:spTgt spid="289"/>
                                        </p:tgtEl>
                                        <p:attrNameLst>
                                          <p:attrName>ppt_w</p:attrName>
                                        </p:attrNameLst>
                                      </p:cBhvr>
                                      <p:tavLst>
                                        <p:tav tm="0">
                                          <p:val>
                                            <p:fltVal val="0"/>
                                          </p:val>
                                        </p:tav>
                                        <p:tav tm="100000">
                                          <p:val>
                                            <p:strVal val="#ppt_w"/>
                                          </p:val>
                                        </p:tav>
                                      </p:tavLst>
                                    </p:anim>
                                    <p:anim calcmode="lin" valueType="num">
                                      <p:cBhvr>
                                        <p:cTn id="198" dur="500" fill="hold"/>
                                        <p:tgtEl>
                                          <p:spTgt spid="289"/>
                                        </p:tgtEl>
                                        <p:attrNameLst>
                                          <p:attrName>ppt_h</p:attrName>
                                        </p:attrNameLst>
                                      </p:cBhvr>
                                      <p:tavLst>
                                        <p:tav tm="0">
                                          <p:val>
                                            <p:fltVal val="0"/>
                                          </p:val>
                                        </p:tav>
                                        <p:tav tm="100000">
                                          <p:val>
                                            <p:strVal val="#ppt_h"/>
                                          </p:val>
                                        </p:tav>
                                      </p:tavLst>
                                    </p:anim>
                                    <p:animEffect transition="in" filter="fade">
                                      <p:cBhvr>
                                        <p:cTn id="199" dur="500"/>
                                        <p:tgtEl>
                                          <p:spTgt spid="289"/>
                                        </p:tgtEl>
                                      </p:cBhvr>
                                    </p:animEffect>
                                  </p:childTnLst>
                                </p:cTn>
                              </p:par>
                              <p:par>
                                <p:cTn id="200" presetID="53" presetClass="entr" presetSubtype="16" fill="hold" nodeType="withEffect">
                                  <p:stCondLst>
                                    <p:cond delay="2000"/>
                                  </p:stCondLst>
                                  <p:childTnLst>
                                    <p:set>
                                      <p:cBhvr>
                                        <p:cTn id="201" dur="1" fill="hold">
                                          <p:stCondLst>
                                            <p:cond delay="0"/>
                                          </p:stCondLst>
                                        </p:cTn>
                                        <p:tgtEl>
                                          <p:spTgt spid="290"/>
                                        </p:tgtEl>
                                        <p:attrNameLst>
                                          <p:attrName>style.visibility</p:attrName>
                                        </p:attrNameLst>
                                      </p:cBhvr>
                                      <p:to>
                                        <p:strVal val="visible"/>
                                      </p:to>
                                    </p:set>
                                    <p:anim calcmode="lin" valueType="num">
                                      <p:cBhvr>
                                        <p:cTn id="202" dur="500" fill="hold"/>
                                        <p:tgtEl>
                                          <p:spTgt spid="290"/>
                                        </p:tgtEl>
                                        <p:attrNameLst>
                                          <p:attrName>ppt_w</p:attrName>
                                        </p:attrNameLst>
                                      </p:cBhvr>
                                      <p:tavLst>
                                        <p:tav tm="0">
                                          <p:val>
                                            <p:fltVal val="0"/>
                                          </p:val>
                                        </p:tav>
                                        <p:tav tm="100000">
                                          <p:val>
                                            <p:strVal val="#ppt_w"/>
                                          </p:val>
                                        </p:tav>
                                      </p:tavLst>
                                    </p:anim>
                                    <p:anim calcmode="lin" valueType="num">
                                      <p:cBhvr>
                                        <p:cTn id="203" dur="500" fill="hold"/>
                                        <p:tgtEl>
                                          <p:spTgt spid="290"/>
                                        </p:tgtEl>
                                        <p:attrNameLst>
                                          <p:attrName>ppt_h</p:attrName>
                                        </p:attrNameLst>
                                      </p:cBhvr>
                                      <p:tavLst>
                                        <p:tav tm="0">
                                          <p:val>
                                            <p:fltVal val="0"/>
                                          </p:val>
                                        </p:tav>
                                        <p:tav tm="100000">
                                          <p:val>
                                            <p:strVal val="#ppt_h"/>
                                          </p:val>
                                        </p:tav>
                                      </p:tavLst>
                                    </p:anim>
                                    <p:animEffect transition="in" filter="fade">
                                      <p:cBhvr>
                                        <p:cTn id="204" dur="500"/>
                                        <p:tgtEl>
                                          <p:spTgt spid="290"/>
                                        </p:tgtEl>
                                      </p:cBhvr>
                                    </p:animEffect>
                                  </p:childTnLst>
                                </p:cTn>
                              </p:par>
                              <p:par>
                                <p:cTn id="205" presetID="53" presetClass="entr" presetSubtype="16" fill="hold" grpId="0" nodeType="withEffect">
                                  <p:stCondLst>
                                    <p:cond delay="2000"/>
                                  </p:stCondLst>
                                  <p:childTnLst>
                                    <p:set>
                                      <p:cBhvr>
                                        <p:cTn id="206" dur="1" fill="hold">
                                          <p:stCondLst>
                                            <p:cond delay="0"/>
                                          </p:stCondLst>
                                        </p:cTn>
                                        <p:tgtEl>
                                          <p:spTgt spid="295"/>
                                        </p:tgtEl>
                                        <p:attrNameLst>
                                          <p:attrName>style.visibility</p:attrName>
                                        </p:attrNameLst>
                                      </p:cBhvr>
                                      <p:to>
                                        <p:strVal val="visible"/>
                                      </p:to>
                                    </p:set>
                                    <p:anim calcmode="lin" valueType="num">
                                      <p:cBhvr>
                                        <p:cTn id="207" dur="500" fill="hold"/>
                                        <p:tgtEl>
                                          <p:spTgt spid="295"/>
                                        </p:tgtEl>
                                        <p:attrNameLst>
                                          <p:attrName>ppt_w</p:attrName>
                                        </p:attrNameLst>
                                      </p:cBhvr>
                                      <p:tavLst>
                                        <p:tav tm="0">
                                          <p:val>
                                            <p:fltVal val="0"/>
                                          </p:val>
                                        </p:tav>
                                        <p:tav tm="100000">
                                          <p:val>
                                            <p:strVal val="#ppt_w"/>
                                          </p:val>
                                        </p:tav>
                                      </p:tavLst>
                                    </p:anim>
                                    <p:anim calcmode="lin" valueType="num">
                                      <p:cBhvr>
                                        <p:cTn id="208" dur="500" fill="hold"/>
                                        <p:tgtEl>
                                          <p:spTgt spid="295"/>
                                        </p:tgtEl>
                                        <p:attrNameLst>
                                          <p:attrName>ppt_h</p:attrName>
                                        </p:attrNameLst>
                                      </p:cBhvr>
                                      <p:tavLst>
                                        <p:tav tm="0">
                                          <p:val>
                                            <p:fltVal val="0"/>
                                          </p:val>
                                        </p:tav>
                                        <p:tav tm="100000">
                                          <p:val>
                                            <p:strVal val="#ppt_h"/>
                                          </p:val>
                                        </p:tav>
                                      </p:tavLst>
                                    </p:anim>
                                    <p:animEffect transition="in" filter="fade">
                                      <p:cBhvr>
                                        <p:cTn id="209" dur="500"/>
                                        <p:tgtEl>
                                          <p:spTgt spid="295"/>
                                        </p:tgtEl>
                                      </p:cBhvr>
                                    </p:animEffect>
                                  </p:childTnLst>
                                </p:cTn>
                              </p:par>
                              <p:par>
                                <p:cTn id="210" presetID="53" presetClass="entr" presetSubtype="16" fill="hold" nodeType="withEffect">
                                  <p:stCondLst>
                                    <p:cond delay="2000"/>
                                  </p:stCondLst>
                                  <p:childTnLst>
                                    <p:set>
                                      <p:cBhvr>
                                        <p:cTn id="211" dur="1" fill="hold">
                                          <p:stCondLst>
                                            <p:cond delay="0"/>
                                          </p:stCondLst>
                                        </p:cTn>
                                        <p:tgtEl>
                                          <p:spTgt spid="296"/>
                                        </p:tgtEl>
                                        <p:attrNameLst>
                                          <p:attrName>style.visibility</p:attrName>
                                        </p:attrNameLst>
                                      </p:cBhvr>
                                      <p:to>
                                        <p:strVal val="visible"/>
                                      </p:to>
                                    </p:set>
                                    <p:anim calcmode="lin" valueType="num">
                                      <p:cBhvr>
                                        <p:cTn id="212" dur="500" fill="hold"/>
                                        <p:tgtEl>
                                          <p:spTgt spid="296"/>
                                        </p:tgtEl>
                                        <p:attrNameLst>
                                          <p:attrName>ppt_w</p:attrName>
                                        </p:attrNameLst>
                                      </p:cBhvr>
                                      <p:tavLst>
                                        <p:tav tm="0">
                                          <p:val>
                                            <p:fltVal val="0"/>
                                          </p:val>
                                        </p:tav>
                                        <p:tav tm="100000">
                                          <p:val>
                                            <p:strVal val="#ppt_w"/>
                                          </p:val>
                                        </p:tav>
                                      </p:tavLst>
                                    </p:anim>
                                    <p:anim calcmode="lin" valueType="num">
                                      <p:cBhvr>
                                        <p:cTn id="213" dur="500" fill="hold"/>
                                        <p:tgtEl>
                                          <p:spTgt spid="296"/>
                                        </p:tgtEl>
                                        <p:attrNameLst>
                                          <p:attrName>ppt_h</p:attrName>
                                        </p:attrNameLst>
                                      </p:cBhvr>
                                      <p:tavLst>
                                        <p:tav tm="0">
                                          <p:val>
                                            <p:fltVal val="0"/>
                                          </p:val>
                                        </p:tav>
                                        <p:tav tm="100000">
                                          <p:val>
                                            <p:strVal val="#ppt_h"/>
                                          </p:val>
                                        </p:tav>
                                      </p:tavLst>
                                    </p:anim>
                                    <p:animEffect transition="in" filter="fade">
                                      <p:cBhvr>
                                        <p:cTn id="214" dur="500"/>
                                        <p:tgtEl>
                                          <p:spTgt spid="296"/>
                                        </p:tgtEl>
                                      </p:cBhvr>
                                    </p:animEffect>
                                  </p:childTnLst>
                                </p:cTn>
                              </p:par>
                              <p:par>
                                <p:cTn id="215" presetID="53" presetClass="entr" presetSubtype="16" fill="hold" grpId="0" nodeType="withEffect">
                                  <p:stCondLst>
                                    <p:cond delay="2000"/>
                                  </p:stCondLst>
                                  <p:childTnLst>
                                    <p:set>
                                      <p:cBhvr>
                                        <p:cTn id="216" dur="1" fill="hold">
                                          <p:stCondLst>
                                            <p:cond delay="0"/>
                                          </p:stCondLst>
                                        </p:cTn>
                                        <p:tgtEl>
                                          <p:spTgt spid="297"/>
                                        </p:tgtEl>
                                        <p:attrNameLst>
                                          <p:attrName>style.visibility</p:attrName>
                                        </p:attrNameLst>
                                      </p:cBhvr>
                                      <p:to>
                                        <p:strVal val="visible"/>
                                      </p:to>
                                    </p:set>
                                    <p:anim calcmode="lin" valueType="num">
                                      <p:cBhvr>
                                        <p:cTn id="217" dur="500" fill="hold"/>
                                        <p:tgtEl>
                                          <p:spTgt spid="297"/>
                                        </p:tgtEl>
                                        <p:attrNameLst>
                                          <p:attrName>ppt_w</p:attrName>
                                        </p:attrNameLst>
                                      </p:cBhvr>
                                      <p:tavLst>
                                        <p:tav tm="0">
                                          <p:val>
                                            <p:fltVal val="0"/>
                                          </p:val>
                                        </p:tav>
                                        <p:tav tm="100000">
                                          <p:val>
                                            <p:strVal val="#ppt_w"/>
                                          </p:val>
                                        </p:tav>
                                      </p:tavLst>
                                    </p:anim>
                                    <p:anim calcmode="lin" valueType="num">
                                      <p:cBhvr>
                                        <p:cTn id="218" dur="500" fill="hold"/>
                                        <p:tgtEl>
                                          <p:spTgt spid="297"/>
                                        </p:tgtEl>
                                        <p:attrNameLst>
                                          <p:attrName>ppt_h</p:attrName>
                                        </p:attrNameLst>
                                      </p:cBhvr>
                                      <p:tavLst>
                                        <p:tav tm="0">
                                          <p:val>
                                            <p:fltVal val="0"/>
                                          </p:val>
                                        </p:tav>
                                        <p:tav tm="100000">
                                          <p:val>
                                            <p:strVal val="#ppt_h"/>
                                          </p:val>
                                        </p:tav>
                                      </p:tavLst>
                                    </p:anim>
                                    <p:animEffect transition="in" filter="fade">
                                      <p:cBhvr>
                                        <p:cTn id="219" dur="500"/>
                                        <p:tgtEl>
                                          <p:spTgt spid="297"/>
                                        </p:tgtEl>
                                      </p:cBhvr>
                                    </p:animEffect>
                                  </p:childTnLst>
                                </p:cTn>
                              </p:par>
                              <p:par>
                                <p:cTn id="220" presetID="53" presetClass="entr" presetSubtype="16" fill="hold" nodeType="withEffect">
                                  <p:stCondLst>
                                    <p:cond delay="2000"/>
                                  </p:stCondLst>
                                  <p:childTnLst>
                                    <p:set>
                                      <p:cBhvr>
                                        <p:cTn id="221" dur="1" fill="hold">
                                          <p:stCondLst>
                                            <p:cond delay="0"/>
                                          </p:stCondLst>
                                        </p:cTn>
                                        <p:tgtEl>
                                          <p:spTgt spid="298"/>
                                        </p:tgtEl>
                                        <p:attrNameLst>
                                          <p:attrName>style.visibility</p:attrName>
                                        </p:attrNameLst>
                                      </p:cBhvr>
                                      <p:to>
                                        <p:strVal val="visible"/>
                                      </p:to>
                                    </p:set>
                                    <p:anim calcmode="lin" valueType="num">
                                      <p:cBhvr>
                                        <p:cTn id="222" dur="500" fill="hold"/>
                                        <p:tgtEl>
                                          <p:spTgt spid="298"/>
                                        </p:tgtEl>
                                        <p:attrNameLst>
                                          <p:attrName>ppt_w</p:attrName>
                                        </p:attrNameLst>
                                      </p:cBhvr>
                                      <p:tavLst>
                                        <p:tav tm="0">
                                          <p:val>
                                            <p:fltVal val="0"/>
                                          </p:val>
                                        </p:tav>
                                        <p:tav tm="100000">
                                          <p:val>
                                            <p:strVal val="#ppt_w"/>
                                          </p:val>
                                        </p:tav>
                                      </p:tavLst>
                                    </p:anim>
                                    <p:anim calcmode="lin" valueType="num">
                                      <p:cBhvr>
                                        <p:cTn id="223" dur="500" fill="hold"/>
                                        <p:tgtEl>
                                          <p:spTgt spid="298"/>
                                        </p:tgtEl>
                                        <p:attrNameLst>
                                          <p:attrName>ppt_h</p:attrName>
                                        </p:attrNameLst>
                                      </p:cBhvr>
                                      <p:tavLst>
                                        <p:tav tm="0">
                                          <p:val>
                                            <p:fltVal val="0"/>
                                          </p:val>
                                        </p:tav>
                                        <p:tav tm="100000">
                                          <p:val>
                                            <p:strVal val="#ppt_h"/>
                                          </p:val>
                                        </p:tav>
                                      </p:tavLst>
                                    </p:anim>
                                    <p:animEffect transition="in" filter="fade">
                                      <p:cBhvr>
                                        <p:cTn id="224" dur="500"/>
                                        <p:tgtEl>
                                          <p:spTgt spid="298"/>
                                        </p:tgtEl>
                                      </p:cBhvr>
                                    </p:animEffect>
                                  </p:childTnLst>
                                </p:cTn>
                              </p:par>
                              <p:par>
                                <p:cTn id="225" presetID="53" presetClass="entr" presetSubtype="16" fill="hold" grpId="0" nodeType="withEffect">
                                  <p:stCondLst>
                                    <p:cond delay="2000"/>
                                  </p:stCondLst>
                                  <p:childTnLst>
                                    <p:set>
                                      <p:cBhvr>
                                        <p:cTn id="226" dur="1" fill="hold">
                                          <p:stCondLst>
                                            <p:cond delay="0"/>
                                          </p:stCondLst>
                                        </p:cTn>
                                        <p:tgtEl>
                                          <p:spTgt spid="299"/>
                                        </p:tgtEl>
                                        <p:attrNameLst>
                                          <p:attrName>style.visibility</p:attrName>
                                        </p:attrNameLst>
                                      </p:cBhvr>
                                      <p:to>
                                        <p:strVal val="visible"/>
                                      </p:to>
                                    </p:set>
                                    <p:anim calcmode="lin" valueType="num">
                                      <p:cBhvr>
                                        <p:cTn id="227" dur="500" fill="hold"/>
                                        <p:tgtEl>
                                          <p:spTgt spid="299"/>
                                        </p:tgtEl>
                                        <p:attrNameLst>
                                          <p:attrName>ppt_w</p:attrName>
                                        </p:attrNameLst>
                                      </p:cBhvr>
                                      <p:tavLst>
                                        <p:tav tm="0">
                                          <p:val>
                                            <p:fltVal val="0"/>
                                          </p:val>
                                        </p:tav>
                                        <p:tav tm="100000">
                                          <p:val>
                                            <p:strVal val="#ppt_w"/>
                                          </p:val>
                                        </p:tav>
                                      </p:tavLst>
                                    </p:anim>
                                    <p:anim calcmode="lin" valueType="num">
                                      <p:cBhvr>
                                        <p:cTn id="228" dur="500" fill="hold"/>
                                        <p:tgtEl>
                                          <p:spTgt spid="299"/>
                                        </p:tgtEl>
                                        <p:attrNameLst>
                                          <p:attrName>ppt_h</p:attrName>
                                        </p:attrNameLst>
                                      </p:cBhvr>
                                      <p:tavLst>
                                        <p:tav tm="0">
                                          <p:val>
                                            <p:fltVal val="0"/>
                                          </p:val>
                                        </p:tav>
                                        <p:tav tm="100000">
                                          <p:val>
                                            <p:strVal val="#ppt_h"/>
                                          </p:val>
                                        </p:tav>
                                      </p:tavLst>
                                    </p:anim>
                                    <p:animEffect transition="in" filter="fade">
                                      <p:cBhvr>
                                        <p:cTn id="229" dur="500"/>
                                        <p:tgtEl>
                                          <p:spTgt spid="299"/>
                                        </p:tgtEl>
                                      </p:cBhvr>
                                    </p:animEffect>
                                  </p:childTnLst>
                                </p:cTn>
                              </p:par>
                              <p:par>
                                <p:cTn id="230" presetID="53" presetClass="entr" presetSubtype="16" fill="hold" grpId="0" nodeType="withEffect">
                                  <p:stCondLst>
                                    <p:cond delay="2000"/>
                                  </p:stCondLst>
                                  <p:childTnLst>
                                    <p:set>
                                      <p:cBhvr>
                                        <p:cTn id="231" dur="1" fill="hold">
                                          <p:stCondLst>
                                            <p:cond delay="0"/>
                                          </p:stCondLst>
                                        </p:cTn>
                                        <p:tgtEl>
                                          <p:spTgt spid="300"/>
                                        </p:tgtEl>
                                        <p:attrNameLst>
                                          <p:attrName>style.visibility</p:attrName>
                                        </p:attrNameLst>
                                      </p:cBhvr>
                                      <p:to>
                                        <p:strVal val="visible"/>
                                      </p:to>
                                    </p:set>
                                    <p:anim calcmode="lin" valueType="num">
                                      <p:cBhvr>
                                        <p:cTn id="232" dur="500" fill="hold"/>
                                        <p:tgtEl>
                                          <p:spTgt spid="300"/>
                                        </p:tgtEl>
                                        <p:attrNameLst>
                                          <p:attrName>ppt_w</p:attrName>
                                        </p:attrNameLst>
                                      </p:cBhvr>
                                      <p:tavLst>
                                        <p:tav tm="0">
                                          <p:val>
                                            <p:fltVal val="0"/>
                                          </p:val>
                                        </p:tav>
                                        <p:tav tm="100000">
                                          <p:val>
                                            <p:strVal val="#ppt_w"/>
                                          </p:val>
                                        </p:tav>
                                      </p:tavLst>
                                    </p:anim>
                                    <p:anim calcmode="lin" valueType="num">
                                      <p:cBhvr>
                                        <p:cTn id="233" dur="500" fill="hold"/>
                                        <p:tgtEl>
                                          <p:spTgt spid="300"/>
                                        </p:tgtEl>
                                        <p:attrNameLst>
                                          <p:attrName>ppt_h</p:attrName>
                                        </p:attrNameLst>
                                      </p:cBhvr>
                                      <p:tavLst>
                                        <p:tav tm="0">
                                          <p:val>
                                            <p:fltVal val="0"/>
                                          </p:val>
                                        </p:tav>
                                        <p:tav tm="100000">
                                          <p:val>
                                            <p:strVal val="#ppt_h"/>
                                          </p:val>
                                        </p:tav>
                                      </p:tavLst>
                                    </p:anim>
                                    <p:animEffect transition="in" filter="fade">
                                      <p:cBhvr>
                                        <p:cTn id="234" dur="500"/>
                                        <p:tgtEl>
                                          <p:spTgt spid="300"/>
                                        </p:tgtEl>
                                      </p:cBhvr>
                                    </p:animEffect>
                                  </p:childTnLst>
                                </p:cTn>
                              </p:par>
                              <p:par>
                                <p:cTn id="235" presetID="53" presetClass="entr" presetSubtype="16" fill="hold" grpId="0" nodeType="withEffect">
                                  <p:stCondLst>
                                    <p:cond delay="2000"/>
                                  </p:stCondLst>
                                  <p:childTnLst>
                                    <p:set>
                                      <p:cBhvr>
                                        <p:cTn id="236" dur="1" fill="hold">
                                          <p:stCondLst>
                                            <p:cond delay="0"/>
                                          </p:stCondLst>
                                        </p:cTn>
                                        <p:tgtEl>
                                          <p:spTgt spid="301"/>
                                        </p:tgtEl>
                                        <p:attrNameLst>
                                          <p:attrName>style.visibility</p:attrName>
                                        </p:attrNameLst>
                                      </p:cBhvr>
                                      <p:to>
                                        <p:strVal val="visible"/>
                                      </p:to>
                                    </p:set>
                                    <p:anim calcmode="lin" valueType="num">
                                      <p:cBhvr>
                                        <p:cTn id="237" dur="500" fill="hold"/>
                                        <p:tgtEl>
                                          <p:spTgt spid="301"/>
                                        </p:tgtEl>
                                        <p:attrNameLst>
                                          <p:attrName>ppt_w</p:attrName>
                                        </p:attrNameLst>
                                      </p:cBhvr>
                                      <p:tavLst>
                                        <p:tav tm="0">
                                          <p:val>
                                            <p:fltVal val="0"/>
                                          </p:val>
                                        </p:tav>
                                        <p:tav tm="100000">
                                          <p:val>
                                            <p:strVal val="#ppt_w"/>
                                          </p:val>
                                        </p:tav>
                                      </p:tavLst>
                                    </p:anim>
                                    <p:anim calcmode="lin" valueType="num">
                                      <p:cBhvr>
                                        <p:cTn id="238" dur="500" fill="hold"/>
                                        <p:tgtEl>
                                          <p:spTgt spid="301"/>
                                        </p:tgtEl>
                                        <p:attrNameLst>
                                          <p:attrName>ppt_h</p:attrName>
                                        </p:attrNameLst>
                                      </p:cBhvr>
                                      <p:tavLst>
                                        <p:tav tm="0">
                                          <p:val>
                                            <p:fltVal val="0"/>
                                          </p:val>
                                        </p:tav>
                                        <p:tav tm="100000">
                                          <p:val>
                                            <p:strVal val="#ppt_h"/>
                                          </p:val>
                                        </p:tav>
                                      </p:tavLst>
                                    </p:anim>
                                    <p:animEffect transition="in" filter="fade">
                                      <p:cBhvr>
                                        <p:cTn id="239" dur="500"/>
                                        <p:tgtEl>
                                          <p:spTgt spid="301"/>
                                        </p:tgtEl>
                                      </p:cBhvr>
                                    </p:animEffect>
                                  </p:childTnLst>
                                </p:cTn>
                              </p:par>
                              <p:par>
                                <p:cTn id="240" presetID="53" presetClass="entr" presetSubtype="16" fill="hold" grpId="0" nodeType="withEffect">
                                  <p:stCondLst>
                                    <p:cond delay="2000"/>
                                  </p:stCondLst>
                                  <p:childTnLst>
                                    <p:set>
                                      <p:cBhvr>
                                        <p:cTn id="241" dur="1" fill="hold">
                                          <p:stCondLst>
                                            <p:cond delay="0"/>
                                          </p:stCondLst>
                                        </p:cTn>
                                        <p:tgtEl>
                                          <p:spTgt spid="302"/>
                                        </p:tgtEl>
                                        <p:attrNameLst>
                                          <p:attrName>style.visibility</p:attrName>
                                        </p:attrNameLst>
                                      </p:cBhvr>
                                      <p:to>
                                        <p:strVal val="visible"/>
                                      </p:to>
                                    </p:set>
                                    <p:anim calcmode="lin" valueType="num">
                                      <p:cBhvr>
                                        <p:cTn id="242" dur="500" fill="hold"/>
                                        <p:tgtEl>
                                          <p:spTgt spid="302"/>
                                        </p:tgtEl>
                                        <p:attrNameLst>
                                          <p:attrName>ppt_w</p:attrName>
                                        </p:attrNameLst>
                                      </p:cBhvr>
                                      <p:tavLst>
                                        <p:tav tm="0">
                                          <p:val>
                                            <p:fltVal val="0"/>
                                          </p:val>
                                        </p:tav>
                                        <p:tav tm="100000">
                                          <p:val>
                                            <p:strVal val="#ppt_w"/>
                                          </p:val>
                                        </p:tav>
                                      </p:tavLst>
                                    </p:anim>
                                    <p:anim calcmode="lin" valueType="num">
                                      <p:cBhvr>
                                        <p:cTn id="243" dur="500" fill="hold"/>
                                        <p:tgtEl>
                                          <p:spTgt spid="302"/>
                                        </p:tgtEl>
                                        <p:attrNameLst>
                                          <p:attrName>ppt_h</p:attrName>
                                        </p:attrNameLst>
                                      </p:cBhvr>
                                      <p:tavLst>
                                        <p:tav tm="0">
                                          <p:val>
                                            <p:fltVal val="0"/>
                                          </p:val>
                                        </p:tav>
                                        <p:tav tm="100000">
                                          <p:val>
                                            <p:strVal val="#ppt_h"/>
                                          </p:val>
                                        </p:tav>
                                      </p:tavLst>
                                    </p:anim>
                                    <p:animEffect transition="in" filter="fade">
                                      <p:cBhvr>
                                        <p:cTn id="244" dur="500"/>
                                        <p:tgtEl>
                                          <p:spTgt spid="302"/>
                                        </p:tgtEl>
                                      </p:cBhvr>
                                    </p:animEffect>
                                  </p:childTnLst>
                                </p:cTn>
                              </p:par>
                              <p:par>
                                <p:cTn id="245" presetID="53" presetClass="entr" presetSubtype="16" fill="hold" grpId="0" nodeType="withEffect">
                                  <p:stCondLst>
                                    <p:cond delay="2000"/>
                                  </p:stCondLst>
                                  <p:childTnLst>
                                    <p:set>
                                      <p:cBhvr>
                                        <p:cTn id="246" dur="1" fill="hold">
                                          <p:stCondLst>
                                            <p:cond delay="0"/>
                                          </p:stCondLst>
                                        </p:cTn>
                                        <p:tgtEl>
                                          <p:spTgt spid="303"/>
                                        </p:tgtEl>
                                        <p:attrNameLst>
                                          <p:attrName>style.visibility</p:attrName>
                                        </p:attrNameLst>
                                      </p:cBhvr>
                                      <p:to>
                                        <p:strVal val="visible"/>
                                      </p:to>
                                    </p:set>
                                    <p:anim calcmode="lin" valueType="num">
                                      <p:cBhvr>
                                        <p:cTn id="247" dur="500" fill="hold"/>
                                        <p:tgtEl>
                                          <p:spTgt spid="303"/>
                                        </p:tgtEl>
                                        <p:attrNameLst>
                                          <p:attrName>ppt_w</p:attrName>
                                        </p:attrNameLst>
                                      </p:cBhvr>
                                      <p:tavLst>
                                        <p:tav tm="0">
                                          <p:val>
                                            <p:fltVal val="0"/>
                                          </p:val>
                                        </p:tav>
                                        <p:tav tm="100000">
                                          <p:val>
                                            <p:strVal val="#ppt_w"/>
                                          </p:val>
                                        </p:tav>
                                      </p:tavLst>
                                    </p:anim>
                                    <p:anim calcmode="lin" valueType="num">
                                      <p:cBhvr>
                                        <p:cTn id="248" dur="500" fill="hold"/>
                                        <p:tgtEl>
                                          <p:spTgt spid="303"/>
                                        </p:tgtEl>
                                        <p:attrNameLst>
                                          <p:attrName>ppt_h</p:attrName>
                                        </p:attrNameLst>
                                      </p:cBhvr>
                                      <p:tavLst>
                                        <p:tav tm="0">
                                          <p:val>
                                            <p:fltVal val="0"/>
                                          </p:val>
                                        </p:tav>
                                        <p:tav tm="100000">
                                          <p:val>
                                            <p:strVal val="#ppt_h"/>
                                          </p:val>
                                        </p:tav>
                                      </p:tavLst>
                                    </p:anim>
                                    <p:animEffect transition="in" filter="fade">
                                      <p:cBhvr>
                                        <p:cTn id="249" dur="500"/>
                                        <p:tgtEl>
                                          <p:spTgt spid="303"/>
                                        </p:tgtEl>
                                      </p:cBhvr>
                                    </p:animEffect>
                                  </p:childTnLst>
                                </p:cTn>
                              </p:par>
                              <p:par>
                                <p:cTn id="250" presetID="53" presetClass="entr" presetSubtype="16" fill="hold" grpId="0" nodeType="withEffect">
                                  <p:stCondLst>
                                    <p:cond delay="2000"/>
                                  </p:stCondLst>
                                  <p:childTnLst>
                                    <p:set>
                                      <p:cBhvr>
                                        <p:cTn id="251" dur="1" fill="hold">
                                          <p:stCondLst>
                                            <p:cond delay="0"/>
                                          </p:stCondLst>
                                        </p:cTn>
                                        <p:tgtEl>
                                          <p:spTgt spid="304"/>
                                        </p:tgtEl>
                                        <p:attrNameLst>
                                          <p:attrName>style.visibility</p:attrName>
                                        </p:attrNameLst>
                                      </p:cBhvr>
                                      <p:to>
                                        <p:strVal val="visible"/>
                                      </p:to>
                                    </p:set>
                                    <p:anim calcmode="lin" valueType="num">
                                      <p:cBhvr>
                                        <p:cTn id="252" dur="500" fill="hold"/>
                                        <p:tgtEl>
                                          <p:spTgt spid="304"/>
                                        </p:tgtEl>
                                        <p:attrNameLst>
                                          <p:attrName>ppt_w</p:attrName>
                                        </p:attrNameLst>
                                      </p:cBhvr>
                                      <p:tavLst>
                                        <p:tav tm="0">
                                          <p:val>
                                            <p:fltVal val="0"/>
                                          </p:val>
                                        </p:tav>
                                        <p:tav tm="100000">
                                          <p:val>
                                            <p:strVal val="#ppt_w"/>
                                          </p:val>
                                        </p:tav>
                                      </p:tavLst>
                                    </p:anim>
                                    <p:anim calcmode="lin" valueType="num">
                                      <p:cBhvr>
                                        <p:cTn id="253" dur="500" fill="hold"/>
                                        <p:tgtEl>
                                          <p:spTgt spid="304"/>
                                        </p:tgtEl>
                                        <p:attrNameLst>
                                          <p:attrName>ppt_h</p:attrName>
                                        </p:attrNameLst>
                                      </p:cBhvr>
                                      <p:tavLst>
                                        <p:tav tm="0">
                                          <p:val>
                                            <p:fltVal val="0"/>
                                          </p:val>
                                        </p:tav>
                                        <p:tav tm="100000">
                                          <p:val>
                                            <p:strVal val="#ppt_h"/>
                                          </p:val>
                                        </p:tav>
                                      </p:tavLst>
                                    </p:anim>
                                    <p:animEffect transition="in" filter="fade">
                                      <p:cBhvr>
                                        <p:cTn id="254" dur="500"/>
                                        <p:tgtEl>
                                          <p:spTgt spid="304"/>
                                        </p:tgtEl>
                                      </p:cBhvr>
                                    </p:animEffect>
                                  </p:childTnLst>
                                </p:cTn>
                              </p:par>
                              <p:par>
                                <p:cTn id="255" presetID="53" presetClass="entr" presetSubtype="16" fill="hold" grpId="0" nodeType="withEffect">
                                  <p:stCondLst>
                                    <p:cond delay="2000"/>
                                  </p:stCondLst>
                                  <p:childTnLst>
                                    <p:set>
                                      <p:cBhvr>
                                        <p:cTn id="256" dur="1" fill="hold">
                                          <p:stCondLst>
                                            <p:cond delay="0"/>
                                          </p:stCondLst>
                                        </p:cTn>
                                        <p:tgtEl>
                                          <p:spTgt spid="305"/>
                                        </p:tgtEl>
                                        <p:attrNameLst>
                                          <p:attrName>style.visibility</p:attrName>
                                        </p:attrNameLst>
                                      </p:cBhvr>
                                      <p:to>
                                        <p:strVal val="visible"/>
                                      </p:to>
                                    </p:set>
                                    <p:anim calcmode="lin" valueType="num">
                                      <p:cBhvr>
                                        <p:cTn id="257" dur="500" fill="hold"/>
                                        <p:tgtEl>
                                          <p:spTgt spid="305"/>
                                        </p:tgtEl>
                                        <p:attrNameLst>
                                          <p:attrName>ppt_w</p:attrName>
                                        </p:attrNameLst>
                                      </p:cBhvr>
                                      <p:tavLst>
                                        <p:tav tm="0">
                                          <p:val>
                                            <p:fltVal val="0"/>
                                          </p:val>
                                        </p:tav>
                                        <p:tav tm="100000">
                                          <p:val>
                                            <p:strVal val="#ppt_w"/>
                                          </p:val>
                                        </p:tav>
                                      </p:tavLst>
                                    </p:anim>
                                    <p:anim calcmode="lin" valueType="num">
                                      <p:cBhvr>
                                        <p:cTn id="258" dur="500" fill="hold"/>
                                        <p:tgtEl>
                                          <p:spTgt spid="305"/>
                                        </p:tgtEl>
                                        <p:attrNameLst>
                                          <p:attrName>ppt_h</p:attrName>
                                        </p:attrNameLst>
                                      </p:cBhvr>
                                      <p:tavLst>
                                        <p:tav tm="0">
                                          <p:val>
                                            <p:fltVal val="0"/>
                                          </p:val>
                                        </p:tav>
                                        <p:tav tm="100000">
                                          <p:val>
                                            <p:strVal val="#ppt_h"/>
                                          </p:val>
                                        </p:tav>
                                      </p:tavLst>
                                    </p:anim>
                                    <p:animEffect transition="in" filter="fade">
                                      <p:cBhvr>
                                        <p:cTn id="259" dur="500"/>
                                        <p:tgtEl>
                                          <p:spTgt spid="305"/>
                                        </p:tgtEl>
                                      </p:cBhvr>
                                    </p:animEffect>
                                  </p:childTnLst>
                                </p:cTn>
                              </p:par>
                              <p:par>
                                <p:cTn id="260" presetID="53" presetClass="entr" presetSubtype="16" fill="hold" grpId="0" nodeType="withEffect">
                                  <p:stCondLst>
                                    <p:cond delay="2000"/>
                                  </p:stCondLst>
                                  <p:childTnLst>
                                    <p:set>
                                      <p:cBhvr>
                                        <p:cTn id="261" dur="1" fill="hold">
                                          <p:stCondLst>
                                            <p:cond delay="0"/>
                                          </p:stCondLst>
                                        </p:cTn>
                                        <p:tgtEl>
                                          <p:spTgt spid="306"/>
                                        </p:tgtEl>
                                        <p:attrNameLst>
                                          <p:attrName>style.visibility</p:attrName>
                                        </p:attrNameLst>
                                      </p:cBhvr>
                                      <p:to>
                                        <p:strVal val="visible"/>
                                      </p:to>
                                    </p:set>
                                    <p:anim calcmode="lin" valueType="num">
                                      <p:cBhvr>
                                        <p:cTn id="262" dur="500" fill="hold"/>
                                        <p:tgtEl>
                                          <p:spTgt spid="306"/>
                                        </p:tgtEl>
                                        <p:attrNameLst>
                                          <p:attrName>ppt_w</p:attrName>
                                        </p:attrNameLst>
                                      </p:cBhvr>
                                      <p:tavLst>
                                        <p:tav tm="0">
                                          <p:val>
                                            <p:fltVal val="0"/>
                                          </p:val>
                                        </p:tav>
                                        <p:tav tm="100000">
                                          <p:val>
                                            <p:strVal val="#ppt_w"/>
                                          </p:val>
                                        </p:tav>
                                      </p:tavLst>
                                    </p:anim>
                                    <p:anim calcmode="lin" valueType="num">
                                      <p:cBhvr>
                                        <p:cTn id="263" dur="500" fill="hold"/>
                                        <p:tgtEl>
                                          <p:spTgt spid="306"/>
                                        </p:tgtEl>
                                        <p:attrNameLst>
                                          <p:attrName>ppt_h</p:attrName>
                                        </p:attrNameLst>
                                      </p:cBhvr>
                                      <p:tavLst>
                                        <p:tav tm="0">
                                          <p:val>
                                            <p:fltVal val="0"/>
                                          </p:val>
                                        </p:tav>
                                        <p:tav tm="100000">
                                          <p:val>
                                            <p:strVal val="#ppt_h"/>
                                          </p:val>
                                        </p:tav>
                                      </p:tavLst>
                                    </p:anim>
                                    <p:animEffect transition="in" filter="fade">
                                      <p:cBhvr>
                                        <p:cTn id="264"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6" grpId="0"/>
      <p:bldP spid="248" grpId="0"/>
      <p:bldP spid="249" grpId="0"/>
      <p:bldP spid="250" grpId="0"/>
      <p:bldP spid="251" grpId="0"/>
      <p:bldP spid="252" grpId="0"/>
      <p:bldP spid="253" grpId="0"/>
      <p:bldP spid="254" grpId="0"/>
      <p:bldP spid="255" grpId="0"/>
      <p:bldP spid="261" grpId="0" animBg="1"/>
      <p:bldP spid="263" grpId="0"/>
      <p:bldP spid="265" grpId="0"/>
      <p:bldP spid="266" grpId="0"/>
      <p:bldP spid="267" grpId="0"/>
      <p:bldP spid="268" grpId="0"/>
      <p:bldP spid="269" grpId="0"/>
      <p:bldP spid="270" grpId="0"/>
      <p:bldP spid="271" grpId="0"/>
      <p:bldP spid="272" grpId="0"/>
      <p:bldP spid="278" grpId="0" animBg="1"/>
      <p:bldP spid="280" grpId="0"/>
      <p:bldP spid="282" grpId="0"/>
      <p:bldP spid="283" grpId="0"/>
      <p:bldP spid="284" grpId="0"/>
      <p:bldP spid="285" grpId="0"/>
      <p:bldP spid="286" grpId="0"/>
      <p:bldP spid="287" grpId="0"/>
      <p:bldP spid="288" grpId="0"/>
      <p:bldP spid="289" grpId="0"/>
      <p:bldP spid="295" grpId="0" animBg="1"/>
      <p:bldP spid="297" grpId="0"/>
      <p:bldP spid="299" grpId="0"/>
      <p:bldP spid="300" grpId="0"/>
      <p:bldP spid="301" grpId="0"/>
      <p:bldP spid="302" grpId="0"/>
      <p:bldP spid="303" grpId="0"/>
      <p:bldP spid="304" grpId="0"/>
      <p:bldP spid="305" grpId="0"/>
      <p:bldP spid="3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7</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9" name="矩形 98"/>
          <p:cNvSpPr/>
          <p:nvPr/>
        </p:nvSpPr>
        <p:spPr>
          <a:xfrm>
            <a:off x="6210803" y="2483000"/>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团队协作</a:t>
            </a:r>
          </a:p>
        </p:txBody>
      </p:sp>
      <p:sp>
        <p:nvSpPr>
          <p:cNvPr id="100" name="矩形 99"/>
          <p:cNvSpPr/>
          <p:nvPr/>
        </p:nvSpPr>
        <p:spPr>
          <a:xfrm>
            <a:off x="6210803" y="2860904"/>
            <a:ext cx="319915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沟通交流</a:t>
            </a:r>
          </a:p>
        </p:txBody>
      </p:sp>
      <p:sp>
        <p:nvSpPr>
          <p:cNvPr id="101" name="矩形 100"/>
          <p:cNvSpPr/>
          <p:nvPr/>
        </p:nvSpPr>
        <p:spPr>
          <a:xfrm>
            <a:off x="6210803" y="3256984"/>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业务知识</a:t>
            </a:r>
          </a:p>
        </p:txBody>
      </p:sp>
      <p:sp>
        <p:nvSpPr>
          <p:cNvPr id="102" name="矩形 101"/>
          <p:cNvSpPr/>
          <p:nvPr/>
        </p:nvSpPr>
        <p:spPr>
          <a:xfrm>
            <a:off x="6210803" y="3652992"/>
            <a:ext cx="3415176"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90%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923421"/>
            <a:chOff x="4080015" y="2124888"/>
            <a:chExt cx="2104592" cy="1923421"/>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人物介绍：</a:t>
              </a:r>
            </a:p>
          </p:txBody>
        </p:sp>
        <p:sp>
          <p:nvSpPr>
            <p:cNvPr id="111" name="Rectangle 1"/>
            <p:cNvSpPr>
              <a:spLocks noChangeArrowheads="1"/>
            </p:cNvSpPr>
            <p:nvPr/>
          </p:nvSpPr>
          <p:spPr bwMode="auto">
            <a:xfrm>
              <a:off x="4138622" y="2494062"/>
              <a:ext cx="2045985" cy="1554247"/>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麻省理工大学建筑系硕士，后又获得哈佛大学建筑系博士学位。参加过国内外重大工作。</a:t>
              </a:r>
              <a:endParaRPr lang="zh-CN" sz="16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2" name="组合 111"/>
          <p:cNvGrpSpPr/>
          <p:nvPr/>
        </p:nvGrpSpPr>
        <p:grpSpPr>
          <a:xfrm>
            <a:off x="1703512" y="4522475"/>
            <a:ext cx="2908196" cy="922749"/>
            <a:chOff x="1703512" y="4666491"/>
            <a:chExt cx="2908196" cy="922749"/>
          </a:xfrm>
        </p:grpSpPr>
        <p:sp>
          <p:nvSpPr>
            <p:cNvPr id="113" name="文本框 18"/>
            <p:cNvSpPr txBox="1"/>
            <p:nvPr/>
          </p:nvSpPr>
          <p:spPr>
            <a:xfrm>
              <a:off x="1703512" y="4666491"/>
              <a:ext cx="2088232" cy="769441"/>
            </a:xfrm>
            <a:prstGeom prst="rect">
              <a:avLst/>
            </a:prstGeom>
            <a:noFill/>
          </p:spPr>
          <p:txBody>
            <a:bodyPr wrap="square" rtlCol="0">
              <a:spAutoFit/>
            </a:bodyPr>
            <a:lstStyle/>
            <a:p>
              <a:r>
                <a:rPr lang="en-US" altLang="zh-CN" sz="4400" dirty="0">
                  <a:solidFill>
                    <a:schemeClr val="bg1">
                      <a:lumMod val="50000"/>
                    </a:schemeClr>
                  </a:solidFill>
                  <a:latin typeface="微软雅黑" panose="020B0503020204020204" pitchFamily="34" charset="-122"/>
                  <a:ea typeface="微软雅黑" panose="020B0503020204020204" pitchFamily="34" charset="-122"/>
                </a:rPr>
                <a:t>JSEN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107996"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项目经理</a:t>
              </a: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119" name="图片 1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核心成员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CORE MEMBERS</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3"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68" name="圆角矩形 67"/>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0" name="圆角矩形 69"/>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8</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3">
              <a:off x="3153448" y="2140008"/>
              <a:ext cx="403120" cy="338138"/>
            </a:xfrm>
            <a:custGeom>
              <a:avLst/>
              <a:gdLst>
                <a:gd name="connsiteX0" fmla="*/ 0 w 284318"/>
                <a:gd name="connsiteY0" fmla="*/ 0 h 164768"/>
                <a:gd name="connsiteX1" fmla="*/ 7916 w 284318"/>
                <a:gd name="connsiteY1" fmla="*/ 0 h 164768"/>
                <a:gd name="connsiteX2" fmla="*/ 36481 w 284318"/>
                <a:gd name="connsiteY2" fmla="*/ 19259 h 164768"/>
                <a:gd name="connsiteX3" fmla="*/ 142159 w 284318"/>
                <a:gd name="connsiteY3" fmla="*/ 40594 h 164768"/>
                <a:gd name="connsiteX4" fmla="*/ 247838 w 284318"/>
                <a:gd name="connsiteY4" fmla="*/ 19259 h 164768"/>
                <a:gd name="connsiteX5" fmla="*/ 276402 w 284318"/>
                <a:gd name="connsiteY5" fmla="*/ 0 h 164768"/>
                <a:gd name="connsiteX6" fmla="*/ 284318 w 284318"/>
                <a:gd name="connsiteY6" fmla="*/ 0 h 164768"/>
                <a:gd name="connsiteX7" fmla="*/ 284318 w 284318"/>
                <a:gd name="connsiteY7" fmla="*/ 164768 h 164768"/>
                <a:gd name="connsiteX8" fmla="*/ 271691 w 284318"/>
                <a:gd name="connsiteY8" fmla="*/ 164768 h 164768"/>
                <a:gd name="connsiteX9" fmla="*/ 247838 w 284318"/>
                <a:gd name="connsiteY9" fmla="*/ 148686 h 164768"/>
                <a:gd name="connsiteX10" fmla="*/ 142159 w 284318"/>
                <a:gd name="connsiteY10" fmla="*/ 127350 h 164768"/>
                <a:gd name="connsiteX11" fmla="*/ 36481 w 284318"/>
                <a:gd name="connsiteY11" fmla="*/ 148686 h 164768"/>
                <a:gd name="connsiteX12" fmla="*/ 12627 w 284318"/>
                <a:gd name="connsiteY12" fmla="*/ 164768 h 164768"/>
                <a:gd name="connsiteX13" fmla="*/ 0 w 284318"/>
                <a:gd name="connsiteY13" fmla="*/ 164768 h 16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4318" h="16476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zh-CN" altLang="en-US" b="1" dirty="0">
                <a:solidFill>
                  <a:schemeClr val="tx1">
                    <a:lumMod val="65000"/>
                    <a:lumOff val="35000"/>
                  </a:schemeClr>
                </a:solidFill>
                <a:latin typeface="DIN-BoldItalic" pitchFamily="50" charset="0"/>
              </a:endParaRPr>
            </a:p>
          </p:txBody>
        </p:sp>
        <p:sp>
          <p:nvSpPr>
            <p:cNvPr id="74" name="椭圆 73"/>
            <p:cNvSpPr/>
            <p:nvPr/>
          </p:nvSpPr>
          <p:spPr>
            <a:xfrm>
              <a:off x="3343511" y="1739094"/>
              <a:ext cx="552628" cy="552628"/>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03"/>
              <p:cNvSpPr/>
              <p:nvPr/>
            </p:nvSpPr>
            <p:spPr bwMode="auto">
              <a:xfrm>
                <a:off x="6103938" y="3413125"/>
                <a:ext cx="46038" cy="84138"/>
              </a:xfrm>
              <a:custGeom>
                <a:avLst/>
                <a:gdLst>
                  <a:gd name="T0" fmla="*/ 2 w 12"/>
                  <a:gd name="T1" fmla="*/ 22 h 22"/>
                  <a:gd name="T2" fmla="*/ 10 w 12"/>
                  <a:gd name="T3" fmla="*/ 22 h 22"/>
                  <a:gd name="T4" fmla="*/ 12 w 12"/>
                  <a:gd name="T5" fmla="*/ 20 h 22"/>
                  <a:gd name="T6" fmla="*/ 12 w 12"/>
                  <a:gd name="T7" fmla="*/ 2 h 22"/>
                  <a:gd name="T8" fmla="*/ 10 w 12"/>
                  <a:gd name="T9" fmla="*/ 0 h 22"/>
                  <a:gd name="T10" fmla="*/ 2 w 12"/>
                  <a:gd name="T11" fmla="*/ 0 h 22"/>
                  <a:gd name="T12" fmla="*/ 0 w 12"/>
                  <a:gd name="T13" fmla="*/ 2 h 22"/>
                  <a:gd name="T14" fmla="*/ 0 w 12"/>
                  <a:gd name="T15" fmla="*/ 20 h 22"/>
                  <a:gd name="T16" fmla="*/ 2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204"/>
              <p:cNvSpPr/>
              <p:nvPr/>
            </p:nvSpPr>
            <p:spPr bwMode="auto">
              <a:xfrm>
                <a:off x="6313488" y="3413125"/>
                <a:ext cx="46038" cy="84138"/>
              </a:xfrm>
              <a:custGeom>
                <a:avLst/>
                <a:gdLst>
                  <a:gd name="T0" fmla="*/ 3 w 12"/>
                  <a:gd name="T1" fmla="*/ 22 h 22"/>
                  <a:gd name="T2" fmla="*/ 10 w 12"/>
                  <a:gd name="T3" fmla="*/ 22 h 22"/>
                  <a:gd name="T4" fmla="*/ 12 w 12"/>
                  <a:gd name="T5" fmla="*/ 20 h 22"/>
                  <a:gd name="T6" fmla="*/ 12 w 12"/>
                  <a:gd name="T7" fmla="*/ 2 h 22"/>
                  <a:gd name="T8" fmla="*/ 10 w 12"/>
                  <a:gd name="T9" fmla="*/ 0 h 22"/>
                  <a:gd name="T10" fmla="*/ 3 w 12"/>
                  <a:gd name="T11" fmla="*/ 0 h 22"/>
                  <a:gd name="T12" fmla="*/ 0 w 12"/>
                  <a:gd name="T13" fmla="*/ 2 h 22"/>
                  <a:gd name="T14" fmla="*/ 0 w 12"/>
                  <a:gd name="T15" fmla="*/ 20 h 22"/>
                  <a:gd name="T16" fmla="*/ 3 w 1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205"/>
              <p:cNvSpPr>
                <a:spLocks noEditPoints="1"/>
              </p:cNvSpPr>
              <p:nvPr/>
            </p:nvSpPr>
            <p:spPr bwMode="auto">
              <a:xfrm>
                <a:off x="6030913" y="3444875"/>
                <a:ext cx="404813" cy="360363"/>
              </a:xfrm>
              <a:custGeom>
                <a:avLst/>
                <a:gdLst>
                  <a:gd name="T0" fmla="*/ 94 w 106"/>
                  <a:gd name="T1" fmla="*/ 0 h 95"/>
                  <a:gd name="T2" fmla="*/ 91 w 106"/>
                  <a:gd name="T3" fmla="*/ 0 h 95"/>
                  <a:gd name="T4" fmla="*/ 91 w 106"/>
                  <a:gd name="T5" fmla="*/ 12 h 95"/>
                  <a:gd name="T6" fmla="*/ 84 w 106"/>
                  <a:gd name="T7" fmla="*/ 18 h 95"/>
                  <a:gd name="T8" fmla="*/ 77 w 106"/>
                  <a:gd name="T9" fmla="*/ 18 h 95"/>
                  <a:gd name="T10" fmla="*/ 70 w 106"/>
                  <a:gd name="T11" fmla="*/ 12 h 95"/>
                  <a:gd name="T12" fmla="*/ 70 w 106"/>
                  <a:gd name="T13" fmla="*/ 0 h 95"/>
                  <a:gd name="T14" fmla="*/ 36 w 106"/>
                  <a:gd name="T15" fmla="*/ 0 h 95"/>
                  <a:gd name="T16" fmla="*/ 36 w 106"/>
                  <a:gd name="T17" fmla="*/ 12 h 95"/>
                  <a:gd name="T18" fmla="*/ 29 w 106"/>
                  <a:gd name="T19" fmla="*/ 18 h 95"/>
                  <a:gd name="T20" fmla="*/ 21 w 106"/>
                  <a:gd name="T21" fmla="*/ 18 h 95"/>
                  <a:gd name="T22" fmla="*/ 15 w 106"/>
                  <a:gd name="T23" fmla="*/ 12 h 95"/>
                  <a:gd name="T24" fmla="*/ 15 w 106"/>
                  <a:gd name="T25" fmla="*/ 0 h 95"/>
                  <a:gd name="T26" fmla="*/ 12 w 106"/>
                  <a:gd name="T27" fmla="*/ 0 h 95"/>
                  <a:gd name="T28" fmla="*/ 0 w 106"/>
                  <a:gd name="T29" fmla="*/ 13 h 95"/>
                  <a:gd name="T30" fmla="*/ 0 w 106"/>
                  <a:gd name="T31" fmla="*/ 36 h 95"/>
                  <a:gd name="T32" fmla="*/ 0 w 106"/>
                  <a:gd name="T33" fmla="*/ 83 h 95"/>
                  <a:gd name="T34" fmla="*/ 12 w 106"/>
                  <a:gd name="T35" fmla="*/ 95 h 95"/>
                  <a:gd name="T36" fmla="*/ 94 w 106"/>
                  <a:gd name="T37" fmla="*/ 95 h 95"/>
                  <a:gd name="T38" fmla="*/ 106 w 106"/>
                  <a:gd name="T39" fmla="*/ 83 h 95"/>
                  <a:gd name="T40" fmla="*/ 106 w 106"/>
                  <a:gd name="T41" fmla="*/ 36 h 95"/>
                  <a:gd name="T42" fmla="*/ 106 w 106"/>
                  <a:gd name="T43" fmla="*/ 13 h 95"/>
                  <a:gd name="T44" fmla="*/ 94 w 106"/>
                  <a:gd name="T45" fmla="*/ 0 h 95"/>
                  <a:gd name="T46" fmla="*/ 98 w 106"/>
                  <a:gd name="T47" fmla="*/ 83 h 95"/>
                  <a:gd name="T48" fmla="*/ 94 w 106"/>
                  <a:gd name="T49" fmla="*/ 88 h 95"/>
                  <a:gd name="T50" fmla="*/ 12 w 106"/>
                  <a:gd name="T51" fmla="*/ 88 h 95"/>
                  <a:gd name="T52" fmla="*/ 8 w 106"/>
                  <a:gd name="T53" fmla="*/ 83 h 95"/>
                  <a:gd name="T54" fmla="*/ 8 w 106"/>
                  <a:gd name="T55" fmla="*/ 36 h 95"/>
                  <a:gd name="T56" fmla="*/ 98 w 106"/>
                  <a:gd name="T57" fmla="*/ 36 h 95"/>
                  <a:gd name="T58" fmla="*/ 98 w 106"/>
                  <a:gd name="T59" fmla="*/ 8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 h="9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216"/>
              <p:cNvSpPr>
                <a:spLocks noEditPoints="1"/>
              </p:cNvSpPr>
              <p:nvPr/>
            </p:nvSpPr>
            <p:spPr bwMode="auto">
              <a:xfrm>
                <a:off x="5753100" y="3208338"/>
                <a:ext cx="427038" cy="604838"/>
              </a:xfrm>
              <a:custGeom>
                <a:avLst/>
                <a:gdLst>
                  <a:gd name="T0" fmla="*/ 111 w 112"/>
                  <a:gd name="T1" fmla="*/ 23 h 159"/>
                  <a:gd name="T2" fmla="*/ 106 w 112"/>
                  <a:gd name="T3" fmla="*/ 19 h 159"/>
                  <a:gd name="T4" fmla="*/ 83 w 112"/>
                  <a:gd name="T5" fmla="*/ 2 h 159"/>
                  <a:gd name="T6" fmla="*/ 77 w 112"/>
                  <a:gd name="T7" fmla="*/ 0 h 159"/>
                  <a:gd name="T8" fmla="*/ 70 w 112"/>
                  <a:gd name="T9" fmla="*/ 0 h 159"/>
                  <a:gd name="T10" fmla="*/ 68 w 112"/>
                  <a:gd name="T11" fmla="*/ 10 h 159"/>
                  <a:gd name="T12" fmla="*/ 56 w 112"/>
                  <a:gd name="T13" fmla="*/ 50 h 159"/>
                  <a:gd name="T14" fmla="*/ 56 w 112"/>
                  <a:gd name="T15" fmla="*/ 51 h 159"/>
                  <a:gd name="T16" fmla="*/ 56 w 112"/>
                  <a:gd name="T17" fmla="*/ 50 h 159"/>
                  <a:gd name="T18" fmla="*/ 45 w 112"/>
                  <a:gd name="T19" fmla="*/ 10 h 159"/>
                  <a:gd name="T20" fmla="*/ 43 w 112"/>
                  <a:gd name="T21" fmla="*/ 0 h 159"/>
                  <a:gd name="T22" fmla="*/ 35 w 112"/>
                  <a:gd name="T23" fmla="*/ 0 h 159"/>
                  <a:gd name="T24" fmla="*/ 28 w 112"/>
                  <a:gd name="T25" fmla="*/ 4 h 159"/>
                  <a:gd name="T26" fmla="*/ 0 w 112"/>
                  <a:gd name="T27" fmla="*/ 44 h 159"/>
                  <a:gd name="T28" fmla="*/ 0 w 112"/>
                  <a:gd name="T29" fmla="*/ 44 h 159"/>
                  <a:gd name="T30" fmla="*/ 0 w 112"/>
                  <a:gd name="T31" fmla="*/ 45 h 159"/>
                  <a:gd name="T32" fmla="*/ 2 w 112"/>
                  <a:gd name="T33" fmla="*/ 48 h 159"/>
                  <a:gd name="T34" fmla="*/ 9 w 112"/>
                  <a:gd name="T35" fmla="*/ 61 h 159"/>
                  <a:gd name="T36" fmla="*/ 29 w 112"/>
                  <a:gd name="T37" fmla="*/ 72 h 159"/>
                  <a:gd name="T38" fmla="*/ 29 w 112"/>
                  <a:gd name="T39" fmla="*/ 84 h 159"/>
                  <a:gd name="T40" fmla="*/ 34 w 112"/>
                  <a:gd name="T41" fmla="*/ 159 h 159"/>
                  <a:gd name="T42" fmla="*/ 55 w 112"/>
                  <a:gd name="T43" fmla="*/ 84 h 159"/>
                  <a:gd name="T44" fmla="*/ 60 w 112"/>
                  <a:gd name="T45" fmla="*/ 159 h 159"/>
                  <a:gd name="T46" fmla="*/ 67 w 112"/>
                  <a:gd name="T47" fmla="*/ 145 h 159"/>
                  <a:gd name="T48" fmla="*/ 76 w 112"/>
                  <a:gd name="T49" fmla="*/ 59 h 159"/>
                  <a:gd name="T50" fmla="*/ 110 w 112"/>
                  <a:gd name="T51" fmla="*/ 41 h 159"/>
                  <a:gd name="T52" fmla="*/ 112 w 112"/>
                  <a:gd name="T53" fmla="*/ 24 h 159"/>
                  <a:gd name="T54" fmla="*/ 27 w 112"/>
                  <a:gd name="T55" fmla="*/ 51 h 159"/>
                  <a:gd name="T56" fmla="*/ 21 w 112"/>
                  <a:gd name="T57" fmla="*/ 40 h 159"/>
                  <a:gd name="T58" fmla="*/ 30 w 112"/>
                  <a:gd name="T59" fmla="*/ 55 h 159"/>
                  <a:gd name="T60" fmla="*/ 68 w 112"/>
                  <a:gd name="T61" fmla="*/ 39 h 159"/>
                  <a:gd name="T62" fmla="*/ 82 w 112"/>
                  <a:gd name="T63" fmla="*/ 25 h 159"/>
                  <a:gd name="T64" fmla="*/ 88 w 112"/>
                  <a:gd name="T65" fmla="*/ 3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59">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217"/>
              <p:cNvSpPr/>
              <p:nvPr/>
            </p:nvSpPr>
            <p:spPr bwMode="auto">
              <a:xfrm>
                <a:off x="5946775" y="3201988"/>
                <a:ext cx="42863" cy="44450"/>
              </a:xfrm>
              <a:custGeom>
                <a:avLst/>
                <a:gdLst>
                  <a:gd name="T0" fmla="*/ 22 w 27"/>
                  <a:gd name="T1" fmla="*/ 0 h 28"/>
                  <a:gd name="T2" fmla="*/ 27 w 27"/>
                  <a:gd name="T3" fmla="*/ 16 h 28"/>
                  <a:gd name="T4" fmla="*/ 12 w 27"/>
                  <a:gd name="T5" fmla="*/ 28 h 28"/>
                  <a:gd name="T6" fmla="*/ 0 w 27"/>
                  <a:gd name="T7" fmla="*/ 16 h 28"/>
                  <a:gd name="T8" fmla="*/ 5 w 27"/>
                  <a:gd name="T9" fmla="*/ 0 h 28"/>
                  <a:gd name="T10" fmla="*/ 22 w 27"/>
                  <a:gd name="T11" fmla="*/ 0 h 28"/>
                </a:gdLst>
                <a:ahLst/>
                <a:cxnLst>
                  <a:cxn ang="0">
                    <a:pos x="T0" y="T1"/>
                  </a:cxn>
                  <a:cxn ang="0">
                    <a:pos x="T2" y="T3"/>
                  </a:cxn>
                  <a:cxn ang="0">
                    <a:pos x="T4" y="T5"/>
                  </a:cxn>
                  <a:cxn ang="0">
                    <a:pos x="T6" y="T7"/>
                  </a:cxn>
                  <a:cxn ang="0">
                    <a:pos x="T8" y="T9"/>
                  </a:cxn>
                  <a:cxn ang="0">
                    <a:pos x="T10" y="T11"/>
                  </a:cxn>
                </a:cxnLst>
                <a:rect l="0" t="0" r="r" b="b"/>
                <a:pathLst>
                  <a:path w="27" h="28">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218"/>
              <p:cNvSpPr/>
              <p:nvPr/>
            </p:nvSpPr>
            <p:spPr bwMode="auto">
              <a:xfrm>
                <a:off x="5946775" y="3232150"/>
                <a:ext cx="42863" cy="185738"/>
              </a:xfrm>
              <a:custGeom>
                <a:avLst/>
                <a:gdLst>
                  <a:gd name="T0" fmla="*/ 22 w 27"/>
                  <a:gd name="T1" fmla="*/ 0 h 117"/>
                  <a:gd name="T2" fmla="*/ 27 w 27"/>
                  <a:gd name="T3" fmla="*/ 105 h 117"/>
                  <a:gd name="T4" fmla="*/ 12 w 27"/>
                  <a:gd name="T5" fmla="*/ 117 h 117"/>
                  <a:gd name="T6" fmla="*/ 0 w 27"/>
                  <a:gd name="T7" fmla="*/ 105 h 117"/>
                  <a:gd name="T8" fmla="*/ 5 w 27"/>
                  <a:gd name="T9" fmla="*/ 0 h 117"/>
                  <a:gd name="T10" fmla="*/ 22 w 27"/>
                  <a:gd name="T11" fmla="*/ 0 h 117"/>
                </a:gdLst>
                <a:ahLst/>
                <a:cxnLst>
                  <a:cxn ang="0">
                    <a:pos x="T0" y="T1"/>
                  </a:cxn>
                  <a:cxn ang="0">
                    <a:pos x="T2" y="T3"/>
                  </a:cxn>
                  <a:cxn ang="0">
                    <a:pos x="T4" y="T5"/>
                  </a:cxn>
                  <a:cxn ang="0">
                    <a:pos x="T6" y="T7"/>
                  </a:cxn>
                  <a:cxn ang="0">
                    <a:pos x="T8" y="T9"/>
                  </a:cxn>
                  <a:cxn ang="0">
                    <a:pos x="T10" y="T11"/>
                  </a:cxn>
                </a:cxnLst>
                <a:rect l="0" t="0" r="r" b="b"/>
                <a:pathLst>
                  <a:path w="27" h="11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DIN-BoldItalic" pitchFamily="50" charset="0"/>
            </a:endParaRPr>
          </a:p>
        </p:txBody>
      </p:sp>
      <p:sp>
        <p:nvSpPr>
          <p:cNvPr id="98" name="椭圆 97"/>
          <p:cNvSpPr/>
          <p:nvPr/>
        </p:nvSpPr>
        <p:spPr>
          <a:xfrm>
            <a:off x="1831902" y="2352012"/>
            <a:ext cx="1616138" cy="1617237"/>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a:noFill/>
          </a:ln>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9" name="矩形 98"/>
          <p:cNvSpPr/>
          <p:nvPr/>
        </p:nvSpPr>
        <p:spPr>
          <a:xfrm>
            <a:off x="6210803" y="2483000"/>
            <a:ext cx="3312368"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团队协作</a:t>
            </a:r>
          </a:p>
        </p:txBody>
      </p:sp>
      <p:sp>
        <p:nvSpPr>
          <p:cNvPr id="100" name="矩形 99"/>
          <p:cNvSpPr/>
          <p:nvPr/>
        </p:nvSpPr>
        <p:spPr>
          <a:xfrm>
            <a:off x="6210803" y="2860904"/>
            <a:ext cx="244827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沟通交流</a:t>
            </a:r>
          </a:p>
        </p:txBody>
      </p:sp>
      <p:sp>
        <p:nvSpPr>
          <p:cNvPr id="101" name="矩形 100"/>
          <p:cNvSpPr/>
          <p:nvPr/>
        </p:nvSpPr>
        <p:spPr>
          <a:xfrm>
            <a:off x="6210803" y="3256984"/>
            <a:ext cx="3888432"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业务知识</a:t>
            </a:r>
          </a:p>
        </p:txBody>
      </p:sp>
      <p:sp>
        <p:nvSpPr>
          <p:cNvPr id="102" name="矩形 101"/>
          <p:cNvSpPr/>
          <p:nvPr/>
        </p:nvSpPr>
        <p:spPr>
          <a:xfrm>
            <a:off x="6210803" y="3652992"/>
            <a:ext cx="2160240"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latin typeface="微软雅黑" panose="020B0503020204020204" pitchFamily="34" charset="-122"/>
                <a:ea typeface="微软雅黑" panose="020B0503020204020204" pitchFamily="34" charset="-122"/>
              </a:rPr>
              <a:t>情绪管理</a:t>
            </a:r>
          </a:p>
        </p:txBody>
      </p:sp>
      <p:sp>
        <p:nvSpPr>
          <p:cNvPr id="103" name="文本框 5"/>
          <p:cNvSpPr txBox="1"/>
          <p:nvPr/>
        </p:nvSpPr>
        <p:spPr>
          <a:xfrm>
            <a:off x="6210803" y="2060848"/>
            <a:ext cx="1224136" cy="400110"/>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技能</a:t>
            </a:r>
            <a:r>
              <a:rPr lang="zh-CN" altLang="en-US" b="1" dirty="0">
                <a:solidFill>
                  <a:schemeClr val="bg1"/>
                </a:solidFill>
                <a:latin typeface="微软雅黑" panose="020B0503020204020204" pitchFamily="34" charset="-122"/>
                <a:ea typeface="微软雅黑" panose="020B0503020204020204" pitchFamily="34" charset="-122"/>
              </a:rPr>
              <a:t>：</a:t>
            </a:r>
          </a:p>
        </p:txBody>
      </p:sp>
      <p:sp>
        <p:nvSpPr>
          <p:cNvPr id="104" name="文本框 9"/>
          <p:cNvSpPr txBox="1"/>
          <p:nvPr/>
        </p:nvSpPr>
        <p:spPr>
          <a:xfrm>
            <a:off x="10212451" y="251182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80%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5" name="文本框 40"/>
          <p:cNvSpPr txBox="1"/>
          <p:nvPr/>
        </p:nvSpPr>
        <p:spPr>
          <a:xfrm>
            <a:off x="10207247" y="3280484"/>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6" name="文本框 41"/>
          <p:cNvSpPr txBox="1"/>
          <p:nvPr/>
        </p:nvSpPr>
        <p:spPr>
          <a:xfrm>
            <a:off x="10207247" y="3676492"/>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50%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文本框 42"/>
          <p:cNvSpPr txBox="1"/>
          <p:nvPr/>
        </p:nvSpPr>
        <p:spPr>
          <a:xfrm>
            <a:off x="10210052" y="2907905"/>
            <a:ext cx="648072" cy="307777"/>
          </a:xfrm>
          <a:prstGeom prst="rect">
            <a:avLst/>
          </a:prstGeom>
          <a:noFill/>
        </p:spPr>
        <p:txBody>
          <a:bodyPr wrap="square" rtlCol="0">
            <a:spAutoFit/>
          </a:bodyPr>
          <a:lstStyle/>
          <a:p>
            <a:pPr algn="ctr"/>
            <a:r>
              <a:rPr lang="en-US" altLang="zh-CN" sz="1400" b="1" dirty="0">
                <a:solidFill>
                  <a:schemeClr val="bg1">
                    <a:lumMod val="50000"/>
                  </a:schemeClr>
                </a:solidFill>
                <a:latin typeface="微软雅黑" panose="020B0503020204020204" pitchFamily="34" charset="-122"/>
                <a:ea typeface="微软雅黑" panose="020B0503020204020204" pitchFamily="34" charset="-122"/>
              </a:rPr>
              <a:t>70%</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文本框 11"/>
          <p:cNvSpPr txBox="1"/>
          <p:nvPr/>
        </p:nvSpPr>
        <p:spPr>
          <a:xfrm>
            <a:off x="7013975" y="3163333"/>
            <a:ext cx="906077"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3937347" y="2297667"/>
            <a:ext cx="2104592" cy="1635893"/>
            <a:chOff x="4080015" y="2124888"/>
            <a:chExt cx="2104592" cy="1635893"/>
          </a:xfrm>
        </p:grpSpPr>
        <p:sp>
          <p:nvSpPr>
            <p:cNvPr id="110" name="文本框 10"/>
            <p:cNvSpPr txBox="1"/>
            <p:nvPr/>
          </p:nvSpPr>
          <p:spPr>
            <a:xfrm>
              <a:off x="4080015" y="2124888"/>
              <a:ext cx="1729539" cy="400110"/>
            </a:xfrm>
            <a:prstGeom prst="rect">
              <a:avLst/>
            </a:prstGeom>
            <a:noFill/>
          </p:spPr>
          <p:txBody>
            <a:bodyPr wrap="square" rtlCol="0">
              <a:spAutoFit/>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人物介绍：</a:t>
              </a:r>
            </a:p>
          </p:txBody>
        </p:sp>
        <p:sp>
          <p:nvSpPr>
            <p:cNvPr id="111" name="Rectangle 1"/>
            <p:cNvSpPr>
              <a:spLocks noChangeArrowheads="1"/>
            </p:cNvSpPr>
            <p:nvPr/>
          </p:nvSpPr>
          <p:spPr bwMode="auto">
            <a:xfrm>
              <a:off x="4138622" y="2575865"/>
              <a:ext cx="2045985" cy="1184916"/>
            </a:xfrm>
            <a:prstGeom prst="rect">
              <a:avLst/>
            </a:prstGeom>
            <a:noFill/>
            <a:ln>
              <a:noFill/>
            </a:ln>
            <a:effectLst/>
          </p:spPr>
          <p:txBody>
            <a:bodyPr vert="horz" wrap="square" lIns="0" tIns="0" rIns="0" bIns="76176"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buFontTx/>
                <a:buNone/>
              </a:pPr>
              <a:r>
                <a:rPr lang="zh-CN" sz="1600" dirty="0">
                  <a:solidFill>
                    <a:schemeClr val="bg1">
                      <a:lumMod val="50000"/>
                    </a:schemeClr>
                  </a:solidFill>
                  <a:latin typeface="微软雅黑" panose="020B0503020204020204" pitchFamily="34" charset="-122"/>
                  <a:ea typeface="微软雅黑" panose="020B0503020204020204" pitchFamily="34" charset="-122"/>
                </a:rPr>
                <a:t>上海复旦大学哲学系毕业，之后取得香港浸会大学传播硕士学位。 </a:t>
              </a:r>
            </a:p>
          </p:txBody>
        </p:sp>
      </p:grpSp>
      <p:grpSp>
        <p:nvGrpSpPr>
          <p:cNvPr id="112" name="组合 111"/>
          <p:cNvGrpSpPr/>
          <p:nvPr/>
        </p:nvGrpSpPr>
        <p:grpSpPr>
          <a:xfrm>
            <a:off x="1703512" y="4522475"/>
            <a:ext cx="3369860" cy="922749"/>
            <a:chOff x="1703512" y="4666491"/>
            <a:chExt cx="3369860" cy="922749"/>
          </a:xfrm>
        </p:grpSpPr>
        <p:sp>
          <p:nvSpPr>
            <p:cNvPr id="113" name="文本框 18"/>
            <p:cNvSpPr txBox="1"/>
            <p:nvPr/>
          </p:nvSpPr>
          <p:spPr>
            <a:xfrm>
              <a:off x="1703512" y="4666491"/>
              <a:ext cx="2088232" cy="769441"/>
            </a:xfrm>
            <a:prstGeom prst="rect">
              <a:avLst/>
            </a:prstGeom>
            <a:noFill/>
          </p:spPr>
          <p:txBody>
            <a:bodyPr wrap="square" rtlCol="0">
              <a:spAutoFit/>
            </a:bodyPr>
            <a:lstStyle/>
            <a:p>
              <a:r>
                <a:rPr lang="en-US" altLang="zh-CN" sz="4400" dirty="0">
                  <a:solidFill>
                    <a:schemeClr val="bg1">
                      <a:lumMod val="50000"/>
                    </a:schemeClr>
                  </a:solidFill>
                  <a:latin typeface="微软雅黑" panose="020B0503020204020204" pitchFamily="34" charset="-122"/>
                  <a:ea typeface="微软雅黑" panose="020B0503020204020204" pitchFamily="34" charset="-122"/>
                </a:rPr>
                <a:t>DAIEN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8"/>
              <a:ext cx="1569660" cy="369332"/>
            </a:xfrm>
            <a:prstGeom prst="rect">
              <a:avLst/>
            </a:prstGeom>
          </p:spPr>
          <p:txBody>
            <a:bodyPr wrap="none">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人力资源经理</a:t>
              </a: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5" y="4724126"/>
              <a:ext cx="2556284" cy="584775"/>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工作岗位说明及日常工作内容阐述。</a:t>
              </a:r>
            </a:p>
          </p:txBody>
        </p:sp>
        <p:pic>
          <p:nvPicPr>
            <p:cNvPr id="119" name="图片 1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35742" y1="45898" x2="35742" y2="45898"/>
                          <a14:backgroundMark x1="34570" y1="53906" x2="34570" y2="53906"/>
                        </a14:backgroundRemoval>
                      </a14:imgEffect>
                    </a14:imgLayer>
                  </a14:imgProps>
                </a:ext>
                <a:ext uri="{28A0092B-C50C-407E-A947-70E740481C1C}">
                  <a14:useLocalDpi xmlns:a14="http://schemas.microsoft.com/office/drawing/2010/main" val="0"/>
                </a:ext>
              </a:extLst>
            </a:blip>
            <a:srcRect/>
            <a:stretch>
              <a:fillRect/>
            </a:stretch>
          </p:blipFill>
          <p:spPr>
            <a:xfrm>
              <a:off x="7878872" y="4762457"/>
              <a:ext cx="504000" cy="504000"/>
            </a:xfrm>
            <a:prstGeom prst="ellipse">
              <a:avLst/>
            </a:prstGeom>
            <a:solidFill>
              <a:srgbClr val="C00000"/>
            </a:solidFill>
          </p:spPr>
        </p:pic>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500"/>
                                  </p:stCondLst>
                                  <p:childTnLst>
                                    <p:set>
                                      <p:cBhvr>
                                        <p:cTn id="16" dur="1" fill="hold">
                                          <p:stCondLst>
                                            <p:cond delay="0"/>
                                          </p:stCondLst>
                                        </p:cTn>
                                        <p:tgtEl>
                                          <p:spTgt spid="98"/>
                                        </p:tgtEl>
                                        <p:attrNameLst>
                                          <p:attrName>style.visibility</p:attrName>
                                        </p:attrNameLst>
                                      </p:cBhvr>
                                      <p:to>
                                        <p:strVal val="visible"/>
                                      </p:to>
                                    </p:set>
                                    <p:anim calcmode="lin" valueType="num">
                                      <p:cBhvr>
                                        <p:cTn id="17" dur="500" fill="hold"/>
                                        <p:tgtEl>
                                          <p:spTgt spid="98"/>
                                        </p:tgtEl>
                                        <p:attrNameLst>
                                          <p:attrName>ppt_w</p:attrName>
                                        </p:attrNameLst>
                                      </p:cBhvr>
                                      <p:tavLst>
                                        <p:tav tm="0">
                                          <p:val>
                                            <p:fltVal val="0"/>
                                          </p:val>
                                        </p:tav>
                                        <p:tav tm="100000">
                                          <p:val>
                                            <p:strVal val="#ppt_w"/>
                                          </p:val>
                                        </p:tav>
                                      </p:tavLst>
                                    </p:anim>
                                    <p:anim calcmode="lin" valueType="num">
                                      <p:cBhvr>
                                        <p:cTn id="18" dur="500" fill="hold"/>
                                        <p:tgtEl>
                                          <p:spTgt spid="98"/>
                                        </p:tgtEl>
                                        <p:attrNameLst>
                                          <p:attrName>ppt_h</p:attrName>
                                        </p:attrNameLst>
                                      </p:cBhvr>
                                      <p:tavLst>
                                        <p:tav tm="0">
                                          <p:val>
                                            <p:fltVal val="0"/>
                                          </p:val>
                                        </p:tav>
                                        <p:tav tm="100000">
                                          <p:val>
                                            <p:strVal val="#ppt_h"/>
                                          </p:val>
                                        </p:tav>
                                      </p:tavLst>
                                    </p:anim>
                                    <p:animEffect transition="in" filter="fade">
                                      <p:cBhvr>
                                        <p:cTn id="19" dur="500"/>
                                        <p:tgtEl>
                                          <p:spTgt spid="98"/>
                                        </p:tgtEl>
                                      </p:cBhvr>
                                    </p:animEffect>
                                  </p:childTnLst>
                                </p:cTn>
                              </p:par>
                              <p:par>
                                <p:cTn id="20" presetID="53" presetClass="entr" presetSubtype="16" fill="hold" nodeType="withEffect">
                                  <p:stCondLst>
                                    <p:cond delay="1000"/>
                                  </p:stCondLst>
                                  <p:childTnLst>
                                    <p:set>
                                      <p:cBhvr>
                                        <p:cTn id="21" dur="1" fill="hold">
                                          <p:stCondLst>
                                            <p:cond delay="0"/>
                                          </p:stCondLst>
                                        </p:cTn>
                                        <p:tgtEl>
                                          <p:spTgt spid="109"/>
                                        </p:tgtEl>
                                        <p:attrNameLst>
                                          <p:attrName>style.visibility</p:attrName>
                                        </p:attrNameLst>
                                      </p:cBhvr>
                                      <p:to>
                                        <p:strVal val="visible"/>
                                      </p:to>
                                    </p:set>
                                    <p:anim calcmode="lin" valueType="num">
                                      <p:cBhvr>
                                        <p:cTn id="22" dur="500" fill="hold"/>
                                        <p:tgtEl>
                                          <p:spTgt spid="109"/>
                                        </p:tgtEl>
                                        <p:attrNameLst>
                                          <p:attrName>ppt_w</p:attrName>
                                        </p:attrNameLst>
                                      </p:cBhvr>
                                      <p:tavLst>
                                        <p:tav tm="0">
                                          <p:val>
                                            <p:fltVal val="0"/>
                                          </p:val>
                                        </p:tav>
                                        <p:tav tm="100000">
                                          <p:val>
                                            <p:strVal val="#ppt_w"/>
                                          </p:val>
                                        </p:tav>
                                      </p:tavLst>
                                    </p:anim>
                                    <p:anim calcmode="lin" valueType="num">
                                      <p:cBhvr>
                                        <p:cTn id="23" dur="500" fill="hold"/>
                                        <p:tgtEl>
                                          <p:spTgt spid="109"/>
                                        </p:tgtEl>
                                        <p:attrNameLst>
                                          <p:attrName>ppt_h</p:attrName>
                                        </p:attrNameLst>
                                      </p:cBhvr>
                                      <p:tavLst>
                                        <p:tav tm="0">
                                          <p:val>
                                            <p:fltVal val="0"/>
                                          </p:val>
                                        </p:tav>
                                        <p:tav tm="100000">
                                          <p:val>
                                            <p:strVal val="#ppt_h"/>
                                          </p:val>
                                        </p:tav>
                                      </p:tavLst>
                                    </p:anim>
                                    <p:animEffect transition="in" filter="fade">
                                      <p:cBhvr>
                                        <p:cTn id="24" dur="500"/>
                                        <p:tgtEl>
                                          <p:spTgt spid="109"/>
                                        </p:tgtEl>
                                      </p:cBhvr>
                                    </p:animEffect>
                                  </p:childTnLst>
                                </p:cTn>
                              </p:par>
                              <p:par>
                                <p:cTn id="25" presetID="53" presetClass="entr" presetSubtype="16" fill="hold" grpId="0" nodeType="withEffect">
                                  <p:stCondLst>
                                    <p:cond delay="150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par>
                                <p:cTn id="30" presetID="53" presetClass="entr" presetSubtype="16" fill="hold" grpId="0" nodeType="withEffect">
                                  <p:stCondLst>
                                    <p:cond delay="150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fltVal val="0"/>
                                          </p:val>
                                        </p:tav>
                                        <p:tav tm="100000">
                                          <p:val>
                                            <p:strVal val="#ppt_h"/>
                                          </p:val>
                                        </p:tav>
                                      </p:tavLst>
                                    </p:anim>
                                    <p:animEffect transition="in" filter="fade">
                                      <p:cBhvr>
                                        <p:cTn id="34" dur="500"/>
                                        <p:tgtEl>
                                          <p:spTgt spid="10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par>
                                <p:cTn id="40" presetID="53" presetClass="entr" presetSubtype="16" fill="hold" grpId="0" nodeType="withEffect">
                                  <p:stCondLst>
                                    <p:cond delay="1500"/>
                                  </p:stCondLst>
                                  <p:childTnLst>
                                    <p:set>
                                      <p:cBhvr>
                                        <p:cTn id="41" dur="1" fill="hold">
                                          <p:stCondLst>
                                            <p:cond delay="0"/>
                                          </p:stCondLst>
                                        </p:cTn>
                                        <p:tgtEl>
                                          <p:spTgt spid="102"/>
                                        </p:tgtEl>
                                        <p:attrNameLst>
                                          <p:attrName>style.visibility</p:attrName>
                                        </p:attrNameLst>
                                      </p:cBhvr>
                                      <p:to>
                                        <p:strVal val="visible"/>
                                      </p:to>
                                    </p:set>
                                    <p:anim calcmode="lin" valueType="num">
                                      <p:cBhvr>
                                        <p:cTn id="42" dur="500" fill="hold"/>
                                        <p:tgtEl>
                                          <p:spTgt spid="102"/>
                                        </p:tgtEl>
                                        <p:attrNameLst>
                                          <p:attrName>ppt_w</p:attrName>
                                        </p:attrNameLst>
                                      </p:cBhvr>
                                      <p:tavLst>
                                        <p:tav tm="0">
                                          <p:val>
                                            <p:fltVal val="0"/>
                                          </p:val>
                                        </p:tav>
                                        <p:tav tm="100000">
                                          <p:val>
                                            <p:strVal val="#ppt_w"/>
                                          </p:val>
                                        </p:tav>
                                      </p:tavLst>
                                    </p:anim>
                                    <p:anim calcmode="lin" valueType="num">
                                      <p:cBhvr>
                                        <p:cTn id="43" dur="500" fill="hold"/>
                                        <p:tgtEl>
                                          <p:spTgt spid="102"/>
                                        </p:tgtEl>
                                        <p:attrNameLst>
                                          <p:attrName>ppt_h</p:attrName>
                                        </p:attrNameLst>
                                      </p:cBhvr>
                                      <p:tavLst>
                                        <p:tav tm="0">
                                          <p:val>
                                            <p:fltVal val="0"/>
                                          </p:val>
                                        </p:tav>
                                        <p:tav tm="100000">
                                          <p:val>
                                            <p:strVal val="#ppt_h"/>
                                          </p:val>
                                        </p:tav>
                                      </p:tavLst>
                                    </p:anim>
                                    <p:animEffect transition="in" filter="fade">
                                      <p:cBhvr>
                                        <p:cTn id="44" dur="500"/>
                                        <p:tgtEl>
                                          <p:spTgt spid="102"/>
                                        </p:tgtEl>
                                      </p:cBhvr>
                                    </p:animEffect>
                                  </p:childTnLst>
                                </p:cTn>
                              </p:par>
                              <p:par>
                                <p:cTn id="45" presetID="53" presetClass="entr" presetSubtype="16" fill="hold" grpId="0" nodeType="withEffect">
                                  <p:stCondLst>
                                    <p:cond delay="1500"/>
                                  </p:stCondLst>
                                  <p:childTnLst>
                                    <p:set>
                                      <p:cBhvr>
                                        <p:cTn id="46" dur="1" fill="hold">
                                          <p:stCondLst>
                                            <p:cond delay="0"/>
                                          </p:stCondLst>
                                        </p:cTn>
                                        <p:tgtEl>
                                          <p:spTgt spid="103"/>
                                        </p:tgtEl>
                                        <p:attrNameLst>
                                          <p:attrName>style.visibility</p:attrName>
                                        </p:attrNameLst>
                                      </p:cBhvr>
                                      <p:to>
                                        <p:strVal val="visible"/>
                                      </p:to>
                                    </p:set>
                                    <p:anim calcmode="lin" valueType="num">
                                      <p:cBhvr>
                                        <p:cTn id="47" dur="500" fill="hold"/>
                                        <p:tgtEl>
                                          <p:spTgt spid="103"/>
                                        </p:tgtEl>
                                        <p:attrNameLst>
                                          <p:attrName>ppt_w</p:attrName>
                                        </p:attrNameLst>
                                      </p:cBhvr>
                                      <p:tavLst>
                                        <p:tav tm="0">
                                          <p:val>
                                            <p:fltVal val="0"/>
                                          </p:val>
                                        </p:tav>
                                        <p:tav tm="100000">
                                          <p:val>
                                            <p:strVal val="#ppt_w"/>
                                          </p:val>
                                        </p:tav>
                                      </p:tavLst>
                                    </p:anim>
                                    <p:anim calcmode="lin" valueType="num">
                                      <p:cBhvr>
                                        <p:cTn id="48" dur="500" fill="hold"/>
                                        <p:tgtEl>
                                          <p:spTgt spid="103"/>
                                        </p:tgtEl>
                                        <p:attrNameLst>
                                          <p:attrName>ppt_h</p:attrName>
                                        </p:attrNameLst>
                                      </p:cBhvr>
                                      <p:tavLst>
                                        <p:tav tm="0">
                                          <p:val>
                                            <p:fltVal val="0"/>
                                          </p:val>
                                        </p:tav>
                                        <p:tav tm="100000">
                                          <p:val>
                                            <p:strVal val="#ppt_h"/>
                                          </p:val>
                                        </p:tav>
                                      </p:tavLst>
                                    </p:anim>
                                    <p:animEffect transition="in" filter="fade">
                                      <p:cBhvr>
                                        <p:cTn id="49" dur="500"/>
                                        <p:tgtEl>
                                          <p:spTgt spid="103"/>
                                        </p:tgtEl>
                                      </p:cBhvr>
                                    </p:animEffect>
                                  </p:childTnLst>
                                </p:cTn>
                              </p:par>
                              <p:par>
                                <p:cTn id="50" presetID="53" presetClass="entr" presetSubtype="16" fill="hold" grpId="0" nodeType="withEffect">
                                  <p:stCondLst>
                                    <p:cond delay="1500"/>
                                  </p:stCondLst>
                                  <p:childTnLst>
                                    <p:set>
                                      <p:cBhvr>
                                        <p:cTn id="51" dur="1" fill="hold">
                                          <p:stCondLst>
                                            <p:cond delay="0"/>
                                          </p:stCondLst>
                                        </p:cTn>
                                        <p:tgtEl>
                                          <p:spTgt spid="104"/>
                                        </p:tgtEl>
                                        <p:attrNameLst>
                                          <p:attrName>style.visibility</p:attrName>
                                        </p:attrNameLst>
                                      </p:cBhvr>
                                      <p:to>
                                        <p:strVal val="visible"/>
                                      </p:to>
                                    </p:set>
                                    <p:anim calcmode="lin" valueType="num">
                                      <p:cBhvr>
                                        <p:cTn id="52" dur="500" fill="hold"/>
                                        <p:tgtEl>
                                          <p:spTgt spid="104"/>
                                        </p:tgtEl>
                                        <p:attrNameLst>
                                          <p:attrName>ppt_w</p:attrName>
                                        </p:attrNameLst>
                                      </p:cBhvr>
                                      <p:tavLst>
                                        <p:tav tm="0">
                                          <p:val>
                                            <p:fltVal val="0"/>
                                          </p:val>
                                        </p:tav>
                                        <p:tav tm="100000">
                                          <p:val>
                                            <p:strVal val="#ppt_w"/>
                                          </p:val>
                                        </p:tav>
                                      </p:tavLst>
                                    </p:anim>
                                    <p:anim calcmode="lin" valueType="num">
                                      <p:cBhvr>
                                        <p:cTn id="53" dur="500" fill="hold"/>
                                        <p:tgtEl>
                                          <p:spTgt spid="104"/>
                                        </p:tgtEl>
                                        <p:attrNameLst>
                                          <p:attrName>ppt_h</p:attrName>
                                        </p:attrNameLst>
                                      </p:cBhvr>
                                      <p:tavLst>
                                        <p:tav tm="0">
                                          <p:val>
                                            <p:fltVal val="0"/>
                                          </p:val>
                                        </p:tav>
                                        <p:tav tm="100000">
                                          <p:val>
                                            <p:strVal val="#ppt_h"/>
                                          </p:val>
                                        </p:tav>
                                      </p:tavLst>
                                    </p:anim>
                                    <p:animEffect transition="in" filter="fade">
                                      <p:cBhvr>
                                        <p:cTn id="54" dur="500"/>
                                        <p:tgtEl>
                                          <p:spTgt spid="10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500" fill="hold"/>
                                        <p:tgtEl>
                                          <p:spTgt spid="105"/>
                                        </p:tgtEl>
                                        <p:attrNameLst>
                                          <p:attrName>ppt_w</p:attrName>
                                        </p:attrNameLst>
                                      </p:cBhvr>
                                      <p:tavLst>
                                        <p:tav tm="0">
                                          <p:val>
                                            <p:fltVal val="0"/>
                                          </p:val>
                                        </p:tav>
                                        <p:tav tm="100000">
                                          <p:val>
                                            <p:strVal val="#ppt_w"/>
                                          </p:val>
                                        </p:tav>
                                      </p:tavLst>
                                    </p:anim>
                                    <p:anim calcmode="lin" valueType="num">
                                      <p:cBhvr>
                                        <p:cTn id="58" dur="500" fill="hold"/>
                                        <p:tgtEl>
                                          <p:spTgt spid="105"/>
                                        </p:tgtEl>
                                        <p:attrNameLst>
                                          <p:attrName>ppt_h</p:attrName>
                                        </p:attrNameLst>
                                      </p:cBhvr>
                                      <p:tavLst>
                                        <p:tav tm="0">
                                          <p:val>
                                            <p:fltVal val="0"/>
                                          </p:val>
                                        </p:tav>
                                        <p:tav tm="100000">
                                          <p:val>
                                            <p:strVal val="#ppt_h"/>
                                          </p:val>
                                        </p:tav>
                                      </p:tavLst>
                                    </p:anim>
                                    <p:animEffect transition="in" filter="fade">
                                      <p:cBhvr>
                                        <p:cTn id="59" dur="500"/>
                                        <p:tgtEl>
                                          <p:spTgt spid="105"/>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107"/>
                                        </p:tgtEl>
                                        <p:attrNameLst>
                                          <p:attrName>style.visibility</p:attrName>
                                        </p:attrNameLst>
                                      </p:cBhvr>
                                      <p:to>
                                        <p:strVal val="visible"/>
                                      </p:to>
                                    </p:set>
                                    <p:anim calcmode="lin" valueType="num">
                                      <p:cBhvr>
                                        <p:cTn id="67" dur="500" fill="hold"/>
                                        <p:tgtEl>
                                          <p:spTgt spid="107"/>
                                        </p:tgtEl>
                                        <p:attrNameLst>
                                          <p:attrName>ppt_w</p:attrName>
                                        </p:attrNameLst>
                                      </p:cBhvr>
                                      <p:tavLst>
                                        <p:tav tm="0">
                                          <p:val>
                                            <p:fltVal val="0"/>
                                          </p:val>
                                        </p:tav>
                                        <p:tav tm="100000">
                                          <p:val>
                                            <p:strVal val="#ppt_w"/>
                                          </p:val>
                                        </p:tav>
                                      </p:tavLst>
                                    </p:anim>
                                    <p:anim calcmode="lin" valueType="num">
                                      <p:cBhvr>
                                        <p:cTn id="68" dur="500" fill="hold"/>
                                        <p:tgtEl>
                                          <p:spTgt spid="107"/>
                                        </p:tgtEl>
                                        <p:attrNameLst>
                                          <p:attrName>ppt_h</p:attrName>
                                        </p:attrNameLst>
                                      </p:cBhvr>
                                      <p:tavLst>
                                        <p:tav tm="0">
                                          <p:val>
                                            <p:fltVal val="0"/>
                                          </p:val>
                                        </p:tav>
                                        <p:tav tm="100000">
                                          <p:val>
                                            <p:strVal val="#ppt_h"/>
                                          </p:val>
                                        </p:tav>
                                      </p:tavLst>
                                    </p:anim>
                                    <p:animEffect transition="in" filter="fade">
                                      <p:cBhvr>
                                        <p:cTn id="69" dur="500"/>
                                        <p:tgtEl>
                                          <p:spTgt spid="107"/>
                                        </p:tgtEl>
                                      </p:cBhvr>
                                    </p:animEffect>
                                  </p:childTnLst>
                                </p:cTn>
                              </p:par>
                              <p:par>
                                <p:cTn id="70" presetID="53" presetClass="entr" presetSubtype="16" fill="hold" grpId="0" nodeType="withEffect" nodePh="1">
                                  <p:stCondLst>
                                    <p:cond delay="1500"/>
                                  </p:stCondLst>
                                  <p:endCondLst>
                                    <p:cond evt="begin" delay="0">
                                      <p:tn val="70"/>
                                    </p:cond>
                                  </p:endCondLst>
                                  <p:childTnLst>
                                    <p:set>
                                      <p:cBhvr>
                                        <p:cTn id="71" dur="1" fill="hold">
                                          <p:stCondLst>
                                            <p:cond delay="0"/>
                                          </p:stCondLst>
                                        </p:cTn>
                                        <p:tgtEl>
                                          <p:spTgt spid="108"/>
                                        </p:tgtEl>
                                        <p:attrNameLst>
                                          <p:attrName>style.visibility</p:attrName>
                                        </p:attrNameLst>
                                      </p:cBhvr>
                                      <p:to>
                                        <p:strVal val="visible"/>
                                      </p:to>
                                    </p:set>
                                    <p:anim calcmode="lin" valueType="num">
                                      <p:cBhvr>
                                        <p:cTn id="72" dur="500" fill="hold"/>
                                        <p:tgtEl>
                                          <p:spTgt spid="108"/>
                                        </p:tgtEl>
                                        <p:attrNameLst>
                                          <p:attrName>ppt_w</p:attrName>
                                        </p:attrNameLst>
                                      </p:cBhvr>
                                      <p:tavLst>
                                        <p:tav tm="0">
                                          <p:val>
                                            <p:fltVal val="0"/>
                                          </p:val>
                                        </p:tav>
                                        <p:tav tm="100000">
                                          <p:val>
                                            <p:strVal val="#ppt_w"/>
                                          </p:val>
                                        </p:tav>
                                      </p:tavLst>
                                    </p:anim>
                                    <p:anim calcmode="lin" valueType="num">
                                      <p:cBhvr>
                                        <p:cTn id="73" dur="500" fill="hold"/>
                                        <p:tgtEl>
                                          <p:spTgt spid="108"/>
                                        </p:tgtEl>
                                        <p:attrNameLst>
                                          <p:attrName>ppt_h</p:attrName>
                                        </p:attrNameLst>
                                      </p:cBhvr>
                                      <p:tavLst>
                                        <p:tav tm="0">
                                          <p:val>
                                            <p:fltVal val="0"/>
                                          </p:val>
                                        </p:tav>
                                        <p:tav tm="100000">
                                          <p:val>
                                            <p:strVal val="#ppt_h"/>
                                          </p:val>
                                        </p:tav>
                                      </p:tavLst>
                                    </p:anim>
                                    <p:animEffect transition="in" filter="fade">
                                      <p:cBhvr>
                                        <p:cTn id="74" dur="500"/>
                                        <p:tgtEl>
                                          <p:spTgt spid="108"/>
                                        </p:tgtEl>
                                      </p:cBhvr>
                                    </p:animEffect>
                                  </p:childTnLst>
                                </p:cTn>
                              </p:par>
                              <p:par>
                                <p:cTn id="75" presetID="53" presetClass="entr" presetSubtype="16" fill="hold" nodeType="withEffect">
                                  <p:stCondLst>
                                    <p:cond delay="2250"/>
                                  </p:stCondLst>
                                  <p:childTnLst>
                                    <p:set>
                                      <p:cBhvr>
                                        <p:cTn id="76" dur="1" fill="hold">
                                          <p:stCondLst>
                                            <p:cond delay="0"/>
                                          </p:stCondLst>
                                        </p:cTn>
                                        <p:tgtEl>
                                          <p:spTgt spid="112"/>
                                        </p:tgtEl>
                                        <p:attrNameLst>
                                          <p:attrName>style.visibility</p:attrName>
                                        </p:attrNameLst>
                                      </p:cBhvr>
                                      <p:to>
                                        <p:strVal val="visible"/>
                                      </p:to>
                                    </p:set>
                                    <p:anim calcmode="lin" valueType="num">
                                      <p:cBhvr>
                                        <p:cTn id="77" dur="500" fill="hold"/>
                                        <p:tgtEl>
                                          <p:spTgt spid="112"/>
                                        </p:tgtEl>
                                        <p:attrNameLst>
                                          <p:attrName>ppt_w</p:attrName>
                                        </p:attrNameLst>
                                      </p:cBhvr>
                                      <p:tavLst>
                                        <p:tav tm="0">
                                          <p:val>
                                            <p:fltVal val="0"/>
                                          </p:val>
                                        </p:tav>
                                        <p:tav tm="100000">
                                          <p:val>
                                            <p:strVal val="#ppt_w"/>
                                          </p:val>
                                        </p:tav>
                                      </p:tavLst>
                                    </p:anim>
                                    <p:anim calcmode="lin" valueType="num">
                                      <p:cBhvr>
                                        <p:cTn id="78" dur="500" fill="hold"/>
                                        <p:tgtEl>
                                          <p:spTgt spid="112"/>
                                        </p:tgtEl>
                                        <p:attrNameLst>
                                          <p:attrName>ppt_h</p:attrName>
                                        </p:attrNameLst>
                                      </p:cBhvr>
                                      <p:tavLst>
                                        <p:tav tm="0">
                                          <p:val>
                                            <p:fltVal val="0"/>
                                          </p:val>
                                        </p:tav>
                                        <p:tav tm="100000">
                                          <p:val>
                                            <p:strVal val="#ppt_h"/>
                                          </p:val>
                                        </p:tav>
                                      </p:tavLst>
                                    </p:anim>
                                    <p:animEffect transition="in" filter="fade">
                                      <p:cBhvr>
                                        <p:cTn id="79" dur="500"/>
                                        <p:tgtEl>
                                          <p:spTgt spid="112"/>
                                        </p:tgtEl>
                                      </p:cBhvr>
                                    </p:animEffect>
                                  </p:childTnLst>
                                </p:cTn>
                              </p:par>
                              <p:par>
                                <p:cTn id="80" presetID="53" presetClass="entr" presetSubtype="16" fill="hold" nodeType="withEffect">
                                  <p:stCondLst>
                                    <p:cond delay="2250"/>
                                  </p:stCondLst>
                                  <p:childTnLst>
                                    <p:set>
                                      <p:cBhvr>
                                        <p:cTn id="81" dur="1" fill="hold">
                                          <p:stCondLst>
                                            <p:cond delay="0"/>
                                          </p:stCondLst>
                                        </p:cTn>
                                        <p:tgtEl>
                                          <p:spTgt spid="116"/>
                                        </p:tgtEl>
                                        <p:attrNameLst>
                                          <p:attrName>style.visibility</p:attrName>
                                        </p:attrNameLst>
                                      </p:cBhvr>
                                      <p:to>
                                        <p:strVal val="visible"/>
                                      </p:to>
                                    </p:set>
                                    <p:anim calcmode="lin" valueType="num">
                                      <p:cBhvr>
                                        <p:cTn id="82" dur="500" fill="hold"/>
                                        <p:tgtEl>
                                          <p:spTgt spid="116"/>
                                        </p:tgtEl>
                                        <p:attrNameLst>
                                          <p:attrName>ppt_w</p:attrName>
                                        </p:attrNameLst>
                                      </p:cBhvr>
                                      <p:tavLst>
                                        <p:tav tm="0">
                                          <p:val>
                                            <p:fltVal val="0"/>
                                          </p:val>
                                        </p:tav>
                                        <p:tav tm="100000">
                                          <p:val>
                                            <p:strVal val="#ppt_w"/>
                                          </p:val>
                                        </p:tav>
                                      </p:tavLst>
                                    </p:anim>
                                    <p:anim calcmode="lin" valueType="num">
                                      <p:cBhvr>
                                        <p:cTn id="83" dur="500" fill="hold"/>
                                        <p:tgtEl>
                                          <p:spTgt spid="116"/>
                                        </p:tgtEl>
                                        <p:attrNameLst>
                                          <p:attrName>ppt_h</p:attrName>
                                        </p:attrNameLst>
                                      </p:cBhvr>
                                      <p:tavLst>
                                        <p:tav tm="0">
                                          <p:val>
                                            <p:fltVal val="0"/>
                                          </p:val>
                                        </p:tav>
                                        <p:tav tm="100000">
                                          <p:val>
                                            <p:strVal val="#ppt_h"/>
                                          </p:val>
                                        </p:tav>
                                      </p:tavLst>
                                    </p:anim>
                                    <p:animEffect transition="in" filter="fade">
                                      <p:cBhvr>
                                        <p:cTn id="8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100" grpId="0" animBg="1"/>
      <p:bldP spid="101" grpId="0" animBg="1"/>
      <p:bldP spid="102" grpId="0" animBg="1"/>
      <p:bldP spid="103" grpId="0"/>
      <p:bldP spid="104" grpId="0"/>
      <p:bldP spid="105" grpId="0"/>
      <p:bldP spid="106" grpId="0"/>
      <p:bldP spid="107" grpId="0"/>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
          <p:cNvSpPr txBox="1"/>
          <p:nvPr/>
        </p:nvSpPr>
        <p:spPr>
          <a:xfrm>
            <a:off x="841001" y="35332"/>
            <a:ext cx="6692109" cy="4061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b="1" dirty="0">
                <a:solidFill>
                  <a:srgbClr val="2C3637"/>
                </a:solidFill>
                <a:latin typeface="微软雅黑" panose="020B0503020204020204" pitchFamily="34" charset="-122"/>
                <a:ea typeface="微软雅黑" panose="020B0503020204020204" pitchFamily="34" charset="-122"/>
              </a:rPr>
              <a:t>组织结构  </a:t>
            </a:r>
            <a:r>
              <a:rPr lang="en-US" altLang="zh-CN" sz="2000" b="1" dirty="0">
                <a:solidFill>
                  <a:srgbClr val="2C3637"/>
                </a:solidFill>
                <a:latin typeface="微软雅黑" panose="020B0503020204020204" pitchFamily="34" charset="-122"/>
                <a:ea typeface="微软雅黑" panose="020B0503020204020204" pitchFamily="34" charset="-122"/>
              </a:rPr>
              <a:t>|  </a:t>
            </a:r>
            <a:r>
              <a:rPr lang="en-US" altLang="zh-CN" sz="1600" b="1" dirty="0">
                <a:solidFill>
                  <a:srgbClr val="2C3637"/>
                </a:solidFill>
                <a:latin typeface="微软雅黑" panose="020B0503020204020204" pitchFamily="34" charset="-122"/>
                <a:ea typeface="微软雅黑" panose="020B0503020204020204" pitchFamily="34" charset="-122"/>
              </a:rPr>
              <a:t>THE COMPANY STRUCTURE</a:t>
            </a:r>
            <a:endParaRPr lang="zh-CN" altLang="en-US" sz="1600" b="1" dirty="0">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Line 104"/>
          <p:cNvSpPr>
            <a:spLocks noChangeShapeType="1"/>
          </p:cNvSpPr>
          <p:nvPr/>
        </p:nvSpPr>
        <p:spPr bwMode="auto">
          <a:xfrm>
            <a:off x="6357938" y="1547912"/>
            <a:ext cx="0" cy="33813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1" name="Line 105"/>
          <p:cNvSpPr>
            <a:spLocks noChangeShapeType="1"/>
          </p:cNvSpPr>
          <p:nvPr/>
        </p:nvSpPr>
        <p:spPr bwMode="auto">
          <a:xfrm>
            <a:off x="6357938" y="2441675"/>
            <a:ext cx="0" cy="469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900238" y="2676625"/>
            <a:ext cx="7810500" cy="763588"/>
            <a:chOff x="1900238" y="2728913"/>
            <a:chExt cx="7810500" cy="763588"/>
          </a:xfrm>
        </p:grpSpPr>
        <p:sp>
          <p:nvSpPr>
            <p:cNvPr id="23" name="Line 106"/>
            <p:cNvSpPr>
              <a:spLocks noChangeShapeType="1"/>
            </p:cNvSpPr>
            <p:nvPr/>
          </p:nvSpPr>
          <p:spPr bwMode="auto">
            <a:xfrm flipH="1">
              <a:off x="1900238" y="2728913"/>
              <a:ext cx="781050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4" name="Line 107"/>
            <p:cNvSpPr>
              <a:spLocks noChangeShapeType="1"/>
            </p:cNvSpPr>
            <p:nvPr/>
          </p:nvSpPr>
          <p:spPr bwMode="auto">
            <a:xfrm>
              <a:off x="9709151" y="2728913"/>
              <a:ext cx="0" cy="2349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5" name="Line 108"/>
            <p:cNvSpPr>
              <a:spLocks noChangeShapeType="1"/>
            </p:cNvSpPr>
            <p:nvPr/>
          </p:nvSpPr>
          <p:spPr bwMode="auto">
            <a:xfrm>
              <a:off x="367506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6" name="Line 109"/>
            <p:cNvSpPr>
              <a:spLocks noChangeShapeType="1"/>
            </p:cNvSpPr>
            <p:nvPr/>
          </p:nvSpPr>
          <p:spPr bwMode="auto">
            <a:xfrm>
              <a:off x="3244851"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7" name="Line 110"/>
            <p:cNvSpPr>
              <a:spLocks noChangeShapeType="1"/>
            </p:cNvSpPr>
            <p:nvPr/>
          </p:nvSpPr>
          <p:spPr bwMode="auto">
            <a:xfrm>
              <a:off x="2792413"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8" name="Line 111"/>
            <p:cNvSpPr>
              <a:spLocks noChangeShapeType="1"/>
            </p:cNvSpPr>
            <p:nvPr/>
          </p:nvSpPr>
          <p:spPr bwMode="auto">
            <a:xfrm>
              <a:off x="2332038" y="2728913"/>
              <a:ext cx="0" cy="763588"/>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9" name="Line 112"/>
            <p:cNvSpPr>
              <a:spLocks noChangeShapeType="1"/>
            </p:cNvSpPr>
            <p:nvPr/>
          </p:nvSpPr>
          <p:spPr bwMode="auto">
            <a:xfrm>
              <a:off x="1901826" y="2728913"/>
              <a:ext cx="0" cy="163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5038726" y="3225900"/>
            <a:ext cx="2473325" cy="423862"/>
            <a:chOff x="5038726" y="3278188"/>
            <a:chExt cx="2473325" cy="423862"/>
          </a:xfrm>
        </p:grpSpPr>
        <p:sp>
          <p:nvSpPr>
            <p:cNvPr id="31" name="Line 116"/>
            <p:cNvSpPr>
              <a:spLocks noChangeShapeType="1"/>
            </p:cNvSpPr>
            <p:nvPr/>
          </p:nvSpPr>
          <p:spPr bwMode="auto">
            <a:xfrm>
              <a:off x="750887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2" name="Line 117"/>
            <p:cNvSpPr>
              <a:spLocks noChangeShapeType="1"/>
            </p:cNvSpPr>
            <p:nvPr/>
          </p:nvSpPr>
          <p:spPr bwMode="auto">
            <a:xfrm>
              <a:off x="5038726" y="3486150"/>
              <a:ext cx="0" cy="21590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Line 118"/>
            <p:cNvSpPr>
              <a:spLocks noChangeShapeType="1"/>
            </p:cNvSpPr>
            <p:nvPr/>
          </p:nvSpPr>
          <p:spPr bwMode="auto">
            <a:xfrm flipH="1">
              <a:off x="5040313" y="3492500"/>
              <a:ext cx="2471738"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Line 119"/>
            <p:cNvSpPr>
              <a:spLocks noChangeShapeType="1"/>
            </p:cNvSpPr>
            <p:nvPr/>
          </p:nvSpPr>
          <p:spPr bwMode="auto">
            <a:xfrm>
              <a:off x="6357938" y="3278188"/>
              <a:ext cx="0" cy="2143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4038601" y="4578450"/>
            <a:ext cx="2014538" cy="384175"/>
            <a:chOff x="4038601" y="4630738"/>
            <a:chExt cx="2014538" cy="384175"/>
          </a:xfrm>
          <a:solidFill>
            <a:schemeClr val="tx1"/>
          </a:solidFill>
        </p:grpSpPr>
        <p:sp>
          <p:nvSpPr>
            <p:cNvPr id="36" name="Line 114"/>
            <p:cNvSpPr>
              <a:spLocks noChangeShapeType="1"/>
            </p:cNvSpPr>
            <p:nvPr/>
          </p:nvSpPr>
          <p:spPr bwMode="auto">
            <a:xfrm>
              <a:off x="5046663"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Line 120"/>
            <p:cNvSpPr>
              <a:spLocks noChangeShapeType="1"/>
            </p:cNvSpPr>
            <p:nvPr/>
          </p:nvSpPr>
          <p:spPr bwMode="auto">
            <a:xfrm flipH="1">
              <a:off x="4038601" y="4824413"/>
              <a:ext cx="2014538"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Line 121"/>
            <p:cNvSpPr>
              <a:spLocks noChangeShapeType="1"/>
            </p:cNvSpPr>
            <p:nvPr/>
          </p:nvSpPr>
          <p:spPr bwMode="auto">
            <a:xfrm>
              <a:off x="40433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9" name="Line 122"/>
            <p:cNvSpPr>
              <a:spLocks noChangeShapeType="1"/>
            </p:cNvSpPr>
            <p:nvPr/>
          </p:nvSpPr>
          <p:spPr bwMode="auto">
            <a:xfrm>
              <a:off x="45481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 name="Line 123"/>
            <p:cNvSpPr>
              <a:spLocks noChangeShapeType="1"/>
            </p:cNvSpPr>
            <p:nvPr/>
          </p:nvSpPr>
          <p:spPr bwMode="auto">
            <a:xfrm>
              <a:off x="55546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1" name="Line 124"/>
            <p:cNvSpPr>
              <a:spLocks noChangeShapeType="1"/>
            </p:cNvSpPr>
            <p:nvPr/>
          </p:nvSpPr>
          <p:spPr bwMode="auto">
            <a:xfrm>
              <a:off x="605313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6948488" y="4578450"/>
            <a:ext cx="1108075" cy="384175"/>
            <a:chOff x="6948488" y="4630738"/>
            <a:chExt cx="1108075" cy="384175"/>
          </a:xfrm>
          <a:solidFill>
            <a:schemeClr val="tx1"/>
          </a:solidFill>
        </p:grpSpPr>
        <p:sp>
          <p:nvSpPr>
            <p:cNvPr id="45" name="Line 115"/>
            <p:cNvSpPr>
              <a:spLocks noChangeShapeType="1"/>
            </p:cNvSpPr>
            <p:nvPr/>
          </p:nvSpPr>
          <p:spPr bwMode="auto">
            <a:xfrm>
              <a:off x="7508876" y="4630738"/>
              <a:ext cx="0" cy="38417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6" name="Line 125"/>
            <p:cNvSpPr>
              <a:spLocks noChangeShapeType="1"/>
            </p:cNvSpPr>
            <p:nvPr/>
          </p:nvSpPr>
          <p:spPr bwMode="auto">
            <a:xfrm flipH="1">
              <a:off x="6948488" y="4824413"/>
              <a:ext cx="110807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Line 126"/>
            <p:cNvSpPr>
              <a:spLocks noChangeShapeType="1"/>
            </p:cNvSpPr>
            <p:nvPr/>
          </p:nvSpPr>
          <p:spPr bwMode="auto">
            <a:xfrm>
              <a:off x="6948488"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Line 127"/>
            <p:cNvSpPr>
              <a:spLocks noChangeShapeType="1"/>
            </p:cNvSpPr>
            <p:nvPr/>
          </p:nvSpPr>
          <p:spPr bwMode="auto">
            <a:xfrm>
              <a:off x="8056563" y="4818063"/>
              <a:ext cx="0" cy="19685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9004301" y="3225900"/>
            <a:ext cx="1339850" cy="419100"/>
            <a:chOff x="9004301" y="3278188"/>
            <a:chExt cx="1339850" cy="419100"/>
          </a:xfrm>
        </p:grpSpPr>
        <p:sp>
          <p:nvSpPr>
            <p:cNvPr id="50" name="Line 128"/>
            <p:cNvSpPr>
              <a:spLocks noChangeShapeType="1"/>
            </p:cNvSpPr>
            <p:nvPr/>
          </p:nvSpPr>
          <p:spPr bwMode="auto">
            <a:xfrm>
              <a:off x="9702801" y="3278188"/>
              <a:ext cx="0" cy="417513"/>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Line 129"/>
            <p:cNvSpPr>
              <a:spLocks noChangeShapeType="1"/>
            </p:cNvSpPr>
            <p:nvPr/>
          </p:nvSpPr>
          <p:spPr bwMode="auto">
            <a:xfrm flipH="1">
              <a:off x="9004301" y="3492500"/>
              <a:ext cx="1339850" cy="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2" name="Line 130"/>
            <p:cNvSpPr>
              <a:spLocks noChangeShapeType="1"/>
            </p:cNvSpPr>
            <p:nvPr/>
          </p:nvSpPr>
          <p:spPr bwMode="auto">
            <a:xfrm>
              <a:off x="9005888"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Line 131"/>
            <p:cNvSpPr>
              <a:spLocks noChangeShapeType="1"/>
            </p:cNvSpPr>
            <p:nvPr/>
          </p:nvSpPr>
          <p:spPr bwMode="auto">
            <a:xfrm>
              <a:off x="10334626" y="3487738"/>
              <a:ext cx="0" cy="209550"/>
            </a:xfrm>
            <a:prstGeom prst="line">
              <a:avLst/>
            </a:prstGeom>
            <a:noFill/>
            <a:ln w="12700" cap="flat">
              <a:solidFill>
                <a:srgbClr val="55735B"/>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4" name="Line 132"/>
          <p:cNvSpPr>
            <a:spLocks noChangeShapeType="1"/>
          </p:cNvSpPr>
          <p:nvPr/>
        </p:nvSpPr>
        <p:spPr bwMode="auto">
          <a:xfrm flipH="1">
            <a:off x="5475288" y="1757462"/>
            <a:ext cx="1885950" cy="0"/>
          </a:xfrm>
          <a:prstGeom prst="line">
            <a:avLst/>
          </a:prstGeom>
          <a:noFill/>
          <a:ln w="12700" cap="flat">
            <a:solidFill>
              <a:srgbClr val="55735B"/>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636713" y="4384775"/>
            <a:ext cx="495300" cy="595313"/>
            <a:chOff x="1636713" y="4437063"/>
            <a:chExt cx="495300" cy="595313"/>
          </a:xfrm>
          <a:solidFill>
            <a:schemeClr val="tx1"/>
          </a:solidFill>
        </p:grpSpPr>
        <p:sp>
          <p:nvSpPr>
            <p:cNvPr id="56" name="Line 133"/>
            <p:cNvSpPr>
              <a:spLocks noChangeShapeType="1"/>
            </p:cNvSpPr>
            <p:nvPr/>
          </p:nvSpPr>
          <p:spPr bwMode="auto">
            <a:xfrm>
              <a:off x="1901826"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7" name="Line 134"/>
            <p:cNvSpPr>
              <a:spLocks noChangeShapeType="1"/>
            </p:cNvSpPr>
            <p:nvPr/>
          </p:nvSpPr>
          <p:spPr bwMode="auto">
            <a:xfrm flipH="1">
              <a:off x="1636713" y="4824413"/>
              <a:ext cx="493713"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8" name="Line 135"/>
            <p:cNvSpPr>
              <a:spLocks noChangeShapeType="1"/>
            </p:cNvSpPr>
            <p:nvPr/>
          </p:nvSpPr>
          <p:spPr bwMode="auto">
            <a:xfrm>
              <a:off x="1639888"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9" name="Line 136"/>
            <p:cNvSpPr>
              <a:spLocks noChangeShapeType="1"/>
            </p:cNvSpPr>
            <p:nvPr/>
          </p:nvSpPr>
          <p:spPr bwMode="auto">
            <a:xfrm>
              <a:off x="2132013"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994026" y="4384775"/>
            <a:ext cx="495300" cy="595313"/>
            <a:chOff x="2994026" y="4437063"/>
            <a:chExt cx="495300" cy="595313"/>
          </a:xfrm>
          <a:solidFill>
            <a:schemeClr val="tx1"/>
          </a:solidFill>
        </p:grpSpPr>
        <p:sp>
          <p:nvSpPr>
            <p:cNvPr id="61" name="Line 137"/>
            <p:cNvSpPr>
              <a:spLocks noChangeShapeType="1"/>
            </p:cNvSpPr>
            <p:nvPr/>
          </p:nvSpPr>
          <p:spPr bwMode="auto">
            <a:xfrm>
              <a:off x="3257551" y="4437063"/>
              <a:ext cx="0" cy="382588"/>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Line 138"/>
            <p:cNvSpPr>
              <a:spLocks noChangeShapeType="1"/>
            </p:cNvSpPr>
            <p:nvPr/>
          </p:nvSpPr>
          <p:spPr bwMode="auto">
            <a:xfrm flipH="1">
              <a:off x="2994026" y="4824413"/>
              <a:ext cx="492125" cy="0"/>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Line 139"/>
            <p:cNvSpPr>
              <a:spLocks noChangeShapeType="1"/>
            </p:cNvSpPr>
            <p:nvPr/>
          </p:nvSpPr>
          <p:spPr bwMode="auto">
            <a:xfrm>
              <a:off x="2997201"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4" name="Line 140"/>
            <p:cNvSpPr>
              <a:spLocks noChangeShapeType="1"/>
            </p:cNvSpPr>
            <p:nvPr/>
          </p:nvSpPr>
          <p:spPr bwMode="auto">
            <a:xfrm>
              <a:off x="3489326" y="4824413"/>
              <a:ext cx="0" cy="207963"/>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734051" y="836712"/>
            <a:ext cx="1255713" cy="709613"/>
            <a:chOff x="5734051" y="889000"/>
            <a:chExt cx="1255713" cy="709613"/>
          </a:xfrm>
          <a:solidFill>
            <a:srgbClr val="55735B"/>
          </a:solidFill>
        </p:grpSpPr>
        <p:sp>
          <p:nvSpPr>
            <p:cNvPr id="66" name="Freeform 76"/>
            <p:cNvSpPr/>
            <p:nvPr/>
          </p:nvSpPr>
          <p:spPr bwMode="auto">
            <a:xfrm>
              <a:off x="5734051" y="889000"/>
              <a:ext cx="1255713" cy="709613"/>
            </a:xfrm>
            <a:custGeom>
              <a:avLst/>
              <a:gdLst>
                <a:gd name="T0" fmla="*/ 78 w 1516"/>
                <a:gd name="T1" fmla="*/ 0 h 858"/>
                <a:gd name="T2" fmla="*/ 1439 w 1516"/>
                <a:gd name="T3" fmla="*/ 0 h 858"/>
                <a:gd name="T4" fmla="*/ 1516 w 1516"/>
                <a:gd name="T5" fmla="*/ 77 h 858"/>
                <a:gd name="T6" fmla="*/ 1516 w 1516"/>
                <a:gd name="T7" fmla="*/ 781 h 858"/>
                <a:gd name="T8" fmla="*/ 1439 w 1516"/>
                <a:gd name="T9" fmla="*/ 858 h 858"/>
                <a:gd name="T10" fmla="*/ 78 w 1516"/>
                <a:gd name="T11" fmla="*/ 858 h 858"/>
                <a:gd name="T12" fmla="*/ 0 w 1516"/>
                <a:gd name="T13" fmla="*/ 781 h 858"/>
                <a:gd name="T14" fmla="*/ 0 w 1516"/>
                <a:gd name="T15" fmla="*/ 77 h 858"/>
                <a:gd name="T16" fmla="*/ 78 w 1516"/>
                <a:gd name="T17" fmla="*/ 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6" h="858">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7" name="Rectangle 15"/>
            <p:cNvSpPr>
              <a:spLocks noChangeArrowheads="1"/>
            </p:cNvSpPr>
            <p:nvPr/>
          </p:nvSpPr>
          <p:spPr bwMode="auto">
            <a:xfrm>
              <a:off x="5919290" y="1085040"/>
              <a:ext cx="848615" cy="317531"/>
            </a:xfrm>
            <a:prstGeom prst="rect">
              <a:avLst/>
            </a:prstGeom>
            <a:noFill/>
            <a:ln>
              <a:noFill/>
            </a:ln>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董事会</a:t>
              </a:r>
            </a:p>
          </p:txBody>
        </p:sp>
      </p:grpSp>
      <p:grpSp>
        <p:nvGrpSpPr>
          <p:cNvPr id="68" name="组合 67"/>
          <p:cNvGrpSpPr/>
          <p:nvPr/>
        </p:nvGrpSpPr>
        <p:grpSpPr>
          <a:xfrm>
            <a:off x="3768726" y="1530450"/>
            <a:ext cx="1704975" cy="476250"/>
            <a:chOff x="3768726" y="1582738"/>
            <a:chExt cx="1704975" cy="476250"/>
          </a:xfrm>
          <a:solidFill>
            <a:schemeClr val="tx1"/>
          </a:solidFill>
        </p:grpSpPr>
        <p:sp>
          <p:nvSpPr>
            <p:cNvPr id="69" name="Freeform 78"/>
            <p:cNvSpPr/>
            <p:nvPr/>
          </p:nvSpPr>
          <p:spPr bwMode="auto">
            <a:xfrm>
              <a:off x="37687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0" name="Rectangle 15"/>
            <p:cNvSpPr>
              <a:spLocks noChangeArrowheads="1"/>
            </p:cNvSpPr>
            <p:nvPr/>
          </p:nvSpPr>
          <p:spPr bwMode="auto">
            <a:xfrm>
              <a:off x="3894138"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特许授权合作伙伴</a:t>
              </a:r>
            </a:p>
          </p:txBody>
        </p:sp>
      </p:grpSp>
      <p:grpSp>
        <p:nvGrpSpPr>
          <p:cNvPr id="71" name="组合 70"/>
          <p:cNvGrpSpPr/>
          <p:nvPr/>
        </p:nvGrpSpPr>
        <p:grpSpPr>
          <a:xfrm>
            <a:off x="7375526" y="1530450"/>
            <a:ext cx="1704975" cy="476250"/>
            <a:chOff x="7375526" y="1582738"/>
            <a:chExt cx="1704975" cy="476250"/>
          </a:xfrm>
          <a:solidFill>
            <a:schemeClr val="tx1"/>
          </a:solidFill>
        </p:grpSpPr>
        <p:sp>
          <p:nvSpPr>
            <p:cNvPr id="72" name="Freeform 141"/>
            <p:cNvSpPr/>
            <p:nvPr/>
          </p:nvSpPr>
          <p:spPr bwMode="auto">
            <a:xfrm>
              <a:off x="7375526" y="1582738"/>
              <a:ext cx="1704975" cy="476250"/>
            </a:xfrm>
            <a:custGeom>
              <a:avLst/>
              <a:gdLst>
                <a:gd name="T0" fmla="*/ 52 w 2060"/>
                <a:gd name="T1" fmla="*/ 0 h 575"/>
                <a:gd name="T2" fmla="*/ 2008 w 2060"/>
                <a:gd name="T3" fmla="*/ 0 h 575"/>
                <a:gd name="T4" fmla="*/ 2060 w 2060"/>
                <a:gd name="T5" fmla="*/ 52 h 575"/>
                <a:gd name="T6" fmla="*/ 2060 w 2060"/>
                <a:gd name="T7" fmla="*/ 523 h 575"/>
                <a:gd name="T8" fmla="*/ 2008 w 2060"/>
                <a:gd name="T9" fmla="*/ 575 h 575"/>
                <a:gd name="T10" fmla="*/ 52 w 2060"/>
                <a:gd name="T11" fmla="*/ 575 h 575"/>
                <a:gd name="T12" fmla="*/ 0 w 2060"/>
                <a:gd name="T13" fmla="*/ 523 h 575"/>
                <a:gd name="T14" fmla="*/ 0 w 2060"/>
                <a:gd name="T15" fmla="*/ 52 h 575"/>
                <a:gd name="T16" fmla="*/ 52 w 2060"/>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0" h="575">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7492362" y="1666931"/>
              <a:ext cx="1492250" cy="317531"/>
            </a:xfrm>
            <a:prstGeom prst="rect">
              <a:avLst/>
            </a:prstGeom>
            <a:noFill/>
            <a:ln>
              <a:noFill/>
            </a:ln>
            <a:effectLst/>
          </p:spPr>
          <p:txBody>
            <a:bodyPr wrap="none"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法务部</a:t>
              </a:r>
            </a:p>
          </p:txBody>
        </p:sp>
      </p:grpSp>
      <p:grpSp>
        <p:nvGrpSpPr>
          <p:cNvPr id="74" name="组合 73"/>
          <p:cNvGrpSpPr/>
          <p:nvPr/>
        </p:nvGrpSpPr>
        <p:grpSpPr>
          <a:xfrm>
            <a:off x="5867401" y="1884462"/>
            <a:ext cx="990600" cy="560388"/>
            <a:chOff x="5867401" y="1936750"/>
            <a:chExt cx="990600" cy="560388"/>
          </a:xfrm>
          <a:solidFill>
            <a:schemeClr val="tx1"/>
          </a:solidFill>
        </p:grpSpPr>
        <p:sp>
          <p:nvSpPr>
            <p:cNvPr id="75" name="Freeform 77"/>
            <p:cNvSpPr/>
            <p:nvPr/>
          </p:nvSpPr>
          <p:spPr bwMode="auto">
            <a:xfrm>
              <a:off x="5867401" y="1936750"/>
              <a:ext cx="990600" cy="560388"/>
            </a:xfrm>
            <a:custGeom>
              <a:avLst/>
              <a:gdLst>
                <a:gd name="T0" fmla="*/ 61 w 1196"/>
                <a:gd name="T1" fmla="*/ 0 h 677"/>
                <a:gd name="T2" fmla="*/ 1135 w 1196"/>
                <a:gd name="T3" fmla="*/ 0 h 677"/>
                <a:gd name="T4" fmla="*/ 1196 w 1196"/>
                <a:gd name="T5" fmla="*/ 61 h 677"/>
                <a:gd name="T6" fmla="*/ 1196 w 1196"/>
                <a:gd name="T7" fmla="*/ 616 h 677"/>
                <a:gd name="T8" fmla="*/ 1135 w 1196"/>
                <a:gd name="T9" fmla="*/ 677 h 677"/>
                <a:gd name="T10" fmla="*/ 61 w 1196"/>
                <a:gd name="T11" fmla="*/ 677 h 677"/>
                <a:gd name="T12" fmla="*/ 0 w 1196"/>
                <a:gd name="T13" fmla="*/ 616 h 677"/>
                <a:gd name="T14" fmla="*/ 0 w 1196"/>
                <a:gd name="T15" fmla="*/ 61 h 677"/>
                <a:gd name="T16" fmla="*/ 61 w 1196"/>
                <a:gd name="T17"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6" h="677">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bg1">
                <a:lumMod val="65000"/>
              </a:schemeClr>
            </a:solidFill>
            <a:ln w="9525">
              <a:noFill/>
              <a:round/>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6" name="Rectangle 15"/>
            <p:cNvSpPr>
              <a:spLocks noChangeArrowheads="1"/>
            </p:cNvSpPr>
            <p:nvPr/>
          </p:nvSpPr>
          <p:spPr bwMode="auto">
            <a:xfrm>
              <a:off x="5919290" y="2035066"/>
              <a:ext cx="848615" cy="317531"/>
            </a:xfrm>
            <a:prstGeom prst="rect">
              <a:avLst/>
            </a:prstGeom>
            <a:noFill/>
            <a:ln>
              <a:noFill/>
            </a:ln>
            <a:effectLst/>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总经理</a:t>
              </a:r>
            </a:p>
          </p:txBody>
        </p:sp>
      </p:grpSp>
      <p:grpSp>
        <p:nvGrpSpPr>
          <p:cNvPr id="77" name="组合 76"/>
          <p:cNvGrpSpPr/>
          <p:nvPr/>
        </p:nvGrpSpPr>
        <p:grpSpPr>
          <a:xfrm>
            <a:off x="1593851" y="2835375"/>
            <a:ext cx="628650" cy="436563"/>
            <a:chOff x="1593851" y="2887663"/>
            <a:chExt cx="628650" cy="436563"/>
          </a:xfrm>
        </p:grpSpPr>
        <p:sp>
          <p:nvSpPr>
            <p:cNvPr id="78" name="Freeform 81"/>
            <p:cNvSpPr/>
            <p:nvPr/>
          </p:nvSpPr>
          <p:spPr bwMode="auto">
            <a:xfrm>
              <a:off x="1593851" y="2887663"/>
              <a:ext cx="628650" cy="436563"/>
            </a:xfrm>
            <a:custGeom>
              <a:avLst/>
              <a:gdLst>
                <a:gd name="T0" fmla="*/ 33 w 758"/>
                <a:gd name="T1" fmla="*/ 0 h 529"/>
                <a:gd name="T2" fmla="*/ 725 w 758"/>
                <a:gd name="T3" fmla="*/ 0 h 529"/>
                <a:gd name="T4" fmla="*/ 758 w 758"/>
                <a:gd name="T5" fmla="*/ 34 h 529"/>
                <a:gd name="T6" fmla="*/ 758 w 758"/>
                <a:gd name="T7" fmla="*/ 496 h 529"/>
                <a:gd name="T8" fmla="*/ 725 w 758"/>
                <a:gd name="T9" fmla="*/ 529 h 529"/>
                <a:gd name="T10" fmla="*/ 33 w 758"/>
                <a:gd name="T11" fmla="*/ 529 h 529"/>
                <a:gd name="T12" fmla="*/ 0 w 758"/>
                <a:gd name="T13" fmla="*/ 496 h 529"/>
                <a:gd name="T14" fmla="*/ 0 w 758"/>
                <a:gd name="T15" fmla="*/ 34 h 529"/>
                <a:gd name="T16" fmla="*/ 33 w 758"/>
                <a:gd name="T17"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529">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9" name="Rectangle 15"/>
            <p:cNvSpPr>
              <a:spLocks noChangeArrowheads="1"/>
            </p:cNvSpPr>
            <p:nvPr/>
          </p:nvSpPr>
          <p:spPr bwMode="auto">
            <a:xfrm>
              <a:off x="1618635" y="2954205"/>
              <a:ext cx="558450"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市场部</a:t>
              </a:r>
              <a:endParaRPr lang="en-US" altLang="zh-CN" sz="1400" dirty="0">
                <a:solidFill>
                  <a:schemeClr val="bg1"/>
                </a:solidFill>
                <a:latin typeface="微软雅黑" panose="020B0503020204020204" pitchFamily="34" charset="-122"/>
                <a:ea typeface="微软雅黑" panose="020B0503020204020204" pitchFamily="34" charset="-122"/>
              </a:endParaRPr>
            </a:p>
            <a:p>
              <a:pPr algn="ctr"/>
              <a:r>
                <a:rPr lang="zh-CN" altLang="en-US" sz="1400" dirty="0">
                  <a:solidFill>
                    <a:schemeClr val="bg1"/>
                  </a:solidFill>
                  <a:latin typeface="微软雅黑" panose="020B0503020204020204" pitchFamily="34" charset="-122"/>
                  <a:ea typeface="微软雅黑" panose="020B0503020204020204" pitchFamily="34" charset="-122"/>
                </a:rPr>
                <a:t>经理</a:t>
              </a:r>
            </a:p>
          </p:txBody>
        </p:sp>
      </p:grpSp>
      <p:grpSp>
        <p:nvGrpSpPr>
          <p:cNvPr id="84" name="组合 83"/>
          <p:cNvGrpSpPr/>
          <p:nvPr/>
        </p:nvGrpSpPr>
        <p:grpSpPr>
          <a:xfrm>
            <a:off x="5357813" y="2916337"/>
            <a:ext cx="1831975" cy="317942"/>
            <a:chOff x="5357813" y="2968625"/>
            <a:chExt cx="1831975" cy="317942"/>
          </a:xfrm>
        </p:grpSpPr>
        <p:sp>
          <p:nvSpPr>
            <p:cNvPr id="85" name="Freeform 79"/>
            <p:cNvSpPr/>
            <p:nvPr/>
          </p:nvSpPr>
          <p:spPr bwMode="auto">
            <a:xfrm>
              <a:off x="5357813" y="2968625"/>
              <a:ext cx="1831975"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6" name="Rectangle 15"/>
            <p:cNvSpPr>
              <a:spLocks noChangeArrowheads="1"/>
            </p:cNvSpPr>
            <p:nvPr/>
          </p:nvSpPr>
          <p:spPr bwMode="auto">
            <a:xfrm>
              <a:off x="5386437"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某某公司</a:t>
              </a:r>
            </a:p>
          </p:txBody>
        </p:sp>
      </p:grpSp>
      <p:grpSp>
        <p:nvGrpSpPr>
          <p:cNvPr id="87" name="组合 86"/>
          <p:cNvGrpSpPr/>
          <p:nvPr/>
        </p:nvGrpSpPr>
        <p:grpSpPr>
          <a:xfrm>
            <a:off x="8778876" y="2916337"/>
            <a:ext cx="1833563" cy="317942"/>
            <a:chOff x="8778876" y="2968625"/>
            <a:chExt cx="1833563" cy="317942"/>
          </a:xfrm>
        </p:grpSpPr>
        <p:sp>
          <p:nvSpPr>
            <p:cNvPr id="88" name="Freeform 80"/>
            <p:cNvSpPr/>
            <p:nvPr/>
          </p:nvSpPr>
          <p:spPr bwMode="auto">
            <a:xfrm>
              <a:off x="8778876" y="2968625"/>
              <a:ext cx="1833563" cy="307975"/>
            </a:xfrm>
            <a:custGeom>
              <a:avLst/>
              <a:gdLst>
                <a:gd name="T0" fmla="*/ 34 w 2214"/>
                <a:gd name="T1" fmla="*/ 0 h 372"/>
                <a:gd name="T2" fmla="*/ 2181 w 2214"/>
                <a:gd name="T3" fmla="*/ 0 h 372"/>
                <a:gd name="T4" fmla="*/ 2214 w 2214"/>
                <a:gd name="T5" fmla="*/ 34 h 372"/>
                <a:gd name="T6" fmla="*/ 2214 w 2214"/>
                <a:gd name="T7" fmla="*/ 338 h 372"/>
                <a:gd name="T8" fmla="*/ 2181 w 2214"/>
                <a:gd name="T9" fmla="*/ 372 h 372"/>
                <a:gd name="T10" fmla="*/ 34 w 2214"/>
                <a:gd name="T11" fmla="*/ 372 h 372"/>
                <a:gd name="T12" fmla="*/ 0 w 2214"/>
                <a:gd name="T13" fmla="*/ 338 h 372"/>
                <a:gd name="T14" fmla="*/ 0 w 2214"/>
                <a:gd name="T15" fmla="*/ 34 h 372"/>
                <a:gd name="T16" fmla="*/ 34 w 2214"/>
                <a:gd name="T1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4" h="372">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89" name="Rectangle 15"/>
            <p:cNvSpPr>
              <a:spLocks noChangeArrowheads="1"/>
            </p:cNvSpPr>
            <p:nvPr/>
          </p:nvSpPr>
          <p:spPr bwMode="auto">
            <a:xfrm>
              <a:off x="8820969" y="2969036"/>
              <a:ext cx="1706513" cy="317531"/>
            </a:xfrm>
            <a:prstGeom prst="rect">
              <a:avLst/>
            </a:prstGeom>
            <a:noFill/>
            <a:ln>
              <a:noFill/>
            </a:ln>
            <a:effectLst/>
          </p:spPr>
          <p:txBody>
            <a:bodyPr wrap="none"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深圳起点科技有限公司</a:t>
              </a:r>
            </a:p>
          </p:txBody>
        </p:sp>
      </p:grpSp>
      <p:grpSp>
        <p:nvGrpSpPr>
          <p:cNvPr id="90" name="组合 89"/>
          <p:cNvGrpSpPr/>
          <p:nvPr/>
        </p:nvGrpSpPr>
        <p:grpSpPr>
          <a:xfrm>
            <a:off x="1698086" y="3271937"/>
            <a:ext cx="400110" cy="1109663"/>
            <a:chOff x="1698086" y="3324225"/>
            <a:chExt cx="400110" cy="1109663"/>
          </a:xfrm>
          <a:solidFill>
            <a:schemeClr val="tx1"/>
          </a:solidFill>
        </p:grpSpPr>
        <p:sp>
          <p:nvSpPr>
            <p:cNvPr id="91" name="Freeform 82"/>
            <p:cNvSpPr/>
            <p:nvPr/>
          </p:nvSpPr>
          <p:spPr bwMode="auto">
            <a:xfrm>
              <a:off x="1749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2" name="Line 113"/>
            <p:cNvSpPr>
              <a:spLocks noChangeShapeType="1"/>
            </p:cNvSpPr>
            <p:nvPr/>
          </p:nvSpPr>
          <p:spPr bwMode="auto">
            <a:xfrm>
              <a:off x="1901826" y="3324225"/>
              <a:ext cx="0" cy="174625"/>
            </a:xfrm>
            <a:prstGeom prst="line">
              <a:avLst/>
            </a:prstGeom>
            <a:grpFill/>
            <a:ln w="12700" cap="flat">
              <a:solidFill>
                <a:srgbClr val="55735B"/>
              </a:solidFill>
              <a:prstDash val="solid"/>
              <a:miter lim="800000"/>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69808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市场部</a:t>
              </a:r>
            </a:p>
          </p:txBody>
        </p:sp>
      </p:grpSp>
      <p:grpSp>
        <p:nvGrpSpPr>
          <p:cNvPr id="94" name="组合 93"/>
          <p:cNvGrpSpPr/>
          <p:nvPr/>
        </p:nvGrpSpPr>
        <p:grpSpPr>
          <a:xfrm>
            <a:off x="2151216" y="3441800"/>
            <a:ext cx="400110" cy="939800"/>
            <a:chOff x="2151216" y="3494088"/>
            <a:chExt cx="400110" cy="939800"/>
          </a:xfrm>
          <a:solidFill>
            <a:schemeClr val="tx1"/>
          </a:solidFill>
        </p:grpSpPr>
        <p:sp>
          <p:nvSpPr>
            <p:cNvPr id="95" name="Freeform 83"/>
            <p:cNvSpPr/>
            <p:nvPr/>
          </p:nvSpPr>
          <p:spPr bwMode="auto">
            <a:xfrm>
              <a:off x="218440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215121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品质部</a:t>
              </a:r>
            </a:p>
          </p:txBody>
        </p:sp>
      </p:grpSp>
      <p:grpSp>
        <p:nvGrpSpPr>
          <p:cNvPr id="97" name="组合 96"/>
          <p:cNvGrpSpPr/>
          <p:nvPr/>
        </p:nvGrpSpPr>
        <p:grpSpPr>
          <a:xfrm>
            <a:off x="2599790" y="3441800"/>
            <a:ext cx="400110" cy="939800"/>
            <a:chOff x="2599790" y="3494088"/>
            <a:chExt cx="400110" cy="939800"/>
          </a:xfrm>
          <a:solidFill>
            <a:schemeClr val="tx1"/>
          </a:solidFill>
        </p:grpSpPr>
        <p:sp>
          <p:nvSpPr>
            <p:cNvPr id="98" name="Freeform 84"/>
            <p:cNvSpPr/>
            <p:nvPr/>
          </p:nvSpPr>
          <p:spPr bwMode="auto">
            <a:xfrm>
              <a:off x="2638426"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9" name="TextBox 98"/>
            <p:cNvSpPr txBox="1"/>
            <p:nvPr/>
          </p:nvSpPr>
          <p:spPr>
            <a:xfrm>
              <a:off x="2599790"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采购部</a:t>
              </a:r>
            </a:p>
          </p:txBody>
        </p:sp>
      </p:grpSp>
      <p:grpSp>
        <p:nvGrpSpPr>
          <p:cNvPr id="100" name="组合 99"/>
          <p:cNvGrpSpPr/>
          <p:nvPr/>
        </p:nvGrpSpPr>
        <p:grpSpPr>
          <a:xfrm>
            <a:off x="3039736" y="3441800"/>
            <a:ext cx="400110" cy="939800"/>
            <a:chOff x="3039736" y="3494088"/>
            <a:chExt cx="400110" cy="939800"/>
          </a:xfrm>
          <a:solidFill>
            <a:schemeClr val="tx1"/>
          </a:solidFill>
        </p:grpSpPr>
        <p:sp>
          <p:nvSpPr>
            <p:cNvPr id="101" name="Freeform 85"/>
            <p:cNvSpPr/>
            <p:nvPr/>
          </p:nvSpPr>
          <p:spPr bwMode="auto">
            <a:xfrm>
              <a:off x="3098801" y="3494088"/>
              <a:ext cx="306388" cy="939800"/>
            </a:xfrm>
            <a:custGeom>
              <a:avLst/>
              <a:gdLst>
                <a:gd name="T0" fmla="*/ 371 w 371"/>
                <a:gd name="T1" fmla="*/ 34 h 1135"/>
                <a:gd name="T2" fmla="*/ 371 w 371"/>
                <a:gd name="T3" fmla="*/ 1102 h 1135"/>
                <a:gd name="T4" fmla="*/ 338 w 371"/>
                <a:gd name="T5" fmla="*/ 1135 h 1135"/>
                <a:gd name="T6" fmla="*/ 33 w 371"/>
                <a:gd name="T7" fmla="*/ 1135 h 1135"/>
                <a:gd name="T8" fmla="*/ 0 w 371"/>
                <a:gd name="T9" fmla="*/ 1102 h 1135"/>
                <a:gd name="T10" fmla="*/ 0 w 371"/>
                <a:gd name="T11" fmla="*/ 34 h 1135"/>
                <a:gd name="T12" fmla="*/ 33 w 371"/>
                <a:gd name="T13" fmla="*/ 0 h 1135"/>
                <a:gd name="T14" fmla="*/ 338 w 371"/>
                <a:gd name="T15" fmla="*/ 0 h 1135"/>
                <a:gd name="T16" fmla="*/ 371 w 371"/>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3039736"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综合部</a:t>
              </a:r>
            </a:p>
          </p:txBody>
        </p:sp>
      </p:grpSp>
      <p:grpSp>
        <p:nvGrpSpPr>
          <p:cNvPr id="103" name="组合 102"/>
          <p:cNvGrpSpPr/>
          <p:nvPr/>
        </p:nvGrpSpPr>
        <p:grpSpPr>
          <a:xfrm>
            <a:off x="3488310" y="3441800"/>
            <a:ext cx="400110" cy="939800"/>
            <a:chOff x="3488310" y="3494088"/>
            <a:chExt cx="400110" cy="939800"/>
          </a:xfrm>
          <a:solidFill>
            <a:schemeClr val="tx1"/>
          </a:solidFill>
        </p:grpSpPr>
        <p:sp>
          <p:nvSpPr>
            <p:cNvPr id="104" name="Freeform 86"/>
            <p:cNvSpPr/>
            <p:nvPr/>
          </p:nvSpPr>
          <p:spPr bwMode="auto">
            <a:xfrm>
              <a:off x="3524251" y="3494088"/>
              <a:ext cx="307975" cy="939800"/>
            </a:xfrm>
            <a:custGeom>
              <a:avLst/>
              <a:gdLst>
                <a:gd name="T0" fmla="*/ 372 w 372"/>
                <a:gd name="T1" fmla="*/ 34 h 1135"/>
                <a:gd name="T2" fmla="*/ 372 w 372"/>
                <a:gd name="T3" fmla="*/ 1102 h 1135"/>
                <a:gd name="T4" fmla="*/ 338 w 372"/>
                <a:gd name="T5" fmla="*/ 1135 h 1135"/>
                <a:gd name="T6" fmla="*/ 34 w 372"/>
                <a:gd name="T7" fmla="*/ 1135 h 1135"/>
                <a:gd name="T8" fmla="*/ 0 w 372"/>
                <a:gd name="T9" fmla="*/ 1102 h 1135"/>
                <a:gd name="T10" fmla="*/ 0 w 372"/>
                <a:gd name="T11" fmla="*/ 34 h 1135"/>
                <a:gd name="T12" fmla="*/ 34 w 372"/>
                <a:gd name="T13" fmla="*/ 0 h 1135"/>
                <a:gd name="T14" fmla="*/ 338 w 372"/>
                <a:gd name="T15" fmla="*/ 0 h 1135"/>
                <a:gd name="T16" fmla="*/ 372 w 372"/>
                <a:gd name="T17" fmla="*/ 34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5" name="TextBox 104"/>
            <p:cNvSpPr txBox="1"/>
            <p:nvPr/>
          </p:nvSpPr>
          <p:spPr>
            <a:xfrm>
              <a:off x="3488310" y="3554682"/>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财务部</a:t>
              </a:r>
            </a:p>
          </p:txBody>
        </p:sp>
      </p:grpSp>
      <p:grpSp>
        <p:nvGrpSpPr>
          <p:cNvPr id="106" name="组合 105"/>
          <p:cNvGrpSpPr/>
          <p:nvPr/>
        </p:nvGrpSpPr>
        <p:grpSpPr>
          <a:xfrm>
            <a:off x="4840257" y="3637062"/>
            <a:ext cx="400110" cy="939800"/>
            <a:chOff x="4840257" y="3689350"/>
            <a:chExt cx="400110" cy="939800"/>
          </a:xfrm>
          <a:solidFill>
            <a:schemeClr val="tx1"/>
          </a:solidFill>
        </p:grpSpPr>
        <p:sp>
          <p:nvSpPr>
            <p:cNvPr id="107" name="Freeform 91"/>
            <p:cNvSpPr/>
            <p:nvPr/>
          </p:nvSpPr>
          <p:spPr bwMode="auto">
            <a:xfrm>
              <a:off x="4886325" y="3689350"/>
              <a:ext cx="307975" cy="939800"/>
            </a:xfrm>
            <a:custGeom>
              <a:avLst/>
              <a:gdLst>
                <a:gd name="T0" fmla="*/ 372 w 372"/>
                <a:gd name="T1" fmla="*/ 33 h 1135"/>
                <a:gd name="T2" fmla="*/ 372 w 372"/>
                <a:gd name="T3" fmla="*/ 1101 h 1135"/>
                <a:gd name="T4" fmla="*/ 338 w 372"/>
                <a:gd name="T5" fmla="*/ 1135 h 1135"/>
                <a:gd name="T6" fmla="*/ 33 w 372"/>
                <a:gd name="T7" fmla="*/ 1135 h 1135"/>
                <a:gd name="T8" fmla="*/ 0 w 372"/>
                <a:gd name="T9" fmla="*/ 1101 h 1135"/>
                <a:gd name="T10" fmla="*/ 0 w 372"/>
                <a:gd name="T11" fmla="*/ 33 h 1135"/>
                <a:gd name="T12" fmla="*/ 33 w 372"/>
                <a:gd name="T13" fmla="*/ 0 h 1135"/>
                <a:gd name="T14" fmla="*/ 338 w 372"/>
                <a:gd name="T15" fmla="*/ 0 h 1135"/>
                <a:gd name="T16" fmla="*/ 372 w 372"/>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35">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8" name="TextBox 107"/>
            <p:cNvSpPr txBox="1"/>
            <p:nvPr/>
          </p:nvSpPr>
          <p:spPr>
            <a:xfrm>
              <a:off x="4840257" y="3744463"/>
              <a:ext cx="400110" cy="630942"/>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研发部</a:t>
              </a:r>
            </a:p>
          </p:txBody>
        </p:sp>
      </p:grpSp>
      <p:grpSp>
        <p:nvGrpSpPr>
          <p:cNvPr id="109" name="组合 108"/>
          <p:cNvGrpSpPr/>
          <p:nvPr/>
        </p:nvGrpSpPr>
        <p:grpSpPr>
          <a:xfrm>
            <a:off x="7298785" y="3637062"/>
            <a:ext cx="400110" cy="939800"/>
            <a:chOff x="7298785" y="3689350"/>
            <a:chExt cx="400110" cy="939800"/>
          </a:xfrm>
          <a:solidFill>
            <a:schemeClr val="tx1"/>
          </a:solidFill>
        </p:grpSpPr>
        <p:sp>
          <p:nvSpPr>
            <p:cNvPr id="110" name="Freeform 92"/>
            <p:cNvSpPr/>
            <p:nvPr/>
          </p:nvSpPr>
          <p:spPr bwMode="auto">
            <a:xfrm>
              <a:off x="7342188" y="3689350"/>
              <a:ext cx="307975" cy="939800"/>
            </a:xfrm>
            <a:custGeom>
              <a:avLst/>
              <a:gdLst>
                <a:gd name="T0" fmla="*/ 371 w 371"/>
                <a:gd name="T1" fmla="*/ 33 h 1135"/>
                <a:gd name="T2" fmla="*/ 371 w 371"/>
                <a:gd name="T3" fmla="*/ 1101 h 1135"/>
                <a:gd name="T4" fmla="*/ 338 w 371"/>
                <a:gd name="T5" fmla="*/ 1135 h 1135"/>
                <a:gd name="T6" fmla="*/ 33 w 371"/>
                <a:gd name="T7" fmla="*/ 1135 h 1135"/>
                <a:gd name="T8" fmla="*/ 0 w 371"/>
                <a:gd name="T9" fmla="*/ 1101 h 1135"/>
                <a:gd name="T10" fmla="*/ 0 w 371"/>
                <a:gd name="T11" fmla="*/ 33 h 1135"/>
                <a:gd name="T12" fmla="*/ 33 w 371"/>
                <a:gd name="T13" fmla="*/ 0 h 1135"/>
                <a:gd name="T14" fmla="*/ 338 w 371"/>
                <a:gd name="T15" fmla="*/ 0 h 1135"/>
                <a:gd name="T16" fmla="*/ 371 w 371"/>
                <a:gd name="T17" fmla="*/ 33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35">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1" name="TextBox 110"/>
            <p:cNvSpPr txBox="1"/>
            <p:nvPr/>
          </p:nvSpPr>
          <p:spPr>
            <a:xfrm>
              <a:off x="7298785" y="3744463"/>
              <a:ext cx="400110" cy="810478"/>
            </a:xfrm>
            <a:prstGeom prst="rect">
              <a:avLst/>
            </a:prstGeom>
            <a:noFill/>
          </p:spPr>
          <p:txBody>
            <a:bodyPr vert="eaVert"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售后中心</a:t>
              </a:r>
            </a:p>
          </p:txBody>
        </p:sp>
      </p:grpSp>
      <p:grpSp>
        <p:nvGrpSpPr>
          <p:cNvPr id="112" name="组合 111"/>
          <p:cNvGrpSpPr/>
          <p:nvPr/>
        </p:nvGrpSpPr>
        <p:grpSpPr>
          <a:xfrm>
            <a:off x="8791155" y="3610832"/>
            <a:ext cx="400110" cy="1206040"/>
            <a:chOff x="8791155" y="3663121"/>
            <a:chExt cx="400110" cy="997780"/>
          </a:xfrm>
          <a:solidFill>
            <a:schemeClr val="tx1"/>
          </a:solidFill>
        </p:grpSpPr>
        <p:sp>
          <p:nvSpPr>
            <p:cNvPr id="113" name="Freeform 93"/>
            <p:cNvSpPr/>
            <p:nvPr/>
          </p:nvSpPr>
          <p:spPr bwMode="auto">
            <a:xfrm>
              <a:off x="8842376"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8791155" y="3663121"/>
              <a:ext cx="400110" cy="878633"/>
            </a:xfrm>
            <a:prstGeom prst="rect">
              <a:avLst/>
            </a:prstGeom>
            <a:noFill/>
            <a:ln>
              <a:noFill/>
            </a:ln>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硬件测试部</a:t>
              </a:r>
            </a:p>
          </p:txBody>
        </p:sp>
      </p:grpSp>
      <p:grpSp>
        <p:nvGrpSpPr>
          <p:cNvPr id="115" name="组合 114"/>
          <p:cNvGrpSpPr/>
          <p:nvPr/>
        </p:nvGrpSpPr>
        <p:grpSpPr>
          <a:xfrm>
            <a:off x="9495602" y="3610832"/>
            <a:ext cx="400110" cy="1206040"/>
            <a:chOff x="9498521" y="3663121"/>
            <a:chExt cx="400110" cy="997780"/>
          </a:xfrm>
          <a:solidFill>
            <a:schemeClr val="tx1"/>
          </a:solidFill>
        </p:grpSpPr>
        <p:sp>
          <p:nvSpPr>
            <p:cNvPr id="116" name="Freeform 94"/>
            <p:cNvSpPr/>
            <p:nvPr/>
          </p:nvSpPr>
          <p:spPr bwMode="auto">
            <a:xfrm>
              <a:off x="9545638" y="3690938"/>
              <a:ext cx="307975" cy="969963"/>
            </a:xfrm>
            <a:custGeom>
              <a:avLst/>
              <a:gdLst>
                <a:gd name="T0" fmla="*/ 371 w 371"/>
                <a:gd name="T1" fmla="*/ 34 h 1172"/>
                <a:gd name="T2" fmla="*/ 371 w 371"/>
                <a:gd name="T3" fmla="*/ 1139 h 1172"/>
                <a:gd name="T4" fmla="*/ 338 w 371"/>
                <a:gd name="T5" fmla="*/ 1172 h 1172"/>
                <a:gd name="T6" fmla="*/ 33 w 371"/>
                <a:gd name="T7" fmla="*/ 1172 h 1172"/>
                <a:gd name="T8" fmla="*/ 0 w 371"/>
                <a:gd name="T9" fmla="*/ 1139 h 1172"/>
                <a:gd name="T10" fmla="*/ 0 w 371"/>
                <a:gd name="T11" fmla="*/ 34 h 1172"/>
                <a:gd name="T12" fmla="*/ 33 w 371"/>
                <a:gd name="T13" fmla="*/ 0 h 1172"/>
                <a:gd name="T14" fmla="*/ 338 w 371"/>
                <a:gd name="T15" fmla="*/ 0 h 1172"/>
                <a:gd name="T16" fmla="*/ 371 w 371"/>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172">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9498521" y="3663121"/>
              <a:ext cx="400110" cy="878633"/>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工程监督部</a:t>
              </a:r>
            </a:p>
          </p:txBody>
        </p:sp>
      </p:grpSp>
      <p:grpSp>
        <p:nvGrpSpPr>
          <p:cNvPr id="118" name="组合 117"/>
          <p:cNvGrpSpPr/>
          <p:nvPr/>
        </p:nvGrpSpPr>
        <p:grpSpPr>
          <a:xfrm>
            <a:off x="10144139" y="3610832"/>
            <a:ext cx="400110" cy="1206040"/>
            <a:chOff x="10144139" y="3663121"/>
            <a:chExt cx="400110" cy="997780"/>
          </a:xfrm>
          <a:solidFill>
            <a:schemeClr val="tx1"/>
          </a:solidFill>
        </p:grpSpPr>
        <p:sp>
          <p:nvSpPr>
            <p:cNvPr id="119" name="Freeform 95"/>
            <p:cNvSpPr/>
            <p:nvPr/>
          </p:nvSpPr>
          <p:spPr bwMode="auto">
            <a:xfrm>
              <a:off x="10190163" y="3690938"/>
              <a:ext cx="307975" cy="969963"/>
            </a:xfrm>
            <a:custGeom>
              <a:avLst/>
              <a:gdLst>
                <a:gd name="T0" fmla="*/ 372 w 372"/>
                <a:gd name="T1" fmla="*/ 34 h 1172"/>
                <a:gd name="T2" fmla="*/ 372 w 372"/>
                <a:gd name="T3" fmla="*/ 1139 h 1172"/>
                <a:gd name="T4" fmla="*/ 338 w 372"/>
                <a:gd name="T5" fmla="*/ 1172 h 1172"/>
                <a:gd name="T6" fmla="*/ 34 w 372"/>
                <a:gd name="T7" fmla="*/ 1172 h 1172"/>
                <a:gd name="T8" fmla="*/ 0 w 372"/>
                <a:gd name="T9" fmla="*/ 1139 h 1172"/>
                <a:gd name="T10" fmla="*/ 0 w 372"/>
                <a:gd name="T11" fmla="*/ 34 h 1172"/>
                <a:gd name="T12" fmla="*/ 34 w 372"/>
                <a:gd name="T13" fmla="*/ 0 h 1172"/>
                <a:gd name="T14" fmla="*/ 338 w 372"/>
                <a:gd name="T15" fmla="*/ 0 h 1172"/>
                <a:gd name="T16" fmla="*/ 372 w 372"/>
                <a:gd name="T17" fmla="*/ 34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1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10144139" y="3663121"/>
              <a:ext cx="400110" cy="819059"/>
            </a:xfrm>
            <a:prstGeom prst="rect">
              <a:avLst/>
            </a:prstGeom>
            <a:noFill/>
          </p:spPr>
          <p:txBody>
            <a:bodyPr vert="eaVert"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客服事业部</a:t>
              </a:r>
            </a:p>
          </p:txBody>
        </p:sp>
      </p:grpSp>
      <p:grpSp>
        <p:nvGrpSpPr>
          <p:cNvPr id="121" name="组合 120"/>
          <p:cNvGrpSpPr/>
          <p:nvPr/>
        </p:nvGrpSpPr>
        <p:grpSpPr>
          <a:xfrm>
            <a:off x="1462164" y="4984850"/>
            <a:ext cx="369332" cy="1104900"/>
            <a:chOff x="1462164" y="5037138"/>
            <a:chExt cx="369332" cy="1104900"/>
          </a:xfrm>
          <a:solidFill>
            <a:schemeClr val="tx1"/>
          </a:solidFill>
        </p:grpSpPr>
        <p:sp>
          <p:nvSpPr>
            <p:cNvPr id="122" name="Freeform 87"/>
            <p:cNvSpPr/>
            <p:nvPr/>
          </p:nvSpPr>
          <p:spPr bwMode="auto">
            <a:xfrm>
              <a:off x="14906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1462164"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国内事业部</a:t>
              </a:r>
            </a:p>
          </p:txBody>
        </p:sp>
      </p:grpSp>
      <p:grpSp>
        <p:nvGrpSpPr>
          <p:cNvPr id="124" name="组合 123"/>
          <p:cNvGrpSpPr/>
          <p:nvPr/>
        </p:nvGrpSpPr>
        <p:grpSpPr>
          <a:xfrm>
            <a:off x="1947939" y="4984850"/>
            <a:ext cx="369332" cy="1104900"/>
            <a:chOff x="1947939" y="5037138"/>
            <a:chExt cx="369332" cy="1104900"/>
          </a:xfrm>
          <a:solidFill>
            <a:schemeClr val="tx1"/>
          </a:solidFill>
        </p:grpSpPr>
        <p:sp>
          <p:nvSpPr>
            <p:cNvPr id="125" name="Freeform 88"/>
            <p:cNvSpPr/>
            <p:nvPr/>
          </p:nvSpPr>
          <p:spPr bwMode="auto">
            <a:xfrm>
              <a:off x="1970088"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1947939"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海外事业部</a:t>
              </a:r>
            </a:p>
          </p:txBody>
        </p:sp>
      </p:grpSp>
      <p:grpSp>
        <p:nvGrpSpPr>
          <p:cNvPr id="127" name="组合 126"/>
          <p:cNvGrpSpPr/>
          <p:nvPr/>
        </p:nvGrpSpPr>
        <p:grpSpPr>
          <a:xfrm>
            <a:off x="2786139" y="4984850"/>
            <a:ext cx="369332" cy="1104900"/>
            <a:chOff x="2786139" y="5037138"/>
            <a:chExt cx="369332" cy="1104900"/>
          </a:xfrm>
          <a:solidFill>
            <a:schemeClr val="tx1"/>
          </a:solidFill>
        </p:grpSpPr>
        <p:sp>
          <p:nvSpPr>
            <p:cNvPr id="128" name="Freeform 89"/>
            <p:cNvSpPr/>
            <p:nvPr/>
          </p:nvSpPr>
          <p:spPr bwMode="auto">
            <a:xfrm>
              <a:off x="2824163"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29" name="TextBox 128"/>
            <p:cNvSpPr txBox="1"/>
            <p:nvPr/>
          </p:nvSpPr>
          <p:spPr>
            <a:xfrm>
              <a:off x="2786139" y="508518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人力资源部</a:t>
              </a:r>
            </a:p>
          </p:txBody>
        </p:sp>
      </p:grpSp>
      <p:grpSp>
        <p:nvGrpSpPr>
          <p:cNvPr id="130" name="组合 129"/>
          <p:cNvGrpSpPr/>
          <p:nvPr/>
        </p:nvGrpSpPr>
        <p:grpSpPr>
          <a:xfrm>
            <a:off x="3271914" y="4984850"/>
            <a:ext cx="369332" cy="1104900"/>
            <a:chOff x="3271914" y="5037138"/>
            <a:chExt cx="369332" cy="1104900"/>
          </a:xfrm>
          <a:solidFill>
            <a:schemeClr val="tx1"/>
          </a:solidFill>
        </p:grpSpPr>
        <p:sp>
          <p:nvSpPr>
            <p:cNvPr id="131" name="Freeform 90"/>
            <p:cNvSpPr/>
            <p:nvPr/>
          </p:nvSpPr>
          <p:spPr bwMode="auto">
            <a:xfrm>
              <a:off x="3305176" y="5037138"/>
              <a:ext cx="307975" cy="1104900"/>
            </a:xfrm>
            <a:custGeom>
              <a:avLst/>
              <a:gdLst>
                <a:gd name="T0" fmla="*/ 372 w 372"/>
                <a:gd name="T1" fmla="*/ 34 h 1336"/>
                <a:gd name="T2" fmla="*/ 372 w 372"/>
                <a:gd name="T3" fmla="*/ 1302 h 1336"/>
                <a:gd name="T4" fmla="*/ 338 w 372"/>
                <a:gd name="T5" fmla="*/ 1336 h 1336"/>
                <a:gd name="T6" fmla="*/ 34 w 372"/>
                <a:gd name="T7" fmla="*/ 1336 h 1336"/>
                <a:gd name="T8" fmla="*/ 0 w 372"/>
                <a:gd name="T9" fmla="*/ 1302 h 1336"/>
                <a:gd name="T10" fmla="*/ 0 w 372"/>
                <a:gd name="T11" fmla="*/ 34 h 1336"/>
                <a:gd name="T12" fmla="*/ 34 w 372"/>
                <a:gd name="T13" fmla="*/ 0 h 1336"/>
                <a:gd name="T14" fmla="*/ 338 w 372"/>
                <a:gd name="T15" fmla="*/ 0 h 1336"/>
                <a:gd name="T16" fmla="*/ 372 w 372"/>
                <a:gd name="T17" fmla="*/ 34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336">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2" name="TextBox 131"/>
            <p:cNvSpPr txBox="1"/>
            <p:nvPr/>
          </p:nvSpPr>
          <p:spPr>
            <a:xfrm>
              <a:off x="3271914" y="5085184"/>
              <a:ext cx="369332" cy="55399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综合部</a:t>
              </a:r>
            </a:p>
          </p:txBody>
        </p:sp>
      </p:grpSp>
      <p:grpSp>
        <p:nvGrpSpPr>
          <p:cNvPr id="133" name="组合 132"/>
          <p:cNvGrpSpPr/>
          <p:nvPr/>
        </p:nvGrpSpPr>
        <p:grpSpPr>
          <a:xfrm>
            <a:off x="3862464" y="4960888"/>
            <a:ext cx="369332" cy="1506687"/>
            <a:chOff x="3862464" y="5013176"/>
            <a:chExt cx="369332" cy="1506687"/>
          </a:xfrm>
          <a:solidFill>
            <a:schemeClr val="tx1"/>
          </a:solidFill>
        </p:grpSpPr>
        <p:sp>
          <p:nvSpPr>
            <p:cNvPr id="134" name="Freeform 96"/>
            <p:cNvSpPr/>
            <p:nvPr/>
          </p:nvSpPr>
          <p:spPr bwMode="auto">
            <a:xfrm>
              <a:off x="389413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5" name="TextBox 134"/>
            <p:cNvSpPr txBox="1"/>
            <p:nvPr/>
          </p:nvSpPr>
          <p:spPr>
            <a:xfrm>
              <a:off x="3862464"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餐饮管理系统研发部</a:t>
              </a:r>
            </a:p>
          </p:txBody>
        </p:sp>
      </p:grpSp>
      <p:grpSp>
        <p:nvGrpSpPr>
          <p:cNvPr id="136" name="组合 135"/>
          <p:cNvGrpSpPr/>
          <p:nvPr/>
        </p:nvGrpSpPr>
        <p:grpSpPr>
          <a:xfrm>
            <a:off x="4338714" y="4960888"/>
            <a:ext cx="369332" cy="1506687"/>
            <a:chOff x="4338714" y="5013176"/>
            <a:chExt cx="369332" cy="1506687"/>
          </a:xfrm>
          <a:solidFill>
            <a:schemeClr val="tx1"/>
          </a:solidFill>
        </p:grpSpPr>
        <p:sp>
          <p:nvSpPr>
            <p:cNvPr id="137" name="Freeform 97"/>
            <p:cNvSpPr/>
            <p:nvPr/>
          </p:nvSpPr>
          <p:spPr bwMode="auto">
            <a:xfrm>
              <a:off x="4375151"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4338714"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酒店管理系统研发部</a:t>
              </a:r>
            </a:p>
          </p:txBody>
        </p:sp>
      </p:grpSp>
      <p:grpSp>
        <p:nvGrpSpPr>
          <p:cNvPr id="139" name="组合 138"/>
          <p:cNvGrpSpPr/>
          <p:nvPr/>
        </p:nvGrpSpPr>
        <p:grpSpPr>
          <a:xfrm>
            <a:off x="4862589" y="4960888"/>
            <a:ext cx="369332" cy="1506687"/>
            <a:chOff x="4862589" y="5013176"/>
            <a:chExt cx="369332" cy="1506687"/>
          </a:xfrm>
          <a:solidFill>
            <a:schemeClr val="tx1"/>
          </a:solidFill>
        </p:grpSpPr>
        <p:sp>
          <p:nvSpPr>
            <p:cNvPr id="140" name="Freeform 98"/>
            <p:cNvSpPr/>
            <p:nvPr/>
          </p:nvSpPr>
          <p:spPr bwMode="auto">
            <a:xfrm>
              <a:off x="4905376" y="5019675"/>
              <a:ext cx="307975" cy="1500188"/>
            </a:xfrm>
            <a:custGeom>
              <a:avLst/>
              <a:gdLst>
                <a:gd name="T0" fmla="*/ 372 w 372"/>
                <a:gd name="T1" fmla="*/ 34 h 1813"/>
                <a:gd name="T2" fmla="*/ 372 w 372"/>
                <a:gd name="T3" fmla="*/ 1780 h 1813"/>
                <a:gd name="T4" fmla="*/ 339 w 372"/>
                <a:gd name="T5" fmla="*/ 1813 h 1813"/>
                <a:gd name="T6" fmla="*/ 34 w 372"/>
                <a:gd name="T7" fmla="*/ 1813 h 1813"/>
                <a:gd name="T8" fmla="*/ 0 w 372"/>
                <a:gd name="T9" fmla="*/ 1780 h 1813"/>
                <a:gd name="T10" fmla="*/ 0 w 372"/>
                <a:gd name="T11" fmla="*/ 34 h 1813"/>
                <a:gd name="T12" fmla="*/ 34 w 372"/>
                <a:gd name="T13" fmla="*/ 0 h 1813"/>
                <a:gd name="T14" fmla="*/ 339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1" name="TextBox 140"/>
            <p:cNvSpPr txBox="1"/>
            <p:nvPr/>
          </p:nvSpPr>
          <p:spPr>
            <a:xfrm>
              <a:off x="4862589"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康乐管理系统研发部</a:t>
              </a:r>
            </a:p>
          </p:txBody>
        </p:sp>
      </p:grpSp>
      <p:grpSp>
        <p:nvGrpSpPr>
          <p:cNvPr id="142" name="组合 141"/>
          <p:cNvGrpSpPr/>
          <p:nvPr/>
        </p:nvGrpSpPr>
        <p:grpSpPr>
          <a:xfrm>
            <a:off x="5357889" y="4960888"/>
            <a:ext cx="369332" cy="1506687"/>
            <a:chOff x="5357889" y="5013176"/>
            <a:chExt cx="369332" cy="1506687"/>
          </a:xfrm>
          <a:solidFill>
            <a:schemeClr val="tx1"/>
          </a:solidFill>
        </p:grpSpPr>
        <p:sp>
          <p:nvSpPr>
            <p:cNvPr id="143" name="Freeform 99"/>
            <p:cNvSpPr/>
            <p:nvPr/>
          </p:nvSpPr>
          <p:spPr bwMode="auto">
            <a:xfrm>
              <a:off x="53863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4" name="TextBox 143"/>
            <p:cNvSpPr txBox="1"/>
            <p:nvPr/>
          </p:nvSpPr>
          <p:spPr>
            <a:xfrm>
              <a:off x="5357889" y="5013176"/>
              <a:ext cx="369332" cy="1477328"/>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无线电子菜谱研发部</a:t>
              </a:r>
            </a:p>
          </p:txBody>
        </p:sp>
      </p:grpSp>
      <p:grpSp>
        <p:nvGrpSpPr>
          <p:cNvPr id="145" name="组合 144"/>
          <p:cNvGrpSpPr/>
          <p:nvPr/>
        </p:nvGrpSpPr>
        <p:grpSpPr>
          <a:xfrm>
            <a:off x="5853189" y="4960888"/>
            <a:ext cx="369332" cy="1506687"/>
            <a:chOff x="5853189" y="5013176"/>
            <a:chExt cx="369332" cy="1506687"/>
          </a:xfrm>
          <a:solidFill>
            <a:schemeClr val="tx1"/>
          </a:solidFill>
        </p:grpSpPr>
        <p:sp>
          <p:nvSpPr>
            <p:cNvPr id="146" name="Freeform 100"/>
            <p:cNvSpPr/>
            <p:nvPr/>
          </p:nvSpPr>
          <p:spPr bwMode="auto">
            <a:xfrm>
              <a:off x="5892801"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47" name="TextBox 146"/>
            <p:cNvSpPr txBox="1"/>
            <p:nvPr/>
          </p:nvSpPr>
          <p:spPr>
            <a:xfrm>
              <a:off x="5853189" y="5013176"/>
              <a:ext cx="369332" cy="1323439"/>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新概念产品研发部</a:t>
              </a:r>
            </a:p>
          </p:txBody>
        </p:sp>
      </p:grpSp>
      <p:grpSp>
        <p:nvGrpSpPr>
          <p:cNvPr id="148" name="组合 147"/>
          <p:cNvGrpSpPr/>
          <p:nvPr/>
        </p:nvGrpSpPr>
        <p:grpSpPr>
          <a:xfrm>
            <a:off x="6739014" y="4967387"/>
            <a:ext cx="369332" cy="1500188"/>
            <a:chOff x="6739014" y="5019675"/>
            <a:chExt cx="369332" cy="1500188"/>
          </a:xfrm>
          <a:solidFill>
            <a:schemeClr val="tx1"/>
          </a:solidFill>
        </p:grpSpPr>
        <p:sp>
          <p:nvSpPr>
            <p:cNvPr id="149" name="Freeform 101"/>
            <p:cNvSpPr/>
            <p:nvPr/>
          </p:nvSpPr>
          <p:spPr bwMode="auto">
            <a:xfrm>
              <a:off x="6786563" y="5019675"/>
              <a:ext cx="306388"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0" name="TextBox 149"/>
            <p:cNvSpPr txBox="1"/>
            <p:nvPr/>
          </p:nvSpPr>
          <p:spPr>
            <a:xfrm>
              <a:off x="6739014" y="5074434"/>
              <a:ext cx="369332" cy="861774"/>
            </a:xfrm>
            <a:prstGeom prst="rect">
              <a:avLst/>
            </a:prstGeom>
            <a:noFill/>
          </p:spPr>
          <p:txBody>
            <a:bodyPr vert="eaVert"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售后部门</a:t>
              </a:r>
              <a:r>
                <a:rPr lang="en-US" altLang="zh-CN" sz="1200" dirty="0">
                  <a:solidFill>
                    <a:schemeClr val="bg1"/>
                  </a:solidFill>
                  <a:latin typeface="微软雅黑" panose="020B0503020204020204" pitchFamily="34" charset="-122"/>
                  <a:ea typeface="微软雅黑" panose="020B0503020204020204" pitchFamily="34" charset="-122"/>
                </a:rPr>
                <a:t>①</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7310514" y="4967387"/>
            <a:ext cx="369332" cy="1500188"/>
            <a:chOff x="7310514" y="5019675"/>
            <a:chExt cx="369332" cy="1500188"/>
          </a:xfrm>
          <a:solidFill>
            <a:schemeClr val="tx1"/>
          </a:solidFill>
        </p:grpSpPr>
        <p:sp>
          <p:nvSpPr>
            <p:cNvPr id="152" name="Freeform 102"/>
            <p:cNvSpPr/>
            <p:nvPr/>
          </p:nvSpPr>
          <p:spPr bwMode="auto">
            <a:xfrm>
              <a:off x="7342188" y="5019675"/>
              <a:ext cx="307975" cy="1500188"/>
            </a:xfrm>
            <a:custGeom>
              <a:avLst/>
              <a:gdLst>
                <a:gd name="T0" fmla="*/ 371 w 371"/>
                <a:gd name="T1" fmla="*/ 34 h 1813"/>
                <a:gd name="T2" fmla="*/ 371 w 371"/>
                <a:gd name="T3" fmla="*/ 1780 h 1813"/>
                <a:gd name="T4" fmla="*/ 338 w 371"/>
                <a:gd name="T5" fmla="*/ 1813 h 1813"/>
                <a:gd name="T6" fmla="*/ 33 w 371"/>
                <a:gd name="T7" fmla="*/ 1813 h 1813"/>
                <a:gd name="T8" fmla="*/ 0 w 371"/>
                <a:gd name="T9" fmla="*/ 1780 h 1813"/>
                <a:gd name="T10" fmla="*/ 0 w 371"/>
                <a:gd name="T11" fmla="*/ 34 h 1813"/>
                <a:gd name="T12" fmla="*/ 33 w 371"/>
                <a:gd name="T13" fmla="*/ 0 h 1813"/>
                <a:gd name="T14" fmla="*/ 338 w 371"/>
                <a:gd name="T15" fmla="*/ 0 h 1813"/>
                <a:gd name="T16" fmla="*/ 371 w 371"/>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 h="1813">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3" name="TextBox 152"/>
            <p:cNvSpPr txBox="1"/>
            <p:nvPr/>
          </p:nvSpPr>
          <p:spPr>
            <a:xfrm>
              <a:off x="7310514"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7853439" y="4967387"/>
            <a:ext cx="369332" cy="1500188"/>
            <a:chOff x="7853439" y="5019675"/>
            <a:chExt cx="369332" cy="1500188"/>
          </a:xfrm>
          <a:solidFill>
            <a:schemeClr val="tx1"/>
          </a:solidFill>
        </p:grpSpPr>
        <p:sp>
          <p:nvSpPr>
            <p:cNvPr id="155" name="Freeform 103"/>
            <p:cNvSpPr/>
            <p:nvPr/>
          </p:nvSpPr>
          <p:spPr bwMode="auto">
            <a:xfrm>
              <a:off x="7889876" y="5019675"/>
              <a:ext cx="307975" cy="1500188"/>
            </a:xfrm>
            <a:custGeom>
              <a:avLst/>
              <a:gdLst>
                <a:gd name="T0" fmla="*/ 372 w 372"/>
                <a:gd name="T1" fmla="*/ 34 h 1813"/>
                <a:gd name="T2" fmla="*/ 372 w 372"/>
                <a:gd name="T3" fmla="*/ 1780 h 1813"/>
                <a:gd name="T4" fmla="*/ 338 w 372"/>
                <a:gd name="T5" fmla="*/ 1813 h 1813"/>
                <a:gd name="T6" fmla="*/ 34 w 372"/>
                <a:gd name="T7" fmla="*/ 1813 h 1813"/>
                <a:gd name="T8" fmla="*/ 0 w 372"/>
                <a:gd name="T9" fmla="*/ 1780 h 1813"/>
                <a:gd name="T10" fmla="*/ 0 w 372"/>
                <a:gd name="T11" fmla="*/ 34 h 1813"/>
                <a:gd name="T12" fmla="*/ 34 w 372"/>
                <a:gd name="T13" fmla="*/ 0 h 1813"/>
                <a:gd name="T14" fmla="*/ 338 w 372"/>
                <a:gd name="T15" fmla="*/ 0 h 1813"/>
                <a:gd name="T16" fmla="*/ 372 w 372"/>
                <a:gd name="T17" fmla="*/ 3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1813">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56" name="TextBox 155"/>
            <p:cNvSpPr txBox="1"/>
            <p:nvPr/>
          </p:nvSpPr>
          <p:spPr>
            <a:xfrm>
              <a:off x="7853439" y="5074434"/>
              <a:ext cx="369332" cy="861774"/>
            </a:xfrm>
            <a:prstGeom prst="rect">
              <a:avLst/>
            </a:prstGeom>
            <a:noFill/>
          </p:spPr>
          <p:txBody>
            <a:bodyPr vert="eaVert" wrap="none" rtlCol="0">
              <a:spAutoFit/>
            </a:bodyPr>
            <a:lstStyle>
              <a:defPPr>
                <a:defRPr lang="zh-CN"/>
              </a:defPPr>
              <a:lvl1pPr>
                <a:defRPr sz="1200">
                  <a:solidFill>
                    <a:schemeClr val="accent3"/>
                  </a:solidFill>
                  <a:latin typeface="+mn-ea"/>
                  <a:ea typeface="+mn-ea"/>
                </a:defRPr>
              </a:lvl1pPr>
            </a:lstStyle>
            <a:p>
              <a:r>
                <a:rPr lang="zh-CN" altLang="en-US" dirty="0">
                  <a:solidFill>
                    <a:schemeClr val="bg1"/>
                  </a:solidFill>
                  <a:latin typeface="微软雅黑" panose="020B0503020204020204" pitchFamily="34" charset="-122"/>
                  <a:ea typeface="微软雅黑" panose="020B0503020204020204" pitchFamily="34" charset="-122"/>
                </a:rPr>
                <a:t>售后部门</a:t>
              </a:r>
              <a:r>
                <a:rPr lang="en-US" altLang="zh-CN" dirty="0">
                  <a:solidFill>
                    <a:schemeClr val="bg1"/>
                  </a:solidFill>
                  <a:latin typeface="微软雅黑" panose="020B0503020204020204" pitchFamily="34" charset="-122"/>
                  <a:ea typeface="微软雅黑" panose="020B0503020204020204" pitchFamily="34" charset="-122"/>
                </a:rPr>
                <a:t>③</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167" name="圆角矩形 166"/>
          <p:cNvSpPr/>
          <p:nvPr/>
        </p:nvSpPr>
        <p:spPr>
          <a:xfrm>
            <a:off x="-239117" y="1282726"/>
            <a:ext cx="1728192" cy="368112"/>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圆角矩形 167"/>
          <p:cNvSpPr/>
          <p:nvPr/>
        </p:nvSpPr>
        <p:spPr>
          <a:xfrm>
            <a:off x="-383132" y="1665978"/>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标题 4"/>
          <p:cNvSpPr txBox="1"/>
          <p:nvPr/>
        </p:nvSpPr>
        <p:spPr>
          <a:xfrm>
            <a:off x="48915" y="1303956"/>
            <a:ext cx="1224135" cy="332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800" dirty="0">
                <a:solidFill>
                  <a:schemeClr val="bg1"/>
                </a:solidFill>
                <a:latin typeface="微软雅黑" panose="020B0503020204020204" pitchFamily="34" charset="-122"/>
                <a:ea typeface="微软雅黑" panose="020B0503020204020204" pitchFamily="34" charset="-122"/>
              </a:rPr>
              <a:t>我们是谁</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0" name="标题 4"/>
          <p:cNvSpPr txBox="1"/>
          <p:nvPr/>
        </p:nvSpPr>
        <p:spPr>
          <a:xfrm>
            <a:off x="48916" y="1665978"/>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我们要做什么</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1" name="圆角矩形 170"/>
          <p:cNvSpPr/>
          <p:nvPr/>
        </p:nvSpPr>
        <p:spPr>
          <a:xfrm>
            <a:off x="-383133" y="197651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标题 4"/>
          <p:cNvSpPr txBox="1"/>
          <p:nvPr/>
        </p:nvSpPr>
        <p:spPr>
          <a:xfrm>
            <a:off x="48915" y="197651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我们怎么做</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3" name="圆角矩形 172"/>
          <p:cNvSpPr/>
          <p:nvPr/>
        </p:nvSpPr>
        <p:spPr>
          <a:xfrm>
            <a:off x="-383133" y="2285702"/>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标题 4"/>
          <p:cNvSpPr txBox="1"/>
          <p:nvPr/>
        </p:nvSpPr>
        <p:spPr>
          <a:xfrm>
            <a:off x="48915" y="2285702"/>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未来计划</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5" name="圆角矩形 174"/>
          <p:cNvSpPr/>
          <p:nvPr/>
        </p:nvSpPr>
        <p:spPr>
          <a:xfrm>
            <a:off x="-383133" y="2591841"/>
            <a:ext cx="1512167" cy="288032"/>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标题 4"/>
          <p:cNvSpPr txBox="1"/>
          <p:nvPr/>
        </p:nvSpPr>
        <p:spPr>
          <a:xfrm>
            <a:off x="48915" y="2591841"/>
            <a:ext cx="1224135" cy="2880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100" dirty="0">
                <a:solidFill>
                  <a:schemeClr val="bg1"/>
                </a:solidFill>
                <a:latin typeface="微软雅黑" panose="020B0503020204020204" pitchFamily="34" charset="-122"/>
                <a:ea typeface="微软雅黑" panose="020B0503020204020204" pitchFamily="34" charset="-122"/>
              </a:rPr>
              <a:t>财务与融资</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177" name="圆角矩形 176"/>
          <p:cNvSpPr/>
          <p:nvPr/>
        </p:nvSpPr>
        <p:spPr>
          <a:xfrm>
            <a:off x="11786219" y="1279292"/>
            <a:ext cx="972108" cy="54123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标题 4"/>
          <p:cNvSpPr txBox="1"/>
          <p:nvPr/>
        </p:nvSpPr>
        <p:spPr>
          <a:xfrm>
            <a:off x="11858227" y="1282726"/>
            <a:ext cx="648072" cy="53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solidFill>
                  <a:schemeClr val="bg1"/>
                </a:solidFill>
                <a:latin typeface="微软雅黑" panose="020B0503020204020204" pitchFamily="34" charset="-122"/>
                <a:ea typeface="微软雅黑" panose="020B0503020204020204" pitchFamily="34" charset="-122"/>
              </a:rPr>
              <a:t>9</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 calcmode="lin" valueType="num">
                                      <p:cBhvr>
                                        <p:cTn id="9" dur="500" fill="hold"/>
                                        <p:tgtEl>
                                          <p:spTgt spid="65"/>
                                        </p:tgtEl>
                                        <p:attrNameLst>
                                          <p:attrName>style.rotation</p:attrName>
                                        </p:attrNameLst>
                                      </p:cBhvr>
                                      <p:tavLst>
                                        <p:tav tm="0">
                                          <p:val>
                                            <p:fltVal val="90"/>
                                          </p:val>
                                        </p:tav>
                                        <p:tav tm="100000">
                                          <p:val>
                                            <p:fltVal val="0"/>
                                          </p:val>
                                        </p:tav>
                                      </p:tavLst>
                                    </p:anim>
                                    <p:animEffect transition="in" filter="fade">
                                      <p:cBhvr>
                                        <p:cTn id="10" dur="500"/>
                                        <p:tgtEl>
                                          <p:spTgt spid="6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outVertical)">
                                      <p:cBhvr>
                                        <p:cTn id="18" dur="500"/>
                                        <p:tgtEl>
                                          <p:spTgt spid="54"/>
                                        </p:tgtEl>
                                      </p:cBhvr>
                                    </p:animEffect>
                                  </p:childTnLst>
                                </p:cTn>
                              </p:par>
                              <p:par>
                                <p:cTn id="19" presetID="42" presetClass="entr" presetSubtype="0"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strVal val="#ppt_x"/>
                                          </p:val>
                                        </p:tav>
                                        <p:tav tm="100000">
                                          <p:val>
                                            <p:strVal val="#ppt_x"/>
                                          </p:val>
                                        </p:tav>
                                      </p:tavLst>
                                    </p:anim>
                                    <p:anim calcmode="lin" valueType="num">
                                      <p:cBhvr>
                                        <p:cTn id="23" dur="500" fill="hold"/>
                                        <p:tgtEl>
                                          <p:spTgt spid="74"/>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500" fill="hold"/>
                                        <p:tgtEl>
                                          <p:spTgt spid="68"/>
                                        </p:tgtEl>
                                        <p:attrNameLst>
                                          <p:attrName>ppt_x</p:attrName>
                                        </p:attrNameLst>
                                      </p:cBhvr>
                                      <p:tavLst>
                                        <p:tav tm="0">
                                          <p:val>
                                            <p:strVal val="0-#ppt_w/2"/>
                                          </p:val>
                                        </p:tav>
                                        <p:tav tm="100000">
                                          <p:val>
                                            <p:strVal val="#ppt_x"/>
                                          </p:val>
                                        </p:tav>
                                      </p:tavLst>
                                    </p:anim>
                                    <p:anim calcmode="lin" valueType="num">
                                      <p:cBhvr additive="base">
                                        <p:cTn id="28" dur="500" fill="hold"/>
                                        <p:tgtEl>
                                          <p:spTgt spid="6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1+#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par>
                          <p:cTn id="37" fill="hold">
                            <p:stCondLst>
                              <p:cond delay="2500"/>
                            </p:stCondLst>
                            <p:childTnLst>
                              <p:par>
                                <p:cTn id="38" presetID="22" presetClass="entr" presetSubtype="1"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fade">
                                      <p:cBhvr>
                                        <p:cTn id="44" dur="500"/>
                                        <p:tgtEl>
                                          <p:spTgt spid="77"/>
                                        </p:tgtEl>
                                      </p:cBhvr>
                                    </p:animEffect>
                                    <p:anim calcmode="lin" valueType="num">
                                      <p:cBhvr>
                                        <p:cTn id="45" dur="500" fill="hold"/>
                                        <p:tgtEl>
                                          <p:spTgt spid="77"/>
                                        </p:tgtEl>
                                        <p:attrNameLst>
                                          <p:attrName>ppt_x</p:attrName>
                                        </p:attrNameLst>
                                      </p:cBhvr>
                                      <p:tavLst>
                                        <p:tav tm="0">
                                          <p:val>
                                            <p:strVal val="#ppt_x"/>
                                          </p:val>
                                        </p:tav>
                                        <p:tav tm="100000">
                                          <p:val>
                                            <p:strVal val="#ppt_x"/>
                                          </p:val>
                                        </p:tav>
                                      </p:tavLst>
                                    </p:anim>
                                    <p:anim calcmode="lin" valueType="num">
                                      <p:cBhvr>
                                        <p:cTn id="46" dur="500" fill="hold"/>
                                        <p:tgtEl>
                                          <p:spTgt spid="7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10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anim calcmode="lin" valueType="num">
                                      <p:cBhvr>
                                        <p:cTn id="50" dur="500" fill="hold"/>
                                        <p:tgtEl>
                                          <p:spTgt spid="84"/>
                                        </p:tgtEl>
                                        <p:attrNameLst>
                                          <p:attrName>ppt_x</p:attrName>
                                        </p:attrNameLst>
                                      </p:cBhvr>
                                      <p:tavLst>
                                        <p:tav tm="0">
                                          <p:val>
                                            <p:strVal val="#ppt_x"/>
                                          </p:val>
                                        </p:tav>
                                        <p:tav tm="100000">
                                          <p:val>
                                            <p:strVal val="#ppt_x"/>
                                          </p:val>
                                        </p:tav>
                                      </p:tavLst>
                                    </p:anim>
                                    <p:anim calcmode="lin" valueType="num">
                                      <p:cBhvr>
                                        <p:cTn id="51" dur="500" fill="hold"/>
                                        <p:tgtEl>
                                          <p:spTgt spid="8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500"/>
                                        <p:tgtEl>
                                          <p:spTgt spid="87"/>
                                        </p:tgtEl>
                                      </p:cBhvr>
                                    </p:animEffect>
                                    <p:anim calcmode="lin" valueType="num">
                                      <p:cBhvr>
                                        <p:cTn id="55" dur="500" fill="hold"/>
                                        <p:tgtEl>
                                          <p:spTgt spid="87"/>
                                        </p:tgtEl>
                                        <p:attrNameLst>
                                          <p:attrName>ppt_x</p:attrName>
                                        </p:attrNameLst>
                                      </p:cBhvr>
                                      <p:tavLst>
                                        <p:tav tm="0">
                                          <p:val>
                                            <p:strVal val="#ppt_x"/>
                                          </p:val>
                                        </p:tav>
                                        <p:tav tm="100000">
                                          <p:val>
                                            <p:strVal val="#ppt_x"/>
                                          </p:val>
                                        </p:tav>
                                      </p:tavLst>
                                    </p:anim>
                                    <p:anim calcmode="lin" valueType="num">
                                      <p:cBhvr>
                                        <p:cTn id="56" dur="500" fill="hold"/>
                                        <p:tgtEl>
                                          <p:spTgt spid="87"/>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nodeType="afterEffect">
                                  <p:stCondLst>
                                    <p:cond delay="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400"/>
                                        <p:tgtEl>
                                          <p:spTgt spid="90"/>
                                        </p:tgtEl>
                                      </p:cBhvr>
                                    </p:animEffect>
                                    <p:anim calcmode="lin" valueType="num">
                                      <p:cBhvr>
                                        <p:cTn id="61" dur="400" fill="hold"/>
                                        <p:tgtEl>
                                          <p:spTgt spid="90"/>
                                        </p:tgtEl>
                                        <p:attrNameLst>
                                          <p:attrName>ppt_x</p:attrName>
                                        </p:attrNameLst>
                                      </p:cBhvr>
                                      <p:tavLst>
                                        <p:tav tm="0">
                                          <p:val>
                                            <p:strVal val="#ppt_x"/>
                                          </p:val>
                                        </p:tav>
                                        <p:tav tm="100000">
                                          <p:val>
                                            <p:strVal val="#ppt_x"/>
                                          </p:val>
                                        </p:tav>
                                      </p:tavLst>
                                    </p:anim>
                                    <p:anim calcmode="lin" valueType="num">
                                      <p:cBhvr>
                                        <p:cTn id="62" dur="400" fill="hold"/>
                                        <p:tgtEl>
                                          <p:spTgt spid="90"/>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10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400"/>
                                        <p:tgtEl>
                                          <p:spTgt spid="94"/>
                                        </p:tgtEl>
                                      </p:cBhvr>
                                    </p:animEffect>
                                    <p:anim calcmode="lin" valueType="num">
                                      <p:cBhvr>
                                        <p:cTn id="66" dur="400" fill="hold"/>
                                        <p:tgtEl>
                                          <p:spTgt spid="94"/>
                                        </p:tgtEl>
                                        <p:attrNameLst>
                                          <p:attrName>ppt_x</p:attrName>
                                        </p:attrNameLst>
                                      </p:cBhvr>
                                      <p:tavLst>
                                        <p:tav tm="0">
                                          <p:val>
                                            <p:strVal val="#ppt_x"/>
                                          </p:val>
                                        </p:tav>
                                        <p:tav tm="100000">
                                          <p:val>
                                            <p:strVal val="#ppt_x"/>
                                          </p:val>
                                        </p:tav>
                                      </p:tavLst>
                                    </p:anim>
                                    <p:anim calcmode="lin" valueType="num">
                                      <p:cBhvr>
                                        <p:cTn id="67" dur="400" fill="hold"/>
                                        <p:tgtEl>
                                          <p:spTgt spid="94"/>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400"/>
                                        <p:tgtEl>
                                          <p:spTgt spid="97"/>
                                        </p:tgtEl>
                                      </p:cBhvr>
                                    </p:animEffect>
                                    <p:anim calcmode="lin" valueType="num">
                                      <p:cBhvr>
                                        <p:cTn id="71" dur="400" fill="hold"/>
                                        <p:tgtEl>
                                          <p:spTgt spid="97"/>
                                        </p:tgtEl>
                                        <p:attrNameLst>
                                          <p:attrName>ppt_x</p:attrName>
                                        </p:attrNameLst>
                                      </p:cBhvr>
                                      <p:tavLst>
                                        <p:tav tm="0">
                                          <p:val>
                                            <p:strVal val="#ppt_x"/>
                                          </p:val>
                                        </p:tav>
                                        <p:tav tm="100000">
                                          <p:val>
                                            <p:strVal val="#ppt_x"/>
                                          </p:val>
                                        </p:tav>
                                      </p:tavLst>
                                    </p:anim>
                                    <p:anim calcmode="lin" valueType="num">
                                      <p:cBhvr>
                                        <p:cTn id="72" dur="4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300"/>
                                  </p:stCondLst>
                                  <p:childTnLst>
                                    <p:set>
                                      <p:cBhvr>
                                        <p:cTn id="74" dur="1" fill="hold">
                                          <p:stCondLst>
                                            <p:cond delay="0"/>
                                          </p:stCondLst>
                                        </p:cTn>
                                        <p:tgtEl>
                                          <p:spTgt spid="100"/>
                                        </p:tgtEl>
                                        <p:attrNameLst>
                                          <p:attrName>style.visibility</p:attrName>
                                        </p:attrNameLst>
                                      </p:cBhvr>
                                      <p:to>
                                        <p:strVal val="visible"/>
                                      </p:to>
                                    </p:set>
                                    <p:animEffect transition="in" filter="fade">
                                      <p:cBhvr>
                                        <p:cTn id="75" dur="400"/>
                                        <p:tgtEl>
                                          <p:spTgt spid="100"/>
                                        </p:tgtEl>
                                      </p:cBhvr>
                                    </p:animEffect>
                                    <p:anim calcmode="lin" valueType="num">
                                      <p:cBhvr>
                                        <p:cTn id="76" dur="400" fill="hold"/>
                                        <p:tgtEl>
                                          <p:spTgt spid="100"/>
                                        </p:tgtEl>
                                        <p:attrNameLst>
                                          <p:attrName>ppt_x</p:attrName>
                                        </p:attrNameLst>
                                      </p:cBhvr>
                                      <p:tavLst>
                                        <p:tav tm="0">
                                          <p:val>
                                            <p:strVal val="#ppt_x"/>
                                          </p:val>
                                        </p:tav>
                                        <p:tav tm="100000">
                                          <p:val>
                                            <p:strVal val="#ppt_x"/>
                                          </p:val>
                                        </p:tav>
                                      </p:tavLst>
                                    </p:anim>
                                    <p:anim calcmode="lin" valueType="num">
                                      <p:cBhvr>
                                        <p:cTn id="77" dur="400" fill="hold"/>
                                        <p:tgtEl>
                                          <p:spTgt spid="10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40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400"/>
                                        <p:tgtEl>
                                          <p:spTgt spid="103"/>
                                        </p:tgtEl>
                                      </p:cBhvr>
                                    </p:animEffect>
                                    <p:anim calcmode="lin" valueType="num">
                                      <p:cBhvr>
                                        <p:cTn id="81" dur="400" fill="hold"/>
                                        <p:tgtEl>
                                          <p:spTgt spid="103"/>
                                        </p:tgtEl>
                                        <p:attrNameLst>
                                          <p:attrName>ppt_x</p:attrName>
                                        </p:attrNameLst>
                                      </p:cBhvr>
                                      <p:tavLst>
                                        <p:tav tm="0">
                                          <p:val>
                                            <p:strVal val="#ppt_x"/>
                                          </p:val>
                                        </p:tav>
                                        <p:tav tm="100000">
                                          <p:val>
                                            <p:strVal val="#ppt_x"/>
                                          </p:val>
                                        </p:tav>
                                      </p:tavLst>
                                    </p:anim>
                                    <p:anim calcmode="lin" valueType="num">
                                      <p:cBhvr>
                                        <p:cTn id="82" dur="400" fill="hold"/>
                                        <p:tgtEl>
                                          <p:spTgt spid="103"/>
                                        </p:tgtEl>
                                        <p:attrNameLst>
                                          <p:attrName>ppt_y</p:attrName>
                                        </p:attrNameLst>
                                      </p:cBhvr>
                                      <p:tavLst>
                                        <p:tav tm="0">
                                          <p:val>
                                            <p:strVal val="#ppt_y+.1"/>
                                          </p:val>
                                        </p:tav>
                                        <p:tav tm="100000">
                                          <p:val>
                                            <p:strVal val="#ppt_y"/>
                                          </p:val>
                                        </p:tav>
                                      </p:tavLst>
                                    </p:anim>
                                  </p:childTnLst>
                                </p:cTn>
                              </p:par>
                            </p:childTnLst>
                          </p:cTn>
                        </p:par>
                        <p:par>
                          <p:cTn id="83" fill="hold">
                            <p:stCondLst>
                              <p:cond delay="4000"/>
                            </p:stCondLst>
                            <p:childTnLst>
                              <p:par>
                                <p:cTn id="84" presetID="22" presetClass="entr" presetSubtype="1"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up)">
                                      <p:cBhvr>
                                        <p:cTn id="86" dur="500"/>
                                        <p:tgtEl>
                                          <p:spTgt spid="30"/>
                                        </p:tgtEl>
                                      </p:cBhvr>
                                    </p:animEffect>
                                  </p:childTnLst>
                                </p:cTn>
                              </p:par>
                            </p:childTnLst>
                          </p:cTn>
                        </p:par>
                        <p:par>
                          <p:cTn id="87" fill="hold">
                            <p:stCondLst>
                              <p:cond delay="4500"/>
                            </p:stCondLst>
                            <p:childTnLst>
                              <p:par>
                                <p:cTn id="88" presetID="42" presetClass="entr" presetSubtype="0" fill="hold" nodeType="afterEffect">
                                  <p:stCondLst>
                                    <p:cond delay="0"/>
                                  </p:stCondLst>
                                  <p:childTnLst>
                                    <p:set>
                                      <p:cBhvr>
                                        <p:cTn id="89" dur="1" fill="hold">
                                          <p:stCondLst>
                                            <p:cond delay="0"/>
                                          </p:stCondLst>
                                        </p:cTn>
                                        <p:tgtEl>
                                          <p:spTgt spid="106"/>
                                        </p:tgtEl>
                                        <p:attrNameLst>
                                          <p:attrName>style.visibility</p:attrName>
                                        </p:attrNameLst>
                                      </p:cBhvr>
                                      <p:to>
                                        <p:strVal val="visible"/>
                                      </p:to>
                                    </p:set>
                                    <p:animEffect transition="in" filter="fade">
                                      <p:cBhvr>
                                        <p:cTn id="90" dur="400"/>
                                        <p:tgtEl>
                                          <p:spTgt spid="106"/>
                                        </p:tgtEl>
                                      </p:cBhvr>
                                    </p:animEffect>
                                    <p:anim calcmode="lin" valueType="num">
                                      <p:cBhvr>
                                        <p:cTn id="91" dur="400" fill="hold"/>
                                        <p:tgtEl>
                                          <p:spTgt spid="106"/>
                                        </p:tgtEl>
                                        <p:attrNameLst>
                                          <p:attrName>ppt_x</p:attrName>
                                        </p:attrNameLst>
                                      </p:cBhvr>
                                      <p:tavLst>
                                        <p:tav tm="0">
                                          <p:val>
                                            <p:strVal val="#ppt_x"/>
                                          </p:val>
                                        </p:tav>
                                        <p:tav tm="100000">
                                          <p:val>
                                            <p:strVal val="#ppt_x"/>
                                          </p:val>
                                        </p:tav>
                                      </p:tavLst>
                                    </p:anim>
                                    <p:anim calcmode="lin" valueType="num">
                                      <p:cBhvr>
                                        <p:cTn id="92" dur="400" fill="hold"/>
                                        <p:tgtEl>
                                          <p:spTgt spid="106"/>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400"/>
                                        <p:tgtEl>
                                          <p:spTgt spid="109"/>
                                        </p:tgtEl>
                                      </p:cBhvr>
                                    </p:animEffect>
                                    <p:anim calcmode="lin" valueType="num">
                                      <p:cBhvr>
                                        <p:cTn id="96" dur="400" fill="hold"/>
                                        <p:tgtEl>
                                          <p:spTgt spid="109"/>
                                        </p:tgtEl>
                                        <p:attrNameLst>
                                          <p:attrName>ppt_x</p:attrName>
                                        </p:attrNameLst>
                                      </p:cBhvr>
                                      <p:tavLst>
                                        <p:tav tm="0">
                                          <p:val>
                                            <p:strVal val="#ppt_x"/>
                                          </p:val>
                                        </p:tav>
                                        <p:tav tm="100000">
                                          <p:val>
                                            <p:strVal val="#ppt_x"/>
                                          </p:val>
                                        </p:tav>
                                      </p:tavLst>
                                    </p:anim>
                                    <p:anim calcmode="lin" valueType="num">
                                      <p:cBhvr>
                                        <p:cTn id="97" dur="400" fill="hold"/>
                                        <p:tgtEl>
                                          <p:spTgt spid="109"/>
                                        </p:tgtEl>
                                        <p:attrNameLst>
                                          <p:attrName>ppt_y</p:attrName>
                                        </p:attrNameLst>
                                      </p:cBhvr>
                                      <p:tavLst>
                                        <p:tav tm="0">
                                          <p:val>
                                            <p:strVal val="#ppt_y+.1"/>
                                          </p:val>
                                        </p:tav>
                                        <p:tav tm="100000">
                                          <p:val>
                                            <p:strVal val="#ppt_y"/>
                                          </p:val>
                                        </p:tav>
                                      </p:tavLst>
                                    </p:anim>
                                  </p:childTnLst>
                                </p:cTn>
                              </p:par>
                            </p:childTnLst>
                          </p:cTn>
                        </p:par>
                        <p:par>
                          <p:cTn id="98" fill="hold">
                            <p:stCondLst>
                              <p:cond delay="5000"/>
                            </p:stCondLst>
                            <p:childTnLst>
                              <p:par>
                                <p:cTn id="99" presetID="22" presetClass="entr" presetSubtype="1" fill="hold"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wipe(up)">
                                      <p:cBhvr>
                                        <p:cTn id="101" dur="500"/>
                                        <p:tgtEl>
                                          <p:spTgt spid="49"/>
                                        </p:tgtEl>
                                      </p:cBhvr>
                                    </p:animEffect>
                                  </p:childTnLst>
                                </p:cTn>
                              </p:par>
                            </p:childTnLst>
                          </p:cTn>
                        </p:par>
                        <p:par>
                          <p:cTn id="102" fill="hold">
                            <p:stCondLst>
                              <p:cond delay="5500"/>
                            </p:stCondLst>
                            <p:childTnLst>
                              <p:par>
                                <p:cTn id="103" presetID="42" presetClass="entr" presetSubtype="0"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400"/>
                                        <p:tgtEl>
                                          <p:spTgt spid="112"/>
                                        </p:tgtEl>
                                      </p:cBhvr>
                                    </p:animEffect>
                                    <p:anim calcmode="lin" valueType="num">
                                      <p:cBhvr>
                                        <p:cTn id="106" dur="400" fill="hold"/>
                                        <p:tgtEl>
                                          <p:spTgt spid="112"/>
                                        </p:tgtEl>
                                        <p:attrNameLst>
                                          <p:attrName>ppt_x</p:attrName>
                                        </p:attrNameLst>
                                      </p:cBhvr>
                                      <p:tavLst>
                                        <p:tav tm="0">
                                          <p:val>
                                            <p:strVal val="#ppt_x"/>
                                          </p:val>
                                        </p:tav>
                                        <p:tav tm="100000">
                                          <p:val>
                                            <p:strVal val="#ppt_x"/>
                                          </p:val>
                                        </p:tav>
                                      </p:tavLst>
                                    </p:anim>
                                    <p:anim calcmode="lin" valueType="num">
                                      <p:cBhvr>
                                        <p:cTn id="107" dur="400" fill="hold"/>
                                        <p:tgtEl>
                                          <p:spTgt spid="112"/>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100"/>
                                  </p:stCondLst>
                                  <p:childTnLst>
                                    <p:set>
                                      <p:cBhvr>
                                        <p:cTn id="109" dur="1" fill="hold">
                                          <p:stCondLst>
                                            <p:cond delay="0"/>
                                          </p:stCondLst>
                                        </p:cTn>
                                        <p:tgtEl>
                                          <p:spTgt spid="115"/>
                                        </p:tgtEl>
                                        <p:attrNameLst>
                                          <p:attrName>style.visibility</p:attrName>
                                        </p:attrNameLst>
                                      </p:cBhvr>
                                      <p:to>
                                        <p:strVal val="visible"/>
                                      </p:to>
                                    </p:set>
                                    <p:animEffect transition="in" filter="fade">
                                      <p:cBhvr>
                                        <p:cTn id="110" dur="400"/>
                                        <p:tgtEl>
                                          <p:spTgt spid="115"/>
                                        </p:tgtEl>
                                      </p:cBhvr>
                                    </p:animEffect>
                                    <p:anim calcmode="lin" valueType="num">
                                      <p:cBhvr>
                                        <p:cTn id="111" dur="400" fill="hold"/>
                                        <p:tgtEl>
                                          <p:spTgt spid="115"/>
                                        </p:tgtEl>
                                        <p:attrNameLst>
                                          <p:attrName>ppt_x</p:attrName>
                                        </p:attrNameLst>
                                      </p:cBhvr>
                                      <p:tavLst>
                                        <p:tav tm="0">
                                          <p:val>
                                            <p:strVal val="#ppt_x"/>
                                          </p:val>
                                        </p:tav>
                                        <p:tav tm="100000">
                                          <p:val>
                                            <p:strVal val="#ppt_x"/>
                                          </p:val>
                                        </p:tav>
                                      </p:tavLst>
                                    </p:anim>
                                    <p:anim calcmode="lin" valueType="num">
                                      <p:cBhvr>
                                        <p:cTn id="112" dur="400" fill="hold"/>
                                        <p:tgtEl>
                                          <p:spTgt spid="115"/>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200"/>
                                  </p:stCondLst>
                                  <p:childTnLst>
                                    <p:set>
                                      <p:cBhvr>
                                        <p:cTn id="114" dur="1" fill="hold">
                                          <p:stCondLst>
                                            <p:cond delay="0"/>
                                          </p:stCondLst>
                                        </p:cTn>
                                        <p:tgtEl>
                                          <p:spTgt spid="118"/>
                                        </p:tgtEl>
                                        <p:attrNameLst>
                                          <p:attrName>style.visibility</p:attrName>
                                        </p:attrNameLst>
                                      </p:cBhvr>
                                      <p:to>
                                        <p:strVal val="visible"/>
                                      </p:to>
                                    </p:set>
                                    <p:animEffect transition="in" filter="fade">
                                      <p:cBhvr>
                                        <p:cTn id="115" dur="400"/>
                                        <p:tgtEl>
                                          <p:spTgt spid="118"/>
                                        </p:tgtEl>
                                      </p:cBhvr>
                                    </p:animEffect>
                                    <p:anim calcmode="lin" valueType="num">
                                      <p:cBhvr>
                                        <p:cTn id="116" dur="400" fill="hold"/>
                                        <p:tgtEl>
                                          <p:spTgt spid="118"/>
                                        </p:tgtEl>
                                        <p:attrNameLst>
                                          <p:attrName>ppt_x</p:attrName>
                                        </p:attrNameLst>
                                      </p:cBhvr>
                                      <p:tavLst>
                                        <p:tav tm="0">
                                          <p:val>
                                            <p:strVal val="#ppt_x"/>
                                          </p:val>
                                        </p:tav>
                                        <p:tav tm="100000">
                                          <p:val>
                                            <p:strVal val="#ppt_x"/>
                                          </p:val>
                                        </p:tav>
                                      </p:tavLst>
                                    </p:anim>
                                    <p:anim calcmode="lin" valueType="num">
                                      <p:cBhvr>
                                        <p:cTn id="117" dur="400" fill="hold"/>
                                        <p:tgtEl>
                                          <p:spTgt spid="118"/>
                                        </p:tgtEl>
                                        <p:attrNameLst>
                                          <p:attrName>ppt_y</p:attrName>
                                        </p:attrNameLst>
                                      </p:cBhvr>
                                      <p:tavLst>
                                        <p:tav tm="0">
                                          <p:val>
                                            <p:strVal val="#ppt_y+.1"/>
                                          </p:val>
                                        </p:tav>
                                        <p:tav tm="100000">
                                          <p:val>
                                            <p:strVal val="#ppt_y"/>
                                          </p:val>
                                        </p:tav>
                                      </p:tavLst>
                                    </p:anim>
                                  </p:childTnLst>
                                </p:cTn>
                              </p:par>
                            </p:childTnLst>
                          </p:cTn>
                        </p:par>
                        <p:par>
                          <p:cTn id="118" fill="hold">
                            <p:stCondLst>
                              <p:cond delay="6000"/>
                            </p:stCondLst>
                            <p:childTnLst>
                              <p:par>
                                <p:cTn id="119" presetID="22" presetClass="entr" presetSubtype="1" fill="hold"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500"/>
                                        <p:tgtEl>
                                          <p:spTgt spid="55"/>
                                        </p:tgtEl>
                                      </p:cBhvr>
                                    </p:animEffect>
                                  </p:childTnLst>
                                </p:cTn>
                              </p:par>
                            </p:childTnLst>
                          </p:cTn>
                        </p:par>
                        <p:par>
                          <p:cTn id="122" fill="hold">
                            <p:stCondLst>
                              <p:cond delay="6500"/>
                            </p:stCondLst>
                            <p:childTnLst>
                              <p:par>
                                <p:cTn id="123" presetID="42" presetClass="entr" presetSubtype="0" fill="hold" nodeType="afterEffect">
                                  <p:stCondLst>
                                    <p:cond delay="0"/>
                                  </p:stCondLst>
                                  <p:childTnLst>
                                    <p:set>
                                      <p:cBhvr>
                                        <p:cTn id="124" dur="1" fill="hold">
                                          <p:stCondLst>
                                            <p:cond delay="0"/>
                                          </p:stCondLst>
                                        </p:cTn>
                                        <p:tgtEl>
                                          <p:spTgt spid="121"/>
                                        </p:tgtEl>
                                        <p:attrNameLst>
                                          <p:attrName>style.visibility</p:attrName>
                                        </p:attrNameLst>
                                      </p:cBhvr>
                                      <p:to>
                                        <p:strVal val="visible"/>
                                      </p:to>
                                    </p:set>
                                    <p:animEffect transition="in" filter="fade">
                                      <p:cBhvr>
                                        <p:cTn id="125" dur="400"/>
                                        <p:tgtEl>
                                          <p:spTgt spid="121"/>
                                        </p:tgtEl>
                                      </p:cBhvr>
                                    </p:animEffect>
                                    <p:anim calcmode="lin" valueType="num">
                                      <p:cBhvr>
                                        <p:cTn id="126" dur="400" fill="hold"/>
                                        <p:tgtEl>
                                          <p:spTgt spid="121"/>
                                        </p:tgtEl>
                                        <p:attrNameLst>
                                          <p:attrName>ppt_x</p:attrName>
                                        </p:attrNameLst>
                                      </p:cBhvr>
                                      <p:tavLst>
                                        <p:tav tm="0">
                                          <p:val>
                                            <p:strVal val="#ppt_x"/>
                                          </p:val>
                                        </p:tav>
                                        <p:tav tm="100000">
                                          <p:val>
                                            <p:strVal val="#ppt_x"/>
                                          </p:val>
                                        </p:tav>
                                      </p:tavLst>
                                    </p:anim>
                                    <p:anim calcmode="lin" valueType="num">
                                      <p:cBhvr>
                                        <p:cTn id="127" dur="400" fill="hold"/>
                                        <p:tgtEl>
                                          <p:spTgt spid="121"/>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100"/>
                                  </p:stCondLst>
                                  <p:childTnLst>
                                    <p:set>
                                      <p:cBhvr>
                                        <p:cTn id="129" dur="1" fill="hold">
                                          <p:stCondLst>
                                            <p:cond delay="0"/>
                                          </p:stCondLst>
                                        </p:cTn>
                                        <p:tgtEl>
                                          <p:spTgt spid="124"/>
                                        </p:tgtEl>
                                        <p:attrNameLst>
                                          <p:attrName>style.visibility</p:attrName>
                                        </p:attrNameLst>
                                      </p:cBhvr>
                                      <p:to>
                                        <p:strVal val="visible"/>
                                      </p:to>
                                    </p:set>
                                    <p:animEffect transition="in" filter="fade">
                                      <p:cBhvr>
                                        <p:cTn id="130" dur="400"/>
                                        <p:tgtEl>
                                          <p:spTgt spid="124"/>
                                        </p:tgtEl>
                                      </p:cBhvr>
                                    </p:animEffect>
                                    <p:anim calcmode="lin" valueType="num">
                                      <p:cBhvr>
                                        <p:cTn id="131" dur="400" fill="hold"/>
                                        <p:tgtEl>
                                          <p:spTgt spid="124"/>
                                        </p:tgtEl>
                                        <p:attrNameLst>
                                          <p:attrName>ppt_x</p:attrName>
                                        </p:attrNameLst>
                                      </p:cBhvr>
                                      <p:tavLst>
                                        <p:tav tm="0">
                                          <p:val>
                                            <p:strVal val="#ppt_x"/>
                                          </p:val>
                                        </p:tav>
                                        <p:tav tm="100000">
                                          <p:val>
                                            <p:strVal val="#ppt_x"/>
                                          </p:val>
                                        </p:tav>
                                      </p:tavLst>
                                    </p:anim>
                                    <p:anim calcmode="lin" valueType="num">
                                      <p:cBhvr>
                                        <p:cTn id="132" dur="400" fill="hold"/>
                                        <p:tgtEl>
                                          <p:spTgt spid="124"/>
                                        </p:tgtEl>
                                        <p:attrNameLst>
                                          <p:attrName>ppt_y</p:attrName>
                                        </p:attrNameLst>
                                      </p:cBhvr>
                                      <p:tavLst>
                                        <p:tav tm="0">
                                          <p:val>
                                            <p:strVal val="#ppt_y+.1"/>
                                          </p:val>
                                        </p:tav>
                                        <p:tav tm="100000">
                                          <p:val>
                                            <p:strVal val="#ppt_y"/>
                                          </p:val>
                                        </p:tav>
                                      </p:tavLst>
                                    </p:anim>
                                  </p:childTnLst>
                                </p:cTn>
                              </p:par>
                            </p:childTnLst>
                          </p:cTn>
                        </p:par>
                        <p:par>
                          <p:cTn id="133" fill="hold">
                            <p:stCondLst>
                              <p:cond delay="7000"/>
                            </p:stCondLst>
                            <p:childTnLst>
                              <p:par>
                                <p:cTn id="134" presetID="22" presetClass="entr" presetSubtype="1" fill="hold"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up)">
                                      <p:cBhvr>
                                        <p:cTn id="136" dur="500"/>
                                        <p:tgtEl>
                                          <p:spTgt spid="60"/>
                                        </p:tgtEl>
                                      </p:cBhvr>
                                    </p:animEffect>
                                  </p:childTnLst>
                                </p:cTn>
                              </p:par>
                            </p:childTnLst>
                          </p:cTn>
                        </p:par>
                        <p:par>
                          <p:cTn id="137" fill="hold">
                            <p:stCondLst>
                              <p:cond delay="7500"/>
                            </p:stCondLst>
                            <p:childTnLst>
                              <p:par>
                                <p:cTn id="138" presetID="42" presetClass="entr" presetSubtype="0" fill="hold" nodeType="afterEffect">
                                  <p:stCondLst>
                                    <p:cond delay="0"/>
                                  </p:stCondLst>
                                  <p:childTnLst>
                                    <p:set>
                                      <p:cBhvr>
                                        <p:cTn id="139" dur="1" fill="hold">
                                          <p:stCondLst>
                                            <p:cond delay="0"/>
                                          </p:stCondLst>
                                        </p:cTn>
                                        <p:tgtEl>
                                          <p:spTgt spid="127"/>
                                        </p:tgtEl>
                                        <p:attrNameLst>
                                          <p:attrName>style.visibility</p:attrName>
                                        </p:attrNameLst>
                                      </p:cBhvr>
                                      <p:to>
                                        <p:strVal val="visible"/>
                                      </p:to>
                                    </p:set>
                                    <p:animEffect transition="in" filter="fade">
                                      <p:cBhvr>
                                        <p:cTn id="140" dur="400"/>
                                        <p:tgtEl>
                                          <p:spTgt spid="127"/>
                                        </p:tgtEl>
                                      </p:cBhvr>
                                    </p:animEffect>
                                    <p:anim calcmode="lin" valueType="num">
                                      <p:cBhvr>
                                        <p:cTn id="141" dur="400" fill="hold"/>
                                        <p:tgtEl>
                                          <p:spTgt spid="127"/>
                                        </p:tgtEl>
                                        <p:attrNameLst>
                                          <p:attrName>ppt_x</p:attrName>
                                        </p:attrNameLst>
                                      </p:cBhvr>
                                      <p:tavLst>
                                        <p:tav tm="0">
                                          <p:val>
                                            <p:strVal val="#ppt_x"/>
                                          </p:val>
                                        </p:tav>
                                        <p:tav tm="100000">
                                          <p:val>
                                            <p:strVal val="#ppt_x"/>
                                          </p:val>
                                        </p:tav>
                                      </p:tavLst>
                                    </p:anim>
                                    <p:anim calcmode="lin" valueType="num">
                                      <p:cBhvr>
                                        <p:cTn id="142" dur="400" fill="hold"/>
                                        <p:tgtEl>
                                          <p:spTgt spid="127"/>
                                        </p:tgtEl>
                                        <p:attrNameLst>
                                          <p:attrName>ppt_y</p:attrName>
                                        </p:attrNameLst>
                                      </p:cBhvr>
                                      <p:tavLst>
                                        <p:tav tm="0">
                                          <p:val>
                                            <p:strVal val="#ppt_y+.1"/>
                                          </p:val>
                                        </p:tav>
                                        <p:tav tm="100000">
                                          <p:val>
                                            <p:strVal val="#ppt_y"/>
                                          </p:val>
                                        </p:tav>
                                      </p:tavLst>
                                    </p:anim>
                                  </p:childTnLst>
                                </p:cTn>
                              </p:par>
                              <p:par>
                                <p:cTn id="143" presetID="42" presetClass="entr" presetSubtype="0" fill="hold" nodeType="withEffect">
                                  <p:stCondLst>
                                    <p:cond delay="100"/>
                                  </p:stCondLst>
                                  <p:childTnLst>
                                    <p:set>
                                      <p:cBhvr>
                                        <p:cTn id="144" dur="1" fill="hold">
                                          <p:stCondLst>
                                            <p:cond delay="0"/>
                                          </p:stCondLst>
                                        </p:cTn>
                                        <p:tgtEl>
                                          <p:spTgt spid="130"/>
                                        </p:tgtEl>
                                        <p:attrNameLst>
                                          <p:attrName>style.visibility</p:attrName>
                                        </p:attrNameLst>
                                      </p:cBhvr>
                                      <p:to>
                                        <p:strVal val="visible"/>
                                      </p:to>
                                    </p:set>
                                    <p:animEffect transition="in" filter="fade">
                                      <p:cBhvr>
                                        <p:cTn id="145" dur="400"/>
                                        <p:tgtEl>
                                          <p:spTgt spid="130"/>
                                        </p:tgtEl>
                                      </p:cBhvr>
                                    </p:animEffect>
                                    <p:anim calcmode="lin" valueType="num">
                                      <p:cBhvr>
                                        <p:cTn id="146" dur="400" fill="hold"/>
                                        <p:tgtEl>
                                          <p:spTgt spid="130"/>
                                        </p:tgtEl>
                                        <p:attrNameLst>
                                          <p:attrName>ppt_x</p:attrName>
                                        </p:attrNameLst>
                                      </p:cBhvr>
                                      <p:tavLst>
                                        <p:tav tm="0">
                                          <p:val>
                                            <p:strVal val="#ppt_x"/>
                                          </p:val>
                                        </p:tav>
                                        <p:tav tm="100000">
                                          <p:val>
                                            <p:strVal val="#ppt_x"/>
                                          </p:val>
                                        </p:tav>
                                      </p:tavLst>
                                    </p:anim>
                                    <p:anim calcmode="lin" valueType="num">
                                      <p:cBhvr>
                                        <p:cTn id="147" dur="400" fill="hold"/>
                                        <p:tgtEl>
                                          <p:spTgt spid="130"/>
                                        </p:tgtEl>
                                        <p:attrNameLst>
                                          <p:attrName>ppt_y</p:attrName>
                                        </p:attrNameLst>
                                      </p:cBhvr>
                                      <p:tavLst>
                                        <p:tav tm="0">
                                          <p:val>
                                            <p:strVal val="#ppt_y+.1"/>
                                          </p:val>
                                        </p:tav>
                                        <p:tav tm="100000">
                                          <p:val>
                                            <p:strVal val="#ppt_y"/>
                                          </p:val>
                                        </p:tav>
                                      </p:tavLst>
                                    </p:anim>
                                  </p:childTnLst>
                                </p:cTn>
                              </p:par>
                            </p:childTnLst>
                          </p:cTn>
                        </p:par>
                        <p:par>
                          <p:cTn id="148" fill="hold">
                            <p:stCondLst>
                              <p:cond delay="8000"/>
                            </p:stCondLst>
                            <p:childTnLst>
                              <p:par>
                                <p:cTn id="149" presetID="22" presetClass="entr" presetSubtype="1" fill="hold" nodeType="afterEffect">
                                  <p:stCondLst>
                                    <p:cond delay="0"/>
                                  </p:stCondLst>
                                  <p:childTnLst>
                                    <p:set>
                                      <p:cBhvr>
                                        <p:cTn id="150" dur="1" fill="hold">
                                          <p:stCondLst>
                                            <p:cond delay="0"/>
                                          </p:stCondLst>
                                        </p:cTn>
                                        <p:tgtEl>
                                          <p:spTgt spid="35"/>
                                        </p:tgtEl>
                                        <p:attrNameLst>
                                          <p:attrName>style.visibility</p:attrName>
                                        </p:attrNameLst>
                                      </p:cBhvr>
                                      <p:to>
                                        <p:strVal val="visible"/>
                                      </p:to>
                                    </p:set>
                                    <p:animEffect transition="in" filter="wipe(up)">
                                      <p:cBhvr>
                                        <p:cTn id="151" dur="500"/>
                                        <p:tgtEl>
                                          <p:spTgt spid="35"/>
                                        </p:tgtEl>
                                      </p:cBhvr>
                                    </p:animEffect>
                                  </p:childTnLst>
                                </p:cTn>
                              </p:par>
                            </p:childTnLst>
                          </p:cTn>
                        </p:par>
                        <p:par>
                          <p:cTn id="152" fill="hold">
                            <p:stCondLst>
                              <p:cond delay="8500"/>
                            </p:stCondLst>
                            <p:childTnLst>
                              <p:par>
                                <p:cTn id="153" presetID="42" presetClass="entr" presetSubtype="0" fill="hold" nodeType="afterEffect">
                                  <p:stCondLst>
                                    <p:cond delay="0"/>
                                  </p:stCondLst>
                                  <p:childTnLst>
                                    <p:set>
                                      <p:cBhvr>
                                        <p:cTn id="154" dur="1" fill="hold">
                                          <p:stCondLst>
                                            <p:cond delay="0"/>
                                          </p:stCondLst>
                                        </p:cTn>
                                        <p:tgtEl>
                                          <p:spTgt spid="133"/>
                                        </p:tgtEl>
                                        <p:attrNameLst>
                                          <p:attrName>style.visibility</p:attrName>
                                        </p:attrNameLst>
                                      </p:cBhvr>
                                      <p:to>
                                        <p:strVal val="visible"/>
                                      </p:to>
                                    </p:set>
                                    <p:animEffect transition="in" filter="fade">
                                      <p:cBhvr>
                                        <p:cTn id="155" dur="400"/>
                                        <p:tgtEl>
                                          <p:spTgt spid="133"/>
                                        </p:tgtEl>
                                      </p:cBhvr>
                                    </p:animEffect>
                                    <p:anim calcmode="lin" valueType="num">
                                      <p:cBhvr>
                                        <p:cTn id="156" dur="400" fill="hold"/>
                                        <p:tgtEl>
                                          <p:spTgt spid="133"/>
                                        </p:tgtEl>
                                        <p:attrNameLst>
                                          <p:attrName>ppt_x</p:attrName>
                                        </p:attrNameLst>
                                      </p:cBhvr>
                                      <p:tavLst>
                                        <p:tav tm="0">
                                          <p:val>
                                            <p:strVal val="#ppt_x"/>
                                          </p:val>
                                        </p:tav>
                                        <p:tav tm="100000">
                                          <p:val>
                                            <p:strVal val="#ppt_x"/>
                                          </p:val>
                                        </p:tav>
                                      </p:tavLst>
                                    </p:anim>
                                    <p:anim calcmode="lin" valueType="num">
                                      <p:cBhvr>
                                        <p:cTn id="157" dur="400" fill="hold"/>
                                        <p:tgtEl>
                                          <p:spTgt spid="133"/>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100"/>
                                  </p:stCondLst>
                                  <p:childTnLst>
                                    <p:set>
                                      <p:cBhvr>
                                        <p:cTn id="159" dur="1" fill="hold">
                                          <p:stCondLst>
                                            <p:cond delay="0"/>
                                          </p:stCondLst>
                                        </p:cTn>
                                        <p:tgtEl>
                                          <p:spTgt spid="136"/>
                                        </p:tgtEl>
                                        <p:attrNameLst>
                                          <p:attrName>style.visibility</p:attrName>
                                        </p:attrNameLst>
                                      </p:cBhvr>
                                      <p:to>
                                        <p:strVal val="visible"/>
                                      </p:to>
                                    </p:set>
                                    <p:animEffect transition="in" filter="fade">
                                      <p:cBhvr>
                                        <p:cTn id="160" dur="400"/>
                                        <p:tgtEl>
                                          <p:spTgt spid="136"/>
                                        </p:tgtEl>
                                      </p:cBhvr>
                                    </p:animEffect>
                                    <p:anim calcmode="lin" valueType="num">
                                      <p:cBhvr>
                                        <p:cTn id="161" dur="400" fill="hold"/>
                                        <p:tgtEl>
                                          <p:spTgt spid="136"/>
                                        </p:tgtEl>
                                        <p:attrNameLst>
                                          <p:attrName>ppt_x</p:attrName>
                                        </p:attrNameLst>
                                      </p:cBhvr>
                                      <p:tavLst>
                                        <p:tav tm="0">
                                          <p:val>
                                            <p:strVal val="#ppt_x"/>
                                          </p:val>
                                        </p:tav>
                                        <p:tav tm="100000">
                                          <p:val>
                                            <p:strVal val="#ppt_x"/>
                                          </p:val>
                                        </p:tav>
                                      </p:tavLst>
                                    </p:anim>
                                    <p:anim calcmode="lin" valueType="num">
                                      <p:cBhvr>
                                        <p:cTn id="162" dur="400" fill="hold"/>
                                        <p:tgtEl>
                                          <p:spTgt spid="136"/>
                                        </p:tgtEl>
                                        <p:attrNameLst>
                                          <p:attrName>ppt_y</p:attrName>
                                        </p:attrNameLst>
                                      </p:cBhvr>
                                      <p:tavLst>
                                        <p:tav tm="0">
                                          <p:val>
                                            <p:strVal val="#ppt_y+.1"/>
                                          </p:val>
                                        </p:tav>
                                        <p:tav tm="100000">
                                          <p:val>
                                            <p:strVal val="#ppt_y"/>
                                          </p:val>
                                        </p:tav>
                                      </p:tavLst>
                                    </p:anim>
                                  </p:childTnLst>
                                </p:cTn>
                              </p:par>
                              <p:par>
                                <p:cTn id="163" presetID="42" presetClass="entr" presetSubtype="0" fill="hold" nodeType="withEffect">
                                  <p:stCondLst>
                                    <p:cond delay="200"/>
                                  </p:stCondLst>
                                  <p:childTnLst>
                                    <p:set>
                                      <p:cBhvr>
                                        <p:cTn id="164" dur="1" fill="hold">
                                          <p:stCondLst>
                                            <p:cond delay="0"/>
                                          </p:stCondLst>
                                        </p:cTn>
                                        <p:tgtEl>
                                          <p:spTgt spid="139"/>
                                        </p:tgtEl>
                                        <p:attrNameLst>
                                          <p:attrName>style.visibility</p:attrName>
                                        </p:attrNameLst>
                                      </p:cBhvr>
                                      <p:to>
                                        <p:strVal val="visible"/>
                                      </p:to>
                                    </p:set>
                                    <p:animEffect transition="in" filter="fade">
                                      <p:cBhvr>
                                        <p:cTn id="165" dur="400"/>
                                        <p:tgtEl>
                                          <p:spTgt spid="139"/>
                                        </p:tgtEl>
                                      </p:cBhvr>
                                    </p:animEffect>
                                    <p:anim calcmode="lin" valueType="num">
                                      <p:cBhvr>
                                        <p:cTn id="166" dur="400" fill="hold"/>
                                        <p:tgtEl>
                                          <p:spTgt spid="139"/>
                                        </p:tgtEl>
                                        <p:attrNameLst>
                                          <p:attrName>ppt_x</p:attrName>
                                        </p:attrNameLst>
                                      </p:cBhvr>
                                      <p:tavLst>
                                        <p:tav tm="0">
                                          <p:val>
                                            <p:strVal val="#ppt_x"/>
                                          </p:val>
                                        </p:tav>
                                        <p:tav tm="100000">
                                          <p:val>
                                            <p:strVal val="#ppt_x"/>
                                          </p:val>
                                        </p:tav>
                                      </p:tavLst>
                                    </p:anim>
                                    <p:anim calcmode="lin" valueType="num">
                                      <p:cBhvr>
                                        <p:cTn id="167" dur="400" fill="hold"/>
                                        <p:tgtEl>
                                          <p:spTgt spid="139"/>
                                        </p:tgtEl>
                                        <p:attrNameLst>
                                          <p:attrName>ppt_y</p:attrName>
                                        </p:attrNameLst>
                                      </p:cBhvr>
                                      <p:tavLst>
                                        <p:tav tm="0">
                                          <p:val>
                                            <p:strVal val="#ppt_y+.1"/>
                                          </p:val>
                                        </p:tav>
                                        <p:tav tm="100000">
                                          <p:val>
                                            <p:strVal val="#ppt_y"/>
                                          </p:val>
                                        </p:tav>
                                      </p:tavLst>
                                    </p:anim>
                                  </p:childTnLst>
                                </p:cTn>
                              </p:par>
                              <p:par>
                                <p:cTn id="168" presetID="42" presetClass="entr" presetSubtype="0" fill="hold" nodeType="withEffect">
                                  <p:stCondLst>
                                    <p:cond delay="300"/>
                                  </p:stCondLst>
                                  <p:childTnLst>
                                    <p:set>
                                      <p:cBhvr>
                                        <p:cTn id="169" dur="1" fill="hold">
                                          <p:stCondLst>
                                            <p:cond delay="0"/>
                                          </p:stCondLst>
                                        </p:cTn>
                                        <p:tgtEl>
                                          <p:spTgt spid="142"/>
                                        </p:tgtEl>
                                        <p:attrNameLst>
                                          <p:attrName>style.visibility</p:attrName>
                                        </p:attrNameLst>
                                      </p:cBhvr>
                                      <p:to>
                                        <p:strVal val="visible"/>
                                      </p:to>
                                    </p:set>
                                    <p:animEffect transition="in" filter="fade">
                                      <p:cBhvr>
                                        <p:cTn id="170" dur="400"/>
                                        <p:tgtEl>
                                          <p:spTgt spid="142"/>
                                        </p:tgtEl>
                                      </p:cBhvr>
                                    </p:animEffect>
                                    <p:anim calcmode="lin" valueType="num">
                                      <p:cBhvr>
                                        <p:cTn id="171" dur="400" fill="hold"/>
                                        <p:tgtEl>
                                          <p:spTgt spid="142"/>
                                        </p:tgtEl>
                                        <p:attrNameLst>
                                          <p:attrName>ppt_x</p:attrName>
                                        </p:attrNameLst>
                                      </p:cBhvr>
                                      <p:tavLst>
                                        <p:tav tm="0">
                                          <p:val>
                                            <p:strVal val="#ppt_x"/>
                                          </p:val>
                                        </p:tav>
                                        <p:tav tm="100000">
                                          <p:val>
                                            <p:strVal val="#ppt_x"/>
                                          </p:val>
                                        </p:tav>
                                      </p:tavLst>
                                    </p:anim>
                                    <p:anim calcmode="lin" valueType="num">
                                      <p:cBhvr>
                                        <p:cTn id="172" dur="400" fill="hold"/>
                                        <p:tgtEl>
                                          <p:spTgt spid="142"/>
                                        </p:tgtEl>
                                        <p:attrNameLst>
                                          <p:attrName>ppt_y</p:attrName>
                                        </p:attrNameLst>
                                      </p:cBhvr>
                                      <p:tavLst>
                                        <p:tav tm="0">
                                          <p:val>
                                            <p:strVal val="#ppt_y+.1"/>
                                          </p:val>
                                        </p:tav>
                                        <p:tav tm="100000">
                                          <p:val>
                                            <p:strVal val="#ppt_y"/>
                                          </p:val>
                                        </p:tav>
                                      </p:tavLst>
                                    </p:anim>
                                  </p:childTnLst>
                                </p:cTn>
                              </p:par>
                              <p:par>
                                <p:cTn id="173" presetID="42" presetClass="entr" presetSubtype="0" fill="hold" nodeType="withEffect">
                                  <p:stCondLst>
                                    <p:cond delay="400"/>
                                  </p:stCondLst>
                                  <p:childTnLst>
                                    <p:set>
                                      <p:cBhvr>
                                        <p:cTn id="174" dur="1" fill="hold">
                                          <p:stCondLst>
                                            <p:cond delay="0"/>
                                          </p:stCondLst>
                                        </p:cTn>
                                        <p:tgtEl>
                                          <p:spTgt spid="145"/>
                                        </p:tgtEl>
                                        <p:attrNameLst>
                                          <p:attrName>style.visibility</p:attrName>
                                        </p:attrNameLst>
                                      </p:cBhvr>
                                      <p:to>
                                        <p:strVal val="visible"/>
                                      </p:to>
                                    </p:set>
                                    <p:animEffect transition="in" filter="fade">
                                      <p:cBhvr>
                                        <p:cTn id="175" dur="400"/>
                                        <p:tgtEl>
                                          <p:spTgt spid="145"/>
                                        </p:tgtEl>
                                      </p:cBhvr>
                                    </p:animEffect>
                                    <p:anim calcmode="lin" valueType="num">
                                      <p:cBhvr>
                                        <p:cTn id="176" dur="400" fill="hold"/>
                                        <p:tgtEl>
                                          <p:spTgt spid="145"/>
                                        </p:tgtEl>
                                        <p:attrNameLst>
                                          <p:attrName>ppt_x</p:attrName>
                                        </p:attrNameLst>
                                      </p:cBhvr>
                                      <p:tavLst>
                                        <p:tav tm="0">
                                          <p:val>
                                            <p:strVal val="#ppt_x"/>
                                          </p:val>
                                        </p:tav>
                                        <p:tav tm="100000">
                                          <p:val>
                                            <p:strVal val="#ppt_x"/>
                                          </p:val>
                                        </p:tav>
                                      </p:tavLst>
                                    </p:anim>
                                    <p:anim calcmode="lin" valueType="num">
                                      <p:cBhvr>
                                        <p:cTn id="177" dur="400" fill="hold"/>
                                        <p:tgtEl>
                                          <p:spTgt spid="145"/>
                                        </p:tgtEl>
                                        <p:attrNameLst>
                                          <p:attrName>ppt_y</p:attrName>
                                        </p:attrNameLst>
                                      </p:cBhvr>
                                      <p:tavLst>
                                        <p:tav tm="0">
                                          <p:val>
                                            <p:strVal val="#ppt_y+.1"/>
                                          </p:val>
                                        </p:tav>
                                        <p:tav tm="100000">
                                          <p:val>
                                            <p:strVal val="#ppt_y"/>
                                          </p:val>
                                        </p:tav>
                                      </p:tavLst>
                                    </p:anim>
                                  </p:childTnLst>
                                </p:cTn>
                              </p:par>
                            </p:childTnLst>
                          </p:cTn>
                        </p:par>
                        <p:par>
                          <p:cTn id="178" fill="hold">
                            <p:stCondLst>
                              <p:cond delay="9000"/>
                            </p:stCondLst>
                            <p:childTnLst>
                              <p:par>
                                <p:cTn id="179" presetID="22" presetClass="entr" presetSubtype="1" fill="hold" nodeType="afterEffect">
                                  <p:stCondLst>
                                    <p:cond delay="0"/>
                                  </p:stCondLst>
                                  <p:childTnLst>
                                    <p:set>
                                      <p:cBhvr>
                                        <p:cTn id="180" dur="1" fill="hold">
                                          <p:stCondLst>
                                            <p:cond delay="0"/>
                                          </p:stCondLst>
                                        </p:cTn>
                                        <p:tgtEl>
                                          <p:spTgt spid="44"/>
                                        </p:tgtEl>
                                        <p:attrNameLst>
                                          <p:attrName>style.visibility</p:attrName>
                                        </p:attrNameLst>
                                      </p:cBhvr>
                                      <p:to>
                                        <p:strVal val="visible"/>
                                      </p:to>
                                    </p:set>
                                    <p:animEffect transition="in" filter="wipe(up)">
                                      <p:cBhvr>
                                        <p:cTn id="181" dur="500"/>
                                        <p:tgtEl>
                                          <p:spTgt spid="44"/>
                                        </p:tgtEl>
                                      </p:cBhvr>
                                    </p:animEffect>
                                  </p:childTnLst>
                                </p:cTn>
                              </p:par>
                            </p:childTnLst>
                          </p:cTn>
                        </p:par>
                        <p:par>
                          <p:cTn id="182" fill="hold">
                            <p:stCondLst>
                              <p:cond delay="9500"/>
                            </p:stCondLst>
                            <p:childTnLst>
                              <p:par>
                                <p:cTn id="183" presetID="42" presetClass="entr" presetSubtype="0" fill="hold" nodeType="afterEffect">
                                  <p:stCondLst>
                                    <p:cond delay="0"/>
                                  </p:stCondLst>
                                  <p:childTnLst>
                                    <p:set>
                                      <p:cBhvr>
                                        <p:cTn id="184" dur="1" fill="hold">
                                          <p:stCondLst>
                                            <p:cond delay="0"/>
                                          </p:stCondLst>
                                        </p:cTn>
                                        <p:tgtEl>
                                          <p:spTgt spid="148"/>
                                        </p:tgtEl>
                                        <p:attrNameLst>
                                          <p:attrName>style.visibility</p:attrName>
                                        </p:attrNameLst>
                                      </p:cBhvr>
                                      <p:to>
                                        <p:strVal val="visible"/>
                                      </p:to>
                                    </p:set>
                                    <p:animEffect transition="in" filter="fade">
                                      <p:cBhvr>
                                        <p:cTn id="185" dur="400"/>
                                        <p:tgtEl>
                                          <p:spTgt spid="148"/>
                                        </p:tgtEl>
                                      </p:cBhvr>
                                    </p:animEffect>
                                    <p:anim calcmode="lin" valueType="num">
                                      <p:cBhvr>
                                        <p:cTn id="186" dur="400" fill="hold"/>
                                        <p:tgtEl>
                                          <p:spTgt spid="148"/>
                                        </p:tgtEl>
                                        <p:attrNameLst>
                                          <p:attrName>ppt_x</p:attrName>
                                        </p:attrNameLst>
                                      </p:cBhvr>
                                      <p:tavLst>
                                        <p:tav tm="0">
                                          <p:val>
                                            <p:strVal val="#ppt_x"/>
                                          </p:val>
                                        </p:tav>
                                        <p:tav tm="100000">
                                          <p:val>
                                            <p:strVal val="#ppt_x"/>
                                          </p:val>
                                        </p:tav>
                                      </p:tavLst>
                                    </p:anim>
                                    <p:anim calcmode="lin" valueType="num">
                                      <p:cBhvr>
                                        <p:cTn id="187" dur="400" fill="hold"/>
                                        <p:tgtEl>
                                          <p:spTgt spid="148"/>
                                        </p:tgtEl>
                                        <p:attrNameLst>
                                          <p:attrName>ppt_y</p:attrName>
                                        </p:attrNameLst>
                                      </p:cBhvr>
                                      <p:tavLst>
                                        <p:tav tm="0">
                                          <p:val>
                                            <p:strVal val="#ppt_y+.1"/>
                                          </p:val>
                                        </p:tav>
                                        <p:tav tm="100000">
                                          <p:val>
                                            <p:strVal val="#ppt_y"/>
                                          </p:val>
                                        </p:tav>
                                      </p:tavLst>
                                    </p:anim>
                                  </p:childTnLst>
                                </p:cTn>
                              </p:par>
                              <p:par>
                                <p:cTn id="188" presetID="42" presetClass="entr" presetSubtype="0" fill="hold" nodeType="withEffect">
                                  <p:stCondLst>
                                    <p:cond delay="100"/>
                                  </p:stCondLst>
                                  <p:childTnLst>
                                    <p:set>
                                      <p:cBhvr>
                                        <p:cTn id="189" dur="1" fill="hold">
                                          <p:stCondLst>
                                            <p:cond delay="0"/>
                                          </p:stCondLst>
                                        </p:cTn>
                                        <p:tgtEl>
                                          <p:spTgt spid="151"/>
                                        </p:tgtEl>
                                        <p:attrNameLst>
                                          <p:attrName>style.visibility</p:attrName>
                                        </p:attrNameLst>
                                      </p:cBhvr>
                                      <p:to>
                                        <p:strVal val="visible"/>
                                      </p:to>
                                    </p:set>
                                    <p:animEffect transition="in" filter="fade">
                                      <p:cBhvr>
                                        <p:cTn id="190" dur="400"/>
                                        <p:tgtEl>
                                          <p:spTgt spid="151"/>
                                        </p:tgtEl>
                                      </p:cBhvr>
                                    </p:animEffect>
                                    <p:anim calcmode="lin" valueType="num">
                                      <p:cBhvr>
                                        <p:cTn id="191" dur="400" fill="hold"/>
                                        <p:tgtEl>
                                          <p:spTgt spid="151"/>
                                        </p:tgtEl>
                                        <p:attrNameLst>
                                          <p:attrName>ppt_x</p:attrName>
                                        </p:attrNameLst>
                                      </p:cBhvr>
                                      <p:tavLst>
                                        <p:tav tm="0">
                                          <p:val>
                                            <p:strVal val="#ppt_x"/>
                                          </p:val>
                                        </p:tav>
                                        <p:tav tm="100000">
                                          <p:val>
                                            <p:strVal val="#ppt_x"/>
                                          </p:val>
                                        </p:tav>
                                      </p:tavLst>
                                    </p:anim>
                                    <p:anim calcmode="lin" valueType="num">
                                      <p:cBhvr>
                                        <p:cTn id="192" dur="400" fill="hold"/>
                                        <p:tgtEl>
                                          <p:spTgt spid="151"/>
                                        </p:tgtEl>
                                        <p:attrNameLst>
                                          <p:attrName>ppt_y</p:attrName>
                                        </p:attrNameLst>
                                      </p:cBhvr>
                                      <p:tavLst>
                                        <p:tav tm="0">
                                          <p:val>
                                            <p:strVal val="#ppt_y+.1"/>
                                          </p:val>
                                        </p:tav>
                                        <p:tav tm="100000">
                                          <p:val>
                                            <p:strVal val="#ppt_y"/>
                                          </p:val>
                                        </p:tav>
                                      </p:tavLst>
                                    </p:anim>
                                  </p:childTnLst>
                                </p:cTn>
                              </p:par>
                              <p:par>
                                <p:cTn id="193" presetID="42" presetClass="entr" presetSubtype="0" fill="hold" nodeType="withEffect">
                                  <p:stCondLst>
                                    <p:cond delay="200"/>
                                  </p:stCondLst>
                                  <p:childTnLst>
                                    <p:set>
                                      <p:cBhvr>
                                        <p:cTn id="194" dur="1" fill="hold">
                                          <p:stCondLst>
                                            <p:cond delay="0"/>
                                          </p:stCondLst>
                                        </p:cTn>
                                        <p:tgtEl>
                                          <p:spTgt spid="154"/>
                                        </p:tgtEl>
                                        <p:attrNameLst>
                                          <p:attrName>style.visibility</p:attrName>
                                        </p:attrNameLst>
                                      </p:cBhvr>
                                      <p:to>
                                        <p:strVal val="visible"/>
                                      </p:to>
                                    </p:set>
                                    <p:animEffect transition="in" filter="fade">
                                      <p:cBhvr>
                                        <p:cTn id="195" dur="400"/>
                                        <p:tgtEl>
                                          <p:spTgt spid="154"/>
                                        </p:tgtEl>
                                      </p:cBhvr>
                                    </p:animEffect>
                                    <p:anim calcmode="lin" valueType="num">
                                      <p:cBhvr>
                                        <p:cTn id="196" dur="400" fill="hold"/>
                                        <p:tgtEl>
                                          <p:spTgt spid="154"/>
                                        </p:tgtEl>
                                        <p:attrNameLst>
                                          <p:attrName>ppt_x</p:attrName>
                                        </p:attrNameLst>
                                      </p:cBhvr>
                                      <p:tavLst>
                                        <p:tav tm="0">
                                          <p:val>
                                            <p:strVal val="#ppt_x"/>
                                          </p:val>
                                        </p:tav>
                                        <p:tav tm="100000">
                                          <p:val>
                                            <p:strVal val="#ppt_x"/>
                                          </p:val>
                                        </p:tav>
                                      </p:tavLst>
                                    </p:anim>
                                    <p:anim calcmode="lin" valueType="num">
                                      <p:cBhvr>
                                        <p:cTn id="197" dur="4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5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4746</Words>
  <Application>Microsoft Office PowerPoint</Application>
  <PresentationFormat>自定义</PresentationFormat>
  <Paragraphs>822</Paragraphs>
  <Slides>40</Slides>
  <Notes>40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40</vt:i4>
      </vt:variant>
    </vt:vector>
  </HeadingPairs>
  <TitlesOfParts>
    <vt:vector size="48" baseType="lpstr">
      <vt:lpstr>DIN-BoldItalic</vt:lpstr>
      <vt:lpstr>Impact MT Std</vt:lpstr>
      <vt:lpstr>Open Sans</vt:lpstr>
      <vt:lpstr>Roboto</vt:lpstr>
      <vt:lpstr>微软雅黑</vt:lpstr>
      <vt:lpstr>Arial</vt:lpstr>
      <vt:lpstr>Calibri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15</cp:revision>
  <dcterms:created xsi:type="dcterms:W3CDTF">2015-10-15T11:58:00Z</dcterms:created>
  <dcterms:modified xsi:type="dcterms:W3CDTF">2021-01-19T07:20:01Z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